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60" r:id="rId4"/>
    <p:sldId id="275" r:id="rId5"/>
    <p:sldId id="261" r:id="rId6"/>
    <p:sldId id="272" r:id="rId7"/>
    <p:sldId id="274" r:id="rId8"/>
    <p:sldId id="276" r:id="rId9"/>
    <p:sldId id="277" r:id="rId10"/>
    <p:sldId id="279" r:id="rId11"/>
    <p:sldId id="278" r:id="rId12"/>
    <p:sldId id="280" r:id="rId13"/>
    <p:sldId id="281" r:id="rId14"/>
    <p:sldId id="287" r:id="rId15"/>
    <p:sldId id="283" r:id="rId16"/>
    <p:sldId id="288" r:id="rId17"/>
    <p:sldId id="289" r:id="rId18"/>
    <p:sldId id="286" r:id="rId19"/>
    <p:sldId id="290" r:id="rId20"/>
    <p:sldId id="291" r:id="rId21"/>
    <p:sldId id="284" r:id="rId22"/>
    <p:sldId id="270" r:id="rId23"/>
  </p:sldIdLst>
  <p:sldSz cx="12188825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8" y="9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F32F3CF3-6D91-4F00-83D1-C40340D8FC19}"/>
    <pc:docChg chg="undo redo custSel addSld delSld modSld sldOrd modMainMaster">
      <pc:chgData name="حصه بنت العتيبي" userId="c1fe605c-1aaf-4791-a440-af891effc177" providerId="ADAL" clId="{F32F3CF3-6D91-4F00-83D1-C40340D8FC19}" dt="2022-01-14T11:23:45.825" v="1404" actId="2696"/>
      <pc:docMkLst>
        <pc:docMk/>
      </pc:docMkLst>
      <pc:sldChg chg="addSp modSp modTransition">
        <pc:chgData name="حصه بنت العتيبي" userId="c1fe605c-1aaf-4791-a440-af891effc177" providerId="ADAL" clId="{F32F3CF3-6D91-4F00-83D1-C40340D8FC19}" dt="2022-01-13T11:32:53.390" v="390"/>
        <pc:sldMkLst>
          <pc:docMk/>
          <pc:sldMk cId="506761459" sldId="256"/>
        </pc:sldMkLst>
        <pc:picChg chg="add mod">
          <ac:chgData name="حصه بنت العتيبي" userId="c1fe605c-1aaf-4791-a440-af891effc177" providerId="ADAL" clId="{F32F3CF3-6D91-4F00-83D1-C40340D8FC19}" dt="2022-01-12T13:25:43.082" v="31" actId="14861"/>
          <ac:picMkLst>
            <pc:docMk/>
            <pc:sldMk cId="506761459" sldId="256"/>
            <ac:picMk id="1026" creationId="{01849DF2-7677-4615-B5D7-D2C5BE14BCE6}"/>
          </ac:picMkLst>
        </pc:picChg>
      </pc:sldChg>
      <pc:sldChg chg="addSp delSp modSp add mod ord modTransition">
        <pc:chgData name="حصه بنت العتيبي" userId="c1fe605c-1aaf-4791-a440-af891effc177" providerId="ADAL" clId="{F32F3CF3-6D91-4F00-83D1-C40340D8FC19}" dt="2022-01-13T11:32:53.390" v="390"/>
        <pc:sldMkLst>
          <pc:docMk/>
          <pc:sldMk cId="930048084" sldId="260"/>
        </pc:sldMkLst>
        <pc:spChg chg="mod topLvl">
          <ac:chgData name="حصه بنت العتيبي" userId="c1fe605c-1aaf-4791-a440-af891effc177" providerId="ADAL" clId="{F32F3CF3-6D91-4F00-83D1-C40340D8FC19}" dt="2022-01-12T13:37:24.601" v="256" actId="403"/>
          <ac:spMkLst>
            <pc:docMk/>
            <pc:sldMk cId="930048084" sldId="260"/>
            <ac:spMk id="2" creationId="{60C715C6-6EEA-4C4E-A576-0BF576471FA6}"/>
          </ac:spMkLst>
        </pc:spChg>
        <pc:grpChg chg="del mod">
          <ac:chgData name="حصه بنت العتيبي" userId="c1fe605c-1aaf-4791-a440-af891effc177" providerId="ADAL" clId="{F32F3CF3-6D91-4F00-83D1-C40340D8FC19}" dt="2022-01-12T13:30:30.027" v="81" actId="478"/>
          <ac:grpSpMkLst>
            <pc:docMk/>
            <pc:sldMk cId="930048084" sldId="260"/>
            <ac:grpSpMk id="7" creationId="{6200A600-57A4-4C65-98EC-1EE36CF6E95C}"/>
          </ac:grpSpMkLst>
        </pc:grpChg>
        <pc:grpChg chg="add mod">
          <ac:chgData name="حصه بنت العتيبي" userId="c1fe605c-1aaf-4791-a440-af891effc177" providerId="ADAL" clId="{F32F3CF3-6D91-4F00-83D1-C40340D8FC19}" dt="2022-01-12T13:37:29.513" v="257" actId="1076"/>
          <ac:grpSpMkLst>
            <pc:docMk/>
            <pc:sldMk cId="930048084" sldId="260"/>
            <ac:grpSpMk id="9" creationId="{B0CA4D67-F83C-412B-8CE7-9FCBBCBF89F1}"/>
          </ac:grpSpMkLst>
        </pc:grpChg>
        <pc:picChg chg="del">
          <ac:chgData name="حصه بنت العتيبي" userId="c1fe605c-1aaf-4791-a440-af891effc177" providerId="ADAL" clId="{F32F3CF3-6D91-4F00-83D1-C40340D8FC19}" dt="2022-01-12T13:30:27.795" v="80" actId="478"/>
          <ac:picMkLst>
            <pc:docMk/>
            <pc:sldMk cId="930048084" sldId="260"/>
            <ac:picMk id="4" creationId="{9998BF54-7B21-464F-A9B2-649A898A7DB2}"/>
          </ac:picMkLst>
        </pc:picChg>
        <pc:picChg chg="del">
          <ac:chgData name="حصه بنت العتيبي" userId="c1fe605c-1aaf-4791-a440-af891effc177" providerId="ADAL" clId="{F32F3CF3-6D91-4F00-83D1-C40340D8FC19}" dt="2022-01-12T13:30:10.608" v="75" actId="478"/>
          <ac:picMkLst>
            <pc:docMk/>
            <pc:sldMk cId="930048084" sldId="260"/>
            <ac:picMk id="5" creationId="{B18C28A1-8574-4EE3-BEE6-046D603E2DA0}"/>
          </ac:picMkLst>
        </pc:picChg>
        <pc:picChg chg="del topLvl">
          <ac:chgData name="حصه بنت العتيبي" userId="c1fe605c-1aaf-4791-a440-af891effc177" providerId="ADAL" clId="{F32F3CF3-6D91-4F00-83D1-C40340D8FC19}" dt="2022-01-12T13:30:30.027" v="81" actId="478"/>
          <ac:picMkLst>
            <pc:docMk/>
            <pc:sldMk cId="930048084" sldId="260"/>
            <ac:picMk id="6" creationId="{26BDE47E-4DD5-47AD-9F4C-B5FEB45E4D9A}"/>
          </ac:picMkLst>
        </pc:picChg>
        <pc:picChg chg="add mod">
          <ac:chgData name="حصه بنت العتيبي" userId="c1fe605c-1aaf-4791-a440-af891effc177" providerId="ADAL" clId="{F32F3CF3-6D91-4F00-83D1-C40340D8FC19}" dt="2022-01-12T13:34:29.015" v="127" actId="164"/>
          <ac:picMkLst>
            <pc:docMk/>
            <pc:sldMk cId="930048084" sldId="260"/>
            <ac:picMk id="8" creationId="{1E71CA08-56D0-4EDF-9129-1048CC01A513}"/>
          </ac:picMkLst>
        </pc:picChg>
        <pc:picChg chg="add mod">
          <ac:chgData name="حصه بنت العتيبي" userId="c1fe605c-1aaf-4791-a440-af891effc177" providerId="ADAL" clId="{F32F3CF3-6D91-4F00-83D1-C40340D8FC19}" dt="2022-01-12T13:40:37.813" v="282" actId="1076"/>
          <ac:picMkLst>
            <pc:docMk/>
            <pc:sldMk cId="930048084" sldId="260"/>
            <ac:picMk id="13" creationId="{7D4171E4-57B0-4BFD-86F1-B98FCFF317F4}"/>
          </ac:picMkLst>
        </pc:picChg>
        <pc:picChg chg="del">
          <ac:chgData name="حصه بنت العتيبي" userId="c1fe605c-1aaf-4791-a440-af891effc177" providerId="ADAL" clId="{F32F3CF3-6D91-4F00-83D1-C40340D8FC19}" dt="2022-01-12T13:30:17.996" v="76" actId="478"/>
          <ac:picMkLst>
            <pc:docMk/>
            <pc:sldMk cId="930048084" sldId="260"/>
            <ac:picMk id="1026" creationId="{69E97F6C-4AE4-41E9-9698-6B1389696101}"/>
          </ac:picMkLst>
        </pc:picChg>
        <pc:picChg chg="del">
          <ac:chgData name="حصه بنت العتيبي" userId="c1fe605c-1aaf-4791-a440-af891effc177" providerId="ADAL" clId="{F32F3CF3-6D91-4F00-83D1-C40340D8FC19}" dt="2022-01-12T13:30:19.210" v="77" actId="478"/>
          <ac:picMkLst>
            <pc:docMk/>
            <pc:sldMk cId="930048084" sldId="260"/>
            <ac:picMk id="1028" creationId="{200B7322-8B77-430B-9468-03ED6BF42E4B}"/>
          </ac:picMkLst>
        </pc:picChg>
        <pc:picChg chg="mod">
          <ac:chgData name="حصه بنت العتيبي" userId="c1fe605c-1aaf-4791-a440-af891effc177" providerId="ADAL" clId="{F32F3CF3-6D91-4F00-83D1-C40340D8FC19}" dt="2022-01-12T13:37:06.417" v="254" actId="14861"/>
          <ac:picMkLst>
            <pc:docMk/>
            <pc:sldMk cId="930048084" sldId="260"/>
            <ac:picMk id="1030" creationId="{3125EF5B-01B2-4A94-AF89-996C0506B3AD}"/>
          </ac:picMkLst>
        </pc:picChg>
      </pc:sldChg>
      <pc:sldChg chg="addSp modSp mod modTransition modAnim">
        <pc:chgData name="حصه بنت العتيبي" userId="c1fe605c-1aaf-4791-a440-af891effc177" providerId="ADAL" clId="{F32F3CF3-6D91-4F00-83D1-C40340D8FC19}" dt="2022-01-13T11:32:53.390" v="390"/>
        <pc:sldMkLst>
          <pc:docMk/>
          <pc:sldMk cId="3401786857" sldId="261"/>
        </pc:sldMkLst>
        <pc:spChg chg="add mod">
          <ac:chgData name="حصه بنت العتيبي" userId="c1fe605c-1aaf-4791-a440-af891effc177" providerId="ADAL" clId="{F32F3CF3-6D91-4F00-83D1-C40340D8FC19}" dt="2022-01-12T13:41:12.427" v="289" actId="1076"/>
          <ac:spMkLst>
            <pc:docMk/>
            <pc:sldMk cId="3401786857" sldId="261"/>
            <ac:spMk id="3" creationId="{568281A8-2472-40EC-9730-EE106AB7F3DB}"/>
          </ac:spMkLst>
        </pc:spChg>
        <pc:spChg chg="mod">
          <ac:chgData name="حصه بنت العتيبي" userId="c1fe605c-1aaf-4791-a440-af891effc177" providerId="ADAL" clId="{F32F3CF3-6D91-4F00-83D1-C40340D8FC19}" dt="2022-01-12T13:41:15.334" v="290" actId="1076"/>
          <ac:spMkLst>
            <pc:docMk/>
            <pc:sldMk cId="3401786857" sldId="261"/>
            <ac:spMk id="6" creationId="{9E2EB8C3-FFDC-447E-84D7-B4656C133271}"/>
          </ac:spMkLst>
        </pc:spChg>
        <pc:grpChg chg="add mod">
          <ac:chgData name="حصه بنت العتيبي" userId="c1fe605c-1aaf-4791-a440-af891effc177" providerId="ADAL" clId="{F32F3CF3-6D91-4F00-83D1-C40340D8FC19}" dt="2022-01-12T13:41:15.334" v="290" actId="1076"/>
          <ac:grpSpMkLst>
            <pc:docMk/>
            <pc:sldMk cId="3401786857" sldId="261"/>
            <ac:grpSpMk id="4" creationId="{CB8A619B-CC7C-46A2-B977-6014BB5CF014}"/>
          </ac:grpSpMkLst>
        </pc:grpChg>
        <pc:picChg chg="mod">
          <ac:chgData name="حصه بنت العتيبي" userId="c1fe605c-1aaf-4791-a440-af891effc177" providerId="ADAL" clId="{F32F3CF3-6D91-4F00-83D1-C40340D8FC19}" dt="2022-01-12T13:41:15.334" v="290" actId="1076"/>
          <ac:picMkLst>
            <pc:docMk/>
            <pc:sldMk cId="3401786857" sldId="261"/>
            <ac:picMk id="5" creationId="{EB66588E-930D-4726-B868-B98062706F8D}"/>
          </ac:picMkLst>
        </pc:picChg>
        <pc:picChg chg="add mod ord">
          <ac:chgData name="حصه بنت العتيبي" userId="c1fe605c-1aaf-4791-a440-af891effc177" providerId="ADAL" clId="{F32F3CF3-6D91-4F00-83D1-C40340D8FC19}" dt="2022-01-12T13:41:52.329" v="298" actId="1076"/>
          <ac:picMkLst>
            <pc:docMk/>
            <pc:sldMk cId="3401786857" sldId="261"/>
            <ac:picMk id="7" creationId="{89B7F505-E43D-4BD0-A57D-3EE81E9E9F4D}"/>
          </ac:picMkLst>
        </pc:picChg>
      </pc:sldChg>
      <pc:sldChg chg="add del ord modTransition">
        <pc:chgData name="حصه بنت العتيبي" userId="c1fe605c-1aaf-4791-a440-af891effc177" providerId="ADAL" clId="{F32F3CF3-6D91-4F00-83D1-C40340D8FC19}" dt="2022-01-13T22:25:56.273" v="1274" actId="2696"/>
        <pc:sldMkLst>
          <pc:docMk/>
          <pc:sldMk cId="416373660" sldId="262"/>
        </pc:sldMkLst>
      </pc:sldChg>
      <pc:sldChg chg="delSp add del mod modAnim">
        <pc:chgData name="حصه بنت العتيبي" userId="c1fe605c-1aaf-4791-a440-af891effc177" providerId="ADAL" clId="{F32F3CF3-6D91-4F00-83D1-C40340D8FC19}" dt="2022-01-12T13:40:42.708" v="283" actId="47"/>
        <pc:sldMkLst>
          <pc:docMk/>
          <pc:sldMk cId="2293110452" sldId="264"/>
        </pc:sldMkLst>
        <pc:grpChg chg="del">
          <ac:chgData name="حصه بنت العتيبي" userId="c1fe605c-1aaf-4791-a440-af891effc177" providerId="ADAL" clId="{F32F3CF3-6D91-4F00-83D1-C40340D8FC19}" dt="2022-01-12T13:39:10.505" v="263" actId="21"/>
          <ac:grpSpMkLst>
            <pc:docMk/>
            <pc:sldMk cId="2293110452" sldId="264"/>
            <ac:grpSpMk id="5" creationId="{AD3CCF4F-BE4A-47A1-A49B-7D5630B38B18}"/>
          </ac:grpSpMkLst>
        </pc:grpChg>
        <pc:picChg chg="del">
          <ac:chgData name="حصه بنت العتيبي" userId="c1fe605c-1aaf-4791-a440-af891effc177" providerId="ADAL" clId="{F32F3CF3-6D91-4F00-83D1-C40340D8FC19}" dt="2022-01-12T13:40:10.752" v="277" actId="21"/>
          <ac:picMkLst>
            <pc:docMk/>
            <pc:sldMk cId="2293110452" sldId="264"/>
            <ac:picMk id="6" creationId="{7E7AFB86-17FA-4F7F-94A8-B847EC264FB6}"/>
          </ac:picMkLst>
        </pc:picChg>
      </pc:sldChg>
      <pc:sldChg chg="addSp modSp mod modTransition">
        <pc:chgData name="حصه بنت العتيبي" userId="c1fe605c-1aaf-4791-a440-af891effc177" providerId="ADAL" clId="{F32F3CF3-6D91-4F00-83D1-C40340D8FC19}" dt="2022-01-13T13:10:01.969" v="737"/>
        <pc:sldMkLst>
          <pc:docMk/>
          <pc:sldMk cId="1720426387" sldId="267"/>
        </pc:sldMkLst>
        <pc:picChg chg="add mod">
          <ac:chgData name="حصه بنت العتيبي" userId="c1fe605c-1aaf-4791-a440-af891effc177" providerId="ADAL" clId="{F32F3CF3-6D91-4F00-83D1-C40340D8FC19}" dt="2022-01-12T13:28:31.825" v="71" actId="1076"/>
          <ac:picMkLst>
            <pc:docMk/>
            <pc:sldMk cId="1720426387" sldId="267"/>
            <ac:picMk id="3" creationId="{FC85D205-ECCB-4B95-B4B9-77F62DE42106}"/>
          </ac:picMkLst>
        </pc:picChg>
      </pc:sldChg>
      <pc:sldChg chg="modSp add modTransition">
        <pc:chgData name="حصه بنت العتيبي" userId="c1fe605c-1aaf-4791-a440-af891effc177" providerId="ADAL" clId="{F32F3CF3-6D91-4F00-83D1-C40340D8FC19}" dt="2022-01-13T22:27:57.352" v="1282" actId="14100"/>
        <pc:sldMkLst>
          <pc:docMk/>
          <pc:sldMk cId="2173265015" sldId="270"/>
        </pc:sldMkLst>
        <pc:picChg chg="mod">
          <ac:chgData name="حصه بنت العتيبي" userId="c1fe605c-1aaf-4791-a440-af891effc177" providerId="ADAL" clId="{F32F3CF3-6D91-4F00-83D1-C40340D8FC19}" dt="2022-01-13T22:27:57.352" v="1282" actId="14100"/>
          <ac:picMkLst>
            <pc:docMk/>
            <pc:sldMk cId="2173265015" sldId="270"/>
            <ac:picMk id="7172" creationId="{6D4EDC8A-5136-4CF8-90A9-32045B63B10D}"/>
          </ac:picMkLst>
        </pc:picChg>
      </pc:sldChg>
      <pc:sldChg chg="new">
        <pc:chgData name="حصه بنت العتيبي" userId="c1fe605c-1aaf-4791-a440-af891effc177" providerId="ADAL" clId="{F32F3CF3-6D91-4F00-83D1-C40340D8FC19}" dt="2022-01-12T13:54:12.029" v="303" actId="680"/>
        <pc:sldMkLst>
          <pc:docMk/>
          <pc:sldMk cId="335749578" sldId="271"/>
        </pc:sldMkLst>
      </pc:sldChg>
      <pc:sldChg chg="addSp delSp modSp new mod modTransition modAnim">
        <pc:chgData name="حصه بنت العتيبي" userId="c1fe605c-1aaf-4791-a440-af891effc177" providerId="ADAL" clId="{F32F3CF3-6D91-4F00-83D1-C40340D8FC19}" dt="2022-01-13T11:32:53.390" v="390"/>
        <pc:sldMkLst>
          <pc:docMk/>
          <pc:sldMk cId="547151703" sldId="272"/>
        </pc:sldMkLst>
        <pc:spChg chg="del">
          <ac:chgData name="حصه بنت العتيبي" userId="c1fe605c-1aaf-4791-a440-af891effc177" providerId="ADAL" clId="{F32F3CF3-6D91-4F00-83D1-C40340D8FC19}" dt="2022-01-12T13:54:41.781" v="305" actId="478"/>
          <ac:spMkLst>
            <pc:docMk/>
            <pc:sldMk cId="547151703" sldId="272"/>
            <ac:spMk id="2" creationId="{7F6D7054-1D28-4766-A156-2E62E9FF5D91}"/>
          </ac:spMkLst>
        </pc:spChg>
        <pc:spChg chg="del">
          <ac:chgData name="حصه بنت العتيبي" userId="c1fe605c-1aaf-4791-a440-af891effc177" providerId="ADAL" clId="{F32F3CF3-6D91-4F00-83D1-C40340D8FC19}" dt="2022-01-12T13:54:41.781" v="305" actId="478"/>
          <ac:spMkLst>
            <pc:docMk/>
            <pc:sldMk cId="547151703" sldId="272"/>
            <ac:spMk id="3" creationId="{F6E00E68-7F86-45A1-BAA0-6A888EB6784D}"/>
          </ac:spMkLst>
        </pc:spChg>
        <pc:spChg chg="mod topLvl">
          <ac:chgData name="حصه بنت العتيبي" userId="c1fe605c-1aaf-4791-a440-af891effc177" providerId="ADAL" clId="{F32F3CF3-6D91-4F00-83D1-C40340D8FC19}" dt="2022-01-12T13:59:00.122" v="356" actId="207"/>
          <ac:spMkLst>
            <pc:docMk/>
            <pc:sldMk cId="547151703" sldId="272"/>
            <ac:spMk id="8" creationId="{8150732E-A79F-4C22-8EB8-3CECFF2E58D9}"/>
          </ac:spMkLst>
        </pc:spChg>
        <pc:grpChg chg="add del mod">
          <ac:chgData name="حصه بنت العتيبي" userId="c1fe605c-1aaf-4791-a440-af891effc177" providerId="ADAL" clId="{F32F3CF3-6D91-4F00-83D1-C40340D8FC19}" dt="2022-01-12T13:57:51.811" v="342" actId="165"/>
          <ac:grpSpMkLst>
            <pc:docMk/>
            <pc:sldMk cId="547151703" sldId="272"/>
            <ac:grpSpMk id="6" creationId="{792B8700-C0BC-43C3-A18F-F6FF576B4F74}"/>
          </ac:grpSpMkLst>
        </pc:grpChg>
        <pc:grpChg chg="del mod topLvl">
          <ac:chgData name="حصه بنت العتيبي" userId="c1fe605c-1aaf-4791-a440-af891effc177" providerId="ADAL" clId="{F32F3CF3-6D91-4F00-83D1-C40340D8FC19}" dt="2022-01-12T13:58:21.833" v="347" actId="165"/>
          <ac:grpSpMkLst>
            <pc:docMk/>
            <pc:sldMk cId="547151703" sldId="272"/>
            <ac:grpSpMk id="7" creationId="{74EFD331-C384-4A9B-BC9B-CFCBC795FBC1}"/>
          </ac:grpSpMkLst>
        </pc:grpChg>
        <pc:grpChg chg="add mod">
          <ac:chgData name="حصه بنت العتيبي" userId="c1fe605c-1aaf-4791-a440-af891effc177" providerId="ADAL" clId="{F32F3CF3-6D91-4F00-83D1-C40340D8FC19}" dt="2022-01-12T13:58:56.099" v="355" actId="1076"/>
          <ac:grpSpMkLst>
            <pc:docMk/>
            <pc:sldMk cId="547151703" sldId="272"/>
            <ac:grpSpMk id="11" creationId="{AF5B0229-5CD3-404B-83BD-31DC47C3469A}"/>
          </ac:grpSpMkLst>
        </pc:grpChg>
        <pc:picChg chg="add del mod modCrop">
          <ac:chgData name="حصه بنت العتيبي" userId="c1fe605c-1aaf-4791-a440-af891effc177" providerId="ADAL" clId="{F32F3CF3-6D91-4F00-83D1-C40340D8FC19}" dt="2022-01-12T14:01:29.527" v="369" actId="478"/>
          <ac:picMkLst>
            <pc:docMk/>
            <pc:sldMk cId="547151703" sldId="272"/>
            <ac:picMk id="5" creationId="{2841CDBE-984B-42C1-A175-143486DD5917}"/>
          </ac:picMkLst>
        </pc:picChg>
        <pc:picChg chg="del mod topLvl">
          <ac:chgData name="حصه بنت العتيبي" userId="c1fe605c-1aaf-4791-a440-af891effc177" providerId="ADAL" clId="{F32F3CF3-6D91-4F00-83D1-C40340D8FC19}" dt="2022-01-12T13:59:04.050" v="357" actId="478"/>
          <ac:picMkLst>
            <pc:docMk/>
            <pc:sldMk cId="547151703" sldId="272"/>
            <ac:picMk id="9" creationId="{C89E09C4-C081-4BD6-A133-6B9858583F91}"/>
          </ac:picMkLst>
        </pc:picChg>
        <pc:picChg chg="mod topLvl">
          <ac:chgData name="حصه بنت العتيبي" userId="c1fe605c-1aaf-4791-a440-af891effc177" providerId="ADAL" clId="{F32F3CF3-6D91-4F00-83D1-C40340D8FC19}" dt="2022-01-12T13:58:56.099" v="355" actId="1076"/>
          <ac:picMkLst>
            <pc:docMk/>
            <pc:sldMk cId="547151703" sldId="272"/>
            <ac:picMk id="10" creationId="{6CBC57E2-E07C-4912-9D4E-D6CA8F651626}"/>
          </ac:picMkLst>
        </pc:picChg>
        <pc:picChg chg="add mod modCrop">
          <ac:chgData name="حصه بنت العتيبي" userId="c1fe605c-1aaf-4791-a440-af891effc177" providerId="ADAL" clId="{F32F3CF3-6D91-4F00-83D1-C40340D8FC19}" dt="2022-01-12T14:01:24.951" v="368" actId="1440"/>
          <ac:picMkLst>
            <pc:docMk/>
            <pc:sldMk cId="547151703" sldId="272"/>
            <ac:picMk id="13" creationId="{AA3F1433-3F89-46E2-B9B2-857F92282D4A}"/>
          </ac:picMkLst>
        </pc:picChg>
      </pc:sldChg>
      <pc:sldChg chg="modSp mod modTransition">
        <pc:chgData name="حصه بنت العتيبي" userId="c1fe605c-1aaf-4791-a440-af891effc177" providerId="ADAL" clId="{F32F3CF3-6D91-4F00-83D1-C40340D8FC19}" dt="2022-01-13T11:32:53.390" v="390"/>
        <pc:sldMkLst>
          <pc:docMk/>
          <pc:sldMk cId="3760072398" sldId="274"/>
        </pc:sldMkLst>
        <pc:spChg chg="mod">
          <ac:chgData name="حصه بنت العتيبي" userId="c1fe605c-1aaf-4791-a440-af891effc177" providerId="ADAL" clId="{F32F3CF3-6D91-4F00-83D1-C40340D8FC19}" dt="2022-01-13T11:23:39.981" v="372" actId="1076"/>
          <ac:spMkLst>
            <pc:docMk/>
            <pc:sldMk cId="3760072398" sldId="274"/>
            <ac:spMk id="8" creationId="{635DD677-3E51-4126-A040-1192A3F5CCE7}"/>
          </ac:spMkLst>
        </pc:spChg>
        <pc:grpChg chg="mod">
          <ac:chgData name="حصه بنت العتيبي" userId="c1fe605c-1aaf-4791-a440-af891effc177" providerId="ADAL" clId="{F32F3CF3-6D91-4F00-83D1-C40340D8FC19}" dt="2022-01-13T11:28:23.759" v="375" actId="1076"/>
          <ac:grpSpMkLst>
            <pc:docMk/>
            <pc:sldMk cId="3760072398" sldId="274"/>
            <ac:grpSpMk id="10" creationId="{866E3B26-A3C1-420D-A5B1-5864A3D82924}"/>
          </ac:grpSpMkLst>
        </pc:grpChg>
      </pc:sldChg>
      <pc:sldChg chg="addSp modSp mod modTransition modAnim">
        <pc:chgData name="حصه بنت العتيبي" userId="c1fe605c-1aaf-4791-a440-af891effc177" providerId="ADAL" clId="{F32F3CF3-6D91-4F00-83D1-C40340D8FC19}" dt="2022-01-14T11:04:52.516" v="1403"/>
        <pc:sldMkLst>
          <pc:docMk/>
          <pc:sldMk cId="3057275267" sldId="275"/>
        </pc:sldMkLst>
        <pc:spChg chg="mod">
          <ac:chgData name="حصه بنت العتيبي" userId="c1fe605c-1aaf-4791-a440-af891effc177" providerId="ADAL" clId="{F32F3CF3-6D91-4F00-83D1-C40340D8FC19}" dt="2022-01-13T13:09:18.716" v="732" actId="1076"/>
          <ac:spMkLst>
            <pc:docMk/>
            <pc:sldMk cId="3057275267" sldId="275"/>
            <ac:spMk id="3" creationId="{1AF8A989-B138-4E95-AA25-E3E6C339D488}"/>
          </ac:spMkLst>
        </pc:spChg>
        <pc:spChg chg="mod">
          <ac:chgData name="حصه بنت العتيبي" userId="c1fe605c-1aaf-4791-a440-af891effc177" providerId="ADAL" clId="{F32F3CF3-6D91-4F00-83D1-C40340D8FC19}" dt="2022-01-13T13:09:22.013" v="733" actId="1076"/>
          <ac:spMkLst>
            <pc:docMk/>
            <pc:sldMk cId="3057275267" sldId="275"/>
            <ac:spMk id="6" creationId="{D4550E79-38B5-43D3-8DC5-E6EEECFE0539}"/>
          </ac:spMkLst>
        </pc:spChg>
        <pc:spChg chg="add mod">
          <ac:chgData name="حصه بنت العتيبي" userId="c1fe605c-1aaf-4791-a440-af891effc177" providerId="ADAL" clId="{F32F3CF3-6D91-4F00-83D1-C40340D8FC19}" dt="2022-01-13T13:11:04.088" v="741" actId="1076"/>
          <ac:spMkLst>
            <pc:docMk/>
            <pc:sldMk cId="3057275267" sldId="275"/>
            <ac:spMk id="8" creationId="{84BF585B-7FA5-458C-9E42-65E0DAFE3656}"/>
          </ac:spMkLst>
        </pc:spChg>
        <pc:grpChg chg="add mod">
          <ac:chgData name="حصه بنت العتيبي" userId="c1fe605c-1aaf-4791-a440-af891effc177" providerId="ADAL" clId="{F32F3CF3-6D91-4F00-83D1-C40340D8FC19}" dt="2022-01-13T13:11:15.927" v="743" actId="164"/>
          <ac:grpSpMkLst>
            <pc:docMk/>
            <pc:sldMk cId="3057275267" sldId="275"/>
            <ac:grpSpMk id="10" creationId="{75D2A9EF-5609-4E88-8747-287B01E882E6}"/>
          </ac:grpSpMkLst>
        </pc:grpChg>
        <pc:grpChg chg="add mod">
          <ac:chgData name="حصه بنت العتيبي" userId="c1fe605c-1aaf-4791-a440-af891effc177" providerId="ADAL" clId="{F32F3CF3-6D91-4F00-83D1-C40340D8FC19}" dt="2022-01-13T13:11:15.927" v="743" actId="164"/>
          <ac:grpSpMkLst>
            <pc:docMk/>
            <pc:sldMk cId="3057275267" sldId="275"/>
            <ac:grpSpMk id="11" creationId="{64B17774-B773-4022-B5BA-22E1D1AC2840}"/>
          </ac:grpSpMkLst>
        </pc:grpChg>
        <pc:picChg chg="mod">
          <ac:chgData name="حصه بنت العتيبي" userId="c1fe605c-1aaf-4791-a440-af891effc177" providerId="ADAL" clId="{F32F3CF3-6D91-4F00-83D1-C40340D8FC19}" dt="2022-01-13T13:11:15.927" v="743" actId="164"/>
          <ac:picMkLst>
            <pc:docMk/>
            <pc:sldMk cId="3057275267" sldId="275"/>
            <ac:picMk id="2" creationId="{2D0DF529-134E-4171-AC6A-D3F477982674}"/>
          </ac:picMkLst>
        </pc:picChg>
        <pc:picChg chg="add mod">
          <ac:chgData name="حصه بنت العتيبي" userId="c1fe605c-1aaf-4791-a440-af891effc177" providerId="ADAL" clId="{F32F3CF3-6D91-4F00-83D1-C40340D8FC19}" dt="2022-01-13T13:11:06.689" v="742" actId="1076"/>
          <ac:picMkLst>
            <pc:docMk/>
            <pc:sldMk cId="3057275267" sldId="275"/>
            <ac:picMk id="9" creationId="{B28427F8-9045-4832-8CDC-547B048C0C31}"/>
          </ac:picMkLst>
        </pc:picChg>
      </pc:sldChg>
      <pc:sldChg chg="addSp delSp modSp new mod modTransition">
        <pc:chgData name="حصه بنت العتيبي" userId="c1fe605c-1aaf-4791-a440-af891effc177" providerId="ADAL" clId="{F32F3CF3-6D91-4F00-83D1-C40340D8FC19}" dt="2022-01-13T12:09:39.246" v="571" actId="1076"/>
        <pc:sldMkLst>
          <pc:docMk/>
          <pc:sldMk cId="2136130809" sldId="276"/>
        </pc:sldMkLst>
        <pc:spChg chg="mod">
          <ac:chgData name="حصه بنت العتيبي" userId="c1fe605c-1aaf-4791-a440-af891effc177" providerId="ADAL" clId="{F32F3CF3-6D91-4F00-83D1-C40340D8FC19}" dt="2022-01-13T11:31:29.749" v="383"/>
          <ac:spMkLst>
            <pc:docMk/>
            <pc:sldMk cId="2136130809" sldId="276"/>
            <ac:spMk id="4" creationId="{CC8D464F-B563-4782-81FB-0682A48EEC87}"/>
          </ac:spMkLst>
        </pc:spChg>
        <pc:spChg chg="mod">
          <ac:chgData name="حصه بنت العتيبي" userId="c1fe605c-1aaf-4791-a440-af891effc177" providerId="ADAL" clId="{F32F3CF3-6D91-4F00-83D1-C40340D8FC19}" dt="2022-01-13T11:31:29.749" v="383"/>
          <ac:spMkLst>
            <pc:docMk/>
            <pc:sldMk cId="2136130809" sldId="276"/>
            <ac:spMk id="5" creationId="{F95D3B24-C495-4944-8225-39E39F30E3D4}"/>
          </ac:spMkLst>
        </pc:spChg>
        <pc:spChg chg="mod">
          <ac:chgData name="حصه بنت العتيبي" userId="c1fe605c-1aaf-4791-a440-af891effc177" providerId="ADAL" clId="{F32F3CF3-6D91-4F00-83D1-C40340D8FC19}" dt="2022-01-13T11:33:37.724" v="391"/>
          <ac:spMkLst>
            <pc:docMk/>
            <pc:sldMk cId="2136130809" sldId="276"/>
            <ac:spMk id="9" creationId="{461EF096-CFF1-4F4B-A956-E1F28F7A0445}"/>
          </ac:spMkLst>
        </pc:spChg>
        <pc:spChg chg="add del mod">
          <ac:chgData name="حصه بنت العتيبي" userId="c1fe605c-1aaf-4791-a440-af891effc177" providerId="ADAL" clId="{F32F3CF3-6D91-4F00-83D1-C40340D8FC19}" dt="2022-01-13T11:34:08.851" v="397"/>
          <ac:spMkLst>
            <pc:docMk/>
            <pc:sldMk cId="2136130809" sldId="276"/>
            <ac:spMk id="10" creationId="{E7297E3F-9AF9-4DBD-B952-2A4F1AD78D49}"/>
          </ac:spMkLst>
        </pc:spChg>
        <pc:spChg chg="add mod">
          <ac:chgData name="حصه بنت العتيبي" userId="c1fe605c-1aaf-4791-a440-af891effc177" providerId="ADAL" clId="{F32F3CF3-6D91-4F00-83D1-C40340D8FC19}" dt="2022-01-13T11:46:26.765" v="445" actId="1076"/>
          <ac:spMkLst>
            <pc:docMk/>
            <pc:sldMk cId="2136130809" sldId="276"/>
            <ac:spMk id="11" creationId="{512C58A2-427E-44BE-9B63-5FB5175714E4}"/>
          </ac:spMkLst>
        </pc:spChg>
        <pc:spChg chg="mod">
          <ac:chgData name="حصه بنت العتيبي" userId="c1fe605c-1aaf-4791-a440-af891effc177" providerId="ADAL" clId="{F32F3CF3-6D91-4F00-83D1-C40340D8FC19}" dt="2022-01-13T12:05:57.474" v="548"/>
          <ac:spMkLst>
            <pc:docMk/>
            <pc:sldMk cId="2136130809" sldId="276"/>
            <ac:spMk id="14" creationId="{BA978255-3C32-4F56-8A7D-4B296E2429EA}"/>
          </ac:spMkLst>
        </pc:spChg>
        <pc:spChg chg="mod">
          <ac:chgData name="حصه بنت العتيبي" userId="c1fe605c-1aaf-4791-a440-af891effc177" providerId="ADAL" clId="{F32F3CF3-6D91-4F00-83D1-C40340D8FC19}" dt="2022-01-13T12:05:57.474" v="548"/>
          <ac:spMkLst>
            <pc:docMk/>
            <pc:sldMk cId="2136130809" sldId="276"/>
            <ac:spMk id="15" creationId="{11976F94-A75F-41F0-AFBA-00FF66409F58}"/>
          </ac:spMkLst>
        </pc:spChg>
        <pc:spChg chg="mod">
          <ac:chgData name="حصه بنت العتيبي" userId="c1fe605c-1aaf-4791-a440-af891effc177" providerId="ADAL" clId="{F32F3CF3-6D91-4F00-83D1-C40340D8FC19}" dt="2022-01-13T12:09:34.223" v="570"/>
          <ac:spMkLst>
            <pc:docMk/>
            <pc:sldMk cId="2136130809" sldId="276"/>
            <ac:spMk id="17" creationId="{12A02B4A-C8C6-4A21-B5D0-84CA2C2BD318}"/>
          </ac:spMkLst>
        </pc:spChg>
        <pc:spChg chg="mod">
          <ac:chgData name="حصه بنت العتيبي" userId="c1fe605c-1aaf-4791-a440-af891effc177" providerId="ADAL" clId="{F32F3CF3-6D91-4F00-83D1-C40340D8FC19}" dt="2022-01-13T12:09:34.223" v="570"/>
          <ac:spMkLst>
            <pc:docMk/>
            <pc:sldMk cId="2136130809" sldId="276"/>
            <ac:spMk id="18" creationId="{08C6A7E9-DAA4-4BDE-B0A3-7F12EA5A38A7}"/>
          </ac:spMkLst>
        </pc:spChg>
        <pc:grpChg chg="add del mod">
          <ac:chgData name="حصه بنت العتيبي" userId="c1fe605c-1aaf-4791-a440-af891effc177" providerId="ADAL" clId="{F32F3CF3-6D91-4F00-83D1-C40340D8FC19}" dt="2022-01-13T11:31:32.218" v="384"/>
          <ac:grpSpMkLst>
            <pc:docMk/>
            <pc:sldMk cId="2136130809" sldId="276"/>
            <ac:grpSpMk id="3" creationId="{ABC655FE-9798-4A3A-88F6-065F858BFB3E}"/>
          </ac:grpSpMkLst>
        </pc:grpChg>
        <pc:grpChg chg="add mod">
          <ac:chgData name="حصه بنت العتيبي" userId="c1fe605c-1aaf-4791-a440-af891effc177" providerId="ADAL" clId="{F32F3CF3-6D91-4F00-83D1-C40340D8FC19}" dt="2022-01-13T11:33:37.724" v="391"/>
          <ac:grpSpMkLst>
            <pc:docMk/>
            <pc:sldMk cId="2136130809" sldId="276"/>
            <ac:grpSpMk id="7" creationId="{EA8AABC2-5C28-49AE-B90E-96E0D51D6479}"/>
          </ac:grpSpMkLst>
        </pc:grpChg>
        <pc:grpChg chg="add del mod">
          <ac:chgData name="حصه بنت العتيبي" userId="c1fe605c-1aaf-4791-a440-af891effc177" providerId="ADAL" clId="{F32F3CF3-6D91-4F00-83D1-C40340D8FC19}" dt="2022-01-13T12:09:20.257" v="569" actId="478"/>
          <ac:grpSpMkLst>
            <pc:docMk/>
            <pc:sldMk cId="2136130809" sldId="276"/>
            <ac:grpSpMk id="13" creationId="{01E6BF17-A7A3-4152-AFBF-22EE48F4416C}"/>
          </ac:grpSpMkLst>
        </pc:grpChg>
        <pc:grpChg chg="add mod">
          <ac:chgData name="حصه بنت العتيبي" userId="c1fe605c-1aaf-4791-a440-af891effc177" providerId="ADAL" clId="{F32F3CF3-6D91-4F00-83D1-C40340D8FC19}" dt="2022-01-13T12:09:39.246" v="571" actId="1076"/>
          <ac:grpSpMkLst>
            <pc:docMk/>
            <pc:sldMk cId="2136130809" sldId="276"/>
            <ac:grpSpMk id="16" creationId="{D462A239-A6CB-4A90-9A7D-C15EBB4BB679}"/>
          </ac:grpSpMkLst>
        </pc:grpChg>
        <pc:picChg chg="add del mod">
          <ac:chgData name="حصه بنت العتيبي" userId="c1fe605c-1aaf-4791-a440-af891effc177" providerId="ADAL" clId="{F32F3CF3-6D91-4F00-83D1-C40340D8FC19}" dt="2022-01-13T11:34:08.845" v="395" actId="478"/>
          <ac:picMkLst>
            <pc:docMk/>
            <pc:sldMk cId="2136130809" sldId="276"/>
            <ac:picMk id="2" creationId="{EF0BED4A-0ECD-476E-96BC-53AF6BB18DFC}"/>
          </ac:picMkLst>
        </pc:picChg>
        <pc:picChg chg="add mod">
          <ac:chgData name="حصه بنت العتيبي" userId="c1fe605c-1aaf-4791-a440-af891effc177" providerId="ADAL" clId="{F32F3CF3-6D91-4F00-83D1-C40340D8FC19}" dt="2022-01-13T11:31:57.845" v="387" actId="1076"/>
          <ac:picMkLst>
            <pc:docMk/>
            <pc:sldMk cId="2136130809" sldId="276"/>
            <ac:picMk id="6" creationId="{5CF86826-D321-4077-8CB0-21C06B0108D6}"/>
          </ac:picMkLst>
        </pc:picChg>
        <pc:picChg chg="mod">
          <ac:chgData name="حصه بنت العتيبي" userId="c1fe605c-1aaf-4791-a440-af891effc177" providerId="ADAL" clId="{F32F3CF3-6D91-4F00-83D1-C40340D8FC19}" dt="2022-01-13T11:33:37.724" v="391"/>
          <ac:picMkLst>
            <pc:docMk/>
            <pc:sldMk cId="2136130809" sldId="276"/>
            <ac:picMk id="8" creationId="{6D1DC9B9-8001-4C33-9598-2AD1ACC3F73A}"/>
          </ac:picMkLst>
        </pc:picChg>
        <pc:picChg chg="add mod">
          <ac:chgData name="حصه بنت العتيبي" userId="c1fe605c-1aaf-4791-a440-af891effc177" providerId="ADAL" clId="{F32F3CF3-6D91-4F00-83D1-C40340D8FC19}" dt="2022-01-13T11:44:13.970" v="444" actId="1076"/>
          <ac:picMkLst>
            <pc:docMk/>
            <pc:sldMk cId="2136130809" sldId="276"/>
            <ac:picMk id="12" creationId="{7AA5E79A-9CF4-457E-9F6F-E4325BF52961}"/>
          </ac:picMkLst>
        </pc:picChg>
      </pc:sldChg>
      <pc:sldChg chg="addSp delSp modSp add mod modTransition modAnim">
        <pc:chgData name="حصه بنت العتيبي" userId="c1fe605c-1aaf-4791-a440-af891effc177" providerId="ADAL" clId="{F32F3CF3-6D91-4F00-83D1-C40340D8FC19}" dt="2022-01-13T12:24:19.897" v="612"/>
        <pc:sldMkLst>
          <pc:docMk/>
          <pc:sldMk cId="3233736301" sldId="277"/>
        </pc:sldMkLst>
        <pc:spChg chg="mod">
          <ac:chgData name="حصه بنت العتيبي" userId="c1fe605c-1aaf-4791-a440-af891effc177" providerId="ADAL" clId="{F32F3CF3-6D91-4F00-83D1-C40340D8FC19}" dt="2022-01-13T11:47:07.749" v="449"/>
          <ac:spMkLst>
            <pc:docMk/>
            <pc:sldMk cId="3233736301" sldId="277"/>
            <ac:spMk id="6" creationId="{88C51D5F-F53B-43C7-AD99-232A1B5A9C30}"/>
          </ac:spMkLst>
        </pc:spChg>
        <pc:spChg chg="mod topLvl">
          <ac:chgData name="حصه بنت العتيبي" userId="c1fe605c-1aaf-4791-a440-af891effc177" providerId="ADAL" clId="{F32F3CF3-6D91-4F00-83D1-C40340D8FC19}" dt="2022-01-13T12:09:12.248" v="568" actId="164"/>
          <ac:spMkLst>
            <pc:docMk/>
            <pc:sldMk cId="3233736301" sldId="277"/>
            <ac:spMk id="9" creationId="{4CD41608-AA50-4272-874A-5872A40AC1C2}"/>
          </ac:spMkLst>
        </pc:spChg>
        <pc:spChg chg="mod ord topLvl">
          <ac:chgData name="حصه بنت العتيبي" userId="c1fe605c-1aaf-4791-a440-af891effc177" providerId="ADAL" clId="{F32F3CF3-6D91-4F00-83D1-C40340D8FC19}" dt="2022-01-13T12:09:12.248" v="568" actId="164"/>
          <ac:spMkLst>
            <pc:docMk/>
            <pc:sldMk cId="3233736301" sldId="277"/>
            <ac:spMk id="10" creationId="{510DEC0B-C807-456D-A4D3-CA1B276CAF74}"/>
          </ac:spMkLst>
        </pc:spChg>
        <pc:spChg chg="mod topLvl">
          <ac:chgData name="حصه بنت العتيبي" userId="c1fe605c-1aaf-4791-a440-af891effc177" providerId="ADAL" clId="{F32F3CF3-6D91-4F00-83D1-C40340D8FC19}" dt="2022-01-13T12:23:20.423" v="609" actId="164"/>
          <ac:spMkLst>
            <pc:docMk/>
            <pc:sldMk cId="3233736301" sldId="277"/>
            <ac:spMk id="15" creationId="{BAFA9CB4-74AC-44F2-8B78-428C35E6C80D}"/>
          </ac:spMkLst>
        </pc:spChg>
        <pc:spChg chg="mod topLvl">
          <ac:chgData name="حصه بنت العتيبي" userId="c1fe605c-1aaf-4791-a440-af891effc177" providerId="ADAL" clId="{F32F3CF3-6D91-4F00-83D1-C40340D8FC19}" dt="2022-01-13T12:23:20.423" v="609" actId="164"/>
          <ac:spMkLst>
            <pc:docMk/>
            <pc:sldMk cId="3233736301" sldId="277"/>
            <ac:spMk id="16" creationId="{8C07BE18-502A-4066-965C-100022795DA8}"/>
          </ac:spMkLst>
        </pc:spChg>
        <pc:grpChg chg="add mod">
          <ac:chgData name="حصه بنت العتيبي" userId="c1fe605c-1aaf-4791-a440-af891effc177" providerId="ADAL" clId="{F32F3CF3-6D91-4F00-83D1-C40340D8FC19}" dt="2022-01-13T11:47:07.749" v="449"/>
          <ac:grpSpMkLst>
            <pc:docMk/>
            <pc:sldMk cId="3233736301" sldId="277"/>
            <ac:grpSpMk id="4" creationId="{A695959A-8AE0-4564-8FC8-482944017F40}"/>
          </ac:grpSpMkLst>
        </pc:grpChg>
        <pc:grpChg chg="add del mod">
          <ac:chgData name="حصه بنت العتيبي" userId="c1fe605c-1aaf-4791-a440-af891effc177" providerId="ADAL" clId="{F32F3CF3-6D91-4F00-83D1-C40340D8FC19}" dt="2022-01-13T11:56:21.783" v="456" actId="165"/>
          <ac:grpSpMkLst>
            <pc:docMk/>
            <pc:sldMk cId="3233736301" sldId="277"/>
            <ac:grpSpMk id="8" creationId="{51A5FB7D-5A40-4B75-82AF-642DD69EBA10}"/>
          </ac:grpSpMkLst>
        </pc:grpChg>
        <pc:grpChg chg="add del mod">
          <ac:chgData name="حصه بنت العتيبي" userId="c1fe605c-1aaf-4791-a440-af891effc177" providerId="ADAL" clId="{F32F3CF3-6D91-4F00-83D1-C40340D8FC19}" dt="2022-01-13T12:07:27.431" v="554" actId="165"/>
          <ac:grpSpMkLst>
            <pc:docMk/>
            <pc:sldMk cId="3233736301" sldId="277"/>
            <ac:grpSpMk id="11" creationId="{48B76A65-9E28-4BE9-B7A4-501770B43E1D}"/>
          </ac:grpSpMkLst>
        </pc:grpChg>
        <pc:grpChg chg="add del mod">
          <ac:chgData name="حصه بنت العتيبي" userId="c1fe605c-1aaf-4791-a440-af891effc177" providerId="ADAL" clId="{F32F3CF3-6D91-4F00-83D1-C40340D8FC19}" dt="2022-01-13T12:08:59.129" v="566" actId="165"/>
          <ac:grpSpMkLst>
            <pc:docMk/>
            <pc:sldMk cId="3233736301" sldId="277"/>
            <ac:grpSpMk id="12" creationId="{49C1D55D-047B-4ABE-A52B-BF5745F9C332}"/>
          </ac:grpSpMkLst>
        </pc:grpChg>
        <pc:grpChg chg="add mod">
          <ac:chgData name="حصه بنت العتيبي" userId="c1fe605c-1aaf-4791-a440-af891effc177" providerId="ADAL" clId="{F32F3CF3-6D91-4F00-83D1-C40340D8FC19}" dt="2022-01-13T12:09:12.248" v="568" actId="164"/>
          <ac:grpSpMkLst>
            <pc:docMk/>
            <pc:sldMk cId="3233736301" sldId="277"/>
            <ac:grpSpMk id="13" creationId="{2E84168C-31EF-42EF-BF52-23B8ECC9848A}"/>
          </ac:grpSpMkLst>
        </pc:grpChg>
        <pc:grpChg chg="add del mod">
          <ac:chgData name="حصه بنت العتيبي" userId="c1fe605c-1aaf-4791-a440-af891effc177" providerId="ADAL" clId="{F32F3CF3-6D91-4F00-83D1-C40340D8FC19}" dt="2022-01-13T12:20:35.763" v="585" actId="165"/>
          <ac:grpSpMkLst>
            <pc:docMk/>
            <pc:sldMk cId="3233736301" sldId="277"/>
            <ac:grpSpMk id="14" creationId="{DBEA6E3B-6367-4F45-99BA-C210CB4C8428}"/>
          </ac:grpSpMkLst>
        </pc:grpChg>
        <pc:grpChg chg="add mod">
          <ac:chgData name="حصه بنت العتيبي" userId="c1fe605c-1aaf-4791-a440-af891effc177" providerId="ADAL" clId="{F32F3CF3-6D91-4F00-83D1-C40340D8FC19}" dt="2022-01-13T12:23:20.423" v="609" actId="164"/>
          <ac:grpSpMkLst>
            <pc:docMk/>
            <pc:sldMk cId="3233736301" sldId="277"/>
            <ac:grpSpMk id="17" creationId="{EB04ACC9-B218-4B2D-BBCE-7274A560ED9B}"/>
          </ac:grpSpMkLst>
        </pc:grpChg>
        <pc:picChg chg="add mod">
          <ac:chgData name="حصه بنت العتيبي" userId="c1fe605c-1aaf-4791-a440-af891effc177" providerId="ADAL" clId="{F32F3CF3-6D91-4F00-83D1-C40340D8FC19}" dt="2022-01-13T11:46:36.489" v="446"/>
          <ac:picMkLst>
            <pc:docMk/>
            <pc:sldMk cId="3233736301" sldId="277"/>
            <ac:picMk id="2" creationId="{935E7040-89B0-48CD-BC27-5D92D2103B51}"/>
          </ac:picMkLst>
        </pc:picChg>
        <pc:picChg chg="add del mod">
          <ac:chgData name="حصه بنت العتيبي" userId="c1fe605c-1aaf-4791-a440-af891effc177" providerId="ADAL" clId="{F32F3CF3-6D91-4F00-83D1-C40340D8FC19}" dt="2022-01-13T11:47:01.807" v="448"/>
          <ac:picMkLst>
            <pc:docMk/>
            <pc:sldMk cId="3233736301" sldId="277"/>
            <ac:picMk id="3" creationId="{753A98DF-C629-4E11-9B25-36B0DCD97384}"/>
          </ac:picMkLst>
        </pc:picChg>
        <pc:picChg chg="mod">
          <ac:chgData name="حصه بنت العتيبي" userId="c1fe605c-1aaf-4791-a440-af891effc177" providerId="ADAL" clId="{F32F3CF3-6D91-4F00-83D1-C40340D8FC19}" dt="2022-01-13T11:47:07.749" v="449"/>
          <ac:picMkLst>
            <pc:docMk/>
            <pc:sldMk cId="3233736301" sldId="277"/>
            <ac:picMk id="5" creationId="{C0A654FF-E088-48AD-A57A-398295075E8B}"/>
          </ac:picMkLst>
        </pc:picChg>
        <pc:picChg chg="add mod">
          <ac:chgData name="حصه بنت العتيبي" userId="c1fe605c-1aaf-4791-a440-af891effc177" providerId="ADAL" clId="{F32F3CF3-6D91-4F00-83D1-C40340D8FC19}" dt="2022-01-13T11:48:14.545" v="451" actId="1076"/>
          <ac:picMkLst>
            <pc:docMk/>
            <pc:sldMk cId="3233736301" sldId="277"/>
            <ac:picMk id="7" creationId="{B01C147C-7D9D-4453-868D-AFB73BE8ECF5}"/>
          </ac:picMkLst>
        </pc:picChg>
      </pc:sldChg>
      <pc:sldChg chg="addSp modSp add mod modTransition modAnim">
        <pc:chgData name="حصه بنت العتيبي" userId="c1fe605c-1aaf-4791-a440-af891effc177" providerId="ADAL" clId="{F32F3CF3-6D91-4F00-83D1-C40340D8FC19}" dt="2022-01-14T10:52:43.790" v="1330" actId="14100"/>
        <pc:sldMkLst>
          <pc:docMk/>
          <pc:sldMk cId="476416976" sldId="278"/>
        </pc:sldMkLst>
        <pc:spChg chg="add mod">
          <ac:chgData name="حصه بنت العتيبي" userId="c1fe605c-1aaf-4791-a440-af891effc177" providerId="ADAL" clId="{F32F3CF3-6D91-4F00-83D1-C40340D8FC19}" dt="2022-01-13T18:41:00.593" v="749" actId="1076"/>
          <ac:spMkLst>
            <pc:docMk/>
            <pc:sldMk cId="476416976" sldId="278"/>
            <ac:spMk id="3" creationId="{8DD24C88-6704-47E5-89FE-CDAF79BFC878}"/>
          </ac:spMkLst>
        </pc:spChg>
        <pc:spChg chg="add mod">
          <ac:chgData name="حصه بنت العتيبي" userId="c1fe605c-1aaf-4791-a440-af891effc177" providerId="ADAL" clId="{F32F3CF3-6D91-4F00-83D1-C40340D8FC19}" dt="2022-01-13T18:41:02.921" v="750" actId="1076"/>
          <ac:spMkLst>
            <pc:docMk/>
            <pc:sldMk cId="476416976" sldId="278"/>
            <ac:spMk id="4" creationId="{51393C7F-7F18-4482-97CA-F79FD9C3D7C8}"/>
          </ac:spMkLst>
        </pc:spChg>
        <pc:spChg chg="add mod">
          <ac:chgData name="حصه بنت العتيبي" userId="c1fe605c-1aaf-4791-a440-af891effc177" providerId="ADAL" clId="{F32F3CF3-6D91-4F00-83D1-C40340D8FC19}" dt="2022-01-13T18:41:13.041" v="752" actId="1076"/>
          <ac:spMkLst>
            <pc:docMk/>
            <pc:sldMk cId="476416976" sldId="278"/>
            <ac:spMk id="5" creationId="{139BC6EB-920A-4654-A409-47D997A37C01}"/>
          </ac:spMkLst>
        </pc:spChg>
        <pc:spChg chg="add mod">
          <ac:chgData name="حصه بنت العتيبي" userId="c1fe605c-1aaf-4791-a440-af891effc177" providerId="ADAL" clId="{F32F3CF3-6D91-4F00-83D1-C40340D8FC19}" dt="2022-01-13T18:41:07.756" v="751" actId="1076"/>
          <ac:spMkLst>
            <pc:docMk/>
            <pc:sldMk cId="476416976" sldId="278"/>
            <ac:spMk id="6" creationId="{711BB3DC-BA9D-480B-B324-3862738BDA73}"/>
          </ac:spMkLst>
        </pc:spChg>
        <pc:spChg chg="add mod">
          <ac:chgData name="حصه بنت العتيبي" userId="c1fe605c-1aaf-4791-a440-af891effc177" providerId="ADAL" clId="{F32F3CF3-6D91-4F00-83D1-C40340D8FC19}" dt="2022-01-13T18:41:18.759" v="754" actId="1076"/>
          <ac:spMkLst>
            <pc:docMk/>
            <pc:sldMk cId="476416976" sldId="278"/>
            <ac:spMk id="7" creationId="{EEAA14C1-B3C8-40AE-AA52-71FF229A5D9A}"/>
          </ac:spMkLst>
        </pc:spChg>
        <pc:spChg chg="add mod">
          <ac:chgData name="حصه بنت العتيبي" userId="c1fe605c-1aaf-4791-a440-af891effc177" providerId="ADAL" clId="{F32F3CF3-6D91-4F00-83D1-C40340D8FC19}" dt="2022-01-13T18:41:15.900" v="753" actId="1076"/>
          <ac:spMkLst>
            <pc:docMk/>
            <pc:sldMk cId="476416976" sldId="278"/>
            <ac:spMk id="8" creationId="{7C7D3817-395D-4F1A-BE98-8E685531C958}"/>
          </ac:spMkLst>
        </pc:spChg>
        <pc:spChg chg="add mod">
          <ac:chgData name="حصه بنت العتيبي" userId="c1fe605c-1aaf-4791-a440-af891effc177" providerId="ADAL" clId="{F32F3CF3-6D91-4F00-83D1-C40340D8FC19}" dt="2022-01-13T18:41:21.859" v="755" actId="1076"/>
          <ac:spMkLst>
            <pc:docMk/>
            <pc:sldMk cId="476416976" sldId="278"/>
            <ac:spMk id="9" creationId="{A99D4F7D-B51D-493B-81DA-DF3754D386EF}"/>
          </ac:spMkLst>
        </pc:spChg>
        <pc:spChg chg="add mod">
          <ac:chgData name="حصه بنت العتيبي" userId="c1fe605c-1aaf-4791-a440-af891effc177" providerId="ADAL" clId="{F32F3CF3-6D91-4F00-83D1-C40340D8FC19}" dt="2022-01-13T18:41:25.602" v="756" actId="1076"/>
          <ac:spMkLst>
            <pc:docMk/>
            <pc:sldMk cId="476416976" sldId="278"/>
            <ac:spMk id="10" creationId="{1C2BC771-BE6B-46C3-A2BE-2F1EC8C30142}"/>
          </ac:spMkLst>
        </pc:spChg>
        <pc:spChg chg="add mod">
          <ac:chgData name="حصه بنت العتيبي" userId="c1fe605c-1aaf-4791-a440-af891effc177" providerId="ADAL" clId="{F32F3CF3-6D91-4F00-83D1-C40340D8FC19}" dt="2022-01-14T10:52:40.102" v="1329" actId="14100"/>
          <ac:spMkLst>
            <pc:docMk/>
            <pc:sldMk cId="476416976" sldId="278"/>
            <ac:spMk id="11" creationId="{CAEEB12E-E446-4009-B59E-5A379E312645}"/>
          </ac:spMkLst>
        </pc:spChg>
        <pc:spChg chg="add mod">
          <ac:chgData name="حصه بنت العتيبي" userId="c1fe605c-1aaf-4791-a440-af891effc177" providerId="ADAL" clId="{F32F3CF3-6D91-4F00-83D1-C40340D8FC19}" dt="2022-01-14T10:52:43.790" v="1330" actId="14100"/>
          <ac:spMkLst>
            <pc:docMk/>
            <pc:sldMk cId="476416976" sldId="278"/>
            <ac:spMk id="12" creationId="{32856D56-D6F1-4914-ADAB-0D34546592E9}"/>
          </ac:spMkLst>
        </pc:spChg>
        <pc:spChg chg="add mod">
          <ac:chgData name="حصه بنت العتيبي" userId="c1fe605c-1aaf-4791-a440-af891effc177" providerId="ADAL" clId="{F32F3CF3-6D91-4F00-83D1-C40340D8FC19}" dt="2022-01-13T18:41:41.329" v="761" actId="1076"/>
          <ac:spMkLst>
            <pc:docMk/>
            <pc:sldMk cId="476416976" sldId="278"/>
            <ac:spMk id="13" creationId="{396A321F-EA44-41F4-A403-598FC06007D9}"/>
          </ac:spMkLst>
        </pc:spChg>
        <pc:spChg chg="add mod">
          <ac:chgData name="حصه بنت العتيبي" userId="c1fe605c-1aaf-4791-a440-af891effc177" providerId="ADAL" clId="{F32F3CF3-6D91-4F00-83D1-C40340D8FC19}" dt="2022-01-13T18:41:44.517" v="762" actId="1076"/>
          <ac:spMkLst>
            <pc:docMk/>
            <pc:sldMk cId="476416976" sldId="278"/>
            <ac:spMk id="14" creationId="{6AEEFE5E-1AFE-4950-89A1-C00554F0CA97}"/>
          </ac:spMkLst>
        </pc:spChg>
        <pc:spChg chg="add mod">
          <ac:chgData name="حصه بنت العتيبي" userId="c1fe605c-1aaf-4791-a440-af891effc177" providerId="ADAL" clId="{F32F3CF3-6D91-4F00-83D1-C40340D8FC19}" dt="2022-01-13T18:41:47.492" v="763" actId="1076"/>
          <ac:spMkLst>
            <pc:docMk/>
            <pc:sldMk cId="476416976" sldId="278"/>
            <ac:spMk id="15" creationId="{B849AD21-610B-4F06-8F33-F06587A33E0F}"/>
          </ac:spMkLst>
        </pc:spChg>
        <pc:spChg chg="add mod">
          <ac:chgData name="حصه بنت العتيبي" userId="c1fe605c-1aaf-4791-a440-af891effc177" providerId="ADAL" clId="{F32F3CF3-6D91-4F00-83D1-C40340D8FC19}" dt="2022-01-13T21:20:47.152" v="1009" actId="164"/>
          <ac:spMkLst>
            <pc:docMk/>
            <pc:sldMk cId="476416976" sldId="278"/>
            <ac:spMk id="18" creationId="{DF7FFC3C-F64A-4E89-BD28-DD5267EFCFD4}"/>
          </ac:spMkLst>
        </pc:spChg>
        <pc:spChg chg="add mod">
          <ac:chgData name="حصه بنت العتيبي" userId="c1fe605c-1aaf-4791-a440-af891effc177" providerId="ADAL" clId="{F32F3CF3-6D91-4F00-83D1-C40340D8FC19}" dt="2022-01-13T21:20:47.152" v="1009" actId="164"/>
          <ac:spMkLst>
            <pc:docMk/>
            <pc:sldMk cId="476416976" sldId="278"/>
            <ac:spMk id="19" creationId="{6087D672-E1E2-40C2-A2B1-300ACA7259F9}"/>
          </ac:spMkLst>
        </pc:spChg>
        <pc:grpChg chg="add mod">
          <ac:chgData name="حصه بنت العتيبي" userId="c1fe605c-1aaf-4791-a440-af891effc177" providerId="ADAL" clId="{F32F3CF3-6D91-4F00-83D1-C40340D8FC19}" dt="2022-01-13T21:20:47.152" v="1009" actId="164"/>
          <ac:grpSpMkLst>
            <pc:docMk/>
            <pc:sldMk cId="476416976" sldId="278"/>
            <ac:grpSpMk id="16" creationId="{647E6B2D-1D6A-43A1-A1F0-2A54BE98EC49}"/>
          </ac:grpSpMkLst>
        </pc:grpChg>
        <pc:picChg chg="add mod">
          <ac:chgData name="حصه بنت العتيبي" userId="c1fe605c-1aaf-4791-a440-af891effc177" providerId="ADAL" clId="{F32F3CF3-6D91-4F00-83D1-C40340D8FC19}" dt="2022-01-13T18:41:55.948" v="764" actId="1440"/>
          <ac:picMkLst>
            <pc:docMk/>
            <pc:sldMk cId="476416976" sldId="278"/>
            <ac:picMk id="2" creationId="{FF59F72A-66C4-4207-B6DE-CC7FFDAD6C20}"/>
          </ac:picMkLst>
        </pc:picChg>
        <pc:picChg chg="add mod">
          <ac:chgData name="حصه بنت العتيبي" userId="c1fe605c-1aaf-4791-a440-af891effc177" providerId="ADAL" clId="{F32F3CF3-6D91-4F00-83D1-C40340D8FC19}" dt="2022-01-13T21:20:47.152" v="1009" actId="164"/>
          <ac:picMkLst>
            <pc:docMk/>
            <pc:sldMk cId="476416976" sldId="278"/>
            <ac:picMk id="17" creationId="{AC4183F4-E163-4EB9-9D88-340E4AC4F373}"/>
          </ac:picMkLst>
        </pc:picChg>
        <pc:picChg chg="add mod">
          <ac:chgData name="حصه بنت العتيبي" userId="c1fe605c-1aaf-4791-a440-af891effc177" providerId="ADAL" clId="{F32F3CF3-6D91-4F00-83D1-C40340D8FC19}" dt="2022-01-13T18:51:54.528" v="845" actId="1076"/>
          <ac:picMkLst>
            <pc:docMk/>
            <pc:sldMk cId="476416976" sldId="278"/>
            <ac:picMk id="1026" creationId="{8791B953-75D9-48A6-9C9F-3674909B9A8D}"/>
          </ac:picMkLst>
        </pc:picChg>
      </pc:sldChg>
      <pc:sldChg chg="addSp delSp modSp add mod modAnim">
        <pc:chgData name="حصه بنت العتيبي" userId="c1fe605c-1aaf-4791-a440-af891effc177" providerId="ADAL" clId="{F32F3CF3-6D91-4F00-83D1-C40340D8FC19}" dt="2022-01-13T21:28:36.636" v="1021"/>
        <pc:sldMkLst>
          <pc:docMk/>
          <pc:sldMk cId="2658785239" sldId="279"/>
        </pc:sldMkLst>
        <pc:spChg chg="add mod">
          <ac:chgData name="حصه بنت العتيبي" userId="c1fe605c-1aaf-4791-a440-af891effc177" providerId="ADAL" clId="{F32F3CF3-6D91-4F00-83D1-C40340D8FC19}" dt="2022-01-13T12:42:12.602" v="703" actId="164"/>
          <ac:spMkLst>
            <pc:docMk/>
            <pc:sldMk cId="2658785239" sldId="279"/>
            <ac:spMk id="19" creationId="{BBC9751F-FAC8-4A0F-A3B5-533AA8804A0F}"/>
          </ac:spMkLst>
        </pc:spChg>
        <pc:grpChg chg="del">
          <ac:chgData name="حصه بنت العتيبي" userId="c1fe605c-1aaf-4791-a440-af891effc177" providerId="ADAL" clId="{F32F3CF3-6D91-4F00-83D1-C40340D8FC19}" dt="2022-01-13T12:28:48.328" v="613" actId="478"/>
          <ac:grpSpMkLst>
            <pc:docMk/>
            <pc:sldMk cId="2658785239" sldId="279"/>
            <ac:grpSpMk id="4" creationId="{A695959A-8AE0-4564-8FC8-482944017F40}"/>
          </ac:grpSpMkLst>
        </pc:grpChg>
        <pc:grpChg chg="del">
          <ac:chgData name="حصه بنت العتيبي" userId="c1fe605c-1aaf-4791-a440-af891effc177" providerId="ADAL" clId="{F32F3CF3-6D91-4F00-83D1-C40340D8FC19}" dt="2022-01-13T12:13:15.559" v="576" actId="478"/>
          <ac:grpSpMkLst>
            <pc:docMk/>
            <pc:sldMk cId="2658785239" sldId="279"/>
            <ac:grpSpMk id="13" creationId="{2E84168C-31EF-42EF-BF52-23B8ECC9848A}"/>
          </ac:grpSpMkLst>
        </pc:grpChg>
        <pc:grpChg chg="add mod">
          <ac:chgData name="حصه بنت العتيبي" userId="c1fe605c-1aaf-4791-a440-af891effc177" providerId="ADAL" clId="{F32F3CF3-6D91-4F00-83D1-C40340D8FC19}" dt="2022-01-13T12:42:12.602" v="703" actId="164"/>
          <ac:grpSpMkLst>
            <pc:docMk/>
            <pc:sldMk cId="2658785239" sldId="279"/>
            <ac:grpSpMk id="20" creationId="{13278480-84AE-497C-AB30-4104F432C4F3}"/>
          </ac:grpSpMkLst>
        </pc:grpChg>
        <pc:picChg chg="del mod">
          <ac:chgData name="حصه بنت العتيبي" userId="c1fe605c-1aaf-4791-a440-af891effc177" providerId="ADAL" clId="{F32F3CF3-6D91-4F00-83D1-C40340D8FC19}" dt="2022-01-13T12:28:51.799" v="614" actId="478"/>
          <ac:picMkLst>
            <pc:docMk/>
            <pc:sldMk cId="2658785239" sldId="279"/>
            <ac:picMk id="2" creationId="{935E7040-89B0-48CD-BC27-5D92D2103B51}"/>
          </ac:picMkLst>
        </pc:picChg>
        <pc:picChg chg="add del mod">
          <ac:chgData name="حصه بنت العتيبي" userId="c1fe605c-1aaf-4791-a440-af891effc177" providerId="ADAL" clId="{F32F3CF3-6D91-4F00-83D1-C40340D8FC19}" dt="2022-01-13T12:14:41.448" v="579" actId="478"/>
          <ac:picMkLst>
            <pc:docMk/>
            <pc:sldMk cId="2658785239" sldId="279"/>
            <ac:picMk id="3" creationId="{1E50C639-3572-4A2E-A76A-0991732BE29F}"/>
          </ac:picMkLst>
        </pc:picChg>
        <pc:picChg chg="del">
          <ac:chgData name="حصه بنت العتيبي" userId="c1fe605c-1aaf-4791-a440-af891effc177" providerId="ADAL" clId="{F32F3CF3-6D91-4F00-83D1-C40340D8FC19}" dt="2022-01-13T12:12:57.650" v="573" actId="478"/>
          <ac:picMkLst>
            <pc:docMk/>
            <pc:sldMk cId="2658785239" sldId="279"/>
            <ac:picMk id="7" creationId="{B01C147C-7D9D-4453-868D-AFB73BE8ECF5}"/>
          </ac:picMkLst>
        </pc:picChg>
        <pc:picChg chg="add del mod modCrop">
          <ac:chgData name="حصه بنت العتيبي" userId="c1fe605c-1aaf-4791-a440-af891effc177" providerId="ADAL" clId="{F32F3CF3-6D91-4F00-83D1-C40340D8FC19}" dt="2022-01-13T12:32:33.315" v="633" actId="478"/>
          <ac:picMkLst>
            <pc:docMk/>
            <pc:sldMk cId="2658785239" sldId="279"/>
            <ac:picMk id="11" creationId="{C12A7A3A-2F19-4853-8B5C-2BF59D560AFB}"/>
          </ac:picMkLst>
        </pc:picChg>
        <pc:picChg chg="add mod modCrop">
          <ac:chgData name="حصه بنت العتيبي" userId="c1fe605c-1aaf-4791-a440-af891effc177" providerId="ADAL" clId="{F32F3CF3-6D91-4F00-83D1-C40340D8FC19}" dt="2022-01-13T12:42:48.960" v="710" actId="1076"/>
          <ac:picMkLst>
            <pc:docMk/>
            <pc:sldMk cId="2658785239" sldId="279"/>
            <ac:picMk id="14" creationId="{6B073EFB-1E70-44E9-98CD-739F8473615C}"/>
          </ac:picMkLst>
        </pc:picChg>
        <pc:picChg chg="add del mod modCrop">
          <ac:chgData name="حصه بنت العتيبي" userId="c1fe605c-1aaf-4791-a440-af891effc177" providerId="ADAL" clId="{F32F3CF3-6D91-4F00-83D1-C40340D8FC19}" dt="2022-01-13T12:35:03.241" v="668" actId="478"/>
          <ac:picMkLst>
            <pc:docMk/>
            <pc:sldMk cId="2658785239" sldId="279"/>
            <ac:picMk id="16" creationId="{F0549DEC-B489-4FC2-8382-422C7AC90D0C}"/>
          </ac:picMkLst>
        </pc:picChg>
        <pc:picChg chg="add mod modCrop">
          <ac:chgData name="حصه بنت العتيبي" userId="c1fe605c-1aaf-4791-a440-af891effc177" providerId="ADAL" clId="{F32F3CF3-6D91-4F00-83D1-C40340D8FC19}" dt="2022-01-13T12:42:12.602" v="703" actId="164"/>
          <ac:picMkLst>
            <pc:docMk/>
            <pc:sldMk cId="2658785239" sldId="279"/>
            <ac:picMk id="18" creationId="{F0A0136A-C369-40AF-B7A7-90FD7C0F36AD}"/>
          </ac:picMkLst>
        </pc:picChg>
      </pc:sldChg>
      <pc:sldChg chg="addSp modSp new mod modAnim">
        <pc:chgData name="حصه بنت العتيبي" userId="c1fe605c-1aaf-4791-a440-af891effc177" providerId="ADAL" clId="{F32F3CF3-6D91-4F00-83D1-C40340D8FC19}" dt="2022-01-14T10:53:02.395" v="1333"/>
        <pc:sldMkLst>
          <pc:docMk/>
          <pc:sldMk cId="4104469507" sldId="280"/>
        </pc:sldMkLst>
        <pc:spChg chg="add mod">
          <ac:chgData name="حصه بنت العتيبي" userId="c1fe605c-1aaf-4791-a440-af891effc177" providerId="ADAL" clId="{F32F3CF3-6D91-4F00-83D1-C40340D8FC19}" dt="2022-01-14T10:52:55.346" v="1331" actId="14100"/>
          <ac:spMkLst>
            <pc:docMk/>
            <pc:sldMk cId="4104469507" sldId="280"/>
            <ac:spMk id="3" creationId="{E316A10C-9552-449C-AE1E-6CB871E7BE56}"/>
          </ac:spMkLst>
        </pc:spChg>
        <pc:spChg chg="add mod">
          <ac:chgData name="حصه بنت العتيبي" userId="c1fe605c-1aaf-4791-a440-af891effc177" providerId="ADAL" clId="{F32F3CF3-6D91-4F00-83D1-C40340D8FC19}" dt="2022-01-14T10:52:55.346" v="1331" actId="14100"/>
          <ac:spMkLst>
            <pc:docMk/>
            <pc:sldMk cId="4104469507" sldId="280"/>
            <ac:spMk id="4" creationId="{84D96C0F-3479-4EF4-B081-C8827DE55817}"/>
          </ac:spMkLst>
        </pc:spChg>
        <pc:spChg chg="add mod">
          <ac:chgData name="حصه بنت العتيبي" userId="c1fe605c-1aaf-4791-a440-af891effc177" providerId="ADAL" clId="{F32F3CF3-6D91-4F00-83D1-C40340D8FC19}" dt="2022-01-14T10:52:55.346" v="1331" actId="14100"/>
          <ac:spMkLst>
            <pc:docMk/>
            <pc:sldMk cId="4104469507" sldId="280"/>
            <ac:spMk id="5" creationId="{2582B255-18D1-44BA-9AD4-39301A876100}"/>
          </ac:spMkLst>
        </pc:spChg>
        <pc:spChg chg="add mod">
          <ac:chgData name="حصه بنت العتيبي" userId="c1fe605c-1aaf-4791-a440-af891effc177" providerId="ADAL" clId="{F32F3CF3-6D91-4F00-83D1-C40340D8FC19}" dt="2022-01-14T10:52:55.346" v="1331" actId="14100"/>
          <ac:spMkLst>
            <pc:docMk/>
            <pc:sldMk cId="4104469507" sldId="280"/>
            <ac:spMk id="6" creationId="{9DE17E60-AD53-4F2D-B6FD-1092EDF0F464}"/>
          </ac:spMkLst>
        </pc:spChg>
        <pc:spChg chg="mod">
          <ac:chgData name="حصه بنت العتيبي" userId="c1fe605c-1aaf-4791-a440-af891effc177" providerId="ADAL" clId="{F32F3CF3-6D91-4F00-83D1-C40340D8FC19}" dt="2022-01-13T21:01:12.617" v="930"/>
          <ac:spMkLst>
            <pc:docMk/>
            <pc:sldMk cId="4104469507" sldId="280"/>
            <ac:spMk id="12" creationId="{2B4DC4B1-FA9C-46D4-8B71-BD52650E6FAC}"/>
          </ac:spMkLst>
        </pc:spChg>
        <pc:spChg chg="mod">
          <ac:chgData name="حصه بنت العتيبي" userId="c1fe605c-1aaf-4791-a440-af891effc177" providerId="ADAL" clId="{F32F3CF3-6D91-4F00-83D1-C40340D8FC19}" dt="2022-01-13T21:01:12.617" v="930"/>
          <ac:spMkLst>
            <pc:docMk/>
            <pc:sldMk cId="4104469507" sldId="280"/>
            <ac:spMk id="13" creationId="{EF3DBEFF-50FF-4861-986B-2FDFB1F157FE}"/>
          </ac:spMkLst>
        </pc:spChg>
        <pc:spChg chg="mod">
          <ac:chgData name="حصه بنت العتيبي" userId="c1fe605c-1aaf-4791-a440-af891effc177" providerId="ADAL" clId="{F32F3CF3-6D91-4F00-83D1-C40340D8FC19}" dt="2022-01-13T21:01:12.617" v="930"/>
          <ac:spMkLst>
            <pc:docMk/>
            <pc:sldMk cId="4104469507" sldId="280"/>
            <ac:spMk id="16" creationId="{D0CE3C3B-9338-4D9A-A301-D4C42541EAA2}"/>
          </ac:spMkLst>
        </pc:spChg>
        <pc:grpChg chg="add mod">
          <ac:chgData name="حصه بنت العتيبي" userId="c1fe605c-1aaf-4791-a440-af891effc177" providerId="ADAL" clId="{F32F3CF3-6D91-4F00-83D1-C40340D8FC19}" dt="2022-01-13T18:58:10.193" v="878" actId="164"/>
          <ac:grpSpMkLst>
            <pc:docMk/>
            <pc:sldMk cId="4104469507" sldId="280"/>
            <ac:grpSpMk id="9" creationId="{702581BB-4021-4C9F-8541-CA6305F8E84B}"/>
          </ac:grpSpMkLst>
        </pc:grpChg>
        <pc:grpChg chg="add mod">
          <ac:chgData name="حصه بنت العتيبي" userId="c1fe605c-1aaf-4791-a440-af891effc177" providerId="ADAL" clId="{F32F3CF3-6D91-4F00-83D1-C40340D8FC19}" dt="2022-01-13T21:01:22.492" v="932" actId="1076"/>
          <ac:grpSpMkLst>
            <pc:docMk/>
            <pc:sldMk cId="4104469507" sldId="280"/>
            <ac:grpSpMk id="11" creationId="{CB184312-E15F-4235-9E77-E48B8F395075}"/>
          </ac:grpSpMkLst>
        </pc:grpChg>
        <pc:grpChg chg="add mod">
          <ac:chgData name="حصه بنت العتيبي" userId="c1fe605c-1aaf-4791-a440-af891effc177" providerId="ADAL" clId="{F32F3CF3-6D91-4F00-83D1-C40340D8FC19}" dt="2022-01-13T21:01:22.492" v="932" actId="1076"/>
          <ac:grpSpMkLst>
            <pc:docMk/>
            <pc:sldMk cId="4104469507" sldId="280"/>
            <ac:grpSpMk id="14" creationId="{107DDD9C-2B3F-4C76-9978-85C3771918A0}"/>
          </ac:grpSpMkLst>
        </pc:grpChg>
        <pc:picChg chg="add mod">
          <ac:chgData name="حصه بنت العتيبي" userId="c1fe605c-1aaf-4791-a440-af891effc177" providerId="ADAL" clId="{F32F3CF3-6D91-4F00-83D1-C40340D8FC19}" dt="2022-01-14T10:50:34.761" v="1322" actId="1076"/>
          <ac:picMkLst>
            <pc:docMk/>
            <pc:sldMk cId="4104469507" sldId="280"/>
            <ac:picMk id="2" creationId="{99C564E6-260C-40D6-8886-2A1F3B28DAC0}"/>
          </ac:picMkLst>
        </pc:picChg>
        <pc:picChg chg="add mod">
          <ac:chgData name="حصه بنت العتيبي" userId="c1fe605c-1aaf-4791-a440-af891effc177" providerId="ADAL" clId="{F32F3CF3-6D91-4F00-83D1-C40340D8FC19}" dt="2022-01-14T10:50:24.325" v="1321" actId="14100"/>
          <ac:picMkLst>
            <pc:docMk/>
            <pc:sldMk cId="4104469507" sldId="280"/>
            <ac:picMk id="8" creationId="{4B2D1BEF-B0D7-4B08-A527-AC54725D6424}"/>
          </ac:picMkLst>
        </pc:picChg>
        <pc:picChg chg="add mod">
          <ac:chgData name="حصه بنت العتيبي" userId="c1fe605c-1aaf-4791-a440-af891effc177" providerId="ADAL" clId="{F32F3CF3-6D91-4F00-83D1-C40340D8FC19}" dt="2022-01-13T21:01:22.492" v="932" actId="1076"/>
          <ac:picMkLst>
            <pc:docMk/>
            <pc:sldMk cId="4104469507" sldId="280"/>
            <ac:picMk id="9" creationId="{648AD6FE-CF05-4C67-87EA-154CAE7A0B22}"/>
          </ac:picMkLst>
        </pc:picChg>
        <pc:picChg chg="add mod">
          <ac:chgData name="حصه بنت العتيبي" userId="c1fe605c-1aaf-4791-a440-af891effc177" providerId="ADAL" clId="{F32F3CF3-6D91-4F00-83D1-C40340D8FC19}" dt="2022-01-14T10:50:38.528" v="1323" actId="1076"/>
          <ac:picMkLst>
            <pc:docMk/>
            <pc:sldMk cId="4104469507" sldId="280"/>
            <ac:picMk id="10" creationId="{C34810F3-7EA5-4085-AF09-173F4B461168}"/>
          </ac:picMkLst>
        </pc:picChg>
        <pc:picChg chg="mod">
          <ac:chgData name="حصه بنت العتيبي" userId="c1fe605c-1aaf-4791-a440-af891effc177" providerId="ADAL" clId="{F32F3CF3-6D91-4F00-83D1-C40340D8FC19}" dt="2022-01-13T21:01:12.617" v="930"/>
          <ac:picMkLst>
            <pc:docMk/>
            <pc:sldMk cId="4104469507" sldId="280"/>
            <ac:picMk id="15" creationId="{AD9BD618-37AF-468D-AE58-086547D3F86F}"/>
          </ac:picMkLst>
        </pc:picChg>
      </pc:sldChg>
      <pc:sldChg chg="addSp delSp modSp add mod ord modAnim">
        <pc:chgData name="حصه بنت العتيبي" userId="c1fe605c-1aaf-4791-a440-af891effc177" providerId="ADAL" clId="{F32F3CF3-6D91-4F00-83D1-C40340D8FC19}" dt="2022-01-13T21:29:14.027" v="1024"/>
        <pc:sldMkLst>
          <pc:docMk/>
          <pc:sldMk cId="1113026283" sldId="281"/>
        </pc:sldMkLst>
        <pc:spChg chg="add mod">
          <ac:chgData name="حصه بنت العتيبي" userId="c1fe605c-1aaf-4791-a440-af891effc177" providerId="ADAL" clId="{F32F3CF3-6D91-4F00-83D1-C40340D8FC19}" dt="2022-01-13T21:10:58.577" v="976" actId="13926"/>
          <ac:spMkLst>
            <pc:docMk/>
            <pc:sldMk cId="1113026283" sldId="281"/>
            <ac:spMk id="3" creationId="{0C74A7BC-53A8-46F7-966D-BB53531CEF37}"/>
          </ac:spMkLst>
        </pc:spChg>
        <pc:spChg chg="mod topLvl">
          <ac:chgData name="حصه بنت العتيبي" userId="c1fe605c-1aaf-4791-a440-af891effc177" providerId="ADAL" clId="{F32F3CF3-6D91-4F00-83D1-C40340D8FC19}" dt="2022-01-13T21:07:37.529" v="954" actId="404"/>
          <ac:spMkLst>
            <pc:docMk/>
            <pc:sldMk cId="1113026283" sldId="281"/>
            <ac:spMk id="5" creationId="{734F24D8-2916-475F-9FDB-35CD2E09FDA8}"/>
          </ac:spMkLst>
        </pc:spChg>
        <pc:spChg chg="mod ord topLvl">
          <ac:chgData name="حصه بنت العتيبي" userId="c1fe605c-1aaf-4791-a440-af891effc177" providerId="ADAL" clId="{F32F3CF3-6D91-4F00-83D1-C40340D8FC19}" dt="2022-01-13T21:07:51.367" v="955" actId="1076"/>
          <ac:spMkLst>
            <pc:docMk/>
            <pc:sldMk cId="1113026283" sldId="281"/>
            <ac:spMk id="8" creationId="{635DD677-3E51-4126-A040-1192A3F5CCE7}"/>
          </ac:spMkLst>
        </pc:spChg>
        <pc:spChg chg="add mod">
          <ac:chgData name="حصه بنت العتيبي" userId="c1fe605c-1aaf-4791-a440-af891effc177" providerId="ADAL" clId="{F32F3CF3-6D91-4F00-83D1-C40340D8FC19}" dt="2022-01-13T20:46:13.119" v="926" actId="571"/>
          <ac:spMkLst>
            <pc:docMk/>
            <pc:sldMk cId="1113026283" sldId="281"/>
            <ac:spMk id="9" creationId="{44D85F33-4215-451A-AE87-D67B17378DE9}"/>
          </ac:spMkLst>
        </pc:spChg>
        <pc:spChg chg="add mod">
          <ac:chgData name="حصه بنت العتيبي" userId="c1fe605c-1aaf-4791-a440-af891effc177" providerId="ADAL" clId="{F32F3CF3-6D91-4F00-83D1-C40340D8FC19}" dt="2022-01-13T20:46:13.119" v="926" actId="571"/>
          <ac:spMkLst>
            <pc:docMk/>
            <pc:sldMk cId="1113026283" sldId="281"/>
            <ac:spMk id="10" creationId="{AD6996F2-3567-4A3E-B13E-E9552F8E35A6}"/>
          </ac:spMkLst>
        </pc:spChg>
        <pc:spChg chg="add del mod">
          <ac:chgData name="حصه بنت العتيبي" userId="c1fe605c-1aaf-4791-a440-af891effc177" providerId="ADAL" clId="{F32F3CF3-6D91-4F00-83D1-C40340D8FC19}" dt="2022-01-13T21:09:23.640" v="968" actId="478"/>
          <ac:spMkLst>
            <pc:docMk/>
            <pc:sldMk cId="1113026283" sldId="281"/>
            <ac:spMk id="12" creationId="{F46AA9B5-592D-4D7F-8DBB-96BCC66B854E}"/>
          </ac:spMkLst>
        </pc:spChg>
        <pc:spChg chg="mod">
          <ac:chgData name="حصه بنت العتيبي" userId="c1fe605c-1aaf-4791-a440-af891effc177" providerId="ADAL" clId="{F32F3CF3-6D91-4F00-83D1-C40340D8FC19}" dt="2022-01-13T19:03:03.597" v="900" actId="1076"/>
          <ac:spMkLst>
            <pc:docMk/>
            <pc:sldMk cId="1113026283" sldId="281"/>
            <ac:spMk id="15" creationId="{0D8D9DCC-BB4B-4F8F-962C-9B9361089941}"/>
          </ac:spMkLst>
        </pc:spChg>
        <pc:spChg chg="add mod">
          <ac:chgData name="حصه بنت العتيبي" userId="c1fe605c-1aaf-4791-a440-af891effc177" providerId="ADAL" clId="{F32F3CF3-6D91-4F00-83D1-C40340D8FC19}" dt="2022-01-13T21:16:12.839" v="995" actId="13926"/>
          <ac:spMkLst>
            <pc:docMk/>
            <pc:sldMk cId="1113026283" sldId="281"/>
            <ac:spMk id="17" creationId="{FF9BC822-E89B-4309-AE25-7F05331507F2}"/>
          </ac:spMkLst>
        </pc:spChg>
        <pc:spChg chg="add mod">
          <ac:chgData name="حصه بنت العتيبي" userId="c1fe605c-1aaf-4791-a440-af891effc177" providerId="ADAL" clId="{F32F3CF3-6D91-4F00-83D1-C40340D8FC19}" dt="2022-01-13T21:16:16.939" v="996" actId="13926"/>
          <ac:spMkLst>
            <pc:docMk/>
            <pc:sldMk cId="1113026283" sldId="281"/>
            <ac:spMk id="18" creationId="{05305254-8265-497E-98ED-C90735ABFCCB}"/>
          </ac:spMkLst>
        </pc:spChg>
        <pc:spChg chg="mod">
          <ac:chgData name="حصه بنت العتيبي" userId="c1fe605c-1aaf-4791-a440-af891effc177" providerId="ADAL" clId="{F32F3CF3-6D91-4F00-83D1-C40340D8FC19}" dt="2022-01-13T21:21:55.276" v="1012"/>
          <ac:spMkLst>
            <pc:docMk/>
            <pc:sldMk cId="1113026283" sldId="281"/>
            <ac:spMk id="22" creationId="{E64E8E8F-C3F6-42EC-AEDC-68F5CCF3D3CA}"/>
          </ac:spMkLst>
        </pc:spChg>
        <pc:grpChg chg="add mod">
          <ac:chgData name="حصه بنت العتيبي" userId="c1fe605c-1aaf-4791-a440-af891effc177" providerId="ADAL" clId="{F32F3CF3-6D91-4F00-83D1-C40340D8FC19}" dt="2022-01-13T20:46:23.564" v="928" actId="1076"/>
          <ac:grpSpMkLst>
            <pc:docMk/>
            <pc:sldMk cId="1113026283" sldId="281"/>
            <ac:grpSpMk id="2" creationId="{FC7126E9-2ABE-456A-B325-D0C2717F8B5F}"/>
          </ac:grpSpMkLst>
        </pc:grpChg>
        <pc:grpChg chg="del">
          <ac:chgData name="حصه بنت العتيبي" userId="c1fe605c-1aaf-4791-a440-af891effc177" providerId="ADAL" clId="{F32F3CF3-6D91-4F00-83D1-C40340D8FC19}" dt="2022-01-13T19:05:42.022" v="901" actId="165"/>
          <ac:grpSpMkLst>
            <pc:docMk/>
            <pc:sldMk cId="1113026283" sldId="281"/>
            <ac:grpSpMk id="10" creationId="{866E3B26-A3C1-420D-A5B1-5864A3D82924}"/>
          </ac:grpSpMkLst>
        </pc:grpChg>
        <pc:grpChg chg="mod">
          <ac:chgData name="حصه بنت العتيبي" userId="c1fe605c-1aaf-4791-a440-af891effc177" providerId="ADAL" clId="{F32F3CF3-6D91-4F00-83D1-C40340D8FC19}" dt="2022-01-13T19:02:57.760" v="899" actId="14100"/>
          <ac:grpSpMkLst>
            <pc:docMk/>
            <pc:sldMk cId="1113026283" sldId="281"/>
            <ac:grpSpMk id="16" creationId="{76B93C82-D740-474C-B45D-942E046204E8}"/>
          </ac:grpSpMkLst>
        </pc:grpChg>
        <pc:grpChg chg="add mod">
          <ac:chgData name="حصه بنت العتيبي" userId="c1fe605c-1aaf-4791-a440-af891effc177" providerId="ADAL" clId="{F32F3CF3-6D91-4F00-83D1-C40340D8FC19}" dt="2022-01-13T21:22:00.391" v="1013" actId="1076"/>
          <ac:grpSpMkLst>
            <pc:docMk/>
            <pc:sldMk cId="1113026283" sldId="281"/>
            <ac:grpSpMk id="20" creationId="{AD86C5BB-07CB-4C71-BD01-379ED3D609A2}"/>
          </ac:grpSpMkLst>
        </pc:grpChg>
        <pc:picChg chg="add mod">
          <ac:chgData name="حصه بنت العتيبي" userId="c1fe605c-1aaf-4791-a440-af891effc177" providerId="ADAL" clId="{F32F3CF3-6D91-4F00-83D1-C40340D8FC19}" dt="2022-01-13T21:22:00.391" v="1013" actId="1076"/>
          <ac:picMkLst>
            <pc:docMk/>
            <pc:sldMk cId="1113026283" sldId="281"/>
            <ac:picMk id="19" creationId="{F981F221-C1BC-48DE-8A24-A01CE21EEDFE}"/>
          </ac:picMkLst>
        </pc:picChg>
        <pc:picChg chg="mod">
          <ac:chgData name="حصه بنت العتيبي" userId="c1fe605c-1aaf-4791-a440-af891effc177" providerId="ADAL" clId="{F32F3CF3-6D91-4F00-83D1-C40340D8FC19}" dt="2022-01-13T21:21:55.276" v="1012"/>
          <ac:picMkLst>
            <pc:docMk/>
            <pc:sldMk cId="1113026283" sldId="281"/>
            <ac:picMk id="21" creationId="{C448F9F5-07EF-4EE5-83DA-A0D34F972B82}"/>
          </ac:picMkLst>
        </pc:picChg>
        <pc:cxnChg chg="add mod">
          <ac:chgData name="حصه بنت العتيبي" userId="c1fe605c-1aaf-4791-a440-af891effc177" providerId="ADAL" clId="{F32F3CF3-6D91-4F00-83D1-C40340D8FC19}" dt="2022-01-13T21:09:42.743" v="970" actId="208"/>
          <ac:cxnSpMkLst>
            <pc:docMk/>
            <pc:sldMk cId="1113026283" sldId="281"/>
            <ac:cxnSpMk id="7" creationId="{9A4C573E-2ED2-4E78-B169-731997B109C0}"/>
          </ac:cxnSpMkLst>
        </pc:cxnChg>
      </pc:sldChg>
      <pc:sldChg chg="addSp modSp new del mod ord modAnim">
        <pc:chgData name="حصه بنت العتيبي" userId="c1fe605c-1aaf-4791-a440-af891effc177" providerId="ADAL" clId="{F32F3CF3-6D91-4F00-83D1-C40340D8FC19}" dt="2022-01-14T11:23:45.825" v="1404" actId="2696"/>
        <pc:sldMkLst>
          <pc:docMk/>
          <pc:sldMk cId="3803525415" sldId="282"/>
        </pc:sldMkLst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3" creationId="{2FA6FAD6-6935-4A63-A69F-A9980AAFAE95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4" creationId="{EBDD950C-39F2-42DE-A1B0-FD49AA00FF04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5" creationId="{1F7FFD5C-509D-4719-B36B-EDE9E328E39F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6" creationId="{DE2C38F9-059C-47AE-9536-903D515F3845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7" creationId="{D78FD9C7-9014-4272-BAE6-82CE526577C1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8" creationId="{C0C6B0D2-A396-475F-A9EB-4C0C3436D645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9" creationId="{69E6A341-7CA3-4BF5-BA42-61223EAF72B7}"/>
          </ac:spMkLst>
        </pc:spChg>
        <pc:spChg chg="add mod">
          <ac:chgData name="حصه بنت العتيبي" userId="c1fe605c-1aaf-4791-a440-af891effc177" providerId="ADAL" clId="{F32F3CF3-6D91-4F00-83D1-C40340D8FC19}" dt="2022-01-13T21:19:33.005" v="999"/>
          <ac:spMkLst>
            <pc:docMk/>
            <pc:sldMk cId="3803525415" sldId="282"/>
            <ac:spMk id="10" creationId="{F4C7E021-E111-4485-BC98-82A32A952948}"/>
          </ac:spMkLst>
        </pc:spChg>
        <pc:spChg chg="mod">
          <ac:chgData name="حصه بنت العتيبي" userId="c1fe605c-1aaf-4791-a440-af891effc177" providerId="ADAL" clId="{F32F3CF3-6D91-4F00-83D1-C40340D8FC19}" dt="2022-01-13T21:20:58.072" v="1010"/>
          <ac:spMkLst>
            <pc:docMk/>
            <pc:sldMk cId="3803525415" sldId="282"/>
            <ac:spMk id="14" creationId="{4B0FDF62-EB3C-497E-88E3-6328C4A336F7}"/>
          </ac:spMkLst>
        </pc:spChg>
        <pc:spChg chg="mod">
          <ac:chgData name="حصه بنت العتيبي" userId="c1fe605c-1aaf-4791-a440-af891effc177" providerId="ADAL" clId="{F32F3CF3-6D91-4F00-83D1-C40340D8FC19}" dt="2022-01-13T21:21:39.465" v="1011" actId="20577"/>
          <ac:spMkLst>
            <pc:docMk/>
            <pc:sldMk cId="3803525415" sldId="282"/>
            <ac:spMk id="15" creationId="{9A4F2141-22A8-4FF2-ABE7-51ABA67D11B8}"/>
          </ac:spMkLst>
        </pc:spChg>
        <pc:grpChg chg="add mod">
          <ac:chgData name="حصه بنت العتيبي" userId="c1fe605c-1aaf-4791-a440-af891effc177" providerId="ADAL" clId="{F32F3CF3-6D91-4F00-83D1-C40340D8FC19}" dt="2022-01-13T21:20:58.072" v="1010"/>
          <ac:grpSpMkLst>
            <pc:docMk/>
            <pc:sldMk cId="3803525415" sldId="282"/>
            <ac:grpSpMk id="12" creationId="{895F8D58-6DA0-4448-9A1B-C78892D5C9E8}"/>
          </ac:grpSpMkLst>
        </pc:grpChg>
        <pc:picChg chg="add mod">
          <ac:chgData name="حصه بنت العتيبي" userId="c1fe605c-1aaf-4791-a440-af891effc177" providerId="ADAL" clId="{F32F3CF3-6D91-4F00-83D1-C40340D8FC19}" dt="2022-01-14T10:50:06.895" v="1318" actId="1440"/>
          <ac:picMkLst>
            <pc:docMk/>
            <pc:sldMk cId="3803525415" sldId="282"/>
            <ac:picMk id="2" creationId="{914DD1F7-1C00-46CB-8AB6-6FCE982EFB7B}"/>
          </ac:picMkLst>
        </pc:picChg>
        <pc:picChg chg="add mod">
          <ac:chgData name="حصه بنت العتيبي" userId="c1fe605c-1aaf-4791-a440-af891effc177" providerId="ADAL" clId="{F32F3CF3-6D91-4F00-83D1-C40340D8FC19}" dt="2022-01-13T21:20:58.072" v="1010"/>
          <ac:picMkLst>
            <pc:docMk/>
            <pc:sldMk cId="3803525415" sldId="282"/>
            <ac:picMk id="11" creationId="{0F2111FD-9060-4AA5-93DA-1DB22D95DB94}"/>
          </ac:picMkLst>
        </pc:picChg>
        <pc:picChg chg="mod">
          <ac:chgData name="حصه بنت العتيبي" userId="c1fe605c-1aaf-4791-a440-af891effc177" providerId="ADAL" clId="{F32F3CF3-6D91-4F00-83D1-C40340D8FC19}" dt="2022-01-13T21:20:58.072" v="1010"/>
          <ac:picMkLst>
            <pc:docMk/>
            <pc:sldMk cId="3803525415" sldId="282"/>
            <ac:picMk id="13" creationId="{0CF9770B-DC90-4C4D-A6E2-CD9AEA31FF28}"/>
          </ac:picMkLst>
        </pc:picChg>
      </pc:sldChg>
      <pc:sldChg chg="addSp delSp modSp add del mod modAnim">
        <pc:chgData name="حصه بنت العتيبي" userId="c1fe605c-1aaf-4791-a440-af891effc177" providerId="ADAL" clId="{F32F3CF3-6D91-4F00-83D1-C40340D8FC19}" dt="2022-01-14T10:53:43.495" v="1338"/>
        <pc:sldMkLst>
          <pc:docMk/>
          <pc:sldMk cId="3338202868" sldId="283"/>
        </pc:sldMkLst>
        <pc:spChg chg="mod">
          <ac:chgData name="حصه بنت العتيبي" userId="c1fe605c-1aaf-4791-a440-af891effc177" providerId="ADAL" clId="{F32F3CF3-6D91-4F00-83D1-C40340D8FC19}" dt="2022-01-13T21:03:03.073" v="937"/>
          <ac:spMkLst>
            <pc:docMk/>
            <pc:sldMk cId="3338202868" sldId="283"/>
            <ac:spMk id="4" creationId="{45AE1ABC-34AD-4E60-AD23-FEC6ED33DB24}"/>
          </ac:spMkLst>
        </pc:spChg>
        <pc:spChg chg="mod">
          <ac:chgData name="حصه بنت العتيبي" userId="c1fe605c-1aaf-4791-a440-af891effc177" providerId="ADAL" clId="{F32F3CF3-6D91-4F00-83D1-C40340D8FC19}" dt="2022-01-13T21:03:03.073" v="937"/>
          <ac:spMkLst>
            <pc:docMk/>
            <pc:sldMk cId="3338202868" sldId="283"/>
            <ac:spMk id="5" creationId="{9A78169A-7084-4592-8DD1-730C5F2101B3}"/>
          </ac:spMkLst>
        </pc:spChg>
        <pc:spChg chg="mod">
          <ac:chgData name="حصه بنت العتيبي" userId="c1fe605c-1aaf-4791-a440-af891effc177" providerId="ADAL" clId="{F32F3CF3-6D91-4F00-83D1-C40340D8FC19}" dt="2022-01-13T21:03:03.073" v="937"/>
          <ac:spMkLst>
            <pc:docMk/>
            <pc:sldMk cId="3338202868" sldId="283"/>
            <ac:spMk id="8" creationId="{B6CB280C-C5FF-45D0-927F-E0FEC0C25751}"/>
          </ac:spMkLst>
        </pc:spChg>
        <pc:spChg chg="add mod">
          <ac:chgData name="حصه بنت العتيبي" userId="c1fe605c-1aaf-4791-a440-af891effc177" providerId="ADAL" clId="{F32F3CF3-6D91-4F00-83D1-C40340D8FC19}" dt="2022-01-13T21:36:50.951" v="1059" actId="1076"/>
          <ac:spMkLst>
            <pc:docMk/>
            <pc:sldMk cId="3338202868" sldId="283"/>
            <ac:spMk id="10" creationId="{FE7E8782-B751-48EF-A5C2-E101F3907F09}"/>
          </ac:spMkLst>
        </pc:spChg>
        <pc:spChg chg="add mod">
          <ac:chgData name="حصه بنت العتيبي" userId="c1fe605c-1aaf-4791-a440-af891effc177" providerId="ADAL" clId="{F32F3CF3-6D91-4F00-83D1-C40340D8FC19}" dt="2022-01-13T21:36:47.642" v="1058" actId="1076"/>
          <ac:spMkLst>
            <pc:docMk/>
            <pc:sldMk cId="3338202868" sldId="283"/>
            <ac:spMk id="11" creationId="{9D3CB391-6AA9-43E6-ABF0-80AAA7739190}"/>
          </ac:spMkLst>
        </pc:spChg>
        <pc:spChg chg="add mod">
          <ac:chgData name="حصه بنت العتيبي" userId="c1fe605c-1aaf-4791-a440-af891effc177" providerId="ADAL" clId="{F32F3CF3-6D91-4F00-83D1-C40340D8FC19}" dt="2022-01-13T21:34:17.247" v="1032" actId="1076"/>
          <ac:spMkLst>
            <pc:docMk/>
            <pc:sldMk cId="3338202868" sldId="283"/>
            <ac:spMk id="12" creationId="{9144E2A0-E3F2-403B-8C4B-2AB85AFD8356}"/>
          </ac:spMkLst>
        </pc:spChg>
        <pc:spChg chg="add mod">
          <ac:chgData name="حصه بنت العتيبي" userId="c1fe605c-1aaf-4791-a440-af891effc177" providerId="ADAL" clId="{F32F3CF3-6D91-4F00-83D1-C40340D8FC19}" dt="2022-01-13T21:36:59.729" v="1061" actId="1076"/>
          <ac:spMkLst>
            <pc:docMk/>
            <pc:sldMk cId="3338202868" sldId="283"/>
            <ac:spMk id="13" creationId="{3B36417B-8133-4DEA-B655-ADD004AD71C7}"/>
          </ac:spMkLst>
        </pc:spChg>
        <pc:spChg chg="add mod">
          <ac:chgData name="حصه بنت العتيبي" userId="c1fe605c-1aaf-4791-a440-af891effc177" providerId="ADAL" clId="{F32F3CF3-6D91-4F00-83D1-C40340D8FC19}" dt="2022-01-13T21:36:54.870" v="1060" actId="1076"/>
          <ac:spMkLst>
            <pc:docMk/>
            <pc:sldMk cId="3338202868" sldId="283"/>
            <ac:spMk id="14" creationId="{E17E055B-45D3-4C98-9724-FE6857FC8F00}"/>
          </ac:spMkLst>
        </pc:spChg>
        <pc:spChg chg="mod">
          <ac:chgData name="حصه بنت العتيبي" userId="c1fe605c-1aaf-4791-a440-af891effc177" providerId="ADAL" clId="{F32F3CF3-6D91-4F00-83D1-C40340D8FC19}" dt="2022-01-13T21:36:04.661" v="1047" actId="20577"/>
          <ac:spMkLst>
            <pc:docMk/>
            <pc:sldMk cId="3338202868" sldId="283"/>
            <ac:spMk id="18" creationId="{8317EACB-E32E-44C9-8ED8-CA3A1613A329}"/>
          </ac:spMkLst>
        </pc:spChg>
        <pc:spChg chg="mod">
          <ac:chgData name="حصه بنت العتيبي" userId="c1fe605c-1aaf-4791-a440-af891effc177" providerId="ADAL" clId="{F32F3CF3-6D91-4F00-83D1-C40340D8FC19}" dt="2022-01-13T21:36:20.311" v="1051" actId="20577"/>
          <ac:spMkLst>
            <pc:docMk/>
            <pc:sldMk cId="3338202868" sldId="283"/>
            <ac:spMk id="19" creationId="{C5B1B05E-46E0-443C-A4AB-F799A86444CF}"/>
          </ac:spMkLst>
        </pc:spChg>
        <pc:spChg chg="mod">
          <ac:chgData name="حصه بنت العتيبي" userId="c1fe605c-1aaf-4791-a440-af891effc177" providerId="ADAL" clId="{F32F3CF3-6D91-4F00-83D1-C40340D8FC19}" dt="2022-01-13T21:44:25.387" v="1102"/>
          <ac:spMkLst>
            <pc:docMk/>
            <pc:sldMk cId="3338202868" sldId="283"/>
            <ac:spMk id="23" creationId="{C60F9F56-8BA8-4347-AF16-2876E9E43C62}"/>
          </ac:spMkLst>
        </pc:spChg>
        <pc:spChg chg="mod">
          <ac:chgData name="حصه بنت العتيبي" userId="c1fe605c-1aaf-4791-a440-af891effc177" providerId="ADAL" clId="{F32F3CF3-6D91-4F00-83D1-C40340D8FC19}" dt="2022-01-13T21:44:25.387" v="1102"/>
          <ac:spMkLst>
            <pc:docMk/>
            <pc:sldMk cId="3338202868" sldId="283"/>
            <ac:spMk id="24" creationId="{3EEEC6E9-588E-4FCC-9E01-661BF62EEBB4}"/>
          </ac:spMkLst>
        </pc:spChg>
        <pc:spChg chg="mod">
          <ac:chgData name="حصه بنت العتيبي" userId="c1fe605c-1aaf-4791-a440-af891effc177" providerId="ADAL" clId="{F32F3CF3-6D91-4F00-83D1-C40340D8FC19}" dt="2022-01-13T21:44:25.387" v="1102"/>
          <ac:spMkLst>
            <pc:docMk/>
            <pc:sldMk cId="3338202868" sldId="283"/>
            <ac:spMk id="27" creationId="{AD2D2FFD-8C82-4C97-A0C7-57FA85A653F0}"/>
          </ac:spMkLst>
        </pc:spChg>
        <pc:grpChg chg="add del mod">
          <ac:chgData name="حصه بنت العتيبي" userId="c1fe605c-1aaf-4791-a440-af891effc177" providerId="ADAL" clId="{F32F3CF3-6D91-4F00-83D1-C40340D8FC19}" dt="2022-01-13T21:03:15.510" v="942"/>
          <ac:grpSpMkLst>
            <pc:docMk/>
            <pc:sldMk cId="3338202868" sldId="283"/>
            <ac:grpSpMk id="3" creationId="{BC8D2D20-74DA-4C2B-AA51-861E82A82ED3}"/>
          </ac:grpSpMkLst>
        </pc:grpChg>
        <pc:grpChg chg="add del mod">
          <ac:chgData name="حصه بنت العتيبي" userId="c1fe605c-1aaf-4791-a440-af891effc177" providerId="ADAL" clId="{F32F3CF3-6D91-4F00-83D1-C40340D8FC19}" dt="2022-01-13T21:03:15.510" v="942"/>
          <ac:grpSpMkLst>
            <pc:docMk/>
            <pc:sldMk cId="3338202868" sldId="283"/>
            <ac:grpSpMk id="6" creationId="{16D67E77-B124-4E73-A31E-D2512622483D}"/>
          </ac:grpSpMkLst>
        </pc:grpChg>
        <pc:grpChg chg="add mod">
          <ac:chgData name="حصه بنت العتيبي" userId="c1fe605c-1aaf-4791-a440-af891effc177" providerId="ADAL" clId="{F32F3CF3-6D91-4F00-83D1-C40340D8FC19}" dt="2022-01-13T21:35:54.116" v="1039"/>
          <ac:grpSpMkLst>
            <pc:docMk/>
            <pc:sldMk cId="3338202868" sldId="283"/>
            <ac:grpSpMk id="16" creationId="{83862621-3DA3-4AC1-92F7-96A343168F06}"/>
          </ac:grpSpMkLst>
        </pc:grpChg>
        <pc:grpChg chg="add mod">
          <ac:chgData name="حصه بنت العتيبي" userId="c1fe605c-1aaf-4791-a440-af891effc177" providerId="ADAL" clId="{F32F3CF3-6D91-4F00-83D1-C40340D8FC19}" dt="2022-01-13T21:44:58.513" v="1104" actId="1076"/>
          <ac:grpSpMkLst>
            <pc:docMk/>
            <pc:sldMk cId="3338202868" sldId="283"/>
            <ac:grpSpMk id="22" creationId="{0E6CBF59-E657-482E-91EA-C0A94101D7CD}"/>
          </ac:grpSpMkLst>
        </pc:grpChg>
        <pc:grpChg chg="add mod">
          <ac:chgData name="حصه بنت العتيبي" userId="c1fe605c-1aaf-4791-a440-af891effc177" providerId="ADAL" clId="{F32F3CF3-6D91-4F00-83D1-C40340D8FC19}" dt="2022-01-13T21:44:58.513" v="1104" actId="1076"/>
          <ac:grpSpMkLst>
            <pc:docMk/>
            <pc:sldMk cId="3338202868" sldId="283"/>
            <ac:grpSpMk id="25" creationId="{AD74E018-2E30-402F-AFBE-E9AD88A48A3D}"/>
          </ac:grpSpMkLst>
        </pc:grpChg>
        <pc:picChg chg="add del mod">
          <ac:chgData name="حصه بنت العتيبي" userId="c1fe605c-1aaf-4791-a440-af891effc177" providerId="ADAL" clId="{F32F3CF3-6D91-4F00-83D1-C40340D8FC19}" dt="2022-01-13T21:03:15.510" v="942"/>
          <ac:picMkLst>
            <pc:docMk/>
            <pc:sldMk cId="3338202868" sldId="283"/>
            <ac:picMk id="2" creationId="{DFE4D98A-EE6A-4AAB-9FB6-9216D74DD690}"/>
          </ac:picMkLst>
        </pc:picChg>
        <pc:picChg chg="mod">
          <ac:chgData name="حصه بنت العتيبي" userId="c1fe605c-1aaf-4791-a440-af891effc177" providerId="ADAL" clId="{F32F3CF3-6D91-4F00-83D1-C40340D8FC19}" dt="2022-01-13T21:03:03.073" v="937"/>
          <ac:picMkLst>
            <pc:docMk/>
            <pc:sldMk cId="3338202868" sldId="283"/>
            <ac:picMk id="7" creationId="{1F8EE5A3-C097-4D8B-AB29-002D1E6D7B39}"/>
          </ac:picMkLst>
        </pc:picChg>
        <pc:picChg chg="add mod modCrop">
          <ac:chgData name="حصه بنت العتيبي" userId="c1fe605c-1aaf-4791-a440-af891effc177" providerId="ADAL" clId="{F32F3CF3-6D91-4F00-83D1-C40340D8FC19}" dt="2022-01-14T10:53:31.100" v="1336" actId="1076"/>
          <ac:picMkLst>
            <pc:docMk/>
            <pc:sldMk cId="3338202868" sldId="283"/>
            <ac:picMk id="9" creationId="{6D448B9B-6BC8-4EE5-8837-A686D08C45A0}"/>
          </ac:picMkLst>
        </pc:picChg>
        <pc:picChg chg="add mod">
          <ac:chgData name="حصه بنت العتيبي" userId="c1fe605c-1aaf-4791-a440-af891effc177" providerId="ADAL" clId="{F32F3CF3-6D91-4F00-83D1-C40340D8FC19}" dt="2022-01-13T21:35:54.116" v="1039"/>
          <ac:picMkLst>
            <pc:docMk/>
            <pc:sldMk cId="3338202868" sldId="283"/>
            <ac:picMk id="15" creationId="{1E356370-9EF1-450C-8FF1-07F935C013F7}"/>
          </ac:picMkLst>
        </pc:picChg>
        <pc:picChg chg="mod">
          <ac:chgData name="حصه بنت العتيبي" userId="c1fe605c-1aaf-4791-a440-af891effc177" providerId="ADAL" clId="{F32F3CF3-6D91-4F00-83D1-C40340D8FC19}" dt="2022-01-13T21:35:54.116" v="1039"/>
          <ac:picMkLst>
            <pc:docMk/>
            <pc:sldMk cId="3338202868" sldId="283"/>
            <ac:picMk id="17" creationId="{699B7032-84E8-497A-902A-3B0791CA5FCF}"/>
          </ac:picMkLst>
        </pc:picChg>
        <pc:picChg chg="add del mod">
          <ac:chgData name="حصه بنت العتيبي" userId="c1fe605c-1aaf-4791-a440-af891effc177" providerId="ADAL" clId="{F32F3CF3-6D91-4F00-83D1-C40340D8FC19}" dt="2022-01-13T21:44:08.816" v="1101"/>
          <ac:picMkLst>
            <pc:docMk/>
            <pc:sldMk cId="3338202868" sldId="283"/>
            <ac:picMk id="20" creationId="{C37C7702-4F37-4A90-AA82-356499386E98}"/>
          </ac:picMkLst>
        </pc:picChg>
        <pc:picChg chg="add mod">
          <ac:chgData name="حصه بنت العتيبي" userId="c1fe605c-1aaf-4791-a440-af891effc177" providerId="ADAL" clId="{F32F3CF3-6D91-4F00-83D1-C40340D8FC19}" dt="2022-01-13T21:44:58.513" v="1104" actId="1076"/>
          <ac:picMkLst>
            <pc:docMk/>
            <pc:sldMk cId="3338202868" sldId="283"/>
            <ac:picMk id="21" creationId="{4F3EB327-EF8F-4A11-AD41-AB8020505BB2}"/>
          </ac:picMkLst>
        </pc:picChg>
        <pc:picChg chg="mod">
          <ac:chgData name="حصه بنت العتيبي" userId="c1fe605c-1aaf-4791-a440-af891effc177" providerId="ADAL" clId="{F32F3CF3-6D91-4F00-83D1-C40340D8FC19}" dt="2022-01-13T21:44:25.387" v="1102"/>
          <ac:picMkLst>
            <pc:docMk/>
            <pc:sldMk cId="3338202868" sldId="283"/>
            <ac:picMk id="26" creationId="{31449079-ED9A-4440-A98A-DC6B4914BEA2}"/>
          </ac:picMkLst>
        </pc:picChg>
      </pc:sldChg>
      <pc:sldChg chg="addSp modSp add del mod modAnim">
        <pc:chgData name="حصه بنت العتيبي" userId="c1fe605c-1aaf-4791-a440-af891effc177" providerId="ADAL" clId="{F32F3CF3-6D91-4F00-83D1-C40340D8FC19}" dt="2022-01-14T10:54:42.307" v="1342"/>
        <pc:sldMkLst>
          <pc:docMk/>
          <pc:sldMk cId="3261937896" sldId="284"/>
        </pc:sldMkLst>
        <pc:spChg chg="add mod">
          <ac:chgData name="حصه بنت العتيبي" userId="c1fe605c-1aaf-4791-a440-af891effc177" providerId="ADAL" clId="{F32F3CF3-6D91-4F00-83D1-C40340D8FC19}" dt="2022-01-13T22:19:34.515" v="1271" actId="1076"/>
          <ac:spMkLst>
            <pc:docMk/>
            <pc:sldMk cId="3261937896" sldId="284"/>
            <ac:spMk id="3" creationId="{0E0DFC8D-2D4A-46A3-A0C1-BDC420A66A4E}"/>
          </ac:spMkLst>
        </pc:spChg>
        <pc:spChg chg="add mod">
          <ac:chgData name="حصه بنت العتيبي" userId="c1fe605c-1aaf-4791-a440-af891effc177" providerId="ADAL" clId="{F32F3CF3-6D91-4F00-83D1-C40340D8FC19}" dt="2022-01-13T22:19:34.515" v="1271" actId="1076"/>
          <ac:spMkLst>
            <pc:docMk/>
            <pc:sldMk cId="3261937896" sldId="284"/>
            <ac:spMk id="4" creationId="{C242042C-0A2D-425D-8191-9AF9987AFD2F}"/>
          </ac:spMkLst>
        </pc:spChg>
        <pc:spChg chg="add mod">
          <ac:chgData name="حصه بنت العتيبي" userId="c1fe605c-1aaf-4791-a440-af891effc177" providerId="ADAL" clId="{F32F3CF3-6D91-4F00-83D1-C40340D8FC19}" dt="2022-01-13T22:19:34.515" v="1271" actId="1076"/>
          <ac:spMkLst>
            <pc:docMk/>
            <pc:sldMk cId="3261937896" sldId="284"/>
            <ac:spMk id="5" creationId="{22494E8C-F6AF-4BD9-99D5-AC67B7927EAC}"/>
          </ac:spMkLst>
        </pc:spChg>
        <pc:spChg chg="add mod">
          <ac:chgData name="حصه بنت العتيبي" userId="c1fe605c-1aaf-4791-a440-af891effc177" providerId="ADAL" clId="{F32F3CF3-6D91-4F00-83D1-C40340D8FC19}" dt="2022-01-13T22:19:34.515" v="1271" actId="1076"/>
          <ac:spMkLst>
            <pc:docMk/>
            <pc:sldMk cId="3261937896" sldId="284"/>
            <ac:spMk id="6" creationId="{1310D6C5-658A-45D9-9B4D-110312477FEB}"/>
          </ac:spMkLst>
        </pc:spChg>
        <pc:spChg chg="add mod">
          <ac:chgData name="حصه بنت العتيبي" userId="c1fe605c-1aaf-4791-a440-af891effc177" providerId="ADAL" clId="{F32F3CF3-6D91-4F00-83D1-C40340D8FC19}" dt="2022-01-13T22:19:34.515" v="1271" actId="1076"/>
          <ac:spMkLst>
            <pc:docMk/>
            <pc:sldMk cId="3261937896" sldId="284"/>
            <ac:spMk id="7" creationId="{65A62A6F-913A-484C-9783-F5131AAA9257}"/>
          </ac:spMkLst>
        </pc:spChg>
        <pc:spChg chg="add mod">
          <ac:chgData name="حصه بنت العتيبي" userId="c1fe605c-1aaf-4791-a440-af891effc177" providerId="ADAL" clId="{F32F3CF3-6D91-4F00-83D1-C40340D8FC19}" dt="2022-01-13T22:19:34.515" v="1271" actId="1076"/>
          <ac:spMkLst>
            <pc:docMk/>
            <pc:sldMk cId="3261937896" sldId="284"/>
            <ac:spMk id="8" creationId="{78B00A4D-4AB6-4F09-AF46-F988C2A07BAD}"/>
          </ac:spMkLst>
        </pc:spChg>
        <pc:spChg chg="mod">
          <ac:chgData name="حصه بنت العتيبي" userId="c1fe605c-1aaf-4791-a440-af891effc177" providerId="ADAL" clId="{F32F3CF3-6D91-4F00-83D1-C40340D8FC19}" dt="2022-01-13T22:18:54.428" v="1264" actId="20577"/>
          <ac:spMkLst>
            <pc:docMk/>
            <pc:sldMk cId="3261937896" sldId="284"/>
            <ac:spMk id="12" creationId="{E90612E4-07DD-41A3-940D-57B1D5F6DC9C}"/>
          </ac:spMkLst>
        </pc:spChg>
        <pc:spChg chg="mod">
          <ac:chgData name="حصه بنت العتيبي" userId="c1fe605c-1aaf-4791-a440-af891effc177" providerId="ADAL" clId="{F32F3CF3-6D91-4F00-83D1-C40340D8FC19}" dt="2022-01-13T22:19:07.769" v="1269" actId="20577"/>
          <ac:spMkLst>
            <pc:docMk/>
            <pc:sldMk cId="3261937896" sldId="284"/>
            <ac:spMk id="13" creationId="{31965D49-62D6-4166-AD9F-AC209A82CF6D}"/>
          </ac:spMkLst>
        </pc:spChg>
        <pc:grpChg chg="add mod">
          <ac:chgData name="حصه بنت العتيبي" userId="c1fe605c-1aaf-4791-a440-af891effc177" providerId="ADAL" clId="{F32F3CF3-6D91-4F00-83D1-C40340D8FC19}" dt="2022-01-13T22:18:40.213" v="1257"/>
          <ac:grpSpMkLst>
            <pc:docMk/>
            <pc:sldMk cId="3261937896" sldId="284"/>
            <ac:grpSpMk id="10" creationId="{C41D4E9F-3533-4EF7-AB2B-ACB554844C39}"/>
          </ac:grpSpMkLst>
        </pc:grpChg>
        <pc:picChg chg="add mod">
          <ac:chgData name="حصه بنت العتيبي" userId="c1fe605c-1aaf-4791-a440-af891effc177" providerId="ADAL" clId="{F32F3CF3-6D91-4F00-83D1-C40340D8FC19}" dt="2022-01-13T22:19:23.140" v="1270" actId="1076"/>
          <ac:picMkLst>
            <pc:docMk/>
            <pc:sldMk cId="3261937896" sldId="284"/>
            <ac:picMk id="2" creationId="{2E849B88-FA7F-4653-AFD6-7DD6CA5A7E44}"/>
          </ac:picMkLst>
        </pc:picChg>
        <pc:picChg chg="add mod">
          <ac:chgData name="حصه بنت العتيبي" userId="c1fe605c-1aaf-4791-a440-af891effc177" providerId="ADAL" clId="{F32F3CF3-6D91-4F00-83D1-C40340D8FC19}" dt="2022-01-13T22:18:40.213" v="1257"/>
          <ac:picMkLst>
            <pc:docMk/>
            <pc:sldMk cId="3261937896" sldId="284"/>
            <ac:picMk id="9" creationId="{56868EB8-2697-40F3-BA7B-9B2E7EE0D90F}"/>
          </ac:picMkLst>
        </pc:picChg>
        <pc:picChg chg="mod">
          <ac:chgData name="حصه بنت العتيبي" userId="c1fe605c-1aaf-4791-a440-af891effc177" providerId="ADAL" clId="{F32F3CF3-6D91-4F00-83D1-C40340D8FC19}" dt="2022-01-13T22:18:40.213" v="1257"/>
          <ac:picMkLst>
            <pc:docMk/>
            <pc:sldMk cId="3261937896" sldId="284"/>
            <ac:picMk id="11" creationId="{52447D15-69B6-4D11-A0AE-C3C54C9C72BC}"/>
          </ac:picMkLst>
        </pc:picChg>
      </pc:sldChg>
      <pc:sldChg chg="addSp modSp add del ord">
        <pc:chgData name="حصه بنت العتيبي" userId="c1fe605c-1aaf-4791-a440-af891effc177" providerId="ADAL" clId="{F32F3CF3-6D91-4F00-83D1-C40340D8FC19}" dt="2022-01-14T10:45:59.143" v="1294" actId="47"/>
        <pc:sldMkLst>
          <pc:docMk/>
          <pc:sldMk cId="2742064100" sldId="285"/>
        </pc:sldMkLst>
        <pc:picChg chg="add mod">
          <ac:chgData name="حصه بنت العتيبي" userId="c1fe605c-1aaf-4791-a440-af891effc177" providerId="ADAL" clId="{F32F3CF3-6D91-4F00-83D1-C40340D8FC19}" dt="2022-01-14T10:45:17.993" v="1293" actId="931"/>
          <ac:picMkLst>
            <pc:docMk/>
            <pc:sldMk cId="2742064100" sldId="285"/>
            <ac:picMk id="3" creationId="{DFF723DF-BB3A-4E87-87D1-E2088D174BD8}"/>
          </ac:picMkLst>
        </pc:picChg>
      </pc:sldChg>
      <pc:sldChg chg="addSp modSp add mod ord modAnim">
        <pc:chgData name="حصه بنت العتيبي" userId="c1fe605c-1aaf-4791-a440-af891effc177" providerId="ADAL" clId="{F32F3CF3-6D91-4F00-83D1-C40340D8FC19}" dt="2022-01-14T10:57:10.786" v="1391" actId="207"/>
        <pc:sldMkLst>
          <pc:docMk/>
          <pc:sldMk cId="2017309866" sldId="286"/>
        </pc:sldMkLst>
        <pc:spChg chg="mod">
          <ac:chgData name="حصه بنت العتيبي" userId="c1fe605c-1aaf-4791-a440-af891effc177" providerId="ADAL" clId="{F32F3CF3-6D91-4F00-83D1-C40340D8FC19}" dt="2022-01-14T10:48:54.439" v="1312"/>
          <ac:spMkLst>
            <pc:docMk/>
            <pc:sldMk cId="2017309866" sldId="286"/>
            <ac:spMk id="7" creationId="{81F6B6E3-E317-4E99-80EC-CEE13CA2D5F7}"/>
          </ac:spMkLst>
        </pc:spChg>
        <pc:spChg chg="mod">
          <ac:chgData name="حصه بنت العتيبي" userId="c1fe605c-1aaf-4791-a440-af891effc177" providerId="ADAL" clId="{F32F3CF3-6D91-4F00-83D1-C40340D8FC19}" dt="2022-01-14T10:49:24.338" v="1316" actId="20577"/>
          <ac:spMkLst>
            <pc:docMk/>
            <pc:sldMk cId="2017309866" sldId="286"/>
            <ac:spMk id="8" creationId="{0A405032-97AF-4ABE-AE65-22AF55EA6AF7}"/>
          </ac:spMkLst>
        </pc:spChg>
        <pc:spChg chg="add mod">
          <ac:chgData name="حصه بنت العتيبي" userId="c1fe605c-1aaf-4791-a440-af891effc177" providerId="ADAL" clId="{F32F3CF3-6D91-4F00-83D1-C40340D8FC19}" dt="2022-01-14T10:54:17.521" v="1340" actId="2711"/>
          <ac:spMkLst>
            <pc:docMk/>
            <pc:sldMk cId="2017309866" sldId="286"/>
            <ac:spMk id="9" creationId="{6B63EDA3-2F5D-43EC-B721-6FE3575F8AFB}"/>
          </ac:spMkLst>
        </pc:spChg>
        <pc:spChg chg="add mod">
          <ac:chgData name="حصه بنت العتيبي" userId="c1fe605c-1aaf-4791-a440-af891effc177" providerId="ADAL" clId="{F32F3CF3-6D91-4F00-83D1-C40340D8FC19}" dt="2022-01-14T10:56:52.656" v="1389" actId="207"/>
          <ac:spMkLst>
            <pc:docMk/>
            <pc:sldMk cId="2017309866" sldId="286"/>
            <ac:spMk id="10" creationId="{AA69F4ED-7E80-456C-82E2-EE5C322C43F9}"/>
          </ac:spMkLst>
        </pc:spChg>
        <pc:spChg chg="add mod">
          <ac:chgData name="حصه بنت العتيبي" userId="c1fe605c-1aaf-4791-a440-af891effc177" providerId="ADAL" clId="{F32F3CF3-6D91-4F00-83D1-C40340D8FC19}" dt="2022-01-14T10:54:17.521" v="1340" actId="2711"/>
          <ac:spMkLst>
            <pc:docMk/>
            <pc:sldMk cId="2017309866" sldId="286"/>
            <ac:spMk id="11" creationId="{66A905F1-20F1-40C3-AA71-B9A8D348BE7C}"/>
          </ac:spMkLst>
        </pc:spChg>
        <pc:spChg chg="add mod">
          <ac:chgData name="حصه بنت العتيبي" userId="c1fe605c-1aaf-4791-a440-af891effc177" providerId="ADAL" clId="{F32F3CF3-6D91-4F00-83D1-C40340D8FC19}" dt="2022-01-14T10:54:17.521" v="1340" actId="2711"/>
          <ac:spMkLst>
            <pc:docMk/>
            <pc:sldMk cId="2017309866" sldId="286"/>
            <ac:spMk id="12" creationId="{8A0621F1-0D29-476B-8440-D57404D199B7}"/>
          </ac:spMkLst>
        </pc:spChg>
        <pc:spChg chg="add mod">
          <ac:chgData name="حصه بنت العتيبي" userId="c1fe605c-1aaf-4791-a440-af891effc177" providerId="ADAL" clId="{F32F3CF3-6D91-4F00-83D1-C40340D8FC19}" dt="2022-01-14T10:55:15.081" v="1347" actId="20577"/>
          <ac:spMkLst>
            <pc:docMk/>
            <pc:sldMk cId="2017309866" sldId="286"/>
            <ac:spMk id="13" creationId="{E757BDD0-2BF0-46E0-9AEC-B5EBB15C2C99}"/>
          </ac:spMkLst>
        </pc:spChg>
        <pc:spChg chg="add mod">
          <ac:chgData name="حصه بنت العتيبي" userId="c1fe605c-1aaf-4791-a440-af891effc177" providerId="ADAL" clId="{F32F3CF3-6D91-4F00-83D1-C40340D8FC19}" dt="2022-01-14T10:55:28.231" v="1353" actId="20577"/>
          <ac:spMkLst>
            <pc:docMk/>
            <pc:sldMk cId="2017309866" sldId="286"/>
            <ac:spMk id="14" creationId="{1D8E363A-39B8-480C-9D05-0445B1690174}"/>
          </ac:spMkLst>
        </pc:spChg>
        <pc:spChg chg="add mod">
          <ac:chgData name="حصه بنت العتيبي" userId="c1fe605c-1aaf-4791-a440-af891effc177" providerId="ADAL" clId="{F32F3CF3-6D91-4F00-83D1-C40340D8FC19}" dt="2022-01-14T10:55:44.170" v="1360" actId="20577"/>
          <ac:spMkLst>
            <pc:docMk/>
            <pc:sldMk cId="2017309866" sldId="286"/>
            <ac:spMk id="15" creationId="{24190DEA-C7F7-4FC5-9AF0-C7779747F8B7}"/>
          </ac:spMkLst>
        </pc:spChg>
        <pc:spChg chg="add mod">
          <ac:chgData name="حصه بنت العتيبي" userId="c1fe605c-1aaf-4791-a440-af891effc177" providerId="ADAL" clId="{F32F3CF3-6D91-4F00-83D1-C40340D8FC19}" dt="2022-01-14T10:57:03.123" v="1390" actId="207"/>
          <ac:spMkLst>
            <pc:docMk/>
            <pc:sldMk cId="2017309866" sldId="286"/>
            <ac:spMk id="16" creationId="{B95CEED3-A11A-4B12-932D-F57C72703D5C}"/>
          </ac:spMkLst>
        </pc:spChg>
        <pc:spChg chg="add mod">
          <ac:chgData name="حصه بنت العتيبي" userId="c1fe605c-1aaf-4791-a440-af891effc177" providerId="ADAL" clId="{F32F3CF3-6D91-4F00-83D1-C40340D8FC19}" dt="2022-01-14T10:56:23.489" v="1376" actId="20577"/>
          <ac:spMkLst>
            <pc:docMk/>
            <pc:sldMk cId="2017309866" sldId="286"/>
            <ac:spMk id="17" creationId="{4BF241A1-8BB7-4758-9437-3EBB83AC3698}"/>
          </ac:spMkLst>
        </pc:spChg>
        <pc:spChg chg="add mod">
          <ac:chgData name="حصه بنت العتيبي" userId="c1fe605c-1aaf-4791-a440-af891effc177" providerId="ADAL" clId="{F32F3CF3-6D91-4F00-83D1-C40340D8FC19}" dt="2022-01-14T10:57:10.786" v="1391" actId="207"/>
          <ac:spMkLst>
            <pc:docMk/>
            <pc:sldMk cId="2017309866" sldId="286"/>
            <ac:spMk id="18" creationId="{F650B5B4-464B-45D2-910D-9CD9F406EA21}"/>
          </ac:spMkLst>
        </pc:spChg>
        <pc:grpChg chg="add mod">
          <ac:chgData name="حصه بنت العتيبي" userId="c1fe605c-1aaf-4791-a440-af891effc177" providerId="ADAL" clId="{F32F3CF3-6D91-4F00-83D1-C40340D8FC19}" dt="2022-01-14T10:48:54.439" v="1312"/>
          <ac:grpSpMkLst>
            <pc:docMk/>
            <pc:sldMk cId="2017309866" sldId="286"/>
            <ac:grpSpMk id="5" creationId="{12B5A1F0-0F2E-4968-BC66-5F80ED8BE097}"/>
          </ac:grpSpMkLst>
        </pc:grpChg>
        <pc:picChg chg="add mod modCrop">
          <ac:chgData name="حصه بنت العتيبي" userId="c1fe605c-1aaf-4791-a440-af891effc177" providerId="ADAL" clId="{F32F3CF3-6D91-4F00-83D1-C40340D8FC19}" dt="2022-01-14T10:55:22.262" v="1350" actId="1076"/>
          <ac:picMkLst>
            <pc:docMk/>
            <pc:sldMk cId="2017309866" sldId="286"/>
            <ac:picMk id="3" creationId="{2100F08B-9CE4-4C44-8415-F067C2EF1CE8}"/>
          </ac:picMkLst>
        </pc:picChg>
        <pc:picChg chg="add mod">
          <ac:chgData name="حصه بنت العتيبي" userId="c1fe605c-1aaf-4791-a440-af891effc177" providerId="ADAL" clId="{F32F3CF3-6D91-4F00-83D1-C40340D8FC19}" dt="2022-01-14T10:48:59.047" v="1313" actId="1076"/>
          <ac:picMkLst>
            <pc:docMk/>
            <pc:sldMk cId="2017309866" sldId="286"/>
            <ac:picMk id="4" creationId="{04084DF5-CD49-4F67-8922-AA84D1D7F143}"/>
          </ac:picMkLst>
        </pc:picChg>
        <pc:picChg chg="mod">
          <ac:chgData name="حصه بنت العتيبي" userId="c1fe605c-1aaf-4791-a440-af891effc177" providerId="ADAL" clId="{F32F3CF3-6D91-4F00-83D1-C40340D8FC19}" dt="2022-01-14T10:48:54.439" v="1312"/>
          <ac:picMkLst>
            <pc:docMk/>
            <pc:sldMk cId="2017309866" sldId="286"/>
            <ac:picMk id="6" creationId="{44AEAD96-5319-45AF-811F-587C2B19FBCB}"/>
          </ac:picMkLst>
        </pc:picChg>
      </pc:sldChg>
      <pc:sldChg chg="addSp modSp add ord modAnim">
        <pc:chgData name="حصه بنت العتيبي" userId="c1fe605c-1aaf-4791-a440-af891effc177" providerId="ADAL" clId="{F32F3CF3-6D91-4F00-83D1-C40340D8FC19}" dt="2022-01-13T21:25:32.539" v="1019"/>
        <pc:sldMkLst>
          <pc:docMk/>
          <pc:sldMk cId="1382493025" sldId="287"/>
        </pc:sldMkLst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7" creationId="{48FFB1BD-50A3-469F-8130-283DAC9EAEEF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8" creationId="{F0A0D5F0-5D92-4E6E-BB8C-E13954544430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9" creationId="{028DD051-912F-4E9F-9FDC-7694DEBC2248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10" creationId="{63046C47-E169-435E-BF0E-72ABA0BC41CA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11" creationId="{D8F95CB3-FAD8-4B1A-BC13-68B11717D4DA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12" creationId="{48A85377-16E2-444A-83A2-C6C4D0E79805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13" creationId="{D1A54003-4712-49F8-BA07-F0C6DAFEDE89}"/>
          </ac:spMkLst>
        </pc:spChg>
        <pc:spChg chg="add 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15" creationId="{F609EE3E-A025-4A1C-B1DB-567A71C23622}"/>
          </ac:spMkLst>
        </pc:spChg>
        <pc:spChg chg="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22" creationId="{3355D6C7-E584-4F01-965E-7FDF9463A8D1}"/>
          </ac:spMkLst>
        </pc:spChg>
        <pc:spChg chg="mod">
          <ac:chgData name="حصه بنت العتيبي" userId="c1fe605c-1aaf-4791-a440-af891effc177" providerId="ADAL" clId="{F32F3CF3-6D91-4F00-83D1-C40340D8FC19}" dt="2022-01-13T21:22:30.124" v="1015" actId="1076"/>
          <ac:spMkLst>
            <pc:docMk/>
            <pc:sldMk cId="1382493025" sldId="287"/>
            <ac:spMk id="23" creationId="{2EBC1C2C-C7EA-4D63-BC1F-66B9C7D023CF}"/>
          </ac:spMkLst>
        </pc:spChg>
        <pc:grpChg chg="add mod">
          <ac:chgData name="حصه بنت العتيبي" userId="c1fe605c-1aaf-4791-a440-af891effc177" providerId="ADAL" clId="{F32F3CF3-6D91-4F00-83D1-C40340D8FC19}" dt="2022-01-13T21:22:30.124" v="1015" actId="1076"/>
          <ac:grpSpMkLst>
            <pc:docMk/>
            <pc:sldMk cId="1382493025" sldId="287"/>
            <ac:grpSpMk id="17" creationId="{B6761D1D-5EDC-4171-88FD-55BF46076F00}"/>
          </ac:grpSpMkLst>
        </pc:grpChg>
        <pc:picChg chg="add mod">
          <ac:chgData name="حصه بنت العتيبي" userId="c1fe605c-1aaf-4791-a440-af891effc177" providerId="ADAL" clId="{F32F3CF3-6D91-4F00-83D1-C40340D8FC19}" dt="2022-01-13T21:22:30.124" v="1015" actId="1076"/>
          <ac:picMkLst>
            <pc:docMk/>
            <pc:sldMk cId="1382493025" sldId="287"/>
            <ac:picMk id="6" creationId="{C4A65864-8A87-4994-A413-F453ED6FF3BC}"/>
          </ac:picMkLst>
        </pc:picChg>
        <pc:picChg chg="add mod">
          <ac:chgData name="حصه بنت العتيبي" userId="c1fe605c-1aaf-4791-a440-af891effc177" providerId="ADAL" clId="{F32F3CF3-6D91-4F00-83D1-C40340D8FC19}" dt="2022-01-13T21:22:30.124" v="1015" actId="1076"/>
          <ac:picMkLst>
            <pc:docMk/>
            <pc:sldMk cId="1382493025" sldId="287"/>
            <ac:picMk id="16" creationId="{9EE77395-F05F-43B7-ADB2-28954FD2498C}"/>
          </ac:picMkLst>
        </pc:picChg>
        <pc:picChg chg="mod">
          <ac:chgData name="حصه بنت العتيبي" userId="c1fe605c-1aaf-4791-a440-af891effc177" providerId="ADAL" clId="{F32F3CF3-6D91-4F00-83D1-C40340D8FC19}" dt="2022-01-13T21:22:30.124" v="1015" actId="1076"/>
          <ac:picMkLst>
            <pc:docMk/>
            <pc:sldMk cId="1382493025" sldId="287"/>
            <ac:picMk id="21" creationId="{915FF697-3EC6-47F5-B18F-74E814EF3627}"/>
          </ac:picMkLst>
        </pc:picChg>
      </pc:sldChg>
      <pc:sldChg chg="addSp delSp modSp add mod ord modAnim">
        <pc:chgData name="حصه بنت العتيبي" userId="c1fe605c-1aaf-4791-a440-af891effc177" providerId="ADAL" clId="{F32F3CF3-6D91-4F00-83D1-C40340D8FC19}" dt="2022-01-13T22:04:12.519" v="1183" actId="1076"/>
        <pc:sldMkLst>
          <pc:docMk/>
          <pc:sldMk cId="3357040649" sldId="288"/>
        </pc:sldMkLst>
        <pc:spChg chg="add del mod">
          <ac:chgData name="حصه بنت العتيبي" userId="c1fe605c-1aaf-4791-a440-af891effc177" providerId="ADAL" clId="{F32F3CF3-6D91-4F00-83D1-C40340D8FC19}" dt="2022-01-13T21:51:44.296" v="1138" actId="478"/>
          <ac:spMkLst>
            <pc:docMk/>
            <pc:sldMk cId="3357040649" sldId="288"/>
            <ac:spMk id="3" creationId="{82EAFB47-F8E0-42CD-A3A4-E82B27A6627D}"/>
          </ac:spMkLst>
        </pc:spChg>
        <pc:spChg chg="mod topLvl">
          <ac:chgData name="حصه بنت العتيبي" userId="c1fe605c-1aaf-4791-a440-af891effc177" providerId="ADAL" clId="{F32F3CF3-6D91-4F00-83D1-C40340D8FC19}" dt="2022-01-13T21:43:46.839" v="1099" actId="164"/>
          <ac:spMkLst>
            <pc:docMk/>
            <pc:sldMk cId="3357040649" sldId="288"/>
            <ac:spMk id="5" creationId="{734F24D8-2916-475F-9FDB-35CD2E09FDA8}"/>
          </ac:spMkLst>
        </pc:spChg>
        <pc:spChg chg="mod topLvl">
          <ac:chgData name="حصه بنت العتيبي" userId="c1fe605c-1aaf-4791-a440-af891effc177" providerId="ADAL" clId="{F32F3CF3-6D91-4F00-83D1-C40340D8FC19}" dt="2022-01-13T21:43:46.839" v="1099" actId="164"/>
          <ac:spMkLst>
            <pc:docMk/>
            <pc:sldMk cId="3357040649" sldId="288"/>
            <ac:spMk id="8" creationId="{635DD677-3E51-4126-A040-1192A3F5CCE7}"/>
          </ac:spMkLst>
        </pc:spChg>
        <pc:spChg chg="add mod">
          <ac:chgData name="حصه بنت العتيبي" userId="c1fe605c-1aaf-4791-a440-af891effc177" providerId="ADAL" clId="{F32F3CF3-6D91-4F00-83D1-C40340D8FC19}" dt="2022-01-13T21:52:12.191" v="1141" actId="14100"/>
          <ac:spMkLst>
            <pc:docMk/>
            <pc:sldMk cId="3357040649" sldId="288"/>
            <ac:spMk id="11" creationId="{85AFA220-FC78-4F56-A45A-6FB8D769B15D}"/>
          </ac:spMkLst>
        </pc:spChg>
        <pc:spChg chg="mod">
          <ac:chgData name="حصه بنت العتيبي" userId="c1fe605c-1aaf-4791-a440-af891effc177" providerId="ADAL" clId="{F32F3CF3-6D91-4F00-83D1-C40340D8FC19}" dt="2022-01-13T21:38:42.421" v="1072" actId="403"/>
          <ac:spMkLst>
            <pc:docMk/>
            <pc:sldMk cId="3357040649" sldId="288"/>
            <ac:spMk id="15" creationId="{0D8D9DCC-BB4B-4F8F-962C-9B9361089941}"/>
          </ac:spMkLst>
        </pc:spChg>
        <pc:spChg chg="mod">
          <ac:chgData name="حصه بنت العتيبي" userId="c1fe605c-1aaf-4791-a440-af891effc177" providerId="ADAL" clId="{F32F3CF3-6D91-4F00-83D1-C40340D8FC19}" dt="2022-01-13T22:04:07.515" v="1182"/>
          <ac:spMkLst>
            <pc:docMk/>
            <pc:sldMk cId="3357040649" sldId="288"/>
            <ac:spMk id="18" creationId="{EC02A8F4-6481-4007-8196-010CF3A29CA0}"/>
          </ac:spMkLst>
        </pc:spChg>
        <pc:spChg chg="mod">
          <ac:chgData name="حصه بنت العتيبي" userId="c1fe605c-1aaf-4791-a440-af891effc177" providerId="ADAL" clId="{F32F3CF3-6D91-4F00-83D1-C40340D8FC19}" dt="2022-01-13T22:04:07.515" v="1182"/>
          <ac:spMkLst>
            <pc:docMk/>
            <pc:sldMk cId="3357040649" sldId="288"/>
            <ac:spMk id="19" creationId="{DD5D7513-6FE7-4D05-9284-3604F99081F2}"/>
          </ac:spMkLst>
        </pc:spChg>
        <pc:grpChg chg="add mod">
          <ac:chgData name="حصه بنت العتيبي" userId="c1fe605c-1aaf-4791-a440-af891effc177" providerId="ADAL" clId="{F32F3CF3-6D91-4F00-83D1-C40340D8FC19}" dt="2022-01-13T21:43:46.839" v="1099" actId="164"/>
          <ac:grpSpMkLst>
            <pc:docMk/>
            <pc:sldMk cId="3357040649" sldId="288"/>
            <ac:grpSpMk id="2" creationId="{4893D918-DCA3-4F52-A74F-E0B72BAB86F0}"/>
          </ac:grpSpMkLst>
        </pc:grpChg>
        <pc:grpChg chg="del mod">
          <ac:chgData name="حصه بنت العتيبي" userId="c1fe605c-1aaf-4791-a440-af891effc177" providerId="ADAL" clId="{F32F3CF3-6D91-4F00-83D1-C40340D8FC19}" dt="2022-01-13T21:43:02.819" v="1093" actId="165"/>
          <ac:grpSpMkLst>
            <pc:docMk/>
            <pc:sldMk cId="3357040649" sldId="288"/>
            <ac:grpSpMk id="10" creationId="{866E3B26-A3C1-420D-A5B1-5864A3D82924}"/>
          </ac:grpSpMkLst>
        </pc:grpChg>
        <pc:grpChg chg="add mod">
          <ac:chgData name="حصه بنت العتيبي" userId="c1fe605c-1aaf-4791-a440-af891effc177" providerId="ADAL" clId="{F32F3CF3-6D91-4F00-83D1-C40340D8FC19}" dt="2022-01-13T22:04:12.519" v="1183" actId="1076"/>
          <ac:grpSpMkLst>
            <pc:docMk/>
            <pc:sldMk cId="3357040649" sldId="288"/>
            <ac:grpSpMk id="17" creationId="{B402DFF5-0892-41D5-9457-3D073147FA46}"/>
          </ac:grpSpMkLst>
        </pc:grpChg>
        <pc:cxnChg chg="add mod">
          <ac:chgData name="حصه بنت العتيبي" userId="c1fe605c-1aaf-4791-a440-af891effc177" providerId="ADAL" clId="{F32F3CF3-6D91-4F00-83D1-C40340D8FC19}" dt="2022-01-13T21:52:01.382" v="1140" actId="13822"/>
          <ac:cxnSpMkLst>
            <pc:docMk/>
            <pc:sldMk cId="3357040649" sldId="288"/>
            <ac:cxnSpMk id="7" creationId="{C753A71D-A940-4604-BBE2-5A9A7F0969A3}"/>
          </ac:cxnSpMkLst>
        </pc:cxnChg>
      </pc:sldChg>
      <pc:sldChg chg="delSp add mod ord">
        <pc:chgData name="حصه بنت العتيبي" userId="c1fe605c-1aaf-4791-a440-af891effc177" providerId="ADAL" clId="{F32F3CF3-6D91-4F00-83D1-C40340D8FC19}" dt="2022-01-14T10:47:36.904" v="1311"/>
        <pc:sldMkLst>
          <pc:docMk/>
          <pc:sldMk cId="3639531902" sldId="289"/>
        </pc:sldMkLst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7" creationId="{48FFB1BD-50A3-469F-8130-283DAC9EAEEF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8" creationId="{F0A0D5F0-5D92-4E6E-BB8C-E13954544430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9" creationId="{028DD051-912F-4E9F-9FDC-7694DEBC2248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10" creationId="{63046C47-E169-435E-BF0E-72ABA0BC41CA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11" creationId="{D8F95CB3-FAD8-4B1A-BC13-68B11717D4DA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12" creationId="{48A85377-16E2-444A-83A2-C6C4D0E79805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13" creationId="{D1A54003-4712-49F8-BA07-F0C6DAFEDE89}"/>
          </ac:spMkLst>
        </pc:spChg>
        <pc:spChg chg="del">
          <ac:chgData name="حصه بنت العتيبي" userId="c1fe605c-1aaf-4791-a440-af891effc177" providerId="ADAL" clId="{F32F3CF3-6D91-4F00-83D1-C40340D8FC19}" dt="2022-01-13T21:37:50.649" v="1066" actId="478"/>
          <ac:spMkLst>
            <pc:docMk/>
            <pc:sldMk cId="3639531902" sldId="289"/>
            <ac:spMk id="15" creationId="{F609EE3E-A025-4A1C-B1DB-567A71C23622}"/>
          </ac:spMkLst>
        </pc:spChg>
        <pc:grpChg chg="del">
          <ac:chgData name="حصه بنت العتيبي" userId="c1fe605c-1aaf-4791-a440-af891effc177" providerId="ADAL" clId="{F32F3CF3-6D91-4F00-83D1-C40340D8FC19}" dt="2022-01-13T21:37:58" v="1067" actId="478"/>
          <ac:grpSpMkLst>
            <pc:docMk/>
            <pc:sldMk cId="3639531902" sldId="289"/>
            <ac:grpSpMk id="17" creationId="{B6761D1D-5EDC-4171-88FD-55BF46076F00}"/>
          </ac:grpSpMkLst>
        </pc:grpChg>
        <pc:picChg chg="del">
          <ac:chgData name="حصه بنت العتيبي" userId="c1fe605c-1aaf-4791-a440-af891effc177" providerId="ADAL" clId="{F32F3CF3-6D91-4F00-83D1-C40340D8FC19}" dt="2022-01-13T21:37:50.649" v="1066" actId="478"/>
          <ac:picMkLst>
            <pc:docMk/>
            <pc:sldMk cId="3639531902" sldId="289"/>
            <ac:picMk id="6" creationId="{C4A65864-8A87-4994-A413-F453ED6FF3BC}"/>
          </ac:picMkLst>
        </pc:picChg>
        <pc:picChg chg="del">
          <ac:chgData name="حصه بنت العتيبي" userId="c1fe605c-1aaf-4791-a440-af891effc177" providerId="ADAL" clId="{F32F3CF3-6D91-4F00-83D1-C40340D8FC19}" dt="2022-01-13T21:37:59.179" v="1068" actId="478"/>
          <ac:picMkLst>
            <pc:docMk/>
            <pc:sldMk cId="3639531902" sldId="289"/>
            <ac:picMk id="16" creationId="{9EE77395-F05F-43B7-ADB2-28954FD2498C}"/>
          </ac:picMkLst>
        </pc:picChg>
      </pc:sldChg>
      <pc:sldChg chg="addSp delSp modSp add mod modAnim">
        <pc:chgData name="حصه بنت العتيبي" userId="c1fe605c-1aaf-4791-a440-af891effc177" providerId="ADAL" clId="{F32F3CF3-6D91-4F00-83D1-C40340D8FC19}" dt="2022-01-14T11:02:16.456" v="1402"/>
        <pc:sldMkLst>
          <pc:docMk/>
          <pc:sldMk cId="3026970581" sldId="290"/>
        </pc:sldMkLst>
        <pc:spChg chg="mod topLvl">
          <ac:chgData name="حصه بنت العتيبي" userId="c1fe605c-1aaf-4791-a440-af891effc177" providerId="ADAL" clId="{F32F3CF3-6D91-4F00-83D1-C40340D8FC19}" dt="2022-01-13T22:08:10.024" v="1200" actId="20577"/>
          <ac:spMkLst>
            <pc:docMk/>
            <pc:sldMk cId="3026970581" sldId="290"/>
            <ac:spMk id="5" creationId="{734F24D8-2916-475F-9FDB-35CD2E09FDA8}"/>
          </ac:spMkLst>
        </pc:spChg>
        <pc:spChg chg="mod ord topLvl">
          <ac:chgData name="حصه بنت العتيبي" userId="c1fe605c-1aaf-4791-a440-af891effc177" providerId="ADAL" clId="{F32F3CF3-6D91-4F00-83D1-C40340D8FC19}" dt="2022-01-13T22:08:43.820" v="1203" actId="1076"/>
          <ac:spMkLst>
            <pc:docMk/>
            <pc:sldMk cId="3026970581" sldId="290"/>
            <ac:spMk id="8" creationId="{635DD677-3E51-4126-A040-1192A3F5CCE7}"/>
          </ac:spMkLst>
        </pc:spChg>
        <pc:spChg chg="add mod">
          <ac:chgData name="حصه بنت العتيبي" userId="c1fe605c-1aaf-4791-a440-af891effc177" providerId="ADAL" clId="{F32F3CF3-6D91-4F00-83D1-C40340D8FC19}" dt="2022-01-14T11:01:43.001" v="1398" actId="13926"/>
          <ac:spMkLst>
            <pc:docMk/>
            <pc:sldMk cId="3026970581" sldId="290"/>
            <ac:spMk id="9" creationId="{42F81E5E-9023-448F-A531-B12F1987E5BC}"/>
          </ac:spMkLst>
        </pc:spChg>
        <pc:spChg chg="mod topLvl">
          <ac:chgData name="حصه بنت العتيبي" userId="c1fe605c-1aaf-4791-a440-af891effc177" providerId="ADAL" clId="{F32F3CF3-6D91-4F00-83D1-C40340D8FC19}" dt="2022-01-14T11:01:59.821" v="1400" actId="1076"/>
          <ac:spMkLst>
            <pc:docMk/>
            <pc:sldMk cId="3026970581" sldId="290"/>
            <ac:spMk id="11" creationId="{85AFA220-FC78-4F56-A45A-6FB8D769B15D}"/>
          </ac:spMkLst>
        </pc:spChg>
        <pc:spChg chg="add mod">
          <ac:chgData name="حصه بنت العتيبي" userId="c1fe605c-1aaf-4791-a440-af891effc177" providerId="ADAL" clId="{F32F3CF3-6D91-4F00-83D1-C40340D8FC19}" dt="2022-01-14T11:02:02.104" v="1401" actId="1076"/>
          <ac:spMkLst>
            <pc:docMk/>
            <pc:sldMk cId="3026970581" sldId="290"/>
            <ac:spMk id="13" creationId="{78ADBA24-A64B-4227-B7CD-92D246B08833}"/>
          </ac:spMkLst>
        </pc:spChg>
        <pc:spChg chg="mod">
          <ac:chgData name="حصه بنت العتيبي" userId="c1fe605c-1aaf-4791-a440-af891effc177" providerId="ADAL" clId="{F32F3CF3-6D91-4F00-83D1-C40340D8FC19}" dt="2022-01-13T21:57:15.094" v="1158" actId="403"/>
          <ac:spMkLst>
            <pc:docMk/>
            <pc:sldMk cId="3026970581" sldId="290"/>
            <ac:spMk id="15" creationId="{0D8D9DCC-BB4B-4F8F-962C-9B9361089941}"/>
          </ac:spMkLst>
        </pc:spChg>
        <pc:grpChg chg="del mod">
          <ac:chgData name="حصه بنت العتيبي" userId="c1fe605c-1aaf-4791-a440-af891effc177" providerId="ADAL" clId="{F32F3CF3-6D91-4F00-83D1-C40340D8FC19}" dt="2022-01-13T22:07:53.539" v="1198" actId="165"/>
          <ac:grpSpMkLst>
            <pc:docMk/>
            <pc:sldMk cId="3026970581" sldId="290"/>
            <ac:grpSpMk id="2" creationId="{4893D918-DCA3-4F52-A74F-E0B72BAB86F0}"/>
          </ac:grpSpMkLst>
        </pc:grpChg>
        <pc:grpChg chg="add del mod">
          <ac:chgData name="حصه بنت العتيبي" userId="c1fe605c-1aaf-4791-a440-af891effc177" providerId="ADAL" clId="{F32F3CF3-6D91-4F00-83D1-C40340D8FC19}" dt="2022-01-13T22:09:08.994" v="1205" actId="165"/>
          <ac:grpSpMkLst>
            <pc:docMk/>
            <pc:sldMk cId="3026970581" sldId="290"/>
            <ac:grpSpMk id="3" creationId="{AA20060F-8D89-47B8-BEF0-F6085AD977BE}"/>
          </ac:grpSpMkLst>
        </pc:grpChg>
        <pc:picChg chg="mod">
          <ac:chgData name="حصه بنت العتيبي" userId="c1fe605c-1aaf-4791-a440-af891effc177" providerId="ADAL" clId="{F32F3CF3-6D91-4F00-83D1-C40340D8FC19}" dt="2022-01-13T22:07:45.341" v="1197" actId="14100"/>
          <ac:picMkLst>
            <pc:docMk/>
            <pc:sldMk cId="3026970581" sldId="290"/>
            <ac:picMk id="4" creationId="{4EBBDBD8-457C-4145-AFAF-721E558B01BB}"/>
          </ac:picMkLst>
        </pc:picChg>
        <pc:cxnChg chg="del mod topLvl">
          <ac:chgData name="حصه بنت العتيبي" userId="c1fe605c-1aaf-4791-a440-af891effc177" providerId="ADAL" clId="{F32F3CF3-6D91-4F00-83D1-C40340D8FC19}" dt="2022-01-13T22:09:13.940" v="1206" actId="478"/>
          <ac:cxnSpMkLst>
            <pc:docMk/>
            <pc:sldMk cId="3026970581" sldId="290"/>
            <ac:cxnSpMk id="7" creationId="{C753A71D-A940-4604-BBE2-5A9A7F0969A3}"/>
          </ac:cxnSpMkLst>
        </pc:cxnChg>
      </pc:sldChg>
      <pc:sldChg chg="add ord">
        <pc:chgData name="حصه بنت العتيبي" userId="c1fe605c-1aaf-4791-a440-af891effc177" providerId="ADAL" clId="{F32F3CF3-6D91-4F00-83D1-C40340D8FC19}" dt="2022-01-14T10:47:08.824" v="1307"/>
        <pc:sldMkLst>
          <pc:docMk/>
          <pc:sldMk cId="174597885" sldId="291"/>
        </pc:sldMkLst>
      </pc:sldChg>
      <pc:sldMasterChg chg="addSp modSp mod modTransition delSldLayout modSldLayout">
        <pc:chgData name="حصه بنت العتيبي" userId="c1fe605c-1aaf-4791-a440-af891effc177" providerId="ADAL" clId="{F32F3CF3-6D91-4F00-83D1-C40340D8FC19}" dt="2022-01-13T22:30:37.531" v="1290" actId="1076"/>
        <pc:sldMasterMkLst>
          <pc:docMk/>
          <pc:sldMasterMk cId="2054322300" sldId="2147483648"/>
        </pc:sldMasterMkLst>
        <pc:spChg chg="mod">
          <ac:chgData name="حصه بنت العتيبي" userId="c1fe605c-1aaf-4791-a440-af891effc177" providerId="ADAL" clId="{F32F3CF3-6D91-4F00-83D1-C40340D8FC19}" dt="2022-01-13T22:30:29.984" v="1289" actId="1076"/>
          <ac:spMkLst>
            <pc:docMk/>
            <pc:sldMasterMk cId="2054322300" sldId="2147483648"/>
            <ac:spMk id="9" creationId="{00000000-0000-0000-0000-000000000000}"/>
          </ac:spMkLst>
        </pc:spChg>
        <pc:spChg chg="add mod">
          <ac:chgData name="حصه بنت العتيبي" userId="c1fe605c-1aaf-4791-a440-af891effc177" providerId="ADAL" clId="{F32F3CF3-6D91-4F00-83D1-C40340D8FC19}" dt="2022-01-13T22:30:37.531" v="1290" actId="1076"/>
          <ac:spMkLst>
            <pc:docMk/>
            <pc:sldMasterMk cId="2054322300" sldId="2147483648"/>
            <ac:spMk id="17" creationId="{65372445-7543-412E-95A8-1ACED6E0D465}"/>
          </ac:spMkLst>
        </pc:sp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3817955988" sldId="2147483649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2185532848" sldId="2147483650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3234467543" sldId="2147483651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1239113715" sldId="2147483652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2138358032" sldId="2147483653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3163578801" sldId="2147483654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178381615" sldId="2147483655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3518043182" sldId="2147483656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3973900260" sldId="2147483657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2040880889" sldId="2147483658"/>
          </pc:sldLayoutMkLst>
        </pc:sldLayoutChg>
        <pc:sldLayoutChg chg="modTransition">
          <pc:chgData name="حصه بنت العتيبي" userId="c1fe605c-1aaf-4791-a440-af891effc177" providerId="ADAL" clId="{F32F3CF3-6D91-4F00-83D1-C40340D8FC19}" dt="2022-01-13T11:32:53.390" v="390"/>
          <pc:sldLayoutMkLst>
            <pc:docMk/>
            <pc:sldMasterMk cId="2054322300" sldId="2147483648"/>
            <pc:sldLayoutMk cId="612817689" sldId="2147483659"/>
          </pc:sldLayoutMkLst>
        </pc:sldLayoutChg>
        <pc:sldLayoutChg chg="del modTransition">
          <pc:chgData name="حصه بنت العتيبي" userId="c1fe605c-1aaf-4791-a440-af891effc177" providerId="ADAL" clId="{F32F3CF3-6D91-4F00-83D1-C40340D8FC19}" dt="2022-01-13T22:25:56.273" v="1274" actId="2696"/>
          <pc:sldLayoutMkLst>
            <pc:docMk/>
            <pc:sldMasterMk cId="2054322300" sldId="2147483648"/>
            <pc:sldLayoutMk cId="1360817249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32F980B-E92D-42B8-B811-8E3E01B9630E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11/06/43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4360E59-1627-4404-ACC5-51C744AB0F27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FDB4FE-D0AA-453E-8D4C-329CD2F81F95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1221E5-7225-48EB-A4EE-420E7BFCF70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41221E5-7225-48EB-A4EE-420E7BFCF705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3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41221E5-7225-48EB-A4EE-420E7BFCF705}" type="slidenum">
              <a:rPr lang="ar-SA" smtClean="0"/>
              <a:pPr rtl="1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342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37809D77-6270-417D-B912-9E40620F0D03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1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41221E5-7225-48EB-A4EE-420E7BFCF705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45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 bwMode="ltGray">
          <a:xfrm flipH="1">
            <a:off x="-1" y="6551676"/>
            <a:ext cx="609441" cy="306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gray">
          <a:xfrm flipH="1">
            <a:off x="609440" y="6551676"/>
            <a:ext cx="304721" cy="306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مستطيل 9"/>
          <p:cNvSpPr/>
          <p:nvPr/>
        </p:nvSpPr>
        <p:spPr bwMode="ltGray">
          <a:xfrm flipH="1">
            <a:off x="10984826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مستطيل 10"/>
          <p:cNvSpPr/>
          <p:nvPr/>
        </p:nvSpPr>
        <p:spPr bwMode="gray">
          <a:xfrm flipH="1">
            <a:off x="11595633" y="0"/>
            <a:ext cx="5931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مستطيل 11"/>
          <p:cNvSpPr/>
          <p:nvPr/>
        </p:nvSpPr>
        <p:spPr bwMode="ltGray">
          <a:xfrm flipH="1">
            <a:off x="-1" y="6551676"/>
            <a:ext cx="12188825" cy="306324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موصل مستقيم 12"/>
          <p:cNvCxnSpPr>
            <a:cxnSpLocks/>
          </p:cNvCxnSpPr>
          <p:nvPr/>
        </p:nvCxnSpPr>
        <p:spPr bwMode="white">
          <a:xfrm flipH="1">
            <a:off x="61553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 bwMode="black">
          <a:xfrm flipH="1">
            <a:off x="10972673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رابط مستقيم 14"/>
          <p:cNvCxnSpPr>
            <a:cxnSpLocks/>
          </p:cNvCxnSpPr>
          <p:nvPr/>
        </p:nvCxnSpPr>
        <p:spPr bwMode="white">
          <a:xfrm flipH="1">
            <a:off x="1096994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موصل مستقيم 15"/>
          <p:cNvCxnSpPr>
            <a:cxnSpLocks/>
          </p:cNvCxnSpPr>
          <p:nvPr/>
        </p:nvCxnSpPr>
        <p:spPr bwMode="white">
          <a:xfrm flipH="1">
            <a:off x="1036050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11319174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431125" y="1600200"/>
            <a:ext cx="8329031" cy="2680127"/>
          </a:xfrm>
        </p:spPr>
        <p:txBody>
          <a:bodyPr rtlCol="1">
            <a:noAutofit/>
          </a:bodyPr>
          <a:lstStyle>
            <a:lvl1pPr algn="r" rtl="1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H="1">
            <a:off x="2243714" y="4344915"/>
            <a:ext cx="7516442" cy="111608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A168D7B-5186-4DD6-A042-9D7E1F15C33E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2972" y="6356351"/>
            <a:ext cx="609441" cy="365125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394F201-4485-437F-86F5-CBBE6EA12C5F}"/>
              </a:ext>
            </a:extLst>
          </p:cNvPr>
          <p:cNvSpPr txBox="1"/>
          <p:nvPr userDrawn="1"/>
        </p:nvSpPr>
        <p:spPr>
          <a:xfrm>
            <a:off x="-112289" y="7040563"/>
            <a:ext cx="37181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12588" y="177800"/>
            <a:ext cx="9782801" cy="123983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12588" y="1600200"/>
            <a:ext cx="9782801" cy="4572000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0586086-A442-4195-B7EA-8A1F5F87A071}" type="datetime1">
              <a:rPr lang="ar-SA" noProof="0" smtClean="0"/>
              <a:t>11/06/43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black">
          <a:xfrm flipH="1">
            <a:off x="0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/>
          <p:cNvSpPr/>
          <p:nvPr/>
        </p:nvSpPr>
        <p:spPr bwMode="ltGray">
          <a:xfrm flipH="1">
            <a:off x="10962241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gray">
          <a:xfrm flipH="1">
            <a:off x="11579384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مستطيل 9"/>
          <p:cNvSpPr/>
          <p:nvPr/>
        </p:nvSpPr>
        <p:spPr bwMode="black">
          <a:xfrm flipH="1">
            <a:off x="10962241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موصل مستقيم 10"/>
          <p:cNvCxnSpPr>
            <a:cxnSpLocks/>
          </p:cNvCxnSpPr>
          <p:nvPr/>
        </p:nvCxnSpPr>
        <p:spPr bwMode="white">
          <a:xfrm flipH="1">
            <a:off x="10962241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>
            <a:cxnSpLocks/>
          </p:cNvCxnSpPr>
          <p:nvPr/>
        </p:nvCxnSpPr>
        <p:spPr bwMode="white">
          <a:xfrm flipH="1">
            <a:off x="10962241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 flipH="1" flipV="1">
            <a:off x="11096707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موصل مستقيم 13"/>
          <p:cNvCxnSpPr>
            <a:cxnSpLocks/>
          </p:cNvCxnSpPr>
          <p:nvPr/>
        </p:nvCxnSpPr>
        <p:spPr bwMode="white">
          <a:xfrm flipH="1">
            <a:off x="1157168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01687" y="685800"/>
            <a:ext cx="1787526" cy="5486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2741613" y="685800"/>
            <a:ext cx="7848599" cy="5486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57D6B74-68E8-42B4-8297-F085D8BFE3B6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12588" y="177800"/>
            <a:ext cx="9782801" cy="123983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12588" y="1600200"/>
            <a:ext cx="9782801" cy="45720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FE7F651-8140-4672-97C9-DB4775B95B20}" type="datetime1">
              <a:rPr lang="ar-SA" noProof="0" smtClean="0"/>
              <a:t>11/06/43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 bwMode="black">
          <a:xfrm flipH="1">
            <a:off x="0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المستطيل 19"/>
          <p:cNvSpPr/>
          <p:nvPr/>
        </p:nvSpPr>
        <p:spPr bwMode="gray">
          <a:xfrm flipH="1">
            <a:off x="609441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مستطيل 23"/>
          <p:cNvSpPr/>
          <p:nvPr/>
        </p:nvSpPr>
        <p:spPr bwMode="gray">
          <a:xfrm flipH="1">
            <a:off x="1036323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مستطيل 20"/>
          <p:cNvSpPr/>
          <p:nvPr/>
        </p:nvSpPr>
        <p:spPr bwMode="ltGray">
          <a:xfrm flipH="1"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رابط مستقيم 21"/>
          <p:cNvCxnSpPr>
            <a:cxnSpLocks/>
          </p:cNvCxnSpPr>
          <p:nvPr/>
        </p:nvCxnSpPr>
        <p:spPr bwMode="white">
          <a:xfrm flipH="1">
            <a:off x="61553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 bwMode="black">
          <a:xfrm flipH="1">
            <a:off x="10972673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11319174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موصل مستقيم 22"/>
          <p:cNvCxnSpPr>
            <a:cxnSpLocks/>
          </p:cNvCxnSpPr>
          <p:nvPr/>
        </p:nvCxnSpPr>
        <p:spPr bwMode="white">
          <a:xfrm flipH="1">
            <a:off x="1097267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 bwMode="black">
          <a:xfrm flipH="1">
            <a:off x="0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مستطيل 26"/>
          <p:cNvSpPr/>
          <p:nvPr/>
        </p:nvSpPr>
        <p:spPr bwMode="gray">
          <a:xfrm flipH="1">
            <a:off x="609441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مستطيل 27"/>
          <p:cNvSpPr/>
          <p:nvPr/>
        </p:nvSpPr>
        <p:spPr bwMode="gray">
          <a:xfrm flipH="1">
            <a:off x="10360501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مستطيل 28"/>
          <p:cNvSpPr/>
          <p:nvPr/>
        </p:nvSpPr>
        <p:spPr>
          <a:xfrm flipH="1">
            <a:off x="10969944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مستطيل 29"/>
          <p:cNvSpPr/>
          <p:nvPr/>
        </p:nvSpPr>
        <p:spPr bwMode="ltGray">
          <a:xfrm flipH="1"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رابط مستقيم 30"/>
          <p:cNvCxnSpPr>
            <a:cxnSpLocks/>
          </p:cNvCxnSpPr>
          <p:nvPr/>
        </p:nvCxnSpPr>
        <p:spPr bwMode="white">
          <a:xfrm flipH="1">
            <a:off x="61553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 bwMode="black">
          <a:xfrm flipH="1">
            <a:off x="10972673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رابط مستقيم 32"/>
          <p:cNvCxnSpPr>
            <a:cxnSpLocks/>
          </p:cNvCxnSpPr>
          <p:nvPr/>
        </p:nvCxnSpPr>
        <p:spPr bwMode="white">
          <a:xfrm flipH="1">
            <a:off x="1096994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306940" y="1600201"/>
            <a:ext cx="8283272" cy="2654064"/>
          </a:xfrm>
        </p:spPr>
        <p:txBody>
          <a:bodyPr rtlCol="1" anchor="b">
            <a:normAutofit/>
          </a:bodyPr>
          <a:lstStyle>
            <a:lvl1pPr algn="r" rtl="1">
              <a:defRPr sz="5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3325589" y="4259996"/>
            <a:ext cx="7264623" cy="1150203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AAC580-CC2F-4406-AF6B-CAB156080C9E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2813" y="6356351"/>
            <a:ext cx="609441" cy="365125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12588" y="177800"/>
            <a:ext cx="9782801" cy="123983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780803" y="1600200"/>
            <a:ext cx="4814586" cy="4572000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12588" y="1600200"/>
            <a:ext cx="4814586" cy="4572000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 baseline="0"/>
            </a:lvl6pPr>
            <a:lvl7pPr algn="r" rtl="1">
              <a:defRPr sz="1800" baseline="0"/>
            </a:lvl7pPr>
            <a:lvl8pPr algn="r" rtl="1">
              <a:defRPr sz="1800" baseline="0"/>
            </a:lvl8pPr>
            <a:lvl9pPr algn="r" rtl="1">
              <a:defRPr sz="1800" baseline="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7961AD5-9DCA-4419-BD49-9C695C0FF5E0}" type="datetime1">
              <a:rPr lang="ar-SA" noProof="0" smtClean="0"/>
              <a:t>11/06/43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12588" y="177800"/>
            <a:ext cx="9782801" cy="1239837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776501" y="1499616"/>
            <a:ext cx="4818888" cy="93878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all" baseline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780803" y="2514706"/>
            <a:ext cx="4814586" cy="365749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12588" y="1499616"/>
            <a:ext cx="4818888" cy="93878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all" baseline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12588" y="2514600"/>
            <a:ext cx="4818888" cy="3655568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77D9452-C1BD-4C11-BBE7-24466F5DF5FC}" type="datetime1">
              <a:rPr lang="ar-SA" noProof="0" smtClean="0"/>
              <a:t>11/06/43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71C3273-3624-414A-BA86-84321EB15701}" type="datetime1">
              <a:rPr lang="ar-SA" noProof="0" smtClean="0"/>
              <a:t>11/06/43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ltGray">
          <a:xfrm flipH="1">
            <a:off x="11257865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gray">
          <a:xfrm flipH="1">
            <a:off x="11579384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 bwMode="white">
          <a:xfrm flipH="1">
            <a:off x="1157168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 bwMode="gray">
          <a:xfrm flipH="1">
            <a:off x="29626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black">
          <a:xfrm flipH="1">
            <a:off x="-8459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182DB5A-4D02-487E-944A-14A6E4A4D203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 bwMode="gray">
          <a:xfrm flipH="1">
            <a:off x="7419316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ltGray">
          <a:xfrm flipH="1">
            <a:off x="11579384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 bwMode="white">
          <a:xfrm flipH="1">
            <a:off x="1156703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 bwMode="gray">
          <a:xfrm flipH="1">
            <a:off x="0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 bwMode="white">
          <a:xfrm flipH="1">
            <a:off x="7821163" y="381000"/>
            <a:ext cx="3293422" cy="1371600"/>
          </a:xfrm>
        </p:spPr>
        <p:txBody>
          <a:bodyPr rtlCol="1" anchor="b">
            <a:normAutofit/>
          </a:bodyPr>
          <a:lstStyle>
            <a:lvl1pPr algn="r" rtl="1">
              <a:defRPr sz="2800" b="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12588" y="482600"/>
            <a:ext cx="6195986" cy="5689600"/>
          </a:xfrm>
        </p:spPr>
        <p:txBody>
          <a:bodyPr rtlCol="1">
            <a:normAutofit/>
          </a:bodyPr>
          <a:lstStyle>
            <a:lvl1pPr algn="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 baseline="0"/>
            </a:lvl8pPr>
            <a:lvl9pPr algn="r" rtl="1">
              <a:defRPr sz="1800" baseline="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white">
          <a:xfrm flipH="1">
            <a:off x="7821163" y="1828800"/>
            <a:ext cx="3293422" cy="43434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ED9C85E-A4E1-4A08-A4D7-1F7375233A79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 bwMode="gray">
          <a:xfrm flipH="1">
            <a:off x="11579384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/>
          <p:cNvSpPr/>
          <p:nvPr/>
        </p:nvSpPr>
        <p:spPr bwMode="black">
          <a:xfrm flipH="1">
            <a:off x="0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ltGray">
          <a:xfrm flipH="1">
            <a:off x="296261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21163" y="381000"/>
            <a:ext cx="3293422" cy="1371600"/>
          </a:xfrm>
        </p:spPr>
        <p:txBody>
          <a:bodyPr rtlCol="1" anchor="b">
            <a:normAutofit/>
          </a:bodyPr>
          <a:lstStyle>
            <a:lvl1pPr algn="r" rtl="1">
              <a:defRPr sz="2800" b="0" cap="all" baseline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 bwMode="auto">
          <a:xfrm flipH="1">
            <a:off x="812588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1">
            <a:normAutofit/>
          </a:bodyPr>
          <a:lstStyle>
            <a:lvl1pPr marL="0" indent="0" algn="r" rtl="1">
              <a:buNone/>
              <a:defRPr sz="2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dirty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7821163" y="1828800"/>
            <a:ext cx="3293422" cy="43434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5789692" y="6356351"/>
            <a:ext cx="1218883" cy="365125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E6638AD-1D0A-4A81-BE8F-F09E7587EC01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1618827" y="6356351"/>
            <a:ext cx="3974065" cy="365125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12588" y="6356351"/>
            <a:ext cx="609441" cy="365125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 bwMode="white">
          <a:xfrm flipH="1">
            <a:off x="30895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gray">
          <a:xfrm flipH="1">
            <a:off x="0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lvl="0"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/>
          <p:cNvSpPr/>
          <p:nvPr/>
        </p:nvSpPr>
        <p:spPr bwMode="ltGray">
          <a:xfrm flipH="1">
            <a:off x="10962241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gray">
          <a:xfrm flipH="1">
            <a:off x="11579384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مستطيل 12"/>
          <p:cNvSpPr/>
          <p:nvPr/>
        </p:nvSpPr>
        <p:spPr bwMode="black">
          <a:xfrm flipH="1">
            <a:off x="10962241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موصل مستقيم 13"/>
          <p:cNvCxnSpPr>
            <a:cxnSpLocks/>
          </p:cNvCxnSpPr>
          <p:nvPr/>
        </p:nvCxnSpPr>
        <p:spPr bwMode="white">
          <a:xfrm flipH="1">
            <a:off x="10962241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>
            <a:cxnSpLocks/>
          </p:cNvCxnSpPr>
          <p:nvPr/>
        </p:nvCxnSpPr>
        <p:spPr bwMode="white">
          <a:xfrm flipH="1">
            <a:off x="10962241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11096707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موصل مستقيم 15"/>
          <p:cNvCxnSpPr>
            <a:cxnSpLocks/>
          </p:cNvCxnSpPr>
          <p:nvPr/>
        </p:nvCxnSpPr>
        <p:spPr bwMode="white">
          <a:xfrm flipH="1">
            <a:off x="1157168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12588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12588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5789692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40A6E69-BB5A-4BF5-927E-5F499CFC5E19}" type="datetime1">
              <a:rPr lang="ar-SA" smtClean="0"/>
              <a:pPr/>
              <a:t>11/06/43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1618827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12588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C1BBB0-96F0-4077-A278-0F3FB5C104D3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BADFB3-AC98-455C-ACBD-9BEA8AB002AD}"/>
              </a:ext>
            </a:extLst>
          </p:cNvPr>
          <p:cNvSpPr txBox="1"/>
          <p:nvPr userDrawn="1"/>
        </p:nvSpPr>
        <p:spPr>
          <a:xfrm>
            <a:off x="-112289" y="7040563"/>
            <a:ext cx="37181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5372445-7543-412E-95A8-1ACED6E0D465}"/>
              </a:ext>
            </a:extLst>
          </p:cNvPr>
          <p:cNvSpPr txBox="1"/>
          <p:nvPr userDrawn="1"/>
        </p:nvSpPr>
        <p:spPr>
          <a:xfrm rot="16200000">
            <a:off x="10425987" y="5087461"/>
            <a:ext cx="31409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6888" indent="-246888" algn="r" defTabSz="914400" rtl="1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1264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7840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44168" indent="-24688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0992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7568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emf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 دعاء قصير اجمل دعاء الى الله دعاء الاستخارة">
            <a:extLst>
              <a:ext uri="{FF2B5EF4-FFF2-40B4-BE49-F238E27FC236}">
                <a16:creationId xmlns:a16="http://schemas.microsoft.com/office/drawing/2014/main" id="{01849DF2-7677-4615-B5D7-D2C5BE14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b="18381"/>
          <a:stretch/>
        </p:blipFill>
        <p:spPr bwMode="auto">
          <a:xfrm>
            <a:off x="2638028" y="476672"/>
            <a:ext cx="6033468" cy="5636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17500" dir="13500000" algn="b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6B073EFB-1E70-44E9-98CD-739F8473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0" t="11949" r="24633"/>
          <a:stretch/>
        </p:blipFill>
        <p:spPr>
          <a:xfrm>
            <a:off x="3790156" y="2204864"/>
            <a:ext cx="4464496" cy="477579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3278480-84AE-497C-AB30-4104F432C4F3}"/>
              </a:ext>
            </a:extLst>
          </p:cNvPr>
          <p:cNvGrpSpPr/>
          <p:nvPr/>
        </p:nvGrpSpPr>
        <p:grpSpPr>
          <a:xfrm>
            <a:off x="477788" y="260648"/>
            <a:ext cx="3744416" cy="1800200"/>
            <a:chOff x="477788" y="260648"/>
            <a:chExt cx="3744416" cy="180020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0A0136A-C369-40AF-B7A7-90FD7C0F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513" t="13731" r="6949" b="10399"/>
            <a:stretch/>
          </p:blipFill>
          <p:spPr>
            <a:xfrm>
              <a:off x="477788" y="260648"/>
              <a:ext cx="3744416" cy="180020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BC9751F-FAC8-4A0F-A3B5-533AA8804A0F}"/>
                </a:ext>
              </a:extLst>
            </p:cNvPr>
            <p:cNvSpPr txBox="1"/>
            <p:nvPr/>
          </p:nvSpPr>
          <p:spPr>
            <a:xfrm>
              <a:off x="837828" y="836712"/>
              <a:ext cx="28083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Practice Time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78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F59F72A-66C4-4207-B6DE-CC7FFDAD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12776"/>
            <a:ext cx="8927404" cy="52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DD24C88-6704-47E5-89FE-CDAF79BFC878}"/>
              </a:ext>
            </a:extLst>
          </p:cNvPr>
          <p:cNvSpPr txBox="1"/>
          <p:nvPr/>
        </p:nvSpPr>
        <p:spPr>
          <a:xfrm>
            <a:off x="3553046" y="1786878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/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about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393C7F-7F18-4482-97CA-F79FD9C3D7C8}"/>
              </a:ext>
            </a:extLst>
          </p:cNvPr>
          <p:cNvSpPr txBox="1"/>
          <p:nvPr/>
        </p:nvSpPr>
        <p:spPr>
          <a:xfrm>
            <a:off x="3383750" y="2154922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for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39BC6EB-920A-4654-A409-47D997A37C01}"/>
              </a:ext>
            </a:extLst>
          </p:cNvPr>
          <p:cNvSpPr txBox="1"/>
          <p:nvPr/>
        </p:nvSpPr>
        <p:spPr>
          <a:xfrm>
            <a:off x="3143839" y="2489801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1BB3DC-BA9D-480B-B324-3862738BDA73}"/>
              </a:ext>
            </a:extLst>
          </p:cNvPr>
          <p:cNvSpPr txBox="1"/>
          <p:nvPr/>
        </p:nvSpPr>
        <p:spPr>
          <a:xfrm>
            <a:off x="3059191" y="2793702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EAA14C1-B3C8-40AE-AA52-71FF229A5D9A}"/>
              </a:ext>
            </a:extLst>
          </p:cNvPr>
          <p:cNvSpPr txBox="1"/>
          <p:nvPr/>
        </p:nvSpPr>
        <p:spPr>
          <a:xfrm>
            <a:off x="2998067" y="3416613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C7D3817-395D-4F1A-BE98-8E685531C958}"/>
              </a:ext>
            </a:extLst>
          </p:cNvPr>
          <p:cNvSpPr txBox="1"/>
          <p:nvPr/>
        </p:nvSpPr>
        <p:spPr>
          <a:xfrm>
            <a:off x="3287731" y="3731115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99D4F7D-B51D-493B-81DA-DF3754D386EF}"/>
              </a:ext>
            </a:extLst>
          </p:cNvPr>
          <p:cNvSpPr txBox="1"/>
          <p:nvPr/>
        </p:nvSpPr>
        <p:spPr>
          <a:xfrm>
            <a:off x="3657670" y="4309649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about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C2BC771-BE6B-46C3-A2BE-2F1EC8C30142}"/>
              </a:ext>
            </a:extLst>
          </p:cNvPr>
          <p:cNvSpPr txBox="1"/>
          <p:nvPr/>
        </p:nvSpPr>
        <p:spPr>
          <a:xfrm>
            <a:off x="3287731" y="4632906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AEEB12E-E446-4009-B59E-5A379E312645}"/>
              </a:ext>
            </a:extLst>
          </p:cNvPr>
          <p:cNvSpPr txBox="1"/>
          <p:nvPr/>
        </p:nvSpPr>
        <p:spPr>
          <a:xfrm>
            <a:off x="4458519" y="4989720"/>
            <a:ext cx="63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2856D56-D6F1-4914-ADAB-0D34546592E9}"/>
              </a:ext>
            </a:extLst>
          </p:cNvPr>
          <p:cNvSpPr txBox="1"/>
          <p:nvPr/>
        </p:nvSpPr>
        <p:spPr>
          <a:xfrm>
            <a:off x="5809642" y="4973786"/>
            <a:ext cx="78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for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96A321F-EA44-41F4-A403-598FC06007D9}"/>
              </a:ext>
            </a:extLst>
          </p:cNvPr>
          <p:cNvSpPr txBox="1"/>
          <p:nvPr/>
        </p:nvSpPr>
        <p:spPr>
          <a:xfrm>
            <a:off x="3345805" y="5571340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AEEFE5E-1AFE-4950-89A1-C00554F0CA97}"/>
              </a:ext>
            </a:extLst>
          </p:cNvPr>
          <p:cNvSpPr txBox="1"/>
          <p:nvPr/>
        </p:nvSpPr>
        <p:spPr>
          <a:xfrm>
            <a:off x="2782043" y="5874112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against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849AD21-610B-4F06-8F33-F06587A33E0F}"/>
              </a:ext>
            </a:extLst>
          </p:cNvPr>
          <p:cNvSpPr txBox="1"/>
          <p:nvPr/>
        </p:nvSpPr>
        <p:spPr>
          <a:xfrm>
            <a:off x="2998067" y="6210164"/>
            <a:ext cx="15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about</a:t>
            </a:r>
          </a:p>
        </p:txBody>
      </p:sp>
      <p:pic>
        <p:nvPicPr>
          <p:cNvPr id="1026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8791B953-75D9-48A6-9C9F-3674909B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" y="1212001"/>
            <a:ext cx="846734" cy="1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47E6B2D-1D6A-43A1-A1F0-2A54BE98EC49}"/>
              </a:ext>
            </a:extLst>
          </p:cNvPr>
          <p:cNvGrpSpPr/>
          <p:nvPr/>
        </p:nvGrpSpPr>
        <p:grpSpPr>
          <a:xfrm>
            <a:off x="302103" y="-24493"/>
            <a:ext cx="4383742" cy="1160984"/>
            <a:chOff x="302103" y="-24493"/>
            <a:chExt cx="4383742" cy="1160984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C4183F4-E163-4EB9-9D88-340E4AC4F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4016" y="-24493"/>
              <a:ext cx="4261829" cy="116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F7FFC3C-F64A-4E89-BD28-DD5267EFCFD4}"/>
                </a:ext>
              </a:extLst>
            </p:cNvPr>
            <p:cNvSpPr txBox="1"/>
            <p:nvPr/>
          </p:nvSpPr>
          <p:spPr>
            <a:xfrm>
              <a:off x="1622105" y="194157"/>
              <a:ext cx="14419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Work Book</a:t>
              </a:r>
              <a:endParaRPr lang="ar-SA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087D672-E1E2-40C2-A2B1-300ACA7259F9}"/>
                </a:ext>
              </a:extLst>
            </p:cNvPr>
            <p:cNvSpPr txBox="1"/>
            <p:nvPr/>
          </p:nvSpPr>
          <p:spPr>
            <a:xfrm>
              <a:off x="302103" y="545841"/>
              <a:ext cx="144191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</a:rPr>
                <a:t>p98 </a:t>
              </a:r>
              <a:endParaRPr lang="ar-SA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16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C564E6-260C-40D6-8886-2A1F3B28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27" y="1857062"/>
            <a:ext cx="7803342" cy="3769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316A10C-9552-449C-AE1E-6CB871E7BE56}"/>
              </a:ext>
            </a:extLst>
          </p:cNvPr>
          <p:cNvSpPr txBox="1"/>
          <p:nvPr/>
        </p:nvSpPr>
        <p:spPr>
          <a:xfrm>
            <a:off x="3599503" y="2908461"/>
            <a:ext cx="93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to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4D96C0F-3479-4EF4-B081-C8827DE55817}"/>
              </a:ext>
            </a:extLst>
          </p:cNvPr>
          <p:cNvSpPr txBox="1"/>
          <p:nvPr/>
        </p:nvSpPr>
        <p:spPr>
          <a:xfrm>
            <a:off x="3073300" y="3407474"/>
            <a:ext cx="93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582B255-18D1-44BA-9AD4-39301A876100}"/>
              </a:ext>
            </a:extLst>
          </p:cNvPr>
          <p:cNvSpPr txBox="1"/>
          <p:nvPr/>
        </p:nvSpPr>
        <p:spPr>
          <a:xfrm>
            <a:off x="4801492" y="4067412"/>
            <a:ext cx="93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about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DE17E60-AD53-4F2D-B6FD-1092EDF0F464}"/>
              </a:ext>
            </a:extLst>
          </p:cNvPr>
          <p:cNvSpPr txBox="1"/>
          <p:nvPr/>
        </p:nvSpPr>
        <p:spPr>
          <a:xfrm>
            <a:off x="3878485" y="4539751"/>
            <a:ext cx="93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of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B2D1BEF-B0D7-4B08-A527-AC54725D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7" y="1857062"/>
            <a:ext cx="3063071" cy="3372138"/>
          </a:xfrm>
          <a:prstGeom prst="roundRect">
            <a:avLst>
              <a:gd name="adj" fmla="val 289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C34810F3-7EA5-4085-AF09-173F4B46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425220"/>
            <a:ext cx="846734" cy="1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8AD6FE-CF05-4C67-87EA-154CAE7A0B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704" t="9835"/>
          <a:stretch/>
        </p:blipFill>
        <p:spPr>
          <a:xfrm>
            <a:off x="-1432279" y="3429000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184312-E15F-4235-9E77-E48B8F395075}"/>
              </a:ext>
            </a:extLst>
          </p:cNvPr>
          <p:cNvGrpSpPr/>
          <p:nvPr/>
        </p:nvGrpSpPr>
        <p:grpSpPr>
          <a:xfrm>
            <a:off x="-11279930" y="901341"/>
            <a:ext cx="6162242" cy="3284554"/>
            <a:chOff x="4430742" y="885450"/>
            <a:chExt cx="6162242" cy="3284554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2B4DC4B1-FA9C-46D4-8B71-BD52650E6FAC}"/>
                </a:ext>
              </a:extLst>
            </p:cNvPr>
            <p:cNvSpPr txBox="1"/>
            <p:nvPr/>
          </p:nvSpPr>
          <p:spPr>
            <a:xfrm rot="21141302">
              <a:off x="4430742" y="885450"/>
              <a:ext cx="6162242" cy="3284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F3DBEFF-50FF-4861-986B-2FDFB1F157FE}"/>
                </a:ext>
              </a:extLst>
            </p:cNvPr>
            <p:cNvSpPr txBox="1"/>
            <p:nvPr/>
          </p:nvSpPr>
          <p:spPr>
            <a:xfrm>
              <a:off x="4438228" y="1412776"/>
              <a:ext cx="6147271" cy="2248693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Although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it </a:t>
              </a:r>
              <a:r>
                <a:rPr lang="en-US" sz="2400" b="0" i="0" u="none" strike="noStrike" baseline="0" dirty="0">
                  <a:highlight>
                    <a:srgbClr val="00FFFF"/>
                  </a:highlight>
                  <a:latin typeface="ProximaNova-Light"/>
                </a:rPr>
                <a:t>rained</a:t>
              </a:r>
              <a:r>
                <a:rPr lang="en-US" sz="2400" b="0" i="0" u="none" strike="noStrike" baseline="0" dirty="0">
                  <a:latin typeface="ProximaNova-Light"/>
                </a:rPr>
                <a:t>, we enjoyed the vacation. 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In spite of </a:t>
              </a:r>
              <a:r>
                <a:rPr lang="en-US" sz="2400" b="0" i="0" u="none" strike="noStrike" baseline="0" dirty="0">
                  <a:highlight>
                    <a:srgbClr val="00FF00"/>
                  </a:highlight>
                  <a:latin typeface="ProximaNova-Light"/>
                </a:rPr>
                <a:t>the traffic</a:t>
              </a:r>
              <a:r>
                <a:rPr lang="en-US" sz="2400" b="0" i="0" u="none" strike="noStrike" baseline="0" dirty="0">
                  <a:latin typeface="ProximaNova-Light"/>
                </a:rPr>
                <a:t>, I arrived on time.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Even though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I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0" i="0" u="none" strike="noStrike" baseline="0" dirty="0">
                  <a:highlight>
                    <a:srgbClr val="00FFFF"/>
                  </a:highlight>
                  <a:latin typeface="ProximaNova-Light"/>
                </a:rPr>
                <a:t>was </a:t>
              </a:r>
              <a:r>
                <a:rPr lang="en-US" sz="2400" b="0" i="0" u="none" strike="noStrike" baseline="0" dirty="0">
                  <a:latin typeface="ProximaNova-Light"/>
                </a:rPr>
                <a:t>tired, I couldn’t sleep.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0" i="0" u="none" strike="noStrike" baseline="0" dirty="0">
                  <a:latin typeface="ProximaNova-Light"/>
                </a:rPr>
                <a:t> He went to school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in spite of </a:t>
              </a:r>
              <a:r>
                <a:rPr lang="en-US" sz="2400" b="0" i="0" u="none" strike="noStrike" baseline="0" dirty="0">
                  <a:solidFill>
                    <a:srgbClr val="00B0F0"/>
                  </a:solidFill>
                  <a:latin typeface="ProximaNova-Light"/>
                </a:rPr>
                <a:t>being</a:t>
              </a:r>
              <a:r>
                <a:rPr lang="en-US" sz="2400" b="0" i="0" u="none" strike="noStrike" baseline="0" dirty="0">
                  <a:latin typeface="ProximaNova-Light"/>
                </a:rPr>
                <a:t> sick.</a:t>
              </a:r>
              <a:endParaRPr lang="ar-SA" sz="3200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07DDD9C-2B3F-4C76-9978-85C3771918A0}"/>
              </a:ext>
            </a:extLst>
          </p:cNvPr>
          <p:cNvGrpSpPr/>
          <p:nvPr/>
        </p:nvGrpSpPr>
        <p:grpSpPr>
          <a:xfrm>
            <a:off x="-12267456" y="-171399"/>
            <a:ext cx="6510511" cy="1119672"/>
            <a:chOff x="-367987" y="-609"/>
            <a:chExt cx="5256584" cy="83732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D9BD618-37AF-468D-AE58-086547D3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D0CE3C3B-9338-4D9A-A301-D4C42541EAA2}"/>
                </a:ext>
              </a:extLst>
            </p:cNvPr>
            <p:cNvSpPr txBox="1"/>
            <p:nvPr/>
          </p:nvSpPr>
          <p:spPr>
            <a:xfrm>
              <a:off x="664422" y="190381"/>
              <a:ext cx="352839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8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Although, Even Though, In Spite Of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46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BBDBD8-457C-4145-AFAF-721E558B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4" t="9835"/>
          <a:stretch/>
        </p:blipFill>
        <p:spPr>
          <a:xfrm>
            <a:off x="10774932" y="3429000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C7126E9-2ABE-456A-B325-D0C2717F8B5F}"/>
              </a:ext>
            </a:extLst>
          </p:cNvPr>
          <p:cNvGrpSpPr/>
          <p:nvPr/>
        </p:nvGrpSpPr>
        <p:grpSpPr>
          <a:xfrm>
            <a:off x="927280" y="1160001"/>
            <a:ext cx="6162242" cy="3316745"/>
            <a:chOff x="4430741" y="1144110"/>
            <a:chExt cx="6162242" cy="3316745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635DD677-3E51-4126-A040-1192A3F5CCE7}"/>
                </a:ext>
              </a:extLst>
            </p:cNvPr>
            <p:cNvSpPr txBox="1"/>
            <p:nvPr/>
          </p:nvSpPr>
          <p:spPr>
            <a:xfrm rot="21141302">
              <a:off x="4430741" y="1144110"/>
              <a:ext cx="6162242" cy="3284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34F24D8-2916-475F-9FDB-35CD2E09FDA8}"/>
                </a:ext>
              </a:extLst>
            </p:cNvPr>
            <p:cNvSpPr txBox="1"/>
            <p:nvPr/>
          </p:nvSpPr>
          <p:spPr>
            <a:xfrm>
              <a:off x="4438228" y="1412776"/>
              <a:ext cx="6147271" cy="3048079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Although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it </a:t>
              </a:r>
              <a:r>
                <a:rPr lang="en-US" sz="2400" b="0" i="0" u="none" strike="noStrike" baseline="0" dirty="0">
                  <a:highlight>
                    <a:srgbClr val="00FFFF"/>
                  </a:highlight>
                  <a:latin typeface="ProximaNova-Light"/>
                </a:rPr>
                <a:t>rained</a:t>
              </a:r>
              <a:r>
                <a:rPr lang="en-US" sz="2400" b="0" i="0" u="none" strike="noStrike" baseline="0" dirty="0">
                  <a:latin typeface="ProximaNova-Light"/>
                </a:rPr>
                <a:t>, we enjoyed the vacation. 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Even though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I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0" i="0" u="none" strike="noStrike" baseline="0" dirty="0">
                  <a:highlight>
                    <a:srgbClr val="00FFFF"/>
                  </a:highlight>
                  <a:latin typeface="ProximaNova-Light"/>
                </a:rPr>
                <a:t>was </a:t>
              </a:r>
              <a:r>
                <a:rPr lang="en-US" sz="2400" b="0" i="0" u="none" strike="noStrike" baseline="0" dirty="0">
                  <a:latin typeface="ProximaNova-Light"/>
                </a:rPr>
                <a:t>tired, I couldn’t sleep.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0" i="0" u="none" strike="noStrike" baseline="0" dirty="0">
                  <a:latin typeface="ProximaNova-Light"/>
                </a:rPr>
                <a:t> He went to school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in spite of </a:t>
              </a:r>
              <a:r>
                <a:rPr lang="en-US" sz="2400" b="0" i="0" u="none" strike="noStrike" baseline="0" dirty="0">
                  <a:solidFill>
                    <a:srgbClr val="00B0F0"/>
                  </a:solidFill>
                  <a:latin typeface="ProximaNova-Light"/>
                </a:rPr>
                <a:t>being</a:t>
              </a:r>
              <a:r>
                <a:rPr lang="en-US" sz="2400" b="0" i="0" u="none" strike="noStrike" baseline="0" dirty="0">
                  <a:latin typeface="ProximaNova-Light"/>
                </a:rPr>
                <a:t> sick.</a:t>
              </a:r>
              <a:endParaRPr lang="ar-SA" sz="2400" b="0" i="0" u="none" strike="noStrike" baseline="0" dirty="0">
                <a:latin typeface="ProximaNova-Light"/>
              </a:endParaRPr>
            </a:p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In spite of </a:t>
              </a:r>
              <a:r>
                <a:rPr lang="en-US" sz="2400" b="0" i="0" u="none" strike="noStrike" baseline="0" dirty="0">
                  <a:highlight>
                    <a:srgbClr val="00FF00"/>
                  </a:highlight>
                  <a:latin typeface="ProximaNova-Light"/>
                </a:rPr>
                <a:t>the traffic</a:t>
              </a:r>
              <a:r>
                <a:rPr lang="en-US" sz="2400" b="0" i="0" u="none" strike="noStrike" baseline="0" dirty="0">
                  <a:latin typeface="ProximaNova-Light"/>
                </a:rPr>
                <a:t>, I arrived on time.</a:t>
              </a:r>
            </a:p>
            <a:p>
              <a:pPr algn="l">
                <a:lnSpc>
                  <a:spcPct val="150000"/>
                </a:lnSpc>
              </a:pPr>
              <a:endParaRPr lang="ar-SA" sz="3200" dirty="0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6B93C82-D740-474C-B45D-942E046204E8}"/>
              </a:ext>
            </a:extLst>
          </p:cNvPr>
          <p:cNvGrpSpPr/>
          <p:nvPr/>
        </p:nvGrpSpPr>
        <p:grpSpPr>
          <a:xfrm>
            <a:off x="-60245" y="-171399"/>
            <a:ext cx="6510511" cy="1119672"/>
            <a:chOff x="-367987" y="-609"/>
            <a:chExt cx="5256584" cy="83732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E2B6C5E-1D62-4767-83D3-0CD12ABA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D8D9DCC-BB4B-4F8F-962C-9B9361089941}"/>
                </a:ext>
              </a:extLst>
            </p:cNvPr>
            <p:cNvSpPr txBox="1"/>
            <p:nvPr/>
          </p:nvSpPr>
          <p:spPr>
            <a:xfrm>
              <a:off x="664422" y="190381"/>
              <a:ext cx="352839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8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Although, Even Though, In Spite Of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  <p:sp>
        <p:nvSpPr>
          <p:cNvPr id="3" name="وسيلة الشرح: خطية بلا حدود 2">
            <a:extLst>
              <a:ext uri="{FF2B5EF4-FFF2-40B4-BE49-F238E27FC236}">
                <a16:creationId xmlns:a16="http://schemas.microsoft.com/office/drawing/2014/main" id="{0C74A7BC-53A8-46F7-966D-BB53531CEF37}"/>
              </a:ext>
            </a:extLst>
          </p:cNvPr>
          <p:cNvSpPr/>
          <p:nvPr/>
        </p:nvSpPr>
        <p:spPr>
          <a:xfrm>
            <a:off x="7587613" y="1268760"/>
            <a:ext cx="2880320" cy="648072"/>
          </a:xfrm>
          <a:prstGeom prst="callout1">
            <a:avLst>
              <a:gd name="adj1" fmla="val 34604"/>
              <a:gd name="adj2" fmla="val -1199"/>
              <a:gd name="adj3" fmla="val 88720"/>
              <a:gd name="adj4" fmla="val -351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2"/>
                </a:solidFill>
                <a:latin typeface="ProximaNova-Light"/>
              </a:rPr>
              <a:t>a </a:t>
            </a:r>
            <a:r>
              <a:rPr lang="en-US" sz="2000" b="0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clause</a:t>
            </a:r>
            <a:r>
              <a:rPr lang="en-US" sz="2000" b="0" i="0" u="none" strike="noStrike" baseline="0" dirty="0">
                <a:solidFill>
                  <a:schemeClr val="tx2"/>
                </a:solidFill>
                <a:latin typeface="ProximaNova-Light"/>
              </a:rPr>
              <a:t> that has a s</a:t>
            </a:r>
            <a:r>
              <a:rPr lang="en-US" sz="2000" b="0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ubject</a:t>
            </a:r>
            <a:r>
              <a:rPr lang="en-US" sz="2000" b="0" i="0" u="none" strike="noStrike" baseline="0" dirty="0">
                <a:solidFill>
                  <a:schemeClr val="tx2"/>
                </a:solidFill>
                <a:latin typeface="ProximaNova-Light"/>
              </a:rPr>
              <a:t> and </a:t>
            </a:r>
            <a:r>
              <a:rPr lang="en-US" sz="2000" b="0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a verb</a:t>
            </a:r>
            <a:endParaRPr lang="ar-SA" sz="20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A4C573E-2ED2-4E78-B169-731997B109C0}"/>
              </a:ext>
            </a:extLst>
          </p:cNvPr>
          <p:cNvCxnSpPr/>
          <p:nvPr/>
        </p:nvCxnSpPr>
        <p:spPr>
          <a:xfrm flipV="1">
            <a:off x="6094412" y="1700808"/>
            <a:ext cx="1493201" cy="72008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وسيلة الشرح: خطية بلا حدود 16">
            <a:extLst>
              <a:ext uri="{FF2B5EF4-FFF2-40B4-BE49-F238E27FC236}">
                <a16:creationId xmlns:a16="http://schemas.microsoft.com/office/drawing/2014/main" id="{FF9BC822-E89B-4309-AE25-7F05331507F2}"/>
              </a:ext>
            </a:extLst>
          </p:cNvPr>
          <p:cNvSpPr/>
          <p:nvPr/>
        </p:nvSpPr>
        <p:spPr>
          <a:xfrm>
            <a:off x="7098149" y="2273505"/>
            <a:ext cx="2880320" cy="648072"/>
          </a:xfrm>
          <a:prstGeom prst="callout1">
            <a:avLst>
              <a:gd name="adj1" fmla="val 34604"/>
              <a:gd name="adj2" fmla="val -1199"/>
              <a:gd name="adj3" fmla="val 88720"/>
              <a:gd name="adj4" fmla="val -351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gerund</a:t>
            </a:r>
            <a:endParaRPr lang="ar-SA" sz="20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8" name="وسيلة الشرح: خطية بلا حدود 17">
            <a:extLst>
              <a:ext uri="{FF2B5EF4-FFF2-40B4-BE49-F238E27FC236}">
                <a16:creationId xmlns:a16="http://schemas.microsoft.com/office/drawing/2014/main" id="{05305254-8265-497E-98ED-C90735ABFCCB}"/>
              </a:ext>
            </a:extLst>
          </p:cNvPr>
          <p:cNvSpPr/>
          <p:nvPr/>
        </p:nvSpPr>
        <p:spPr>
          <a:xfrm>
            <a:off x="7098149" y="3074693"/>
            <a:ext cx="2880320" cy="648072"/>
          </a:xfrm>
          <a:prstGeom prst="callout1">
            <a:avLst>
              <a:gd name="adj1" fmla="val 34604"/>
              <a:gd name="adj2" fmla="val -1199"/>
              <a:gd name="adj3" fmla="val 58598"/>
              <a:gd name="adj4" fmla="val -369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noun</a:t>
            </a:r>
            <a:endParaRPr lang="ar-SA" sz="20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981F221-C1BC-48DE-8A24-A01CE21EED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30" t="11949" r="24633"/>
          <a:stretch/>
        </p:blipFill>
        <p:spPr>
          <a:xfrm>
            <a:off x="-5920585" y="1428667"/>
            <a:ext cx="4464496" cy="477579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D86C5BB-07CB-4C71-BD01-379ED3D609A2}"/>
              </a:ext>
            </a:extLst>
          </p:cNvPr>
          <p:cNvGrpSpPr/>
          <p:nvPr/>
        </p:nvGrpSpPr>
        <p:grpSpPr>
          <a:xfrm>
            <a:off x="-9232953" y="-515549"/>
            <a:ext cx="3744416" cy="1800200"/>
            <a:chOff x="477788" y="260648"/>
            <a:chExt cx="3744416" cy="18002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448F9F5-07EF-4EE5-83DA-A0D34F972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513" t="13731" r="6949" b="10399"/>
            <a:stretch/>
          </p:blipFill>
          <p:spPr>
            <a:xfrm>
              <a:off x="477788" y="260648"/>
              <a:ext cx="3744416" cy="180020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E64E8E8F-C3F6-42EC-AEDC-68F5CCF3D3CA}"/>
                </a:ext>
              </a:extLst>
            </p:cNvPr>
            <p:cNvSpPr txBox="1"/>
            <p:nvPr/>
          </p:nvSpPr>
          <p:spPr>
            <a:xfrm>
              <a:off x="837828" y="836712"/>
              <a:ext cx="28083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Practice Time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02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6B073EFB-1E70-44E9-98CD-739F8473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0" t="11949" r="24633"/>
          <a:stretch/>
        </p:blipFill>
        <p:spPr>
          <a:xfrm>
            <a:off x="3790156" y="2204864"/>
            <a:ext cx="4464496" cy="477579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3278480-84AE-497C-AB30-4104F432C4F3}"/>
              </a:ext>
            </a:extLst>
          </p:cNvPr>
          <p:cNvGrpSpPr/>
          <p:nvPr/>
        </p:nvGrpSpPr>
        <p:grpSpPr>
          <a:xfrm>
            <a:off x="477788" y="260648"/>
            <a:ext cx="3744416" cy="1800200"/>
            <a:chOff x="477788" y="260648"/>
            <a:chExt cx="3744416" cy="180020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0A0136A-C369-40AF-B7A7-90FD7C0F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513" t="13731" r="6949" b="10399"/>
            <a:stretch/>
          </p:blipFill>
          <p:spPr>
            <a:xfrm>
              <a:off x="477788" y="260648"/>
              <a:ext cx="3744416" cy="180020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BC9751F-FAC8-4A0F-A3B5-533AA8804A0F}"/>
                </a:ext>
              </a:extLst>
            </p:cNvPr>
            <p:cNvSpPr txBox="1"/>
            <p:nvPr/>
          </p:nvSpPr>
          <p:spPr>
            <a:xfrm>
              <a:off x="837828" y="836712"/>
              <a:ext cx="28083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Practice Time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6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A65864-8A87-4994-A413-F453ED6FF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7228" y="2060848"/>
            <a:ext cx="7485714" cy="4066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8FFB1BD-50A3-469F-8130-283DAC9EAEEF}"/>
              </a:ext>
            </a:extLst>
          </p:cNvPr>
          <p:cNvSpPr txBox="1"/>
          <p:nvPr/>
        </p:nvSpPr>
        <p:spPr>
          <a:xfrm>
            <a:off x="-8091164" y="27809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0A0D5F0-5D92-4E6E-BB8C-E13954544430}"/>
              </a:ext>
            </a:extLst>
          </p:cNvPr>
          <p:cNvSpPr txBox="1"/>
          <p:nvPr/>
        </p:nvSpPr>
        <p:spPr>
          <a:xfrm>
            <a:off x="-5498876" y="32036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in spite of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28DD051-912F-4E9F-9FDC-7694DEBC2248}"/>
              </a:ext>
            </a:extLst>
          </p:cNvPr>
          <p:cNvSpPr txBox="1"/>
          <p:nvPr/>
        </p:nvSpPr>
        <p:spPr>
          <a:xfrm>
            <a:off x="-6218956" y="36357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in spite of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3046C47-E169-435E-BF0E-72ABA0BC41CA}"/>
              </a:ext>
            </a:extLst>
          </p:cNvPr>
          <p:cNvSpPr txBox="1"/>
          <p:nvPr/>
        </p:nvSpPr>
        <p:spPr>
          <a:xfrm>
            <a:off x="-7938764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8F95CB3-FAD8-4B1A-BC13-68B11717D4DA}"/>
              </a:ext>
            </a:extLst>
          </p:cNvPr>
          <p:cNvSpPr txBox="1"/>
          <p:nvPr/>
        </p:nvSpPr>
        <p:spPr>
          <a:xfrm>
            <a:off x="-4778796" y="44278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8A85377-16E2-444A-83A2-C6C4D0E79805}"/>
              </a:ext>
            </a:extLst>
          </p:cNvPr>
          <p:cNvSpPr txBox="1"/>
          <p:nvPr/>
        </p:nvSpPr>
        <p:spPr>
          <a:xfrm>
            <a:off x="-7947148" y="48598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in spite of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D1A54003-4712-49F8-BA07-F0C6DAFEDE89}"/>
              </a:ext>
            </a:extLst>
          </p:cNvPr>
          <p:cNvSpPr txBox="1"/>
          <p:nvPr/>
        </p:nvSpPr>
        <p:spPr>
          <a:xfrm>
            <a:off x="-5354860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609EE3E-A025-4A1C-B1DB-567A71C23622}"/>
              </a:ext>
            </a:extLst>
          </p:cNvPr>
          <p:cNvSpPr txBox="1"/>
          <p:nvPr/>
        </p:nvSpPr>
        <p:spPr>
          <a:xfrm>
            <a:off x="-8019156" y="56519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pic>
        <p:nvPicPr>
          <p:cNvPr id="16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9EE77395-F05F-43B7-ADB2-28954FD2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8736" y="1284009"/>
            <a:ext cx="846734" cy="1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6761D1D-5EDC-4171-88FD-55BF46076F00}"/>
              </a:ext>
            </a:extLst>
          </p:cNvPr>
          <p:cNvGrpSpPr/>
          <p:nvPr/>
        </p:nvGrpSpPr>
        <p:grpSpPr>
          <a:xfrm>
            <a:off x="-10356669" y="47515"/>
            <a:ext cx="4383742" cy="1160984"/>
            <a:chOff x="302103" y="-24493"/>
            <a:chExt cx="4383742" cy="1160984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15FF697-3EC6-47F5-B18F-74E814EF3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24016" y="-24493"/>
              <a:ext cx="4261829" cy="116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3355D6C7-E584-4F01-965E-7FDF9463A8D1}"/>
                </a:ext>
              </a:extLst>
            </p:cNvPr>
            <p:cNvSpPr txBox="1"/>
            <p:nvPr/>
          </p:nvSpPr>
          <p:spPr>
            <a:xfrm>
              <a:off x="1622105" y="194157"/>
              <a:ext cx="14419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Work Book</a:t>
              </a:r>
              <a:endParaRPr lang="ar-SA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2EBC1C2C-C7EA-4D63-BC1F-66B9C7D023CF}"/>
                </a:ext>
              </a:extLst>
            </p:cNvPr>
            <p:cNvSpPr txBox="1"/>
            <p:nvPr/>
          </p:nvSpPr>
          <p:spPr>
            <a:xfrm>
              <a:off x="302103" y="545841"/>
              <a:ext cx="144191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</a:rPr>
                <a:t>p99 </a:t>
              </a:r>
              <a:endParaRPr lang="ar-SA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493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448B9B-6BC8-4EE5-8837-A686D08C4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2"/>
          <a:stretch/>
        </p:blipFill>
        <p:spPr>
          <a:xfrm>
            <a:off x="1039908" y="1775794"/>
            <a:ext cx="9963776" cy="4605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E7E8782-B751-48EF-A5C2-E101F3907F09}"/>
              </a:ext>
            </a:extLst>
          </p:cNvPr>
          <p:cNvSpPr txBox="1"/>
          <p:nvPr/>
        </p:nvSpPr>
        <p:spPr>
          <a:xfrm>
            <a:off x="1870854" y="34494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D3CB391-6AA9-43E6-ABF0-80AAA7739190}"/>
              </a:ext>
            </a:extLst>
          </p:cNvPr>
          <p:cNvSpPr txBox="1"/>
          <p:nvPr/>
        </p:nvSpPr>
        <p:spPr>
          <a:xfrm>
            <a:off x="1762842" y="28944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In spite of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144E2A0-E3F2-403B-8C4B-2AB85AFD8356}"/>
              </a:ext>
            </a:extLst>
          </p:cNvPr>
          <p:cNvSpPr txBox="1"/>
          <p:nvPr/>
        </p:nvSpPr>
        <p:spPr>
          <a:xfrm>
            <a:off x="4159932" y="41037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B36417B-8133-4DEA-B655-ADD004AD71C7}"/>
              </a:ext>
            </a:extLst>
          </p:cNvPr>
          <p:cNvSpPr txBox="1"/>
          <p:nvPr/>
        </p:nvSpPr>
        <p:spPr>
          <a:xfrm>
            <a:off x="1978866" y="52292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Although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17E055B-45D3-4C98-9724-FE6857FC8F00}"/>
              </a:ext>
            </a:extLst>
          </p:cNvPr>
          <p:cNvSpPr txBox="1"/>
          <p:nvPr/>
        </p:nvSpPr>
        <p:spPr>
          <a:xfrm>
            <a:off x="5393804" y="46730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in spite of</a:t>
            </a:r>
          </a:p>
        </p:txBody>
      </p:sp>
      <p:pic>
        <p:nvPicPr>
          <p:cNvPr id="15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1E356370-9EF1-450C-8FF1-07F935C0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" y="1212001"/>
            <a:ext cx="846734" cy="1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3862621-3DA3-4AC1-92F7-96A343168F06}"/>
              </a:ext>
            </a:extLst>
          </p:cNvPr>
          <p:cNvGrpSpPr/>
          <p:nvPr/>
        </p:nvGrpSpPr>
        <p:grpSpPr>
          <a:xfrm>
            <a:off x="302103" y="-24493"/>
            <a:ext cx="4383742" cy="1160984"/>
            <a:chOff x="302103" y="-24493"/>
            <a:chExt cx="4383742" cy="1160984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99B7032-84E8-497A-902A-3B0791CA5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4016" y="-24493"/>
              <a:ext cx="4261829" cy="116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317EACB-E32E-44C9-8ED8-CA3A1613A329}"/>
                </a:ext>
              </a:extLst>
            </p:cNvPr>
            <p:cNvSpPr txBox="1"/>
            <p:nvPr/>
          </p:nvSpPr>
          <p:spPr>
            <a:xfrm>
              <a:off x="1622105" y="194157"/>
              <a:ext cx="14419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Student Book</a:t>
              </a:r>
              <a:endParaRPr lang="ar-SA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5B1B05E-46E0-443C-A4AB-F799A86444CF}"/>
                </a:ext>
              </a:extLst>
            </p:cNvPr>
            <p:cNvSpPr txBox="1"/>
            <p:nvPr/>
          </p:nvSpPr>
          <p:spPr>
            <a:xfrm>
              <a:off x="302103" y="545841"/>
              <a:ext cx="144191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</a:rPr>
                <a:t>p34 </a:t>
              </a:r>
              <a:endParaRPr lang="ar-SA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4F3EB327-EF8F-4A11-AD41-AB8020505B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704" t="9835"/>
          <a:stretch/>
        </p:blipFill>
        <p:spPr>
          <a:xfrm>
            <a:off x="-1467508" y="3410303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E6CBF59-E657-482E-91EA-C0A94101D7CD}"/>
              </a:ext>
            </a:extLst>
          </p:cNvPr>
          <p:cNvGrpSpPr/>
          <p:nvPr/>
        </p:nvGrpSpPr>
        <p:grpSpPr>
          <a:xfrm>
            <a:off x="-11434117" y="1253644"/>
            <a:ext cx="5214082" cy="2734447"/>
            <a:chOff x="808323" y="1272341"/>
            <a:chExt cx="5214082" cy="2734447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C60F9F56-8BA8-4347-AF16-2876E9E43C62}"/>
                </a:ext>
              </a:extLst>
            </p:cNvPr>
            <p:cNvSpPr txBox="1"/>
            <p:nvPr/>
          </p:nvSpPr>
          <p:spPr>
            <a:xfrm>
              <a:off x="909837" y="2132856"/>
              <a:ext cx="5112568" cy="1140697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latin typeface="ProximaNova-Light"/>
                </a:rPr>
                <a:t>I’ll tell you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as soon as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Light"/>
                </a:rPr>
                <a:t>I know</a:t>
              </a:r>
              <a:r>
                <a:rPr lang="en-US" sz="2400" b="1" i="0" u="none" strike="noStrike" baseline="0" dirty="0">
                  <a:latin typeface="ProximaNova-Light"/>
                </a:rPr>
                <a:t>.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latin typeface="ProximaNova-Light"/>
                </a:rPr>
                <a:t> I’ll call you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when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Light"/>
                </a:rPr>
                <a:t>I arrive.</a:t>
              </a:r>
              <a:endParaRPr lang="ar-SA" sz="3200" b="1" dirty="0">
                <a:highlight>
                  <a:srgbClr val="FFFF00"/>
                </a:highlight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3EEEC6E9-588E-4FCC-9E01-661BF62EEBB4}"/>
                </a:ext>
              </a:extLst>
            </p:cNvPr>
            <p:cNvSpPr txBox="1"/>
            <p:nvPr/>
          </p:nvSpPr>
          <p:spPr>
            <a:xfrm rot="21141302">
              <a:off x="808323" y="1272341"/>
              <a:ext cx="5054658" cy="2734447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D74E018-2E30-402F-AFBE-E9AD88A48A3D}"/>
              </a:ext>
            </a:extLst>
          </p:cNvPr>
          <p:cNvGrpSpPr/>
          <p:nvPr/>
        </p:nvGrpSpPr>
        <p:grpSpPr>
          <a:xfrm>
            <a:off x="-12302683" y="92254"/>
            <a:ext cx="5256584" cy="837321"/>
            <a:chOff x="-367987" y="-609"/>
            <a:chExt cx="5256584" cy="837321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31449079-ED9A-4440-A98A-DC6B4914B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D2D2FFD-8C82-4C97-A0C7-57FA85A653F0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As Soon As, When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20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BBDBD8-457C-4145-AFAF-721E558B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4" t="9835"/>
          <a:stretch/>
        </p:blipFill>
        <p:spPr>
          <a:xfrm>
            <a:off x="10774932" y="3429000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893D918-DCA3-4F52-A74F-E0B72BAB86F0}"/>
              </a:ext>
            </a:extLst>
          </p:cNvPr>
          <p:cNvGrpSpPr/>
          <p:nvPr/>
        </p:nvGrpSpPr>
        <p:grpSpPr>
          <a:xfrm>
            <a:off x="808323" y="1272341"/>
            <a:ext cx="5214082" cy="2734447"/>
            <a:chOff x="808323" y="1272341"/>
            <a:chExt cx="5214082" cy="2734447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34F24D8-2916-475F-9FDB-35CD2E09FDA8}"/>
                </a:ext>
              </a:extLst>
            </p:cNvPr>
            <p:cNvSpPr txBox="1"/>
            <p:nvPr/>
          </p:nvSpPr>
          <p:spPr>
            <a:xfrm>
              <a:off x="909837" y="2132856"/>
              <a:ext cx="5112568" cy="1140697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latin typeface="ProximaNova-Light"/>
                </a:rPr>
                <a:t>I’ll tell you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as soon as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Light"/>
                </a:rPr>
                <a:t>I know</a:t>
              </a:r>
              <a:r>
                <a:rPr lang="en-US" sz="2400" b="1" i="0" u="none" strike="noStrike" baseline="0" dirty="0">
                  <a:latin typeface="ProximaNova-Light"/>
                </a:rPr>
                <a:t>.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 b="1" i="0" u="none" strike="noStrike" baseline="0" dirty="0">
                  <a:latin typeface="ProximaNova-Light"/>
                </a:rPr>
                <a:t> I’ll call you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when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Light"/>
                </a:rPr>
                <a:t>I arrive.</a:t>
              </a:r>
              <a:endParaRPr lang="ar-SA" sz="3200" b="1" dirty="0">
                <a:highlight>
                  <a:srgbClr val="FFFF00"/>
                </a:highligh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635DD677-3E51-4126-A040-1192A3F5CCE7}"/>
                </a:ext>
              </a:extLst>
            </p:cNvPr>
            <p:cNvSpPr txBox="1"/>
            <p:nvPr/>
          </p:nvSpPr>
          <p:spPr>
            <a:xfrm rot="21141302">
              <a:off x="808323" y="1272341"/>
              <a:ext cx="5054658" cy="2734447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6B93C82-D740-474C-B45D-942E046204E8}"/>
              </a:ext>
            </a:extLst>
          </p:cNvPr>
          <p:cNvGrpSpPr/>
          <p:nvPr/>
        </p:nvGrpSpPr>
        <p:grpSpPr>
          <a:xfrm>
            <a:off x="-60243" y="110951"/>
            <a:ext cx="5256584" cy="837321"/>
            <a:chOff x="-367987" y="-609"/>
            <a:chExt cx="5256584" cy="83732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E2B6C5E-1D62-4767-83D3-0CD12ABA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D8D9DCC-BB4B-4F8F-962C-9B9361089941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As Soon As, When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sp>
        <p:nvSpPr>
          <p:cNvPr id="11" name="وسيلة الشرح: خطية بلا حدود 10">
            <a:extLst>
              <a:ext uri="{FF2B5EF4-FFF2-40B4-BE49-F238E27FC236}">
                <a16:creationId xmlns:a16="http://schemas.microsoft.com/office/drawing/2014/main" id="{85AFA220-FC78-4F56-A45A-6FB8D769B15D}"/>
              </a:ext>
            </a:extLst>
          </p:cNvPr>
          <p:cNvSpPr/>
          <p:nvPr/>
        </p:nvSpPr>
        <p:spPr>
          <a:xfrm>
            <a:off x="6886500" y="2315528"/>
            <a:ext cx="2880320" cy="648072"/>
          </a:xfrm>
          <a:prstGeom prst="callout1">
            <a:avLst>
              <a:gd name="adj1" fmla="val 78803"/>
              <a:gd name="adj2" fmla="val 1861"/>
              <a:gd name="adj3" fmla="val 116396"/>
              <a:gd name="adj4" fmla="val -866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Present</a:t>
            </a:r>
            <a:endParaRPr lang="ar-SA" sz="24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753A71D-A940-4604-BBE2-5A9A7F0969A3}"/>
              </a:ext>
            </a:extLst>
          </p:cNvPr>
          <p:cNvCxnSpPr/>
          <p:nvPr/>
        </p:nvCxnSpPr>
        <p:spPr>
          <a:xfrm>
            <a:off x="4654252" y="2492896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402DFF5-0892-41D5-9457-3D073147FA46}"/>
              </a:ext>
            </a:extLst>
          </p:cNvPr>
          <p:cNvGrpSpPr/>
          <p:nvPr/>
        </p:nvGrpSpPr>
        <p:grpSpPr>
          <a:xfrm>
            <a:off x="-9673870" y="1846786"/>
            <a:ext cx="9613627" cy="2233627"/>
            <a:chOff x="441224" y="1079630"/>
            <a:chExt cx="9613627" cy="2388291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EC02A8F4-6481-4007-8196-010CF3A29CA0}"/>
                </a:ext>
              </a:extLst>
            </p:cNvPr>
            <p:cNvSpPr txBox="1"/>
            <p:nvPr/>
          </p:nvSpPr>
          <p:spPr>
            <a:xfrm>
              <a:off x="687378" y="1748830"/>
              <a:ext cx="9367473" cy="1200329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ProximaNova-Light"/>
                </a:rPr>
                <a:t>The noise was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so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highlight>
                    <a:srgbClr val="00FFFF"/>
                  </a:highlight>
                  <a:latin typeface="ProximaNova-Bold"/>
                </a:rPr>
                <a:t>loud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latin typeface="ProximaNova-Light"/>
                </a:rPr>
                <a:t>(that) we could hardly hear ourselves talk.</a:t>
              </a:r>
            </a:p>
            <a:p>
              <a:pPr algn="l"/>
              <a:endParaRPr lang="en-US" sz="2400" b="1" i="0" u="none" strike="noStrike" baseline="0" dirty="0">
                <a:latin typeface="ProximaNova-Light"/>
              </a:endParaRPr>
            </a:p>
            <a:p>
              <a:pPr algn="l"/>
              <a:r>
                <a:rPr lang="en-US" sz="2400" b="1" i="0" u="none" strike="noStrike" baseline="0" dirty="0">
                  <a:latin typeface="ProximaNova-Light"/>
                </a:rPr>
                <a:t>There were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so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highlight>
                    <a:srgbClr val="00FFFF"/>
                  </a:highlight>
                  <a:latin typeface="ProximaNova-Bold"/>
                </a:rPr>
                <a:t>many </a:t>
              </a:r>
              <a:r>
                <a:rPr lang="en-US" sz="2400" b="1" i="0" u="none" strike="noStrike" baseline="0" dirty="0">
                  <a:latin typeface="ProximaNova-Light"/>
                </a:rPr>
                <a:t>cars (that) we couldn’t find a place to park.</a:t>
              </a:r>
              <a:endParaRPr lang="ar-SA" sz="4000" b="1" dirty="0">
                <a:highlight>
                  <a:srgbClr val="FFFF00"/>
                </a:highlight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D5D7513-6FE7-4D05-9284-3604F99081F2}"/>
                </a:ext>
              </a:extLst>
            </p:cNvPr>
            <p:cNvSpPr txBox="1"/>
            <p:nvPr/>
          </p:nvSpPr>
          <p:spPr>
            <a:xfrm rot="21141302">
              <a:off x="441224" y="1079630"/>
              <a:ext cx="9253220" cy="238829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35704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6B073EFB-1E70-44E9-98CD-739F8473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0" t="11949" r="24633"/>
          <a:stretch/>
        </p:blipFill>
        <p:spPr>
          <a:xfrm>
            <a:off x="3790156" y="2204864"/>
            <a:ext cx="4464496" cy="477579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3278480-84AE-497C-AB30-4104F432C4F3}"/>
              </a:ext>
            </a:extLst>
          </p:cNvPr>
          <p:cNvGrpSpPr/>
          <p:nvPr/>
        </p:nvGrpSpPr>
        <p:grpSpPr>
          <a:xfrm>
            <a:off x="477788" y="260648"/>
            <a:ext cx="3744416" cy="1800200"/>
            <a:chOff x="477788" y="260648"/>
            <a:chExt cx="3744416" cy="180020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0A0136A-C369-40AF-B7A7-90FD7C0F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513" t="13731" r="6949" b="10399"/>
            <a:stretch/>
          </p:blipFill>
          <p:spPr>
            <a:xfrm>
              <a:off x="477788" y="260648"/>
              <a:ext cx="3744416" cy="180020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BC9751F-FAC8-4A0F-A3B5-533AA8804A0F}"/>
                </a:ext>
              </a:extLst>
            </p:cNvPr>
            <p:cNvSpPr txBox="1"/>
            <p:nvPr/>
          </p:nvSpPr>
          <p:spPr>
            <a:xfrm>
              <a:off x="837828" y="836712"/>
              <a:ext cx="28083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Practice Time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531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00F08B-9CE4-4C44-8415-F067C2EF1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7" t="20621" r="30505" b="5388"/>
          <a:stretch/>
        </p:blipFill>
        <p:spPr>
          <a:xfrm>
            <a:off x="1197868" y="1412776"/>
            <a:ext cx="8928991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04084DF5-CD49-4F67-8922-AA84D1D7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3" y="1216128"/>
            <a:ext cx="846734" cy="1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2B5A1F0-0F2E-4968-BC66-5F80ED8BE097}"/>
              </a:ext>
            </a:extLst>
          </p:cNvPr>
          <p:cNvGrpSpPr/>
          <p:nvPr/>
        </p:nvGrpSpPr>
        <p:grpSpPr>
          <a:xfrm>
            <a:off x="302103" y="-24493"/>
            <a:ext cx="4383742" cy="1160984"/>
            <a:chOff x="302103" y="-24493"/>
            <a:chExt cx="4383742" cy="116098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4AEAD96-5319-45AF-811F-587C2B19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4016" y="-24493"/>
              <a:ext cx="4261829" cy="116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81F6B6E3-E317-4E99-80EC-CEE13CA2D5F7}"/>
                </a:ext>
              </a:extLst>
            </p:cNvPr>
            <p:cNvSpPr txBox="1"/>
            <p:nvPr/>
          </p:nvSpPr>
          <p:spPr>
            <a:xfrm>
              <a:off x="1622105" y="194157"/>
              <a:ext cx="14419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Work Book</a:t>
              </a:r>
              <a:endParaRPr lang="ar-SA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A405032-97AF-4ABE-AE65-22AF55EA6AF7}"/>
                </a:ext>
              </a:extLst>
            </p:cNvPr>
            <p:cNvSpPr txBox="1"/>
            <p:nvPr/>
          </p:nvSpPr>
          <p:spPr>
            <a:xfrm>
              <a:off x="302103" y="545841"/>
              <a:ext cx="144191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</a:rPr>
                <a:t>p100 </a:t>
              </a:r>
              <a:endParaRPr lang="ar-SA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63EDA3-2F5D-43EC-B721-6FE3575F8AFB}"/>
              </a:ext>
            </a:extLst>
          </p:cNvPr>
          <p:cNvSpPr txBox="1"/>
          <p:nvPr/>
        </p:nvSpPr>
        <p:spPr>
          <a:xfrm>
            <a:off x="5200428" y="1921495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hear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A69F4ED-7E80-456C-82E2-EE5C322C43F9}"/>
              </a:ext>
            </a:extLst>
          </p:cNvPr>
          <p:cNvSpPr txBox="1"/>
          <p:nvPr/>
        </p:nvSpPr>
        <p:spPr>
          <a:xfrm>
            <a:off x="5230316" y="2420888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arrive</a:t>
            </a:r>
            <a:r>
              <a:rPr lang="en-US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ar-SA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A905F1-20F1-40C3-AA71-B9A8D348BE7C}"/>
              </a:ext>
            </a:extLst>
          </p:cNvPr>
          <p:cNvSpPr txBox="1"/>
          <p:nvPr/>
        </p:nvSpPr>
        <p:spPr>
          <a:xfrm>
            <a:off x="4746197" y="2846556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A0621F1-0D29-476B-8440-D57404D199B7}"/>
              </a:ext>
            </a:extLst>
          </p:cNvPr>
          <p:cNvSpPr txBox="1"/>
          <p:nvPr/>
        </p:nvSpPr>
        <p:spPr>
          <a:xfrm>
            <a:off x="3889834" y="3309087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take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757BDD0-2BF0-46E0-9AEC-B5EBB15C2C99}"/>
              </a:ext>
            </a:extLst>
          </p:cNvPr>
          <p:cNvSpPr txBox="1"/>
          <p:nvPr/>
        </p:nvSpPr>
        <p:spPr>
          <a:xfrm>
            <a:off x="5262794" y="3702392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8E363A-39B8-480C-9D05-0445B1690174}"/>
              </a:ext>
            </a:extLst>
          </p:cNvPr>
          <p:cNvSpPr txBox="1"/>
          <p:nvPr/>
        </p:nvSpPr>
        <p:spPr>
          <a:xfrm>
            <a:off x="6382444" y="4083706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190DEA-C7F7-4FC5-9AF0-C7779747F8B7}"/>
              </a:ext>
            </a:extLst>
          </p:cNvPr>
          <p:cNvSpPr txBox="1"/>
          <p:nvPr/>
        </p:nvSpPr>
        <p:spPr>
          <a:xfrm>
            <a:off x="6958508" y="4465020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95CEED3-A11A-4B12-932D-F57C72703D5C}"/>
              </a:ext>
            </a:extLst>
          </p:cNvPr>
          <p:cNvSpPr txBox="1"/>
          <p:nvPr/>
        </p:nvSpPr>
        <p:spPr>
          <a:xfrm>
            <a:off x="5432677" y="4895170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finish</a:t>
            </a:r>
            <a:r>
              <a:rPr lang="en-US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  <a:endParaRPr lang="ar-SA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BF241A1-8BB7-4758-9437-3EBB83AC3698}"/>
              </a:ext>
            </a:extLst>
          </p:cNvPr>
          <p:cNvSpPr txBox="1"/>
          <p:nvPr/>
        </p:nvSpPr>
        <p:spPr>
          <a:xfrm>
            <a:off x="6835099" y="5337302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</a:t>
            </a:r>
            <a:endParaRPr lang="ar-SA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650B5B4-464B-45D2-910D-9CD9F406EA21}"/>
              </a:ext>
            </a:extLst>
          </p:cNvPr>
          <p:cNvSpPr txBox="1"/>
          <p:nvPr/>
        </p:nvSpPr>
        <p:spPr>
          <a:xfrm>
            <a:off x="5407932" y="5702152"/>
            <a:ext cx="137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graduate</a:t>
            </a:r>
            <a:r>
              <a:rPr lang="en-US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ar-SA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09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635DD677-3E51-4126-A040-1192A3F5CCE7}"/>
              </a:ext>
            </a:extLst>
          </p:cNvPr>
          <p:cNvSpPr txBox="1"/>
          <p:nvPr/>
        </p:nvSpPr>
        <p:spPr>
          <a:xfrm rot="21141302">
            <a:off x="683639" y="1204073"/>
            <a:ext cx="9253220" cy="223362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Dot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EBBDBD8-457C-4145-AFAF-721E558B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4" t="9835"/>
          <a:stretch/>
        </p:blipFill>
        <p:spPr>
          <a:xfrm flipH="1">
            <a:off x="29118" y="3927088"/>
            <a:ext cx="1413893" cy="30640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34F24D8-2916-475F-9FDB-35CD2E09FDA8}"/>
              </a:ext>
            </a:extLst>
          </p:cNvPr>
          <p:cNvSpPr txBox="1"/>
          <p:nvPr/>
        </p:nvSpPr>
        <p:spPr>
          <a:xfrm>
            <a:off x="635682" y="1195137"/>
            <a:ext cx="9367473" cy="1938992"/>
          </a:xfrm>
          <a:prstGeom prst="rect">
            <a:avLst/>
          </a:prstGeom>
          <a:noFill/>
          <a:ln w="28575">
            <a:solidFill>
              <a:srgbClr val="92D050"/>
            </a:solidFill>
            <a:prstDash val="lgDashDotDot"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ProximaNova-Light"/>
              </a:rPr>
              <a:t>The noise was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so</a:t>
            </a:r>
            <a:r>
              <a:rPr lang="en-US" sz="2400" b="1" i="0" u="none" strike="noStrike" baseline="0" dirty="0">
                <a:latin typeface="ProximaNova-Bold"/>
              </a:rPr>
              <a:t> </a:t>
            </a:r>
            <a:r>
              <a:rPr lang="en-US" sz="2400" b="1" i="0" u="none" strike="noStrike" baseline="0" dirty="0">
                <a:highlight>
                  <a:srgbClr val="00FFFF"/>
                </a:highlight>
                <a:latin typeface="ProximaNova-Bold"/>
              </a:rPr>
              <a:t>loud</a:t>
            </a:r>
            <a:r>
              <a:rPr lang="en-US" sz="2400" b="1" i="0" u="none" strike="noStrike" baseline="0" dirty="0">
                <a:latin typeface="ProximaNova-Bold"/>
              </a:rPr>
              <a:t> </a:t>
            </a:r>
            <a:r>
              <a:rPr lang="en-US" sz="2400" b="1" i="0" u="none" strike="noStrike" baseline="0" dirty="0">
                <a:latin typeface="ProximaNova-Light"/>
              </a:rPr>
              <a:t>(that) we could hardly hear ourselves talk.</a:t>
            </a:r>
          </a:p>
          <a:p>
            <a:pPr algn="l"/>
            <a:endParaRPr lang="en-US" sz="2400" b="1" dirty="0">
              <a:latin typeface="ProximaNova-Light"/>
            </a:endParaRPr>
          </a:p>
          <a:p>
            <a:pPr algn="l"/>
            <a:endParaRPr lang="en-US" sz="2400" b="1" i="0" u="none" strike="noStrike" baseline="0" dirty="0">
              <a:latin typeface="ProximaNova-Light"/>
            </a:endParaRPr>
          </a:p>
          <a:p>
            <a:pPr algn="l"/>
            <a:endParaRPr lang="en-US" sz="2400" b="1" i="0" u="none" strike="noStrike" baseline="0" dirty="0"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latin typeface="ProximaNova-Light"/>
              </a:rPr>
              <a:t>There were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ProximaNova-Bold"/>
              </a:rPr>
              <a:t>so</a:t>
            </a:r>
            <a:r>
              <a:rPr lang="en-US" sz="2400" b="1" i="0" u="none" strike="noStrike" baseline="0" dirty="0">
                <a:latin typeface="ProximaNova-Bold"/>
              </a:rPr>
              <a:t> </a:t>
            </a:r>
            <a:r>
              <a:rPr lang="en-US" sz="2400" b="1" i="0" u="none" strike="noStrike" baseline="0" dirty="0">
                <a:highlight>
                  <a:srgbClr val="00FFFF"/>
                </a:highlight>
                <a:latin typeface="ProximaNova-Bold"/>
              </a:rPr>
              <a:t>many </a:t>
            </a:r>
            <a:r>
              <a:rPr lang="en-US" sz="2400" b="1" i="0" u="none" strike="noStrike" baseline="0" dirty="0">
                <a:latin typeface="ProximaNova-Light"/>
              </a:rPr>
              <a:t>cars (that) we couldn’t find a place to park.</a:t>
            </a:r>
            <a:endParaRPr lang="ar-SA" sz="4000" b="1" dirty="0">
              <a:highlight>
                <a:srgbClr val="FFFF00"/>
              </a:highligh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6B93C82-D740-474C-B45D-942E046204E8}"/>
              </a:ext>
            </a:extLst>
          </p:cNvPr>
          <p:cNvGrpSpPr/>
          <p:nvPr/>
        </p:nvGrpSpPr>
        <p:grpSpPr>
          <a:xfrm>
            <a:off x="-60243" y="110951"/>
            <a:ext cx="5256584" cy="837321"/>
            <a:chOff x="-367987" y="-609"/>
            <a:chExt cx="5256584" cy="83732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E2B6C5E-1D62-4767-83D3-0CD12ABA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D8D9DCC-BB4B-4F8F-962C-9B9361089941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So … (That)</a:t>
              </a:r>
              <a:endParaRPr lang="ar-SA" sz="3600" dirty="0">
                <a:latin typeface="MV Boli" panose="02000500030200090000" pitchFamily="2" charset="0"/>
              </a:endParaRPr>
            </a:p>
          </p:txBody>
        </p:sp>
      </p:grpSp>
      <p:sp>
        <p:nvSpPr>
          <p:cNvPr id="11" name="وسيلة الشرح: خطية بلا حدود 10">
            <a:extLst>
              <a:ext uri="{FF2B5EF4-FFF2-40B4-BE49-F238E27FC236}">
                <a16:creationId xmlns:a16="http://schemas.microsoft.com/office/drawing/2014/main" id="{85AFA220-FC78-4F56-A45A-6FB8D769B15D}"/>
              </a:ext>
            </a:extLst>
          </p:cNvPr>
          <p:cNvSpPr/>
          <p:nvPr/>
        </p:nvSpPr>
        <p:spPr>
          <a:xfrm>
            <a:off x="7817481" y="1942185"/>
            <a:ext cx="2880320" cy="648072"/>
          </a:xfrm>
          <a:prstGeom prst="callout1">
            <a:avLst>
              <a:gd name="adj1" fmla="val 7596"/>
              <a:gd name="adj2" fmla="val -1106"/>
              <a:gd name="adj3" fmla="val -32611"/>
              <a:gd name="adj4" fmla="val -1361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Express result</a:t>
            </a:r>
            <a:endParaRPr lang="ar-SA" sz="24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3" name="وسيلة الشرح: خطية بلا حدود 12">
            <a:extLst>
              <a:ext uri="{FF2B5EF4-FFF2-40B4-BE49-F238E27FC236}">
                <a16:creationId xmlns:a16="http://schemas.microsoft.com/office/drawing/2014/main" id="{78ADBA24-A64B-4227-B7CD-92D246B08833}"/>
              </a:ext>
            </a:extLst>
          </p:cNvPr>
          <p:cNvSpPr/>
          <p:nvPr/>
        </p:nvSpPr>
        <p:spPr>
          <a:xfrm>
            <a:off x="7490736" y="3336194"/>
            <a:ext cx="2880320" cy="648072"/>
          </a:xfrm>
          <a:prstGeom prst="callout1">
            <a:avLst>
              <a:gd name="adj1" fmla="val 7596"/>
              <a:gd name="adj2" fmla="val -1106"/>
              <a:gd name="adj3" fmla="val -32611"/>
              <a:gd name="adj4" fmla="val -1361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0" u="none" strike="noStrike" baseline="0" dirty="0">
                <a:solidFill>
                  <a:schemeClr val="tx2"/>
                </a:solidFill>
                <a:highlight>
                  <a:srgbClr val="FFFF00"/>
                </a:highlight>
                <a:latin typeface="ProximaNova-Light"/>
              </a:rPr>
              <a:t>Express degree</a:t>
            </a:r>
            <a:endParaRPr lang="ar-SA" sz="24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F81E5E-9023-448F-A531-B12F1987E5BC}"/>
              </a:ext>
            </a:extLst>
          </p:cNvPr>
          <p:cNvSpPr txBox="1"/>
          <p:nvPr/>
        </p:nvSpPr>
        <p:spPr>
          <a:xfrm>
            <a:off x="2353490" y="5048309"/>
            <a:ext cx="64807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ProximaNova-Light"/>
              </a:rPr>
              <a:t>Use </a:t>
            </a:r>
            <a:r>
              <a:rPr lang="en-US" sz="2400" b="1" i="0" u="none" strike="noStrike" baseline="0" dirty="0">
                <a:highlight>
                  <a:srgbClr val="00FF00"/>
                </a:highlight>
                <a:latin typeface="ProximaNova-Bold"/>
              </a:rPr>
              <a:t>so</a:t>
            </a:r>
            <a:r>
              <a:rPr lang="en-US" sz="2400" b="1" i="0" u="none" strike="noStrike" baseline="0" dirty="0">
                <a:latin typeface="ProximaNova-Bold"/>
              </a:rPr>
              <a:t> </a:t>
            </a:r>
            <a:r>
              <a:rPr lang="en-US" sz="2400" b="0" i="0" u="none" strike="noStrike" baseline="0" dirty="0">
                <a:latin typeface="ProximaNova-Light"/>
              </a:rPr>
              <a:t>with an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ProximaNova-Light"/>
              </a:rPr>
              <a:t>adjective</a:t>
            </a:r>
            <a:r>
              <a:rPr lang="en-US" sz="2400" b="0" i="0" u="none" strike="noStrike" baseline="0" dirty="0">
                <a:latin typeface="ProximaNova-Light"/>
              </a:rPr>
              <a:t> or with </a:t>
            </a:r>
            <a:r>
              <a:rPr lang="en-US" sz="2400" b="0" i="1" u="none" strike="noStrike" baseline="0" dirty="0">
                <a:highlight>
                  <a:srgbClr val="FFFF00"/>
                </a:highlight>
                <a:latin typeface="ProximaNova-LightIt"/>
              </a:rPr>
              <a:t>many, much, few,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ProximaNova-Light"/>
              </a:rPr>
              <a:t>or </a:t>
            </a:r>
            <a:r>
              <a:rPr lang="en-US" sz="2400" b="0" i="1" u="none" strike="noStrike" baseline="0" dirty="0">
                <a:highlight>
                  <a:srgbClr val="FFFF00"/>
                </a:highlight>
                <a:latin typeface="ProximaNova-LightIt"/>
              </a:rPr>
              <a:t>little </a:t>
            </a:r>
            <a:r>
              <a:rPr lang="en-US" sz="2400" b="0" i="0" u="none" strike="noStrike" baseline="0" dirty="0">
                <a:latin typeface="ProximaNova-Light"/>
              </a:rPr>
              <a:t>to express </a:t>
            </a:r>
            <a:r>
              <a:rPr lang="en-US" sz="2400" b="0" i="0" u="none" strike="noStrike" baseline="0" dirty="0">
                <a:highlight>
                  <a:srgbClr val="00FFFF"/>
                </a:highlight>
                <a:latin typeface="ProximaNova-Light"/>
              </a:rPr>
              <a:t>result or degree</a:t>
            </a:r>
            <a:endParaRPr lang="ar-SA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697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85D205-ECCB-4B95-B4B9-77F62DE42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354013"/>
            <a:ext cx="10225136" cy="6503987"/>
          </a:xfrm>
          <a:prstGeom prst="rect">
            <a:avLst/>
          </a:prstGeom>
          <a:effectLst>
            <a:outerShdw blurRad="50800" dist="292100" dir="123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6B073EFB-1E70-44E9-98CD-739F84736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0" t="11949" r="24633"/>
          <a:stretch/>
        </p:blipFill>
        <p:spPr>
          <a:xfrm>
            <a:off x="3790156" y="2204864"/>
            <a:ext cx="4464496" cy="477579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3278480-84AE-497C-AB30-4104F432C4F3}"/>
              </a:ext>
            </a:extLst>
          </p:cNvPr>
          <p:cNvGrpSpPr/>
          <p:nvPr/>
        </p:nvGrpSpPr>
        <p:grpSpPr>
          <a:xfrm>
            <a:off x="477788" y="260648"/>
            <a:ext cx="3744416" cy="1800200"/>
            <a:chOff x="477788" y="260648"/>
            <a:chExt cx="3744416" cy="180020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0A0136A-C369-40AF-B7A7-90FD7C0F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513" t="13731" r="6949" b="10399"/>
            <a:stretch/>
          </p:blipFill>
          <p:spPr>
            <a:xfrm>
              <a:off x="477788" y="260648"/>
              <a:ext cx="3744416" cy="180020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BC9751F-FAC8-4A0F-A3B5-533AA8804A0F}"/>
                </a:ext>
              </a:extLst>
            </p:cNvPr>
            <p:cNvSpPr txBox="1"/>
            <p:nvPr/>
          </p:nvSpPr>
          <p:spPr>
            <a:xfrm>
              <a:off x="837828" y="836712"/>
              <a:ext cx="28083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Practice Time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849B88-FA7F-4653-AFD6-7DD6CA5A7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13" y="1641576"/>
            <a:ext cx="8927403" cy="392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E0DFC8D-2D4A-46A3-A0C1-BDC420A66A4E}"/>
              </a:ext>
            </a:extLst>
          </p:cNvPr>
          <p:cNvSpPr txBox="1"/>
          <p:nvPr/>
        </p:nvSpPr>
        <p:spPr>
          <a:xfrm>
            <a:off x="1868654" y="2516694"/>
            <a:ext cx="10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42042C-0A2D-425D-8191-9AF9987AFD2F}"/>
              </a:ext>
            </a:extLst>
          </p:cNvPr>
          <p:cNvSpPr txBox="1"/>
          <p:nvPr/>
        </p:nvSpPr>
        <p:spPr>
          <a:xfrm>
            <a:off x="1854215" y="2847117"/>
            <a:ext cx="10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2494E8C-F6AF-4BD9-99D5-AC67B7927EAC}"/>
              </a:ext>
            </a:extLst>
          </p:cNvPr>
          <p:cNvSpPr txBox="1"/>
          <p:nvPr/>
        </p:nvSpPr>
        <p:spPr>
          <a:xfrm>
            <a:off x="1854213" y="3362938"/>
            <a:ext cx="10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310D6C5-658A-45D9-9B4D-110312477FEB}"/>
              </a:ext>
            </a:extLst>
          </p:cNvPr>
          <p:cNvSpPr txBox="1"/>
          <p:nvPr/>
        </p:nvSpPr>
        <p:spPr>
          <a:xfrm>
            <a:off x="1854214" y="3798029"/>
            <a:ext cx="10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f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5A62A6F-913A-484C-9783-F5131AAA9257}"/>
              </a:ext>
            </a:extLst>
          </p:cNvPr>
          <p:cNvSpPr txBox="1"/>
          <p:nvPr/>
        </p:nvSpPr>
        <p:spPr>
          <a:xfrm>
            <a:off x="1854214" y="4233120"/>
            <a:ext cx="10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8B00A4D-4AB6-4F09-AF46-F988C2A07BAD}"/>
              </a:ext>
            </a:extLst>
          </p:cNvPr>
          <p:cNvSpPr txBox="1"/>
          <p:nvPr/>
        </p:nvSpPr>
        <p:spPr>
          <a:xfrm>
            <a:off x="1868654" y="4701172"/>
            <a:ext cx="10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56868EB8-2697-40F3-BA7B-9B2E7EE0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6" y="1212001"/>
            <a:ext cx="846734" cy="11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41D4E9F-3533-4EF7-AB2B-ACB554844C39}"/>
              </a:ext>
            </a:extLst>
          </p:cNvPr>
          <p:cNvGrpSpPr/>
          <p:nvPr/>
        </p:nvGrpSpPr>
        <p:grpSpPr>
          <a:xfrm>
            <a:off x="302103" y="-24493"/>
            <a:ext cx="4383742" cy="1160984"/>
            <a:chOff x="302103" y="-24493"/>
            <a:chExt cx="4383742" cy="116098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2447D15-69B6-4D11-A0AE-C3C54C9C7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4016" y="-24493"/>
              <a:ext cx="4261829" cy="116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90612E4-07DD-41A3-940D-57B1D5F6DC9C}"/>
                </a:ext>
              </a:extLst>
            </p:cNvPr>
            <p:cNvSpPr txBox="1"/>
            <p:nvPr/>
          </p:nvSpPr>
          <p:spPr>
            <a:xfrm>
              <a:off x="1622105" y="194157"/>
              <a:ext cx="14419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Student Book</a:t>
              </a:r>
              <a:endParaRPr lang="ar-SA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31965D49-62D6-4166-AD9F-AC209A82CF6D}"/>
                </a:ext>
              </a:extLst>
            </p:cNvPr>
            <p:cNvSpPr txBox="1"/>
            <p:nvPr/>
          </p:nvSpPr>
          <p:spPr>
            <a:xfrm>
              <a:off x="302103" y="545841"/>
              <a:ext cx="144191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</a:rPr>
                <a:t>p35</a:t>
              </a:r>
              <a:endParaRPr lang="ar-SA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93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AVE A NICE DAY!-Smile watercolor Dot- – LINE theme | LINE STORE">
            <a:extLst>
              <a:ext uri="{FF2B5EF4-FFF2-40B4-BE49-F238E27FC236}">
                <a16:creationId xmlns:a16="http://schemas.microsoft.com/office/drawing/2014/main" id="{6D4EDC8A-5136-4CF8-90A9-32045B63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9746"/>
            <a:ext cx="98650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6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mail Marketing PNG Download Image | PNG Arts">
            <a:extLst>
              <a:ext uri="{FF2B5EF4-FFF2-40B4-BE49-F238E27FC236}">
                <a16:creationId xmlns:a16="http://schemas.microsoft.com/office/drawing/2014/main" id="{3125EF5B-01B2-4A94-AF89-996C0506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1"/>
            <a:ext cx="7462564" cy="2828434"/>
          </a:xfrm>
          <a:prstGeom prst="rect">
            <a:avLst/>
          </a:prstGeom>
          <a:ln>
            <a:noFill/>
          </a:ln>
          <a:effectLst>
            <a:outerShdw dist="165100" dir="144000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0CA4D67-F83C-412B-8CE7-9FCBBCBF89F1}"/>
              </a:ext>
            </a:extLst>
          </p:cNvPr>
          <p:cNvGrpSpPr/>
          <p:nvPr/>
        </p:nvGrpSpPr>
        <p:grpSpPr>
          <a:xfrm>
            <a:off x="3049251" y="689789"/>
            <a:ext cx="6141505" cy="2739211"/>
            <a:chOff x="2494012" y="1042544"/>
            <a:chExt cx="6141505" cy="2739211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60C715C6-6EEA-4C4E-A576-0BF576471FA6}"/>
                </a:ext>
              </a:extLst>
            </p:cNvPr>
            <p:cNvSpPr txBox="1"/>
            <p:nvPr/>
          </p:nvSpPr>
          <p:spPr>
            <a:xfrm>
              <a:off x="2494012" y="1042544"/>
              <a:ext cx="6141505" cy="2739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ctr"/>
              <a:r>
                <a:rPr lang="en-US" sz="3200" b="1" dirty="0">
                  <a:latin typeface="Abadi" panose="020B0604020104020204" pitchFamily="34" charset="0"/>
                  <a:cs typeface="+mj-cs"/>
                </a:rPr>
                <a:t>Unit -3-</a:t>
              </a:r>
            </a:p>
            <a:p>
              <a:pPr algn="ctr"/>
              <a:endParaRPr lang="en-US" sz="3200" b="1" dirty="0">
                <a:cs typeface="+mj-cs"/>
              </a:endParaRPr>
            </a:p>
            <a:p>
              <a:pPr algn="ctr"/>
              <a:r>
                <a:rPr lang="en-US" sz="3600" b="1" dirty="0">
                  <a:latin typeface="ProximaNovaExCn-Regular"/>
                  <a:cs typeface="+mj-cs"/>
                </a:rPr>
                <a:t>You’ve Got Mail!</a:t>
              </a:r>
            </a:p>
            <a:p>
              <a:pPr algn="ctr"/>
              <a:endParaRPr lang="en-US" sz="3600" b="1" dirty="0">
                <a:latin typeface="ProximaNovaExCn-Regular"/>
                <a:cs typeface="+mj-cs"/>
              </a:endParaRPr>
            </a:p>
            <a:p>
              <a:pPr algn="ctr"/>
              <a:r>
                <a:rPr lang="en-US" sz="3600" b="1" dirty="0">
                  <a:solidFill>
                    <a:srgbClr val="6D9169"/>
                  </a:solidFill>
                  <a:latin typeface="ProximaNovaExCn-Regular"/>
                  <a:cs typeface="+mj-cs"/>
                </a:rPr>
                <a:t>3</a:t>
              </a:r>
              <a:r>
                <a:rPr lang="en-US" sz="3600" b="1" dirty="0">
                  <a:latin typeface="ProximaNovaExCn-Regular"/>
                  <a:cs typeface="+mj-cs"/>
                </a:rPr>
                <a:t>- Grammar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E71CA08-56D0-4EDF-9129-1048CC01A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0516" y="3060387"/>
              <a:ext cx="578734" cy="567159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7D4171E4-57B0-4BFD-86F1-B98FCFF31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756" y="4581128"/>
            <a:ext cx="3120198" cy="24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8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AF8A989-B138-4E95-AA25-E3E6C339D488}"/>
              </a:ext>
            </a:extLst>
          </p:cNvPr>
          <p:cNvSpPr txBox="1"/>
          <p:nvPr/>
        </p:nvSpPr>
        <p:spPr>
          <a:xfrm>
            <a:off x="1269876" y="4158963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Preposition + Gerund</a:t>
            </a:r>
            <a:endParaRPr lang="ar-SA" sz="2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EAC8F73-94DD-4CD3-BB85-310DDEE8A111}"/>
              </a:ext>
            </a:extLst>
          </p:cNvPr>
          <p:cNvSpPr txBox="1"/>
          <p:nvPr/>
        </p:nvSpPr>
        <p:spPr>
          <a:xfrm>
            <a:off x="1341884" y="1412776"/>
            <a:ext cx="35283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Although, Even Though, In Spite Of</a:t>
            </a:r>
            <a:endParaRPr lang="ar-SA" sz="2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19753C-3004-4B2F-93D7-D1715ADCFB3B}"/>
              </a:ext>
            </a:extLst>
          </p:cNvPr>
          <p:cNvSpPr txBox="1"/>
          <p:nvPr/>
        </p:nvSpPr>
        <p:spPr>
          <a:xfrm>
            <a:off x="8317697" y="1367480"/>
            <a:ext cx="22981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 Soon As, When</a:t>
            </a:r>
            <a:endParaRPr lang="ar-SA" sz="2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4550E79-38B5-43D3-8DC5-E6EEECFE0539}"/>
              </a:ext>
            </a:extLst>
          </p:cNvPr>
          <p:cNvSpPr txBox="1"/>
          <p:nvPr/>
        </p:nvSpPr>
        <p:spPr>
          <a:xfrm>
            <a:off x="8814027" y="4095884"/>
            <a:ext cx="22981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… (That)</a:t>
            </a:r>
            <a:endParaRPr lang="ar-SA" sz="2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4B17774-B773-4022-B5BA-22E1D1AC2840}"/>
              </a:ext>
            </a:extLst>
          </p:cNvPr>
          <p:cNvGrpSpPr/>
          <p:nvPr/>
        </p:nvGrpSpPr>
        <p:grpSpPr>
          <a:xfrm>
            <a:off x="3369402" y="1991140"/>
            <a:ext cx="6097384" cy="4149080"/>
            <a:chOff x="3369402" y="1991140"/>
            <a:chExt cx="6097384" cy="4149080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2D0DF529-134E-4171-AC6A-D3F477982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96066" y="1991140"/>
              <a:ext cx="4650674" cy="4149080"/>
            </a:xfrm>
            <a:prstGeom prst="rect">
              <a:avLst/>
            </a:prstGeom>
          </p:spPr>
        </p:pic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75D2A9EF-5609-4E88-8747-287B01E882E6}"/>
                </a:ext>
              </a:extLst>
            </p:cNvPr>
            <p:cNvGrpSpPr/>
            <p:nvPr/>
          </p:nvGrpSpPr>
          <p:grpSpPr>
            <a:xfrm>
              <a:off x="3369402" y="4732569"/>
              <a:ext cx="6097384" cy="584775"/>
              <a:chOff x="3549422" y="4844401"/>
              <a:chExt cx="6097384" cy="584775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4BF585B-7FA5-458C-9E42-65E0DAFE3656}"/>
                  </a:ext>
                </a:extLst>
              </p:cNvPr>
              <p:cNvSpPr txBox="1"/>
              <p:nvPr/>
            </p:nvSpPr>
            <p:spPr>
              <a:xfrm>
                <a:off x="3549422" y="4844401"/>
                <a:ext cx="60973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6D9169"/>
                    </a:solidFill>
                    <a:latin typeface="ProximaNovaExCn-Regular"/>
                    <a:cs typeface="+mj-cs"/>
                  </a:rPr>
                  <a:t>3</a:t>
                </a:r>
                <a:r>
                  <a:rPr lang="en-US" sz="3200" b="1" dirty="0">
                    <a:latin typeface="ProximaNovaExCn-Regular"/>
                    <a:cs typeface="+mj-cs"/>
                  </a:rPr>
                  <a:t>- </a:t>
                </a:r>
                <a:r>
                  <a:rPr lang="en-US" sz="3200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ProximaNovaExCn-Regular"/>
                    <a:cs typeface="+mj-cs"/>
                  </a:rPr>
                  <a:t>Grammar</a:t>
                </a:r>
              </a:p>
            </p:txBody>
          </p:sp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B28427F8-9045-4832-8CDC-547B048C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6600" y="4844401"/>
                <a:ext cx="578734" cy="5671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7275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9B7F505-E43D-4BD0-A57D-3EE81E9E9F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77788" y="1054429"/>
            <a:ext cx="10176982" cy="544522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68281A8-2472-40EC-9730-EE106AB7F3DB}"/>
              </a:ext>
            </a:extLst>
          </p:cNvPr>
          <p:cNvSpPr txBox="1"/>
          <p:nvPr/>
        </p:nvSpPr>
        <p:spPr>
          <a:xfrm>
            <a:off x="693812" y="2276872"/>
            <a:ext cx="95279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STC-Regular"/>
              </a:rPr>
              <a:t>The students will be able to :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1 – Identify the correct verb form after the preposition  .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2 – Select the correct preposition for the verb.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3 – Build a correct sentence with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although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and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even though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4 – Write the correct word form after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spite of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5- Use the correct verb tense with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 soon as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6- Form a sentence with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so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.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B8A619B-CC7C-46A2-B977-6014BB5CF014}"/>
              </a:ext>
            </a:extLst>
          </p:cNvPr>
          <p:cNvGrpSpPr/>
          <p:nvPr/>
        </p:nvGrpSpPr>
        <p:grpSpPr>
          <a:xfrm>
            <a:off x="477788" y="260648"/>
            <a:ext cx="2664296" cy="1359426"/>
            <a:chOff x="1593273" y="858727"/>
            <a:chExt cx="1638649" cy="654190"/>
          </a:xfrm>
        </p:grpSpPr>
        <p:pic>
          <p:nvPicPr>
            <p:cNvPr id="5" name="Picture 4" descr="Gmail logo, Inbox by Gmail Icon Email Google Contacts, Gmail logo, angle,  text, heart png | PNGWing">
              <a:extLst>
                <a:ext uri="{FF2B5EF4-FFF2-40B4-BE49-F238E27FC236}">
                  <a16:creationId xmlns:a16="http://schemas.microsoft.com/office/drawing/2014/main" id="{EB66588E-930D-4726-B868-B98062706F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739" r="96196">
                          <a14:foregroundMark x1="94457" y1="26087" x2="94457" y2="26087"/>
                          <a14:foregroundMark x1="94457" y1="22391" x2="96304" y2="40761"/>
                          <a14:foregroundMark x1="10652" y1="34457" x2="10652" y2="34457"/>
                          <a14:foregroundMark x1="6739" y1="20652" x2="6739" y2="20652"/>
                          <a14:foregroundMark x1="50435" y1="26630" x2="50435" y2="26630"/>
                          <a14:foregroundMark x1="75761" y1="27935" x2="29783" y2="34348"/>
                          <a14:foregroundMark x1="29783" y1="34348" x2="29022" y2="54457"/>
                          <a14:foregroundMark x1="29022" y1="54457" x2="51087" y2="62935"/>
                          <a14:foregroundMark x1="51087" y1="62935" x2="82174" y2="64022"/>
                          <a14:foregroundMark x1="85435" y1="47500" x2="34348" y2="47609"/>
                          <a14:foregroundMark x1="81304" y1="20217" x2="20326" y2="22826"/>
                          <a14:foregroundMark x1="20326" y1="22826" x2="38913" y2="55326"/>
                          <a14:foregroundMark x1="84022" y1="74783" x2="17609" y2="67174"/>
                          <a14:foregroundMark x1="82609" y1="34457" x2="65761" y2="81957"/>
                          <a14:foregroundMark x1="65761" y1="81957" x2="65761" y2="81957"/>
                          <a14:foregroundMark x1="15870" y1="35761" x2="21957" y2="69457"/>
                          <a14:foregroundMark x1="86196" y1="78261" x2="17500" y2="71848"/>
                          <a14:foregroundMark x1="66522" y1="30761" x2="30652" y2="39565"/>
                          <a14:foregroundMark x1="30652" y1="39565" x2="30543" y2="39891"/>
                          <a14:foregroundMark x1="84674" y1="17826" x2="13370" y2="17500"/>
                          <a14:foregroundMark x1="13370" y1="17500" x2="13370" y2="17500"/>
                          <a14:foregroundMark x1="70978" y1="45978" x2="49891" y2="63261"/>
                          <a14:foregroundMark x1="12717" y1="16087" x2="12717" y2="16087"/>
                          <a14:foregroundMark x1="10326" y1="16522" x2="10326" y2="16522"/>
                          <a14:foregroundMark x1="10652" y1="16087" x2="10652" y2="16087"/>
                          <a14:foregroundMark x1="87826" y1="16196" x2="87826" y2="16196"/>
                          <a14:foregroundMark x1="80978" y1="16848" x2="83913" y2="17065"/>
                          <a14:foregroundMark x1="84022" y1="79891" x2="12935" y2="78913"/>
                          <a14:foregroundMark x1="87283" y1="79130" x2="13261" y2="82283"/>
                          <a14:foregroundMark x1="89674" y1="16739" x2="89674" y2="167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72" b="14176"/>
            <a:stretch/>
          </p:blipFill>
          <p:spPr bwMode="auto">
            <a:xfrm>
              <a:off x="1593273" y="858727"/>
              <a:ext cx="1638649" cy="6541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E2EB8C3-FFDC-447E-84D7-B4656C133271}"/>
                </a:ext>
              </a:extLst>
            </p:cNvPr>
            <p:cNvSpPr txBox="1"/>
            <p:nvPr/>
          </p:nvSpPr>
          <p:spPr>
            <a:xfrm>
              <a:off x="1715193" y="1225089"/>
              <a:ext cx="1394809" cy="251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ctr"/>
              <a:r>
                <a:rPr lang="en-US" sz="2800" b="1" dirty="0"/>
                <a:t>Objectives</a:t>
              </a:r>
              <a:endParaRPr lang="ar-SA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9498241-8840-4648-82D4-F3DD52A6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" t="54004" r="4891" b="10540"/>
          <a:stretch/>
        </p:blipFill>
        <p:spPr>
          <a:xfrm>
            <a:off x="2926060" y="526099"/>
            <a:ext cx="8424936" cy="162084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150732E-A79F-4C22-8EB8-3CECFF2E58D9}"/>
              </a:ext>
            </a:extLst>
          </p:cNvPr>
          <p:cNvSpPr txBox="1"/>
          <p:nvPr/>
        </p:nvSpPr>
        <p:spPr>
          <a:xfrm rot="21521367">
            <a:off x="275718" y="228406"/>
            <a:ext cx="3434251" cy="83074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en-US" sz="2399" b="1" u="sng" dirty="0">
                <a:latin typeface="MV Boli" panose="02000500030200090000" pitchFamily="2" charset="0"/>
                <a:cs typeface="MV Boli" panose="02000500030200090000" pitchFamily="2" charset="0"/>
              </a:rPr>
              <a:t>Lets Check What you Know</a:t>
            </a:r>
            <a:endParaRPr lang="ar-SA" sz="2399" b="1" u="sng" dirty="0">
              <a:latin typeface="MV Boli" panose="02000500030200090000" pitchFamily="2" charset="0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965ED7E4-AAD8-4A9F-B857-71E6DBB82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30094"/>
              </p:ext>
            </p:extLst>
          </p:nvPr>
        </p:nvGraphicFramePr>
        <p:xfrm>
          <a:off x="2926060" y="2549434"/>
          <a:ext cx="7479984" cy="283320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869996">
                  <a:extLst>
                    <a:ext uri="{9D8B030D-6E8A-4147-A177-3AD203B41FA5}">
                      <a16:colId xmlns:a16="http://schemas.microsoft.com/office/drawing/2014/main" val="1696381589"/>
                    </a:ext>
                  </a:extLst>
                </a:gridCol>
                <a:gridCol w="1869996">
                  <a:extLst>
                    <a:ext uri="{9D8B030D-6E8A-4147-A177-3AD203B41FA5}">
                      <a16:colId xmlns:a16="http://schemas.microsoft.com/office/drawing/2014/main" val="829200114"/>
                    </a:ext>
                  </a:extLst>
                </a:gridCol>
                <a:gridCol w="1869996">
                  <a:extLst>
                    <a:ext uri="{9D8B030D-6E8A-4147-A177-3AD203B41FA5}">
                      <a16:colId xmlns:a16="http://schemas.microsoft.com/office/drawing/2014/main" val="2143036666"/>
                    </a:ext>
                  </a:extLst>
                </a:gridCol>
                <a:gridCol w="1869996">
                  <a:extLst>
                    <a:ext uri="{9D8B030D-6E8A-4147-A177-3AD203B41FA5}">
                      <a16:colId xmlns:a16="http://schemas.microsoft.com/office/drawing/2014/main" val="2688778211"/>
                    </a:ext>
                  </a:extLst>
                </a:gridCol>
              </a:tblGrid>
              <a:tr h="566641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Gerund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Preposition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Noun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Verb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250951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86173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44551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11029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656330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447554DA-10ED-403B-9470-5DE1EA7A6062}"/>
              </a:ext>
            </a:extLst>
          </p:cNvPr>
          <p:cNvSpPr txBox="1"/>
          <p:nvPr/>
        </p:nvSpPr>
        <p:spPr>
          <a:xfrm>
            <a:off x="4006180" y="1006270"/>
            <a:ext cx="675449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to-import-apologize-inconvenience-travelling-for-on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Spam-supplier-meeting-about-junk mail-wondering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A3F1433-3F89-46E2-B9B2-857F92282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4" t="9835"/>
          <a:stretch/>
        </p:blipFill>
        <p:spPr>
          <a:xfrm flipH="1">
            <a:off x="0" y="3429000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625AC03-D738-47D3-BBAD-91BE266208F5}"/>
              </a:ext>
            </a:extLst>
          </p:cNvPr>
          <p:cNvGrpSpPr/>
          <p:nvPr/>
        </p:nvGrpSpPr>
        <p:grpSpPr>
          <a:xfrm>
            <a:off x="237578" y="1601856"/>
            <a:ext cx="2087511" cy="1827144"/>
            <a:chOff x="1570629" y="1714705"/>
            <a:chExt cx="2087511" cy="1827144"/>
          </a:xfrm>
          <a:effectLst>
            <a:outerShdw blurRad="50800" dist="165100" dir="16800000" algn="ctr" rotWithShape="0">
              <a:srgbClr val="000000">
                <a:alpha val="43137"/>
              </a:srgbClr>
            </a:outerShdw>
          </a:effectLst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F794750-4278-4876-94AC-66AEAE927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4" b="92347" l="3502" r="92996">
                          <a14:foregroundMark x1="69261" y1="81633" x2="69261" y2="81633"/>
                          <a14:foregroundMark x1="54475" y1="85204" x2="54475" y2="85204"/>
                          <a14:foregroundMark x1="93774" y1="57143" x2="93774" y2="57143"/>
                          <a14:foregroundMark x1="3891" y1="54592" x2="3891" y2="54592"/>
                          <a14:foregroundMark x1="49027" y1="11735" x2="49027" y2="11735"/>
                          <a14:foregroundMark x1="43580" y1="11735" x2="43580" y2="11735"/>
                          <a14:foregroundMark x1="30739" y1="19898" x2="30739" y2="19898"/>
                          <a14:foregroundMark x1="41245" y1="13265" x2="28405" y2="19898"/>
                          <a14:foregroundMark x1="62257" y1="92347" x2="62257" y2="92347"/>
                          <a14:foregroundMark x1="81712" y1="14796" x2="81712" y2="14796"/>
                          <a14:foregroundMark x1="74708" y1="10714" x2="74708" y2="10714"/>
                          <a14:foregroundMark x1="73930" y1="12245" x2="73930" y2="122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65906">
              <a:off x="1570629" y="1714705"/>
              <a:ext cx="2087511" cy="1827144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9DBFF93B-0DB1-43B4-8386-2D7A0ED85433}"/>
                </a:ext>
              </a:extLst>
            </p:cNvPr>
            <p:cNvSpPr txBox="1"/>
            <p:nvPr/>
          </p:nvSpPr>
          <p:spPr>
            <a:xfrm>
              <a:off x="2061964" y="2348880"/>
              <a:ext cx="122413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Classify</a:t>
              </a:r>
              <a:endParaRPr lang="ar-SA" sz="20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095289E-2370-44A4-9B40-621E63997FB5}"/>
              </a:ext>
            </a:extLst>
          </p:cNvPr>
          <p:cNvSpPr txBox="1"/>
          <p:nvPr/>
        </p:nvSpPr>
        <p:spPr>
          <a:xfrm>
            <a:off x="3125972" y="3237340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import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D2E283-28CB-4936-8098-D9C4CDE1ECD2}"/>
              </a:ext>
            </a:extLst>
          </p:cNvPr>
          <p:cNvSpPr txBox="1"/>
          <p:nvPr/>
        </p:nvSpPr>
        <p:spPr>
          <a:xfrm>
            <a:off x="7053296" y="3160081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to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384CA0C-1391-46A4-BC73-3D7F06B05B59}"/>
              </a:ext>
            </a:extLst>
          </p:cNvPr>
          <p:cNvSpPr txBox="1"/>
          <p:nvPr/>
        </p:nvSpPr>
        <p:spPr>
          <a:xfrm>
            <a:off x="7053296" y="3760359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for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0B8CAE-51E5-49C1-A264-158E0349D940}"/>
              </a:ext>
            </a:extLst>
          </p:cNvPr>
          <p:cNvSpPr txBox="1"/>
          <p:nvPr/>
        </p:nvSpPr>
        <p:spPr>
          <a:xfrm>
            <a:off x="7030516" y="4339473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on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21E7A5A-94EC-46DD-81DF-D1591C060A92}"/>
              </a:ext>
            </a:extLst>
          </p:cNvPr>
          <p:cNvSpPr txBox="1"/>
          <p:nvPr/>
        </p:nvSpPr>
        <p:spPr>
          <a:xfrm>
            <a:off x="7016142" y="4941168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about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834C312-ED15-42D4-BCE9-64A00025F1E2}"/>
              </a:ext>
            </a:extLst>
          </p:cNvPr>
          <p:cNvSpPr txBox="1"/>
          <p:nvPr/>
        </p:nvSpPr>
        <p:spPr>
          <a:xfrm>
            <a:off x="2945100" y="3811354"/>
            <a:ext cx="1899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inconvenience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0133FD-5623-4FFC-9E14-28788D9AE571}"/>
              </a:ext>
            </a:extLst>
          </p:cNvPr>
          <p:cNvSpPr txBox="1"/>
          <p:nvPr/>
        </p:nvSpPr>
        <p:spPr>
          <a:xfrm>
            <a:off x="4820150" y="3246147"/>
            <a:ext cx="1899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Spam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9E3A1FF-CC98-49E3-BFC6-0FB6FF90BD4E}"/>
              </a:ext>
            </a:extLst>
          </p:cNvPr>
          <p:cNvSpPr txBox="1"/>
          <p:nvPr/>
        </p:nvSpPr>
        <p:spPr>
          <a:xfrm>
            <a:off x="4820150" y="3814037"/>
            <a:ext cx="1899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supplier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26AFFCF-4B81-4F55-891C-DC80183B5D63}"/>
              </a:ext>
            </a:extLst>
          </p:cNvPr>
          <p:cNvSpPr txBox="1"/>
          <p:nvPr/>
        </p:nvSpPr>
        <p:spPr>
          <a:xfrm>
            <a:off x="8728179" y="3208245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travelling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9AE7848-99E2-4D87-AA89-A07ABF80CB5C}"/>
              </a:ext>
            </a:extLst>
          </p:cNvPr>
          <p:cNvSpPr txBox="1"/>
          <p:nvPr/>
        </p:nvSpPr>
        <p:spPr>
          <a:xfrm>
            <a:off x="8817540" y="3779991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meeting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9753B53-728E-4DCA-9658-69C8F4C5001A}"/>
              </a:ext>
            </a:extLst>
          </p:cNvPr>
          <p:cNvSpPr txBox="1"/>
          <p:nvPr/>
        </p:nvSpPr>
        <p:spPr>
          <a:xfrm>
            <a:off x="3117758" y="4339473"/>
            <a:ext cx="1345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apologize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77A5CA9-06A9-4F94-990A-CEEC147B62B2}"/>
              </a:ext>
            </a:extLst>
          </p:cNvPr>
          <p:cNvSpPr txBox="1"/>
          <p:nvPr/>
        </p:nvSpPr>
        <p:spPr>
          <a:xfrm>
            <a:off x="4836484" y="4281180"/>
            <a:ext cx="1899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Junk mail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0FF7A18-7C68-4975-8714-BE5F72D69F50}"/>
              </a:ext>
            </a:extLst>
          </p:cNvPr>
          <p:cNvSpPr txBox="1"/>
          <p:nvPr/>
        </p:nvSpPr>
        <p:spPr>
          <a:xfrm>
            <a:off x="8553212" y="4413334"/>
            <a:ext cx="16371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wondering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F78E5B0-BA9E-4EB7-822C-4BD574FA0A16}"/>
              </a:ext>
            </a:extLst>
          </p:cNvPr>
          <p:cNvGrpSpPr/>
          <p:nvPr/>
        </p:nvGrpSpPr>
        <p:grpSpPr>
          <a:xfrm>
            <a:off x="-6803325" y="793809"/>
            <a:ext cx="6147271" cy="3284554"/>
            <a:chOff x="5230316" y="481671"/>
            <a:chExt cx="6147271" cy="3284554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41AD3A9F-E7AA-422D-B54A-86B1A685E8F1}"/>
                </a:ext>
              </a:extLst>
            </p:cNvPr>
            <p:cNvSpPr txBox="1"/>
            <p:nvPr/>
          </p:nvSpPr>
          <p:spPr>
            <a:xfrm>
              <a:off x="5230316" y="692696"/>
              <a:ext cx="6147271" cy="3046988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apologize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for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arriving</a:t>
              </a:r>
              <a:r>
                <a:rPr lang="en-US" sz="2400" b="0" i="0" u="none" strike="noStrike" baseline="0" dirty="0">
                  <a:latin typeface="ProximaNova-Light"/>
                </a:rPr>
                <a:t> late. 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decided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against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wearing</a:t>
              </a:r>
              <a:r>
                <a:rPr lang="en-US" sz="2400" b="0" i="0" u="none" strike="noStrike" baseline="0" dirty="0">
                  <a:latin typeface="ProximaNova-Light"/>
                </a:rPr>
                <a:t> a uniform.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look forward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to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meeting</a:t>
              </a:r>
              <a:r>
                <a:rPr lang="en-US" sz="2400" b="0" i="0" u="none" strike="noStrike" baseline="0" dirty="0">
                  <a:latin typeface="ProximaNova-Light"/>
                </a:rPr>
                <a:t> you personally. 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insist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on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paying</a:t>
              </a:r>
              <a:r>
                <a:rPr lang="en-US" sz="2400" b="0" i="0" u="none" strike="noStrike" baseline="0" dirty="0">
                  <a:latin typeface="ProximaNova-Light"/>
                </a:rPr>
                <a:t> for our lunch.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</a:t>
              </a:r>
              <a:r>
                <a:rPr lang="en-US" sz="2400" b="1" i="0" u="none" strike="noStrike" baseline="0" dirty="0">
                  <a:latin typeface="ProximaNova-Bold"/>
                </a:rPr>
                <a:t>’m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thinking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of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moving</a:t>
              </a:r>
              <a:r>
                <a:rPr lang="en-US" sz="2400" b="0" i="0" u="none" strike="noStrike" baseline="0" dirty="0">
                  <a:latin typeface="ProximaNova-Light"/>
                </a:rPr>
                <a:t> to a new house soon. 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succeeded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in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getting</a:t>
              </a:r>
              <a:r>
                <a:rPr lang="en-US" sz="2400" b="0" i="0" u="none" strike="noStrike" baseline="0" dirty="0">
                  <a:latin typeface="ProximaNova-Light"/>
                </a:rPr>
                <a:t> into college.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</a:t>
              </a:r>
              <a:r>
                <a:rPr lang="en-US" sz="2400" b="1" i="0" u="none" strike="noStrike" baseline="0" dirty="0">
                  <a:latin typeface="ProximaNova-Bold"/>
                </a:rPr>
                <a:t>’m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dreaming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of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going</a:t>
              </a:r>
              <a:r>
                <a:rPr lang="en-US" sz="2400" b="0" i="0" u="none" strike="noStrike" baseline="0" dirty="0">
                  <a:latin typeface="ProximaNova-Light"/>
                </a:rPr>
                <a:t> on vacation.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 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asked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about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applying</a:t>
              </a:r>
              <a:r>
                <a:rPr lang="en-US" sz="2400" b="0" i="0" u="none" strike="noStrike" baseline="0" dirty="0">
                  <a:latin typeface="ProximaNova-Light"/>
                </a:rPr>
                <a:t> for a job.</a:t>
              </a:r>
              <a:endParaRPr lang="ar-SA" sz="2400" dirty="0"/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3A7978F2-A6E7-487A-AAA1-5BF587A7E3EB}"/>
                </a:ext>
              </a:extLst>
            </p:cNvPr>
            <p:cNvSpPr txBox="1"/>
            <p:nvPr/>
          </p:nvSpPr>
          <p:spPr>
            <a:xfrm rot="21141302">
              <a:off x="5279414" y="481671"/>
              <a:ext cx="5707356" cy="3284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3F86873D-556C-457A-A401-9758B337122F}"/>
              </a:ext>
            </a:extLst>
          </p:cNvPr>
          <p:cNvGrpSpPr/>
          <p:nvPr/>
        </p:nvGrpSpPr>
        <p:grpSpPr>
          <a:xfrm>
            <a:off x="-12621893" y="107438"/>
            <a:ext cx="5256584" cy="837321"/>
            <a:chOff x="-367987" y="-609"/>
            <a:chExt cx="5256584" cy="837321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562827B0-9679-4D56-90B6-FECFB389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5D19DBD-24EB-48D3-AE51-2E662DD90415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Preposition + Gerund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1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0" grpId="0"/>
          <p:bldP spid="11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0" grpId="0"/>
          <p:bldP spid="11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BBDBD8-457C-4145-AFAF-721E558B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4" t="9835"/>
          <a:stretch/>
        </p:blipFill>
        <p:spPr>
          <a:xfrm>
            <a:off x="10774932" y="3429000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66E3B26-A3C1-420D-A5B1-5864A3D82924}"/>
              </a:ext>
            </a:extLst>
          </p:cNvPr>
          <p:cNvGrpSpPr/>
          <p:nvPr/>
        </p:nvGrpSpPr>
        <p:grpSpPr>
          <a:xfrm>
            <a:off x="549796" y="1268760"/>
            <a:ext cx="6312807" cy="3294401"/>
            <a:chOff x="5064780" y="445283"/>
            <a:chExt cx="6312807" cy="3294401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34F24D8-2916-475F-9FDB-35CD2E09FDA8}"/>
                </a:ext>
              </a:extLst>
            </p:cNvPr>
            <p:cNvSpPr txBox="1"/>
            <p:nvPr/>
          </p:nvSpPr>
          <p:spPr>
            <a:xfrm>
              <a:off x="5230316" y="692696"/>
              <a:ext cx="6147271" cy="3046988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apologize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for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arriving</a:t>
              </a:r>
              <a:r>
                <a:rPr lang="en-US" sz="2400" b="0" i="0" u="none" strike="noStrike" baseline="0" dirty="0">
                  <a:latin typeface="ProximaNova-Light"/>
                </a:rPr>
                <a:t> late. 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decided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against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wearing</a:t>
              </a:r>
              <a:r>
                <a:rPr lang="en-US" sz="2400" b="0" i="0" u="none" strike="noStrike" baseline="0" dirty="0">
                  <a:latin typeface="ProximaNova-Light"/>
                </a:rPr>
                <a:t> a uniform.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look forward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to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meeting</a:t>
              </a:r>
              <a:r>
                <a:rPr lang="en-US" sz="2400" b="0" i="0" u="none" strike="noStrike" baseline="0" dirty="0">
                  <a:latin typeface="ProximaNova-Light"/>
                </a:rPr>
                <a:t> you personally. 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insist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on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paying</a:t>
              </a:r>
              <a:r>
                <a:rPr lang="en-US" sz="2400" b="0" i="0" u="none" strike="noStrike" baseline="0" dirty="0">
                  <a:latin typeface="ProximaNova-Light"/>
                </a:rPr>
                <a:t> for our lunch.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</a:t>
              </a:r>
              <a:r>
                <a:rPr lang="en-US" sz="2400" b="1" i="0" u="none" strike="noStrike" baseline="0" dirty="0">
                  <a:latin typeface="ProximaNova-Bold"/>
                </a:rPr>
                <a:t>’m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thinking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of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moving</a:t>
              </a:r>
              <a:r>
                <a:rPr lang="en-US" sz="2400" b="0" i="0" u="none" strike="noStrike" baseline="0" dirty="0">
                  <a:latin typeface="ProximaNova-Light"/>
                </a:rPr>
                <a:t> to a new house soon. 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succeeded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in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getting</a:t>
              </a:r>
              <a:r>
                <a:rPr lang="en-US" sz="2400" b="0" i="0" u="none" strike="noStrike" baseline="0" dirty="0">
                  <a:latin typeface="ProximaNova-Light"/>
                </a:rPr>
                <a:t> into college.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</a:t>
              </a:r>
              <a:r>
                <a:rPr lang="en-US" sz="2400" b="1" i="0" u="none" strike="noStrike" baseline="0" dirty="0">
                  <a:latin typeface="ProximaNova-Bold"/>
                </a:rPr>
                <a:t>’m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dreaming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of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going</a:t>
              </a:r>
              <a:r>
                <a:rPr lang="en-US" sz="2400" b="0" i="0" u="none" strike="noStrike" baseline="0" dirty="0">
                  <a:latin typeface="ProximaNova-Light"/>
                </a:rPr>
                <a:t> on vacation.</a:t>
              </a: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 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asked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about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highlight>
                    <a:srgbClr val="FFFF00"/>
                  </a:highlight>
                  <a:latin typeface="ProximaNova-Light"/>
                </a:rPr>
                <a:t>applying</a:t>
              </a:r>
              <a:r>
                <a:rPr lang="en-US" sz="2400" b="0" i="0" u="none" strike="noStrike" baseline="0" dirty="0">
                  <a:latin typeface="ProximaNova-Light"/>
                </a:rPr>
                <a:t> for a job.</a:t>
              </a:r>
              <a:endParaRPr lang="ar-SA" sz="2400" dirty="0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635DD677-3E51-4126-A040-1192A3F5CCE7}"/>
                </a:ext>
              </a:extLst>
            </p:cNvPr>
            <p:cNvSpPr txBox="1"/>
            <p:nvPr/>
          </p:nvSpPr>
          <p:spPr>
            <a:xfrm rot="21141302">
              <a:off x="5064780" y="445283"/>
              <a:ext cx="5707356" cy="3284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6B93C82-D740-474C-B45D-942E046204E8}"/>
              </a:ext>
            </a:extLst>
          </p:cNvPr>
          <p:cNvGrpSpPr/>
          <p:nvPr/>
        </p:nvGrpSpPr>
        <p:grpSpPr>
          <a:xfrm>
            <a:off x="-60243" y="110951"/>
            <a:ext cx="5256584" cy="837321"/>
            <a:chOff x="-367987" y="-609"/>
            <a:chExt cx="5256584" cy="83732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E2B6C5E-1D62-4767-83D3-0CD12ABA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D8D9DCC-BB4B-4F8F-962C-9B9361089941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Preposition + Gerund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072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CF86826-D321-4077-8CB0-21C06B0108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6743" y="16977"/>
            <a:ext cx="6541575" cy="4054191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A8AABC2-5C28-49AE-B90E-96E0D51D6479}"/>
              </a:ext>
            </a:extLst>
          </p:cNvPr>
          <p:cNvGrpSpPr/>
          <p:nvPr/>
        </p:nvGrpSpPr>
        <p:grpSpPr>
          <a:xfrm>
            <a:off x="-60243" y="110951"/>
            <a:ext cx="5256584" cy="837321"/>
            <a:chOff x="-367987" y="-609"/>
            <a:chExt cx="5256584" cy="837321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D1DC9B9-8001-4C33-9598-2AD1ACC3F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61EF096-CFF1-4F4B-A956-E1F28F7A0445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Preposition + Gerund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12C58A2-427E-44BE-9B63-5FB5175714E4}"/>
              </a:ext>
            </a:extLst>
          </p:cNvPr>
          <p:cNvSpPr txBox="1"/>
          <p:nvPr/>
        </p:nvSpPr>
        <p:spPr>
          <a:xfrm>
            <a:off x="405780" y="1340768"/>
            <a:ext cx="45025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V  +</a:t>
            </a:r>
            <a:r>
              <a:rPr lang="en-US" sz="2400" b="1" dirty="0">
                <a:solidFill>
                  <a:srgbClr val="FF0000"/>
                </a:solidFill>
              </a:rPr>
              <a:t>    Preposition </a:t>
            </a:r>
            <a:r>
              <a:rPr lang="en-US" sz="2400" b="1" dirty="0"/>
              <a:t> + </a:t>
            </a:r>
            <a:r>
              <a:rPr lang="en-US" sz="2400" b="1" dirty="0">
                <a:highlight>
                  <a:srgbClr val="FFFF00"/>
                </a:highlight>
              </a:rPr>
              <a:t>Gerund</a:t>
            </a:r>
            <a:endParaRPr lang="ar-SA" sz="2400" b="1" dirty="0">
              <a:highlight>
                <a:srgbClr val="FFFF00"/>
              </a:highligh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AA5E79A-9CF4-457E-9F6F-E4325BF52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704" t="9835"/>
          <a:stretch/>
        </p:blipFill>
        <p:spPr>
          <a:xfrm flipH="1">
            <a:off x="117748" y="3439906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462A239-A6CB-4A90-9A7D-C15EBB4BB679}"/>
              </a:ext>
            </a:extLst>
          </p:cNvPr>
          <p:cNvGrpSpPr/>
          <p:nvPr/>
        </p:nvGrpSpPr>
        <p:grpSpPr>
          <a:xfrm>
            <a:off x="-7958984" y="781410"/>
            <a:ext cx="7924362" cy="2525323"/>
            <a:chOff x="618323" y="961699"/>
            <a:chExt cx="7924362" cy="2525323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12A02B4A-C8C6-4A21-B5D0-84CA2C2BD318}"/>
                </a:ext>
              </a:extLst>
            </p:cNvPr>
            <p:cNvSpPr txBox="1"/>
            <p:nvPr/>
          </p:nvSpPr>
          <p:spPr>
            <a:xfrm rot="21141302">
              <a:off x="618323" y="961699"/>
              <a:ext cx="7723133" cy="250566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08C6A7E9-DAA4-4BDE-B0A3-7F12EA5A38A7}"/>
                </a:ext>
              </a:extLst>
            </p:cNvPr>
            <p:cNvSpPr txBox="1"/>
            <p:nvPr/>
          </p:nvSpPr>
          <p:spPr>
            <a:xfrm>
              <a:off x="824168" y="1363364"/>
              <a:ext cx="7718517" cy="2123658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3600" b="0" i="0" u="none" strike="noStrike" baseline="0" dirty="0">
                  <a:latin typeface="ProximaNova-Light"/>
                </a:rPr>
                <a:t>l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Light"/>
                </a:rPr>
                <a:t>apologized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Light"/>
                </a:rPr>
                <a:t>to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Bold"/>
                </a:rPr>
                <a:t>Allison</a:t>
              </a:r>
              <a:r>
                <a:rPr lang="en-US" sz="2400" b="0" i="0" u="none" strike="noStrike" baseline="0" dirty="0">
                  <a:latin typeface="ProximaNova-Light"/>
                </a:rPr>
                <a:t>.     </a:t>
              </a:r>
              <a:r>
                <a:rPr lang="en-US" sz="2400" b="0" i="1" u="none" strike="noStrike" baseline="0" dirty="0">
                  <a:latin typeface="ProximaNova-LightIt"/>
                </a:rPr>
                <a:t>(</a:t>
              </a:r>
              <a:r>
                <a:rPr lang="en-US" sz="2400" b="1" i="1" u="none" strike="noStrike" baseline="0" dirty="0">
                  <a:solidFill>
                    <a:srgbClr val="00B050"/>
                  </a:solidFill>
                  <a:latin typeface="ProximaNova-LightIt"/>
                </a:rPr>
                <a:t>noun)</a:t>
              </a:r>
            </a:p>
            <a:p>
              <a:pPr algn="l"/>
              <a:endParaRPr lang="en-US" sz="2400" b="1" i="1" u="none" strike="noStrike" baseline="0" dirty="0">
                <a:solidFill>
                  <a:srgbClr val="00B050"/>
                </a:solidFill>
                <a:latin typeface="ProximaNova-LightIt"/>
              </a:endParaRPr>
            </a:p>
            <a:p>
              <a:pPr algn="l"/>
              <a:r>
                <a:rPr lang="en-US" sz="2400" b="0" i="1" u="none" strike="noStrike" baseline="0" dirty="0">
                  <a:latin typeface="ProximaNova-LightIt"/>
                </a:rPr>
                <a:t> </a:t>
              </a:r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Light"/>
                </a:rPr>
                <a:t>apologized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Light"/>
                </a:rPr>
                <a:t> for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Bold"/>
                </a:rPr>
                <a:t>forgetting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latin typeface="ProximaNova-Light"/>
                </a:rPr>
                <a:t>her graduation day    . </a:t>
              </a:r>
              <a:r>
                <a:rPr lang="en-US" sz="2400" b="0" i="1" u="none" strike="noStrike" baseline="0" dirty="0">
                  <a:latin typeface="ProximaNova-LightIt"/>
                </a:rPr>
                <a:t>(</a:t>
              </a:r>
              <a:r>
                <a:rPr lang="en-US" sz="2400" b="1" i="1" u="none" strike="noStrike" baseline="0" dirty="0">
                  <a:solidFill>
                    <a:srgbClr val="00B050"/>
                  </a:solidFill>
                  <a:latin typeface="ProximaNova-LightIt"/>
                </a:rPr>
                <a:t>gerund</a:t>
              </a:r>
              <a:r>
                <a:rPr lang="en-US" sz="2400" b="0" i="1" u="none" strike="noStrike" baseline="0" dirty="0">
                  <a:latin typeface="ProximaNova-LightIt"/>
                </a:rPr>
                <a:t>)</a:t>
              </a:r>
            </a:p>
            <a:p>
              <a:pPr algn="l"/>
              <a:endParaRPr lang="en-US" sz="2400" b="0" i="1" u="none" strike="noStrike" baseline="0" dirty="0">
                <a:latin typeface="ProximaNova-LightIt"/>
              </a:endParaRP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Light"/>
                </a:rPr>
                <a:t>apologized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Light"/>
                </a:rPr>
                <a:t>to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Bold"/>
                </a:rPr>
                <a:t>her</a:t>
              </a:r>
              <a:r>
                <a:rPr lang="en-US" sz="2400" b="0" i="0" u="none" strike="noStrike" baseline="0" dirty="0">
                  <a:latin typeface="ProximaNova-Light"/>
                </a:rPr>
                <a:t>.          </a:t>
              </a:r>
              <a:r>
                <a:rPr lang="en-US" sz="2400" b="0" i="1" u="none" strike="noStrike" baseline="0" dirty="0">
                  <a:latin typeface="ProximaNova-LightIt"/>
                </a:rPr>
                <a:t>(</a:t>
              </a:r>
              <a:r>
                <a:rPr lang="en-US" sz="2400" b="1" i="1" u="none" strike="noStrike" baseline="0" dirty="0">
                  <a:solidFill>
                    <a:srgbClr val="00B050"/>
                  </a:solidFill>
                  <a:latin typeface="ProximaNova-LightIt"/>
                </a:rPr>
                <a:t>pronoun)</a:t>
              </a:r>
              <a:endParaRPr lang="ar-SA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130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35E7040-89B0-48CD-BC27-5D92D2103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4" t="9835"/>
          <a:stretch/>
        </p:blipFill>
        <p:spPr>
          <a:xfrm>
            <a:off x="10774932" y="3429000"/>
            <a:ext cx="1413893" cy="34180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695959A-8AE0-4564-8FC8-482944017F40}"/>
              </a:ext>
            </a:extLst>
          </p:cNvPr>
          <p:cNvGrpSpPr/>
          <p:nvPr/>
        </p:nvGrpSpPr>
        <p:grpSpPr>
          <a:xfrm>
            <a:off x="-60243" y="110951"/>
            <a:ext cx="5256584" cy="837321"/>
            <a:chOff x="-367987" y="-609"/>
            <a:chExt cx="5256584" cy="83732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C0A654FF-E088-48AD-A57A-39829507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00" r="94000">
                          <a14:foregroundMark x1="94000" y1="65357" x2="94000" y2="65357"/>
                          <a14:foregroundMark x1="8200" y1="33214" x2="8200" y2="33214"/>
                          <a14:foregroundMark x1="4200" y1="56071" x2="4200" y2="5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7987" y="-609"/>
              <a:ext cx="5256584" cy="8373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88C51D5F-F53B-43C7-AD99-232A1B5A9C30}"/>
                </a:ext>
              </a:extLst>
            </p:cNvPr>
            <p:cNvSpPr txBox="1"/>
            <p:nvPr/>
          </p:nvSpPr>
          <p:spPr>
            <a:xfrm>
              <a:off x="693812" y="116631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Preposition + Gerund</a:t>
              </a:r>
              <a:endParaRPr lang="ar-SA" sz="20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B01C147C-7D9D-4453-868D-AFB73BE8EC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59108" y="-171400"/>
            <a:ext cx="6541575" cy="4054191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E84168C-31EF-42EF-BF52-23B8ECC9848A}"/>
              </a:ext>
            </a:extLst>
          </p:cNvPr>
          <p:cNvGrpSpPr/>
          <p:nvPr/>
        </p:nvGrpSpPr>
        <p:grpSpPr>
          <a:xfrm>
            <a:off x="618323" y="961699"/>
            <a:ext cx="7924362" cy="2525323"/>
            <a:chOff x="618323" y="961699"/>
            <a:chExt cx="7924362" cy="2525323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510DEC0B-C807-456D-A4D3-CA1B276CAF74}"/>
                </a:ext>
              </a:extLst>
            </p:cNvPr>
            <p:cNvSpPr txBox="1"/>
            <p:nvPr/>
          </p:nvSpPr>
          <p:spPr>
            <a:xfrm rot="21141302">
              <a:off x="618323" y="961699"/>
              <a:ext cx="7723133" cy="250566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CD41608-AA50-4272-874A-5872A40AC1C2}"/>
                </a:ext>
              </a:extLst>
            </p:cNvPr>
            <p:cNvSpPr txBox="1"/>
            <p:nvPr/>
          </p:nvSpPr>
          <p:spPr>
            <a:xfrm>
              <a:off x="824168" y="1363364"/>
              <a:ext cx="7718517" cy="2123658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3600" b="0" i="0" u="none" strike="noStrike" baseline="0" dirty="0">
                  <a:latin typeface="ProximaNova-Light"/>
                </a:rPr>
                <a:t>l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Light"/>
                </a:rPr>
                <a:t>apologized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Light"/>
                </a:rPr>
                <a:t>to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Bold"/>
                </a:rPr>
                <a:t>Allison</a:t>
              </a:r>
              <a:r>
                <a:rPr lang="en-US" sz="2400" b="0" i="0" u="none" strike="noStrike" baseline="0" dirty="0">
                  <a:latin typeface="ProximaNova-Light"/>
                </a:rPr>
                <a:t>.     </a:t>
              </a:r>
              <a:r>
                <a:rPr lang="en-US" sz="2400" b="0" i="1" u="none" strike="noStrike" baseline="0" dirty="0">
                  <a:latin typeface="ProximaNova-LightIt"/>
                </a:rPr>
                <a:t>(</a:t>
              </a:r>
              <a:r>
                <a:rPr lang="en-US" sz="2400" b="1" i="1" u="none" strike="noStrike" baseline="0" dirty="0">
                  <a:solidFill>
                    <a:srgbClr val="00B050"/>
                  </a:solidFill>
                  <a:latin typeface="ProximaNova-LightIt"/>
                </a:rPr>
                <a:t>noun)</a:t>
              </a:r>
            </a:p>
            <a:p>
              <a:pPr algn="l"/>
              <a:endParaRPr lang="en-US" sz="2400" b="1" i="1" u="none" strike="noStrike" baseline="0" dirty="0">
                <a:solidFill>
                  <a:srgbClr val="00B050"/>
                </a:solidFill>
                <a:latin typeface="ProximaNova-LightIt"/>
              </a:endParaRPr>
            </a:p>
            <a:p>
              <a:pPr algn="l"/>
              <a:r>
                <a:rPr lang="en-US" sz="2400" b="0" i="1" u="none" strike="noStrike" baseline="0" dirty="0">
                  <a:latin typeface="ProximaNova-LightIt"/>
                </a:rPr>
                <a:t> </a:t>
              </a:r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Light"/>
                </a:rPr>
                <a:t>apologized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Light"/>
                </a:rPr>
                <a:t> for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Bold"/>
                </a:rPr>
                <a:t>forgetting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0" i="0" u="none" strike="noStrike" baseline="0" dirty="0">
                  <a:latin typeface="ProximaNova-Light"/>
                </a:rPr>
                <a:t>her graduation day    . </a:t>
              </a:r>
              <a:r>
                <a:rPr lang="en-US" sz="2400" b="0" i="1" u="none" strike="noStrike" baseline="0" dirty="0">
                  <a:latin typeface="ProximaNova-LightIt"/>
                </a:rPr>
                <a:t>(</a:t>
              </a:r>
              <a:r>
                <a:rPr lang="en-US" sz="2400" b="1" i="1" u="none" strike="noStrike" baseline="0" dirty="0">
                  <a:solidFill>
                    <a:srgbClr val="00B050"/>
                  </a:solidFill>
                  <a:latin typeface="ProximaNova-LightIt"/>
                </a:rPr>
                <a:t>gerund</a:t>
              </a:r>
              <a:r>
                <a:rPr lang="en-US" sz="2400" b="0" i="1" u="none" strike="noStrike" baseline="0" dirty="0">
                  <a:latin typeface="ProximaNova-LightIt"/>
                </a:rPr>
                <a:t>)</a:t>
              </a:r>
            </a:p>
            <a:p>
              <a:pPr algn="l"/>
              <a:endParaRPr lang="en-US" sz="2400" b="0" i="1" u="none" strike="noStrike" baseline="0" dirty="0">
                <a:latin typeface="ProximaNova-LightIt"/>
              </a:endParaRPr>
            </a:p>
            <a:p>
              <a:pPr algn="l"/>
              <a:r>
                <a:rPr lang="en-US" sz="2400" b="0" i="0" u="none" strike="noStrike" baseline="0" dirty="0">
                  <a:latin typeface="ProximaNova-Light"/>
                </a:rPr>
                <a:t>I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Light"/>
                </a:rPr>
                <a:t>apologized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Light"/>
                </a:rPr>
                <a:t>to</a:t>
              </a:r>
              <a:r>
                <a:rPr lang="en-US" sz="2400" b="0" i="0" u="none" strike="noStrike" baseline="0" dirty="0">
                  <a:latin typeface="ProximaNova-Light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Bold"/>
                </a:rPr>
                <a:t>her</a:t>
              </a:r>
              <a:r>
                <a:rPr lang="en-US" sz="2400" b="0" i="0" u="none" strike="noStrike" baseline="0" dirty="0">
                  <a:latin typeface="ProximaNova-Light"/>
                </a:rPr>
                <a:t>.          </a:t>
              </a:r>
              <a:r>
                <a:rPr lang="en-US" sz="2400" b="0" i="1" u="none" strike="noStrike" baseline="0" dirty="0">
                  <a:latin typeface="ProximaNova-LightIt"/>
                </a:rPr>
                <a:t>(</a:t>
              </a:r>
              <a:r>
                <a:rPr lang="en-US" sz="2400" b="1" i="1" u="none" strike="noStrike" baseline="0" dirty="0">
                  <a:solidFill>
                    <a:srgbClr val="00B050"/>
                  </a:solidFill>
                  <a:latin typeface="ProximaNova-LightIt"/>
                </a:rPr>
                <a:t>pronoun)</a:t>
              </a:r>
              <a:endParaRPr lang="ar-SA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B04ACC9-B218-4B2D-BBCE-7274A560ED9B}"/>
              </a:ext>
            </a:extLst>
          </p:cNvPr>
          <p:cNvGrpSpPr/>
          <p:nvPr/>
        </p:nvGrpSpPr>
        <p:grpSpPr>
          <a:xfrm>
            <a:off x="976801" y="3617502"/>
            <a:ext cx="7875766" cy="2505666"/>
            <a:chOff x="976801" y="3617502"/>
            <a:chExt cx="7875766" cy="2505666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AFA9CB4-74AC-44F2-8B78-428C35E6C80D}"/>
                </a:ext>
              </a:extLst>
            </p:cNvPr>
            <p:cNvSpPr txBox="1"/>
            <p:nvPr/>
          </p:nvSpPr>
          <p:spPr>
            <a:xfrm rot="21141302">
              <a:off x="976801" y="3617502"/>
              <a:ext cx="7723133" cy="250566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07BE18-502A-4066-965C-100022795DA8}"/>
                </a:ext>
              </a:extLst>
            </p:cNvPr>
            <p:cNvSpPr txBox="1"/>
            <p:nvPr/>
          </p:nvSpPr>
          <p:spPr>
            <a:xfrm>
              <a:off x="1134050" y="4086891"/>
              <a:ext cx="7718517" cy="1938992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lgDashDotDot"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sng" strike="noStrike" baseline="0" dirty="0">
                  <a:latin typeface="ProximaNova-Light"/>
                </a:rPr>
                <a:t>Some adjectives are followed by certain </a:t>
              </a:r>
              <a:r>
                <a:rPr lang="en-US" sz="2400" b="1" i="0" u="sng" strike="noStrike" baseline="0" dirty="0">
                  <a:highlight>
                    <a:srgbClr val="00FFFF"/>
                  </a:highlight>
                  <a:latin typeface="ProximaNova-Light"/>
                </a:rPr>
                <a:t>prepositions.</a:t>
              </a:r>
              <a:endParaRPr lang="ar-SA" sz="2400" b="1" i="0" u="sng" strike="noStrike" baseline="0" dirty="0">
                <a:highlight>
                  <a:srgbClr val="00FFFF"/>
                </a:highlight>
                <a:latin typeface="ProximaNova-Light"/>
              </a:endParaRPr>
            </a:p>
            <a:p>
              <a:pPr algn="l"/>
              <a:endParaRPr lang="en-US" sz="2400" b="1" i="0" u="sng" strike="noStrike" baseline="0" dirty="0">
                <a:latin typeface="ProximaNova-Light"/>
              </a:endParaRPr>
            </a:p>
            <a:p>
              <a:pPr algn="l"/>
              <a:r>
                <a:rPr lang="en-US" sz="2400" b="1" i="0" u="none" strike="noStrike" baseline="0" dirty="0">
                  <a:latin typeface="ProximaNova-Light"/>
                </a:rPr>
                <a:t>I’m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tired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of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Light"/>
                </a:rPr>
                <a:t>waiting</a:t>
              </a:r>
              <a:r>
                <a:rPr lang="en-US" sz="2400" b="1" i="0" u="none" strike="noStrike" baseline="0" dirty="0">
                  <a:latin typeface="ProximaNova-Light"/>
                </a:rPr>
                <a:t> for an answer.</a:t>
              </a:r>
            </a:p>
            <a:p>
              <a:pPr algn="l"/>
              <a:endParaRPr lang="en-US" sz="2400" b="1" dirty="0">
                <a:latin typeface="ProximaNova-Light"/>
              </a:endParaRPr>
            </a:p>
            <a:p>
              <a:pPr algn="l"/>
              <a:r>
                <a:rPr lang="en-US" sz="2400" b="1" i="0" u="none" strike="noStrike" baseline="0" dirty="0">
                  <a:latin typeface="ProximaNova-Light"/>
                </a:rPr>
                <a:t> I’m </a:t>
              </a:r>
              <a:r>
                <a:rPr lang="en-US" sz="2400" b="1" i="0" u="none" strike="noStrike" baseline="0" dirty="0">
                  <a:solidFill>
                    <a:srgbClr val="0070C0"/>
                  </a:solidFill>
                  <a:latin typeface="ProximaNova-Bold"/>
                </a:rPr>
                <a:t>used </a:t>
              </a:r>
              <a:r>
                <a:rPr lang="en-US" sz="2400" b="1" i="0" u="none" strike="noStrike" baseline="0" dirty="0">
                  <a:solidFill>
                    <a:srgbClr val="FF0000"/>
                  </a:solidFill>
                  <a:latin typeface="ProximaNova-Bold"/>
                </a:rPr>
                <a:t>to</a:t>
              </a:r>
              <a:r>
                <a:rPr lang="en-US" sz="2400" b="1" i="0" u="none" strike="noStrike" baseline="0" dirty="0">
                  <a:latin typeface="ProximaNova-Bold"/>
                </a:rPr>
                <a:t> </a:t>
              </a:r>
              <a:r>
                <a:rPr lang="en-US" sz="2400" b="1" i="0" u="none" strike="noStrike" baseline="0" dirty="0">
                  <a:highlight>
                    <a:srgbClr val="FFFF00"/>
                  </a:highlight>
                  <a:latin typeface="ProximaNova-Light"/>
                </a:rPr>
                <a:t>having</a:t>
              </a:r>
              <a:r>
                <a:rPr lang="en-US" sz="2400" b="1" i="0" u="none" strike="noStrike" baseline="0" dirty="0">
                  <a:latin typeface="ProximaNova-Light"/>
                </a:rPr>
                <a:t> coffee at breakfast.</a:t>
              </a:r>
              <a:endParaRPr lang="ar-SA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3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الرياضيات 16×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56_TF02787947" id="{A9027DA2-1BB5-4345-A55A-7B61CCE042CC}" vid="{977F8CA5-4CBC-4553-B055-8B315F634F68}"/>
    </a:ext>
  </a:extLst>
</a:theme>
</file>

<file path=ppt/theme/theme2.xml><?xml version="1.0" encoding="utf-8"?>
<a:theme xmlns:a="http://schemas.openxmlformats.org/drawingml/2006/main" name="نسق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تعليمي للرياضيات باستخدام رمز Pi (شاشة عريضة)</Template>
  <TotalTime>485</TotalTime>
  <Words>695</Words>
  <Application>Microsoft Office PowerPoint</Application>
  <PresentationFormat>مخصص</PresentationFormat>
  <Paragraphs>172</Paragraphs>
  <Slides>22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4" baseType="lpstr">
      <vt:lpstr>Abadi</vt:lpstr>
      <vt:lpstr>Arial</vt:lpstr>
      <vt:lpstr>Comic Sans MS</vt:lpstr>
      <vt:lpstr>Euphemia</vt:lpstr>
      <vt:lpstr>MV Boli</vt:lpstr>
      <vt:lpstr>ProximaNova-Bold</vt:lpstr>
      <vt:lpstr>ProximaNovaExCn-Regular</vt:lpstr>
      <vt:lpstr>ProximaNova-Light</vt:lpstr>
      <vt:lpstr>ProximaNova-LightIt</vt:lpstr>
      <vt:lpstr>STC-Regular</vt:lpstr>
      <vt:lpstr>Tahoma</vt:lpstr>
      <vt:lpstr>الرياضيات 16×9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137</cp:revision>
  <dcterms:created xsi:type="dcterms:W3CDTF">2022-01-10T17:33:20Z</dcterms:created>
  <dcterms:modified xsi:type="dcterms:W3CDTF">2022-01-14T11:26:05Z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