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3" r:id="rId2"/>
    <p:sldId id="257" r:id="rId3"/>
    <p:sldId id="264" r:id="rId4"/>
    <p:sldId id="256" r:id="rId5"/>
    <p:sldId id="265" r:id="rId6"/>
    <p:sldId id="259" r:id="rId7"/>
    <p:sldId id="271" r:id="rId8"/>
    <p:sldId id="272" r:id="rId9"/>
    <p:sldId id="273" r:id="rId10"/>
    <p:sldId id="274" r:id="rId11"/>
    <p:sldId id="260" r:id="rId12"/>
    <p:sldId id="261" r:id="rId13"/>
    <p:sldId id="275" r:id="rId14"/>
    <p:sldId id="276" r:id="rId15"/>
    <p:sldId id="270" r:id="rId16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704" autoAdjust="0"/>
  </p:normalViewPr>
  <p:slideViewPr>
    <p:cSldViewPr snapToGrid="0">
      <p:cViewPr>
        <p:scale>
          <a:sx n="80" d="100"/>
          <a:sy n="80" d="100"/>
        </p:scale>
        <p:origin x="173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7EF70C25-DDE3-42AB-9295-D73E0F818B1A}"/>
    <pc:docChg chg="undo custSel addSld modSld sldOrd modMainMaster">
      <pc:chgData name="حصه بنت العتيبي" userId="c1fe605c-1aaf-4791-a440-af891effc177" providerId="ADAL" clId="{7EF70C25-DDE3-42AB-9295-D73E0F818B1A}" dt="2022-01-21T20:01:51.793" v="864"/>
      <pc:docMkLst>
        <pc:docMk/>
      </pc:docMkLst>
      <pc:sldChg chg="addSp delSp modSp add mod ord">
        <pc:chgData name="حصه بنت العتيبي" userId="c1fe605c-1aaf-4791-a440-af891effc177" providerId="ADAL" clId="{7EF70C25-DDE3-42AB-9295-D73E0F818B1A}" dt="2022-01-16T11:48:35.354" v="62"/>
        <pc:sldMkLst>
          <pc:docMk/>
          <pc:sldMk cId="2915775450" sldId="256"/>
        </pc:sldMkLst>
        <pc:spChg chg="mod">
          <ac:chgData name="حصه بنت العتيبي" userId="c1fe605c-1aaf-4791-a440-af891effc177" providerId="ADAL" clId="{7EF70C25-DDE3-42AB-9295-D73E0F818B1A}" dt="2022-01-16T11:46:53.920" v="48" actId="207"/>
          <ac:spMkLst>
            <pc:docMk/>
            <pc:sldMk cId="2915775450" sldId="256"/>
            <ac:spMk id="4" creationId="{3E71B8B9-CB7D-4477-864C-0A217F1A42AC}"/>
          </ac:spMkLst>
        </pc:spChg>
        <pc:grpChg chg="mod">
          <ac:chgData name="حصه بنت العتيبي" userId="c1fe605c-1aaf-4791-a440-af891effc177" providerId="ADAL" clId="{7EF70C25-DDE3-42AB-9295-D73E0F818B1A}" dt="2022-01-16T11:47:07.937" v="49" actId="164"/>
          <ac:grpSpMkLst>
            <pc:docMk/>
            <pc:sldMk cId="2915775450" sldId="256"/>
            <ac:grpSpMk id="2" creationId="{B7D9E15E-8D28-42A9-A3CD-EC086836DB36}"/>
          </ac:grpSpMkLst>
        </pc:grpChg>
        <pc:grpChg chg="add mod">
          <ac:chgData name="حصه بنت العتيبي" userId="c1fe605c-1aaf-4791-a440-af891effc177" providerId="ADAL" clId="{7EF70C25-DDE3-42AB-9295-D73E0F818B1A}" dt="2022-01-16T11:47:07.937" v="49" actId="164"/>
          <ac:grpSpMkLst>
            <pc:docMk/>
            <pc:sldMk cId="2915775450" sldId="256"/>
            <ac:grpSpMk id="7" creationId="{870AC62C-981A-47DA-8B55-E5636A98CA79}"/>
          </ac:grpSpMkLst>
        </pc:grpChg>
        <pc:picChg chg="add mod">
          <ac:chgData name="حصه بنت العتيبي" userId="c1fe605c-1aaf-4791-a440-af891effc177" providerId="ADAL" clId="{7EF70C25-DDE3-42AB-9295-D73E0F818B1A}" dt="2022-01-16T11:47:07.937" v="49" actId="164"/>
          <ac:picMkLst>
            <pc:docMk/>
            <pc:sldMk cId="2915775450" sldId="256"/>
            <ac:picMk id="5" creationId="{A452A70F-B8FA-4FE5-BF95-19051B37F140}"/>
          </ac:picMkLst>
        </pc:picChg>
        <pc:picChg chg="del">
          <ac:chgData name="حصه بنت العتيبي" userId="c1fe605c-1aaf-4791-a440-af891effc177" providerId="ADAL" clId="{7EF70C25-DDE3-42AB-9295-D73E0F818B1A}" dt="2022-01-16T11:46:06.080" v="45" actId="478"/>
          <ac:picMkLst>
            <pc:docMk/>
            <pc:sldMk cId="2915775450" sldId="256"/>
            <ac:picMk id="6" creationId="{76B05B6B-3853-4B4D-AB9D-AC6A1C47135C}"/>
          </ac:picMkLst>
        </pc:picChg>
      </pc:sldChg>
      <pc:sldChg chg="modSp add ord modTransition">
        <pc:chgData name="حصه بنت العتيبي" userId="c1fe605c-1aaf-4791-a440-af891effc177" providerId="ADAL" clId="{7EF70C25-DDE3-42AB-9295-D73E0F818B1A}" dt="2022-01-16T11:47:48.162" v="57"/>
        <pc:sldMkLst>
          <pc:docMk/>
          <pc:sldMk cId="2173567455" sldId="257"/>
        </pc:sldMkLst>
        <pc:picChg chg="mod">
          <ac:chgData name="حصه بنت العتيبي" userId="c1fe605c-1aaf-4791-a440-af891effc177" providerId="ADAL" clId="{7EF70C25-DDE3-42AB-9295-D73E0F818B1A}" dt="2022-01-16T11:41:27.291" v="18" actId="14100"/>
          <ac:picMkLst>
            <pc:docMk/>
            <pc:sldMk cId="2173567455" sldId="257"/>
            <ac:picMk id="1026" creationId="{01849DF2-7677-4615-B5D7-D2C5BE14BCE6}"/>
          </ac:picMkLst>
        </pc:picChg>
      </pc:sldChg>
      <pc:sldChg chg="addSp delSp modSp mod modTransition modAnim">
        <pc:chgData name="حصه بنت العتيبي" userId="c1fe605c-1aaf-4791-a440-af891effc177" providerId="ADAL" clId="{7EF70C25-DDE3-42AB-9295-D73E0F818B1A}" dt="2022-01-21T19:58:42.214" v="855"/>
        <pc:sldMkLst>
          <pc:docMk/>
          <pc:sldMk cId="2120883542" sldId="259"/>
        </pc:sldMkLst>
        <pc:spChg chg="add mod">
          <ac:chgData name="حصه بنت العتيبي" userId="c1fe605c-1aaf-4791-a440-af891effc177" providerId="ADAL" clId="{7EF70C25-DDE3-42AB-9295-D73E0F818B1A}" dt="2022-01-21T18:09:13.358" v="481" actId="2085"/>
          <ac:spMkLst>
            <pc:docMk/>
            <pc:sldMk cId="2120883542" sldId="259"/>
            <ac:spMk id="8" creationId="{4AECD300-622D-4A21-8B1E-E3E27EA03483}"/>
          </ac:spMkLst>
        </pc:spChg>
        <pc:spChg chg="add mod">
          <ac:chgData name="حصه بنت العتيبي" userId="c1fe605c-1aaf-4791-a440-af891effc177" providerId="ADAL" clId="{7EF70C25-DDE3-42AB-9295-D73E0F818B1A}" dt="2022-01-21T17:44:59.981" v="322" actId="207"/>
          <ac:spMkLst>
            <pc:docMk/>
            <pc:sldMk cId="2120883542" sldId="259"/>
            <ac:spMk id="19" creationId="{B849367D-CEE3-4FA1-A478-7A96394AC396}"/>
          </ac:spMkLst>
        </pc:spChg>
        <pc:spChg chg="add mod">
          <ac:chgData name="حصه بنت العتيبي" userId="c1fe605c-1aaf-4791-a440-af891effc177" providerId="ADAL" clId="{7EF70C25-DDE3-42AB-9295-D73E0F818B1A}" dt="2022-01-21T18:09:13.358" v="481" actId="2085"/>
          <ac:spMkLst>
            <pc:docMk/>
            <pc:sldMk cId="2120883542" sldId="259"/>
            <ac:spMk id="21" creationId="{4E62F7D1-9665-41FD-A74A-3BFF908D64F7}"/>
          </ac:spMkLst>
        </pc:spChg>
        <pc:grpChg chg="add mod">
          <ac:chgData name="حصه بنت العتيبي" userId="c1fe605c-1aaf-4791-a440-af891effc177" providerId="ADAL" clId="{7EF70C25-DDE3-42AB-9295-D73E0F818B1A}" dt="2022-01-21T17:10:21.995" v="171" actId="164"/>
          <ac:grpSpMkLst>
            <pc:docMk/>
            <pc:sldMk cId="2120883542" sldId="259"/>
            <ac:grpSpMk id="11" creationId="{2AF0D2FE-7746-4446-99DF-7FEA5796E470}"/>
          </ac:grpSpMkLst>
        </pc:grpChg>
        <pc:grpChg chg="add del mod">
          <ac:chgData name="حصه بنت العتيبي" userId="c1fe605c-1aaf-4791-a440-af891effc177" providerId="ADAL" clId="{7EF70C25-DDE3-42AB-9295-D73E0F818B1A}" dt="2022-01-21T17:53:41.713" v="376" actId="478"/>
          <ac:grpSpMkLst>
            <pc:docMk/>
            <pc:sldMk cId="2120883542" sldId="259"/>
            <ac:grpSpMk id="12" creationId="{F37C6E7C-BDC8-4F3F-86D2-E6343AAC1C36}"/>
          </ac:grpSpMkLst>
        </pc:grpChg>
        <pc:grpChg chg="add mod">
          <ac:chgData name="حصه بنت العتيبي" userId="c1fe605c-1aaf-4791-a440-af891effc177" providerId="ADAL" clId="{7EF70C25-DDE3-42AB-9295-D73E0F818B1A}" dt="2022-01-21T17:30:17.723" v="269" actId="164"/>
          <ac:grpSpMkLst>
            <pc:docMk/>
            <pc:sldMk cId="2120883542" sldId="259"/>
            <ac:grpSpMk id="20" creationId="{92499407-BAE5-4C3F-BA7C-C18D0818B4DE}"/>
          </ac:grpSpMkLst>
        </pc:grpChg>
        <pc:picChg chg="add del mod">
          <ac:chgData name="حصه بنت العتيبي" userId="c1fe605c-1aaf-4791-a440-af891effc177" providerId="ADAL" clId="{7EF70C25-DDE3-42AB-9295-D73E0F818B1A}" dt="2022-01-21T17:53:43.334" v="377" actId="478"/>
          <ac:picMkLst>
            <pc:docMk/>
            <pc:sldMk cId="2120883542" sldId="259"/>
            <ac:picMk id="3" creationId="{E791FC1A-E2D2-4251-B3D6-81159031587C}"/>
          </ac:picMkLst>
        </pc:picChg>
        <pc:picChg chg="add mod">
          <ac:chgData name="حصه بنت العتيبي" userId="c1fe605c-1aaf-4791-a440-af891effc177" providerId="ADAL" clId="{7EF70C25-DDE3-42AB-9295-D73E0F818B1A}" dt="2022-01-21T17:09:13.159" v="161" actId="164"/>
          <ac:picMkLst>
            <pc:docMk/>
            <pc:sldMk cId="2120883542" sldId="259"/>
            <ac:picMk id="5" creationId="{4F106192-5E09-4508-B365-C5D2B481FF95}"/>
          </ac:picMkLst>
        </pc:picChg>
        <pc:picChg chg="add mod">
          <ac:chgData name="حصه بنت العتيبي" userId="c1fe605c-1aaf-4791-a440-af891effc177" providerId="ADAL" clId="{7EF70C25-DDE3-42AB-9295-D73E0F818B1A}" dt="2022-01-21T17:09:13.159" v="161" actId="164"/>
          <ac:picMkLst>
            <pc:docMk/>
            <pc:sldMk cId="2120883542" sldId="259"/>
            <ac:picMk id="7" creationId="{EEB290D5-D155-4C95-ACFD-D494DB7863B7}"/>
          </ac:picMkLst>
        </pc:picChg>
        <pc:picChg chg="add mod ord">
          <ac:chgData name="حصه بنت العتيبي" userId="c1fe605c-1aaf-4791-a440-af891effc177" providerId="ADAL" clId="{7EF70C25-DDE3-42AB-9295-D73E0F818B1A}" dt="2022-01-21T17:10:21.995" v="171" actId="164"/>
          <ac:picMkLst>
            <pc:docMk/>
            <pc:sldMk cId="2120883542" sldId="259"/>
            <ac:picMk id="10" creationId="{E13D803A-DA19-47F0-BBB8-698163BB0ED6}"/>
          </ac:picMkLst>
        </pc:picChg>
        <pc:picChg chg="add mod">
          <ac:chgData name="حصه بنت العتيبي" userId="c1fe605c-1aaf-4791-a440-af891effc177" providerId="ADAL" clId="{7EF70C25-DDE3-42AB-9295-D73E0F818B1A}" dt="2022-01-21T17:30:20.786" v="270" actId="1076"/>
          <ac:picMkLst>
            <pc:docMk/>
            <pc:sldMk cId="2120883542" sldId="259"/>
            <ac:picMk id="14" creationId="{4F54B03F-5938-4D74-9B3B-BBEE5D74445D}"/>
          </ac:picMkLst>
        </pc:picChg>
        <pc:picChg chg="add del mod">
          <ac:chgData name="حصه بنت العتيبي" userId="c1fe605c-1aaf-4791-a440-af891effc177" providerId="ADAL" clId="{7EF70C25-DDE3-42AB-9295-D73E0F818B1A}" dt="2022-01-21T17:30:25.784" v="271" actId="478"/>
          <ac:picMkLst>
            <pc:docMk/>
            <pc:sldMk cId="2120883542" sldId="259"/>
            <ac:picMk id="16" creationId="{52A7DE8C-B849-49D9-9C10-9A920A170A3B}"/>
          </ac:picMkLst>
        </pc:picChg>
        <pc:picChg chg="add mod modCrop">
          <ac:chgData name="حصه بنت العتيبي" userId="c1fe605c-1aaf-4791-a440-af891effc177" providerId="ADAL" clId="{7EF70C25-DDE3-42AB-9295-D73E0F818B1A}" dt="2022-01-21T17:30:17.723" v="269" actId="164"/>
          <ac:picMkLst>
            <pc:docMk/>
            <pc:sldMk cId="2120883542" sldId="259"/>
            <ac:picMk id="18" creationId="{684E2438-BB5B-4825-A5D9-BB48601D8C2F}"/>
          </ac:picMkLst>
        </pc:picChg>
      </pc:sldChg>
      <pc:sldChg chg="addSp delSp modSp mod modTransition modAnim">
        <pc:chgData name="حصه بنت العتيبي" userId="c1fe605c-1aaf-4791-a440-af891effc177" providerId="ADAL" clId="{7EF70C25-DDE3-42AB-9295-D73E0F818B1A}" dt="2022-01-21T20:00:33.096" v="857"/>
        <pc:sldMkLst>
          <pc:docMk/>
          <pc:sldMk cId="1673355267" sldId="260"/>
        </pc:sldMkLst>
        <pc:spChg chg="mod">
          <ac:chgData name="حصه بنت العتيبي" userId="c1fe605c-1aaf-4791-a440-af891effc177" providerId="ADAL" clId="{7EF70C25-DDE3-42AB-9295-D73E0F818B1A}" dt="2022-01-21T19:32:22.984" v="705" actId="113"/>
          <ac:spMkLst>
            <pc:docMk/>
            <pc:sldMk cId="1673355267" sldId="260"/>
            <ac:spMk id="4" creationId="{29F88E05-F688-46B4-B3EC-64D9C631225A}"/>
          </ac:spMkLst>
        </pc:spChg>
        <pc:spChg chg="add mod">
          <ac:chgData name="حصه بنت العتيبي" userId="c1fe605c-1aaf-4791-a440-af891effc177" providerId="ADAL" clId="{7EF70C25-DDE3-42AB-9295-D73E0F818B1A}" dt="2022-01-21T19:44:20.100" v="768" actId="1076"/>
          <ac:spMkLst>
            <pc:docMk/>
            <pc:sldMk cId="1673355267" sldId="260"/>
            <ac:spMk id="5" creationId="{7F93F8B3-199F-4F0B-A779-614D4432CEDD}"/>
          </ac:spMkLst>
        </pc:spChg>
        <pc:spChg chg="add mod">
          <ac:chgData name="حصه بنت العتيبي" userId="c1fe605c-1aaf-4791-a440-af891effc177" providerId="ADAL" clId="{7EF70C25-DDE3-42AB-9295-D73E0F818B1A}" dt="2022-01-21T19:44:26.948" v="769" actId="1076"/>
          <ac:spMkLst>
            <pc:docMk/>
            <pc:sldMk cId="1673355267" sldId="260"/>
            <ac:spMk id="6" creationId="{8CA9D372-831E-42D1-A705-77F06E6AA898}"/>
          </ac:spMkLst>
        </pc:spChg>
        <pc:spChg chg="add del mod">
          <ac:chgData name="حصه بنت العتيبي" userId="c1fe605c-1aaf-4791-a440-af891effc177" providerId="ADAL" clId="{7EF70C25-DDE3-42AB-9295-D73E0F818B1A}" dt="2022-01-21T19:41:24.261" v="759" actId="21"/>
          <ac:spMkLst>
            <pc:docMk/>
            <pc:sldMk cId="1673355267" sldId="260"/>
            <ac:spMk id="7" creationId="{03FA6BCE-051B-4031-9ED7-C10C9B774AA3}"/>
          </ac:spMkLst>
        </pc:spChg>
        <pc:spChg chg="add mod">
          <ac:chgData name="حصه بنت العتيبي" userId="c1fe605c-1aaf-4791-a440-af891effc177" providerId="ADAL" clId="{7EF70C25-DDE3-42AB-9295-D73E0F818B1A}" dt="2022-01-21T19:49:21.199" v="801" actId="1076"/>
          <ac:spMkLst>
            <pc:docMk/>
            <pc:sldMk cId="1673355267" sldId="260"/>
            <ac:spMk id="10" creationId="{0B867AEE-A050-4C44-ADDB-BB2D47E0F9A6}"/>
          </ac:spMkLst>
        </pc:spChg>
        <pc:grpChg chg="add mod">
          <ac:chgData name="حصه بنت العتيبي" userId="c1fe605c-1aaf-4791-a440-af891effc177" providerId="ADAL" clId="{7EF70C25-DDE3-42AB-9295-D73E0F818B1A}" dt="2022-01-21T19:31:38.295" v="690"/>
          <ac:grpSpMkLst>
            <pc:docMk/>
            <pc:sldMk cId="1673355267" sldId="260"/>
            <ac:grpSpMk id="2" creationId="{820F2DEA-A7B2-4418-B40B-8FC0195C32A4}"/>
          </ac:grpSpMkLst>
        </pc:grpChg>
        <pc:grpChg chg="add mod">
          <ac:chgData name="حصه بنت العتيبي" userId="c1fe605c-1aaf-4791-a440-af891effc177" providerId="ADAL" clId="{7EF70C25-DDE3-42AB-9295-D73E0F818B1A}" dt="2022-01-21T19:48:43.199" v="795" actId="164"/>
          <ac:grpSpMkLst>
            <pc:docMk/>
            <pc:sldMk cId="1673355267" sldId="260"/>
            <ac:grpSpMk id="11" creationId="{D221707B-1498-429E-87C1-EBA500CEB402}"/>
          </ac:grpSpMkLst>
        </pc:grpChg>
        <pc:picChg chg="mod">
          <ac:chgData name="حصه بنت العتيبي" userId="c1fe605c-1aaf-4791-a440-af891effc177" providerId="ADAL" clId="{7EF70C25-DDE3-42AB-9295-D73E0F818B1A}" dt="2022-01-21T19:31:38.295" v="690"/>
          <ac:picMkLst>
            <pc:docMk/>
            <pc:sldMk cId="1673355267" sldId="260"/>
            <ac:picMk id="3" creationId="{22449C10-F3C0-4FD5-A5BB-B2455DB03373}"/>
          </ac:picMkLst>
        </pc:picChg>
        <pc:picChg chg="add mod">
          <ac:chgData name="حصه بنت العتيبي" userId="c1fe605c-1aaf-4791-a440-af891effc177" providerId="ADAL" clId="{7EF70C25-DDE3-42AB-9295-D73E0F818B1A}" dt="2022-01-21T19:49:17.353" v="800" actId="1076"/>
          <ac:picMkLst>
            <pc:docMk/>
            <pc:sldMk cId="1673355267" sldId="260"/>
            <ac:picMk id="9" creationId="{6CB3A843-0976-4D27-9177-86558A422618}"/>
          </ac:picMkLst>
        </pc:picChg>
        <pc:picChg chg="add mod">
          <ac:chgData name="حصه بنت العتيبي" userId="c1fe605c-1aaf-4791-a440-af891effc177" providerId="ADAL" clId="{7EF70C25-DDE3-42AB-9295-D73E0F818B1A}" dt="2022-01-21T19:43:44.172" v="763" actId="1076"/>
          <ac:picMkLst>
            <pc:docMk/>
            <pc:sldMk cId="1673355267" sldId="260"/>
            <ac:picMk id="2050" creationId="{F2D14FCB-E11D-43D2-80EF-899449325808}"/>
          </ac:picMkLst>
        </pc:picChg>
      </pc:sldChg>
      <pc:sldChg chg="addSp delSp modSp mod modTransition modAnim">
        <pc:chgData name="حصه بنت العتيبي" userId="c1fe605c-1aaf-4791-a440-af891effc177" providerId="ADAL" clId="{7EF70C25-DDE3-42AB-9295-D73E0F818B1A}" dt="2022-01-21T20:01:29.167" v="859"/>
        <pc:sldMkLst>
          <pc:docMk/>
          <pc:sldMk cId="3291707652" sldId="261"/>
        </pc:sldMkLst>
        <pc:spChg chg="mod">
          <ac:chgData name="حصه بنت العتيبي" userId="c1fe605c-1aaf-4791-a440-af891effc177" providerId="ADAL" clId="{7EF70C25-DDE3-42AB-9295-D73E0F818B1A}" dt="2022-01-21T19:50:22.055" v="808" actId="1076"/>
          <ac:spMkLst>
            <pc:docMk/>
            <pc:sldMk cId="3291707652" sldId="261"/>
            <ac:spMk id="4" creationId="{1219356A-FA65-4499-966C-E49667AD9FDB}"/>
          </ac:spMkLst>
        </pc:spChg>
        <pc:spChg chg="add mod">
          <ac:chgData name="حصه بنت العتيبي" userId="c1fe605c-1aaf-4791-a440-af891effc177" providerId="ADAL" clId="{7EF70C25-DDE3-42AB-9295-D73E0F818B1A}" dt="2022-01-21T19:53:25.123" v="826" actId="1076"/>
          <ac:spMkLst>
            <pc:docMk/>
            <pc:sldMk cId="3291707652" sldId="261"/>
            <ac:spMk id="5" creationId="{6C4A8A9C-9EBE-4762-A858-E1C5294A140D}"/>
          </ac:spMkLst>
        </pc:spChg>
        <pc:spChg chg="add mod">
          <ac:chgData name="حصه بنت العتيبي" userId="c1fe605c-1aaf-4791-a440-af891effc177" providerId="ADAL" clId="{7EF70C25-DDE3-42AB-9295-D73E0F818B1A}" dt="2022-01-21T19:53:25.123" v="826" actId="1076"/>
          <ac:spMkLst>
            <pc:docMk/>
            <pc:sldMk cId="3291707652" sldId="261"/>
            <ac:spMk id="6" creationId="{3C31079D-D545-472F-9329-FF8692B29FC7}"/>
          </ac:spMkLst>
        </pc:spChg>
        <pc:spChg chg="add mod">
          <ac:chgData name="حصه بنت العتيبي" userId="c1fe605c-1aaf-4791-a440-af891effc177" providerId="ADAL" clId="{7EF70C25-DDE3-42AB-9295-D73E0F818B1A}" dt="2022-01-21T19:53:25.123" v="826" actId="1076"/>
          <ac:spMkLst>
            <pc:docMk/>
            <pc:sldMk cId="3291707652" sldId="261"/>
            <ac:spMk id="7" creationId="{A2C45595-8236-4B34-9711-BAC939993AFD}"/>
          </ac:spMkLst>
        </pc:spChg>
        <pc:grpChg chg="add mod">
          <ac:chgData name="حصه بنت العتيبي" userId="c1fe605c-1aaf-4791-a440-af891effc177" providerId="ADAL" clId="{7EF70C25-DDE3-42AB-9295-D73E0F818B1A}" dt="2022-01-21T19:49:55.290" v="802"/>
          <ac:grpSpMkLst>
            <pc:docMk/>
            <pc:sldMk cId="3291707652" sldId="261"/>
            <ac:grpSpMk id="2" creationId="{69C614EC-3E44-4F8E-B6CD-E100F4B3B82F}"/>
          </ac:grpSpMkLst>
        </pc:grpChg>
        <pc:picChg chg="mod">
          <ac:chgData name="حصه بنت العتيبي" userId="c1fe605c-1aaf-4791-a440-af891effc177" providerId="ADAL" clId="{7EF70C25-DDE3-42AB-9295-D73E0F818B1A}" dt="2022-01-21T19:49:55.290" v="802"/>
          <ac:picMkLst>
            <pc:docMk/>
            <pc:sldMk cId="3291707652" sldId="261"/>
            <ac:picMk id="3" creationId="{ABB8BD93-F9B6-4A20-B12E-2054D01BD779}"/>
          </ac:picMkLst>
        </pc:picChg>
        <pc:picChg chg="add del mod">
          <ac:chgData name="حصه بنت العتيبي" userId="c1fe605c-1aaf-4791-a440-af891effc177" providerId="ADAL" clId="{7EF70C25-DDE3-42AB-9295-D73E0F818B1A}" dt="2022-01-21T19:52:38.408" v="816" actId="478"/>
          <ac:picMkLst>
            <pc:docMk/>
            <pc:sldMk cId="3291707652" sldId="261"/>
            <ac:picMk id="9" creationId="{8DED2546-0F43-4C16-A4D4-0440D6DD236D}"/>
          </ac:picMkLst>
        </pc:picChg>
        <pc:picChg chg="add mod modCrop">
          <ac:chgData name="حصه بنت العتيبي" userId="c1fe605c-1aaf-4791-a440-af891effc177" providerId="ADAL" clId="{7EF70C25-DDE3-42AB-9295-D73E0F818B1A}" dt="2022-01-21T19:53:06.147" v="824" actId="14100"/>
          <ac:picMkLst>
            <pc:docMk/>
            <pc:sldMk cId="3291707652" sldId="261"/>
            <ac:picMk id="11" creationId="{8F19888C-54A4-415E-A512-1FAB122A9183}"/>
          </ac:picMkLst>
        </pc:picChg>
        <pc:picChg chg="add mod">
          <ac:chgData name="حصه بنت العتيبي" userId="c1fe605c-1aaf-4791-a440-af891effc177" providerId="ADAL" clId="{7EF70C25-DDE3-42AB-9295-D73E0F818B1A}" dt="2022-01-21T19:54:05.939" v="830" actId="14861"/>
          <ac:picMkLst>
            <pc:docMk/>
            <pc:sldMk cId="3291707652" sldId="261"/>
            <ac:picMk id="12" creationId="{09D9C201-DD02-46F4-8E21-5BBB938F914B}"/>
          </ac:picMkLst>
        </pc:picChg>
      </pc:sldChg>
      <pc:sldChg chg="addSp modSp mod">
        <pc:chgData name="حصه بنت العتيبي" userId="c1fe605c-1aaf-4791-a440-af891effc177" providerId="ADAL" clId="{7EF70C25-DDE3-42AB-9295-D73E0F818B1A}" dt="2022-01-21T17:17:30.748" v="214" actId="1076"/>
        <pc:sldMkLst>
          <pc:docMk/>
          <pc:sldMk cId="4272805816" sldId="263"/>
        </pc:sldMkLst>
        <pc:picChg chg="add mod">
          <ac:chgData name="حصه بنت العتيبي" userId="c1fe605c-1aaf-4791-a440-af891effc177" providerId="ADAL" clId="{7EF70C25-DDE3-42AB-9295-D73E0F818B1A}" dt="2022-01-21T17:17:30.748" v="214" actId="1076"/>
          <ac:picMkLst>
            <pc:docMk/>
            <pc:sldMk cId="4272805816" sldId="263"/>
            <ac:picMk id="7" creationId="{C8A55950-1B0C-4ADF-A436-F8DF0C83737B}"/>
          </ac:picMkLst>
        </pc:picChg>
      </pc:sldChg>
      <pc:sldChg chg="addSp modSp add modTransition">
        <pc:chgData name="حصه بنت العتيبي" userId="c1fe605c-1aaf-4791-a440-af891effc177" providerId="ADAL" clId="{7EF70C25-DDE3-42AB-9295-D73E0F818B1A}" dt="2022-01-16T11:48:47.507" v="65"/>
        <pc:sldMkLst>
          <pc:docMk/>
          <pc:sldMk cId="2017265189" sldId="264"/>
        </pc:sldMkLst>
        <pc:spChg chg="mod">
          <ac:chgData name="حصه بنت العتيبي" userId="c1fe605c-1aaf-4791-a440-af891effc177" providerId="ADAL" clId="{7EF70C25-DDE3-42AB-9295-D73E0F818B1A}" dt="2022-01-16T11:48:47.507" v="65"/>
          <ac:spMkLst>
            <pc:docMk/>
            <pc:sldMk cId="2017265189" sldId="264"/>
            <ac:spMk id="8" creationId="{C462BEF6-3825-4329-8F5B-18E6C57739B8}"/>
          </ac:spMkLst>
        </pc:spChg>
        <pc:grpChg chg="add mod">
          <ac:chgData name="حصه بنت العتيبي" userId="c1fe605c-1aaf-4791-a440-af891effc177" providerId="ADAL" clId="{7EF70C25-DDE3-42AB-9295-D73E0F818B1A}" dt="2022-01-16T11:48:47.507" v="65"/>
          <ac:grpSpMkLst>
            <pc:docMk/>
            <pc:sldMk cId="2017265189" sldId="264"/>
            <ac:grpSpMk id="4" creationId="{77BD7F90-8B27-4D78-8CF8-3C23A4EADB72}"/>
          </ac:grpSpMkLst>
        </pc:grpChg>
        <pc:grpChg chg="mod">
          <ac:chgData name="حصه بنت العتيبي" userId="c1fe605c-1aaf-4791-a440-af891effc177" providerId="ADAL" clId="{7EF70C25-DDE3-42AB-9295-D73E0F818B1A}" dt="2022-01-16T11:48:47.507" v="65"/>
          <ac:grpSpMkLst>
            <pc:docMk/>
            <pc:sldMk cId="2017265189" sldId="264"/>
            <ac:grpSpMk id="5" creationId="{E70D8D9B-85AF-48CD-8A96-36501FDD1BC9}"/>
          </ac:grpSpMkLst>
        </pc:grpChg>
        <pc:picChg chg="mod">
          <ac:chgData name="حصه بنت العتيبي" userId="c1fe605c-1aaf-4791-a440-af891effc177" providerId="ADAL" clId="{7EF70C25-DDE3-42AB-9295-D73E0F818B1A}" dt="2022-01-16T11:48:47.507" v="65"/>
          <ac:picMkLst>
            <pc:docMk/>
            <pc:sldMk cId="2017265189" sldId="264"/>
            <ac:picMk id="6" creationId="{FEB5D3F5-BA11-4715-A198-93241D1C819E}"/>
          </ac:picMkLst>
        </pc:picChg>
        <pc:picChg chg="mod">
          <ac:chgData name="حصه بنت العتيبي" userId="c1fe605c-1aaf-4791-a440-af891effc177" providerId="ADAL" clId="{7EF70C25-DDE3-42AB-9295-D73E0F818B1A}" dt="2022-01-16T11:48:47.507" v="65"/>
          <ac:picMkLst>
            <pc:docMk/>
            <pc:sldMk cId="2017265189" sldId="264"/>
            <ac:picMk id="7" creationId="{0EEFBEEA-5939-4D93-A742-70CA70B858D1}"/>
          </ac:picMkLst>
        </pc:picChg>
        <pc:picChg chg="mod">
          <ac:chgData name="حصه بنت العتيبي" userId="c1fe605c-1aaf-4791-a440-af891effc177" providerId="ADAL" clId="{7EF70C25-DDE3-42AB-9295-D73E0F818B1A}" dt="2022-01-16T11:41:11.801" v="16" actId="14100"/>
          <ac:picMkLst>
            <pc:docMk/>
            <pc:sldMk cId="2017265189" sldId="264"/>
            <ac:picMk id="1030" creationId="{3125EF5B-01B2-4A94-AF89-996C0506B3AD}"/>
          </ac:picMkLst>
        </pc:picChg>
      </pc:sldChg>
      <pc:sldChg chg="addSp delSp modSp add mod modTransition">
        <pc:chgData name="حصه بنت العتيبي" userId="c1fe605c-1aaf-4791-a440-af891effc177" providerId="ADAL" clId="{7EF70C25-DDE3-42AB-9295-D73E0F818B1A}" dt="2022-01-21T16:51:13.690" v="133" actId="2711"/>
        <pc:sldMkLst>
          <pc:docMk/>
          <pc:sldMk cId="3368447720" sldId="265"/>
        </pc:sldMkLst>
        <pc:spChg chg="mod">
          <ac:chgData name="حصه بنت العتيبي" userId="c1fe605c-1aaf-4791-a440-af891effc177" providerId="ADAL" clId="{7EF70C25-DDE3-42AB-9295-D73E0F818B1A}" dt="2022-01-21T16:51:13.690" v="133" actId="2711"/>
          <ac:spMkLst>
            <pc:docMk/>
            <pc:sldMk cId="3368447720" sldId="265"/>
            <ac:spMk id="6" creationId="{9E2EB8C3-FFDC-447E-84D7-B4656C133271}"/>
          </ac:spMkLst>
        </pc:spChg>
        <pc:spChg chg="mod">
          <ac:chgData name="حصه بنت العتيبي" userId="c1fe605c-1aaf-4791-a440-af891effc177" providerId="ADAL" clId="{7EF70C25-DDE3-42AB-9295-D73E0F818B1A}" dt="2022-01-21T16:51:02.377" v="132"/>
          <ac:spMkLst>
            <pc:docMk/>
            <pc:sldMk cId="3368447720" sldId="265"/>
            <ac:spMk id="8" creationId="{11C326C5-DEC7-4035-996B-C57255ACF1C5}"/>
          </ac:spMkLst>
        </pc:spChg>
        <pc:spChg chg="mod">
          <ac:chgData name="حصه بنت العتيبي" userId="c1fe605c-1aaf-4791-a440-af891effc177" providerId="ADAL" clId="{7EF70C25-DDE3-42AB-9295-D73E0F818B1A}" dt="2022-01-16T11:47:19.594" v="50"/>
          <ac:spMkLst>
            <pc:docMk/>
            <pc:sldMk cId="3368447720" sldId="265"/>
            <ac:spMk id="17" creationId="{1AD5F7DA-C840-4110-B3F0-F6C6945C7389}"/>
          </ac:spMkLst>
        </pc:spChg>
        <pc:grpChg chg="del">
          <ac:chgData name="حصه بنت العتيبي" userId="c1fe605c-1aaf-4791-a440-af891effc177" providerId="ADAL" clId="{7EF70C25-DDE3-42AB-9295-D73E0F818B1A}" dt="2022-01-16T11:47:22.207" v="51" actId="478"/>
          <ac:grpSpMkLst>
            <pc:docMk/>
            <pc:sldMk cId="3368447720" sldId="265"/>
            <ac:grpSpMk id="9" creationId="{4A497E14-9A29-487D-8B92-BB14ED7EBC93}"/>
          </ac:grpSpMkLst>
        </pc:grpChg>
        <pc:grpChg chg="add del mod">
          <ac:chgData name="حصه بنت العتيبي" userId="c1fe605c-1aaf-4791-a440-af891effc177" providerId="ADAL" clId="{7EF70C25-DDE3-42AB-9295-D73E0F818B1A}" dt="2022-01-16T11:48:44.244" v="64" actId="21"/>
          <ac:grpSpMkLst>
            <pc:docMk/>
            <pc:sldMk cId="3368447720" sldId="265"/>
            <ac:grpSpMk id="13" creationId="{CB250885-E42F-4335-B483-37C0417F6E93}"/>
          </ac:grpSpMkLst>
        </pc:grpChg>
        <pc:grpChg chg="mod">
          <ac:chgData name="حصه بنت العتيبي" userId="c1fe605c-1aaf-4791-a440-af891effc177" providerId="ADAL" clId="{7EF70C25-DDE3-42AB-9295-D73E0F818B1A}" dt="2022-01-16T11:47:19.594" v="50"/>
          <ac:grpSpMkLst>
            <pc:docMk/>
            <pc:sldMk cId="3368447720" sldId="265"/>
            <ac:grpSpMk id="14" creationId="{024CE387-0E54-4E47-8F0F-E843D5DAE839}"/>
          </ac:grpSpMkLst>
        </pc:grpChg>
        <pc:picChg chg="mod">
          <ac:chgData name="حصه بنت العتيبي" userId="c1fe605c-1aaf-4791-a440-af891effc177" providerId="ADAL" clId="{7EF70C25-DDE3-42AB-9295-D73E0F818B1A}" dt="2022-01-16T11:47:19.594" v="50"/>
          <ac:picMkLst>
            <pc:docMk/>
            <pc:sldMk cId="3368447720" sldId="265"/>
            <ac:picMk id="15" creationId="{9B8E4834-57BB-4A97-B87D-AF4634898B2D}"/>
          </ac:picMkLst>
        </pc:picChg>
        <pc:picChg chg="mod">
          <ac:chgData name="حصه بنت العتيبي" userId="c1fe605c-1aaf-4791-a440-af891effc177" providerId="ADAL" clId="{7EF70C25-DDE3-42AB-9295-D73E0F818B1A}" dt="2022-01-16T11:47:19.594" v="50"/>
          <ac:picMkLst>
            <pc:docMk/>
            <pc:sldMk cId="3368447720" sldId="265"/>
            <ac:picMk id="16" creationId="{CC6B381F-ECD1-4824-9D93-7EE39DDB0BE7}"/>
          </ac:picMkLst>
        </pc:picChg>
      </pc:sldChg>
      <pc:sldChg chg="modSp add ord modTransition">
        <pc:chgData name="حصه بنت العتيبي" userId="c1fe605c-1aaf-4791-a440-af891effc177" providerId="ADAL" clId="{7EF70C25-DDE3-42AB-9295-D73E0F818B1A}" dt="2022-01-21T20:01:51.793" v="864"/>
        <pc:sldMkLst>
          <pc:docMk/>
          <pc:sldMk cId="4081184410" sldId="270"/>
        </pc:sldMkLst>
        <pc:picChg chg="mod">
          <ac:chgData name="حصه بنت العتيبي" userId="c1fe605c-1aaf-4791-a440-af891effc177" providerId="ADAL" clId="{7EF70C25-DDE3-42AB-9295-D73E0F818B1A}" dt="2022-01-16T11:40:40.038" v="7" actId="14100"/>
          <ac:picMkLst>
            <pc:docMk/>
            <pc:sldMk cId="4081184410" sldId="270"/>
            <ac:picMk id="7172" creationId="{6D4EDC8A-5136-4CF8-90A9-32045B63B10D}"/>
          </ac:picMkLst>
        </pc:picChg>
      </pc:sldChg>
      <pc:sldChg chg="addSp delSp modSp add mod ord modTransition delAnim modAnim">
        <pc:chgData name="حصه بنت العتيبي" userId="c1fe605c-1aaf-4791-a440-af891effc177" providerId="ADAL" clId="{7EF70C25-DDE3-42AB-9295-D73E0F818B1A}" dt="2022-01-21T18:41:28.768" v="525" actId="21"/>
        <pc:sldMkLst>
          <pc:docMk/>
          <pc:sldMk cId="4072292721" sldId="271"/>
        </pc:sldMkLst>
        <pc:spChg chg="mod">
          <ac:chgData name="حصه بنت العتيبي" userId="c1fe605c-1aaf-4791-a440-af891effc177" providerId="ADAL" clId="{7EF70C25-DDE3-42AB-9295-D73E0F818B1A}" dt="2022-01-21T18:09:25.163" v="482" actId="2085"/>
          <ac:spMkLst>
            <pc:docMk/>
            <pc:sldMk cId="4072292721" sldId="271"/>
            <ac:spMk id="8" creationId="{4AECD300-622D-4A21-8B1E-E3E27EA03483}"/>
          </ac:spMkLst>
        </pc:spChg>
        <pc:spChg chg="mod">
          <ac:chgData name="حصه بنت العتيبي" userId="c1fe605c-1aaf-4791-a440-af891effc177" providerId="ADAL" clId="{7EF70C25-DDE3-42AB-9295-D73E0F818B1A}" dt="2022-01-21T17:44:51.737" v="321" actId="207"/>
          <ac:spMkLst>
            <pc:docMk/>
            <pc:sldMk cId="4072292721" sldId="271"/>
            <ac:spMk id="14" creationId="{55DB2575-54C8-4105-B369-17FF2F2D5512}"/>
          </ac:spMkLst>
        </pc:spChg>
        <pc:spChg chg="add mod">
          <ac:chgData name="حصه بنت العتيبي" userId="c1fe605c-1aaf-4791-a440-af891effc177" providerId="ADAL" clId="{7EF70C25-DDE3-42AB-9295-D73E0F818B1A}" dt="2022-01-21T18:09:25.163" v="482" actId="2085"/>
          <ac:spMkLst>
            <pc:docMk/>
            <pc:sldMk cId="4072292721" sldId="271"/>
            <ac:spMk id="20" creationId="{5B947B50-75DC-45AF-952B-9B2E2F5A0B72}"/>
          </ac:spMkLst>
        </pc:spChg>
        <pc:spChg chg="add mod">
          <ac:chgData name="حصه بنت العتيبي" userId="c1fe605c-1aaf-4791-a440-af891effc177" providerId="ADAL" clId="{7EF70C25-DDE3-42AB-9295-D73E0F818B1A}" dt="2022-01-21T18:09:25.163" v="482" actId="2085"/>
          <ac:spMkLst>
            <pc:docMk/>
            <pc:sldMk cId="4072292721" sldId="271"/>
            <ac:spMk id="21" creationId="{092AB6F7-9583-4C2D-BE5A-9254E9850A55}"/>
          </ac:spMkLst>
        </pc:spChg>
        <pc:spChg chg="add mod">
          <ac:chgData name="حصه بنت العتيبي" userId="c1fe605c-1aaf-4791-a440-af891effc177" providerId="ADAL" clId="{7EF70C25-DDE3-42AB-9295-D73E0F818B1A}" dt="2022-01-21T18:09:25.163" v="482" actId="2085"/>
          <ac:spMkLst>
            <pc:docMk/>
            <pc:sldMk cId="4072292721" sldId="271"/>
            <ac:spMk id="22" creationId="{5E9B04BE-D46F-43F3-A263-413DE09A645D}"/>
          </ac:spMkLst>
        </pc:spChg>
        <pc:spChg chg="add mod">
          <ac:chgData name="حصه بنت العتيبي" userId="c1fe605c-1aaf-4791-a440-af891effc177" providerId="ADAL" clId="{7EF70C25-DDE3-42AB-9295-D73E0F818B1A}" dt="2022-01-21T18:09:25.163" v="482" actId="2085"/>
          <ac:spMkLst>
            <pc:docMk/>
            <pc:sldMk cId="4072292721" sldId="271"/>
            <ac:spMk id="23" creationId="{F26E4D3D-4562-40FD-88B4-A3AF4C419681}"/>
          </ac:spMkLst>
        </pc:spChg>
        <pc:spChg chg="mod">
          <ac:chgData name="حصه بنت العتيبي" userId="c1fe605c-1aaf-4791-a440-af891effc177" providerId="ADAL" clId="{7EF70C25-DDE3-42AB-9295-D73E0F818B1A}" dt="2022-01-21T18:41:23.507" v="524"/>
          <ac:spMkLst>
            <pc:docMk/>
            <pc:sldMk cId="4072292721" sldId="271"/>
            <ac:spMk id="30" creationId="{20330DBB-2D48-4E51-A99A-54041C07F833}"/>
          </ac:spMkLst>
        </pc:spChg>
        <pc:grpChg chg="add del mod">
          <ac:chgData name="حصه بنت العتيبي" userId="c1fe605c-1aaf-4791-a440-af891effc177" providerId="ADAL" clId="{7EF70C25-DDE3-42AB-9295-D73E0F818B1A}" dt="2022-01-21T18:17:16.639" v="484" actId="478"/>
          <ac:grpSpMkLst>
            <pc:docMk/>
            <pc:sldMk cId="4072292721" sldId="271"/>
            <ac:grpSpMk id="6" creationId="{5FC650D2-0787-4AE8-A9C0-CC9ABFD7F333}"/>
          </ac:grpSpMkLst>
        </pc:grpChg>
        <pc:grpChg chg="add mod">
          <ac:chgData name="حصه بنت العتيبي" userId="c1fe605c-1aaf-4791-a440-af891effc177" providerId="ADAL" clId="{7EF70C25-DDE3-42AB-9295-D73E0F818B1A}" dt="2022-01-21T17:44:26.010" v="311"/>
          <ac:grpSpMkLst>
            <pc:docMk/>
            <pc:sldMk cId="4072292721" sldId="271"/>
            <ac:grpSpMk id="9" creationId="{11B7A976-D36C-4BCA-838D-1001CB61FBA6}"/>
          </ac:grpSpMkLst>
        </pc:grpChg>
        <pc:grpChg chg="mod">
          <ac:chgData name="حصه بنت العتيبي" userId="c1fe605c-1aaf-4791-a440-af891effc177" providerId="ADAL" clId="{7EF70C25-DDE3-42AB-9295-D73E0F818B1A}" dt="2022-01-21T17:53:25.623" v="371" actId="164"/>
          <ac:grpSpMkLst>
            <pc:docMk/>
            <pc:sldMk cId="4072292721" sldId="271"/>
            <ac:grpSpMk id="12" creationId="{F37C6E7C-BDC8-4F3F-86D2-E6343AAC1C36}"/>
          </ac:grpSpMkLst>
        </pc:grpChg>
        <pc:grpChg chg="add mod">
          <ac:chgData name="حصه بنت العتيبي" userId="c1fe605c-1aaf-4791-a440-af891effc177" providerId="ADAL" clId="{7EF70C25-DDE3-42AB-9295-D73E0F818B1A}" dt="2022-01-21T18:01:57.593" v="437" actId="164"/>
          <ac:grpSpMkLst>
            <pc:docMk/>
            <pc:sldMk cId="4072292721" sldId="271"/>
            <ac:grpSpMk id="24" creationId="{DD5A4CE5-9CBC-4967-B53C-A6C7A71809C4}"/>
          </ac:grpSpMkLst>
        </pc:grpChg>
        <pc:grpChg chg="add mod">
          <ac:chgData name="حصه بنت العتيبي" userId="c1fe605c-1aaf-4791-a440-af891effc177" providerId="ADAL" clId="{7EF70C25-DDE3-42AB-9295-D73E0F818B1A}" dt="2022-01-21T18:02:07.264" v="440" actId="164"/>
          <ac:grpSpMkLst>
            <pc:docMk/>
            <pc:sldMk cId="4072292721" sldId="271"/>
            <ac:grpSpMk id="25" creationId="{5ACD8C67-730F-4912-81B8-702317B89164}"/>
          </ac:grpSpMkLst>
        </pc:grpChg>
        <pc:grpChg chg="add mod">
          <ac:chgData name="حصه بنت العتيبي" userId="c1fe605c-1aaf-4791-a440-af891effc177" providerId="ADAL" clId="{7EF70C25-DDE3-42AB-9295-D73E0F818B1A}" dt="2022-01-21T18:02:14.544" v="443" actId="164"/>
          <ac:grpSpMkLst>
            <pc:docMk/>
            <pc:sldMk cId="4072292721" sldId="271"/>
            <ac:grpSpMk id="26" creationId="{7BBAB79B-9058-459C-922E-798AC31316B6}"/>
          </ac:grpSpMkLst>
        </pc:grpChg>
        <pc:grpChg chg="add mod">
          <ac:chgData name="حصه بنت العتيبي" userId="c1fe605c-1aaf-4791-a440-af891effc177" providerId="ADAL" clId="{7EF70C25-DDE3-42AB-9295-D73E0F818B1A}" dt="2022-01-21T18:02:24.894" v="447" actId="164"/>
          <ac:grpSpMkLst>
            <pc:docMk/>
            <pc:sldMk cId="4072292721" sldId="271"/>
            <ac:grpSpMk id="27" creationId="{C5D7E4E1-83BD-40AC-8AB9-A1F046C82F16}"/>
          </ac:grpSpMkLst>
        </pc:grpChg>
        <pc:grpChg chg="add del mod">
          <ac:chgData name="حصه بنت العتيبي" userId="c1fe605c-1aaf-4791-a440-af891effc177" providerId="ADAL" clId="{7EF70C25-DDE3-42AB-9295-D73E0F818B1A}" dt="2022-01-21T18:41:28.768" v="525" actId="21"/>
          <ac:grpSpMkLst>
            <pc:docMk/>
            <pc:sldMk cId="4072292721" sldId="271"/>
            <ac:grpSpMk id="28" creationId="{4B256726-28EB-4177-B360-B2A3502A2EE0}"/>
          </ac:grpSpMkLst>
        </pc:grpChg>
        <pc:picChg chg="mod">
          <ac:chgData name="حصه بنت العتيبي" userId="c1fe605c-1aaf-4791-a440-af891effc177" providerId="ADAL" clId="{7EF70C25-DDE3-42AB-9295-D73E0F818B1A}" dt="2022-01-21T17:53:25.623" v="371" actId="164"/>
          <ac:picMkLst>
            <pc:docMk/>
            <pc:sldMk cId="4072292721" sldId="271"/>
            <ac:picMk id="3" creationId="{E791FC1A-E2D2-4251-B3D6-81159031587C}"/>
          </ac:picMkLst>
        </pc:picChg>
        <pc:picChg chg="add mod modCrop">
          <ac:chgData name="حصه بنت العتيبي" userId="c1fe605c-1aaf-4791-a440-af891effc177" providerId="ADAL" clId="{7EF70C25-DDE3-42AB-9295-D73E0F818B1A}" dt="2022-01-21T17:56:09.092" v="396" actId="1076"/>
          <ac:picMkLst>
            <pc:docMk/>
            <pc:sldMk cId="4072292721" sldId="271"/>
            <ac:picMk id="4" creationId="{EAD358DD-DD7E-4FDA-9EA0-D66705BFB8C2}"/>
          </ac:picMkLst>
        </pc:picChg>
        <pc:picChg chg="mod">
          <ac:chgData name="حصه بنت العتيبي" userId="c1fe605c-1aaf-4791-a440-af891effc177" providerId="ADAL" clId="{7EF70C25-DDE3-42AB-9295-D73E0F818B1A}" dt="2022-01-21T17:44:26.010" v="311"/>
          <ac:picMkLst>
            <pc:docMk/>
            <pc:sldMk cId="4072292721" sldId="271"/>
            <ac:picMk id="13" creationId="{1F874969-310C-4951-902F-FB910D3A3061}"/>
          </ac:picMkLst>
        </pc:picChg>
        <pc:picChg chg="add mod">
          <ac:chgData name="حصه بنت العتيبي" userId="c1fe605c-1aaf-4791-a440-af891effc177" providerId="ADAL" clId="{7EF70C25-DDE3-42AB-9295-D73E0F818B1A}" dt="2022-01-21T18:09:25.163" v="482" actId="2085"/>
          <ac:picMkLst>
            <pc:docMk/>
            <pc:sldMk cId="4072292721" sldId="271"/>
            <ac:picMk id="16" creationId="{EA167108-6CE2-4788-B636-0AC02D9A3571}"/>
          </ac:picMkLst>
        </pc:picChg>
        <pc:picChg chg="add mod">
          <ac:chgData name="حصه بنت العتيبي" userId="c1fe605c-1aaf-4791-a440-af891effc177" providerId="ADAL" clId="{7EF70C25-DDE3-42AB-9295-D73E0F818B1A}" dt="2022-01-21T18:09:25.163" v="482" actId="2085"/>
          <ac:picMkLst>
            <pc:docMk/>
            <pc:sldMk cId="4072292721" sldId="271"/>
            <ac:picMk id="17" creationId="{53833439-116A-4618-87E6-2A7722A59A2E}"/>
          </ac:picMkLst>
        </pc:picChg>
        <pc:picChg chg="add mod">
          <ac:chgData name="حصه بنت العتيبي" userId="c1fe605c-1aaf-4791-a440-af891effc177" providerId="ADAL" clId="{7EF70C25-DDE3-42AB-9295-D73E0F818B1A}" dt="2022-01-21T18:09:25.163" v="482" actId="2085"/>
          <ac:picMkLst>
            <pc:docMk/>
            <pc:sldMk cId="4072292721" sldId="271"/>
            <ac:picMk id="18" creationId="{B546F343-28EA-4FD5-8972-FA86AE49B707}"/>
          </ac:picMkLst>
        </pc:picChg>
        <pc:picChg chg="add mod">
          <ac:chgData name="حصه بنت العتيبي" userId="c1fe605c-1aaf-4791-a440-af891effc177" providerId="ADAL" clId="{7EF70C25-DDE3-42AB-9295-D73E0F818B1A}" dt="2022-01-21T18:09:25.163" v="482" actId="2085"/>
          <ac:picMkLst>
            <pc:docMk/>
            <pc:sldMk cId="4072292721" sldId="271"/>
            <ac:picMk id="19" creationId="{CE94D86C-A0D3-4DEC-8621-11D8F0B71DA6}"/>
          </ac:picMkLst>
        </pc:picChg>
        <pc:picChg chg="mod">
          <ac:chgData name="حصه بنت العتيبي" userId="c1fe605c-1aaf-4791-a440-af891effc177" providerId="ADAL" clId="{7EF70C25-DDE3-42AB-9295-D73E0F818B1A}" dt="2022-01-21T18:41:16.438" v="522"/>
          <ac:picMkLst>
            <pc:docMk/>
            <pc:sldMk cId="4072292721" sldId="271"/>
            <ac:picMk id="29" creationId="{1F36EFD7-A2E7-4F9F-8EFF-1EAD9E917ACB}"/>
          </ac:picMkLst>
        </pc:picChg>
      </pc:sldChg>
      <pc:sldChg chg="addSp delSp modSp add mod modAnim">
        <pc:chgData name="حصه بنت العتيبي" userId="c1fe605c-1aaf-4791-a440-af891effc177" providerId="ADAL" clId="{7EF70C25-DDE3-42AB-9295-D73E0F818B1A}" dt="2022-01-21T18:31:41.830" v="516" actId="1076"/>
        <pc:sldMkLst>
          <pc:docMk/>
          <pc:sldMk cId="2084513288" sldId="272"/>
        </pc:sldMkLst>
        <pc:spChg chg="mod">
          <ac:chgData name="حصه بنت العتيبي" userId="c1fe605c-1aaf-4791-a440-af891effc177" providerId="ADAL" clId="{7EF70C25-DDE3-42AB-9295-D73E0F818B1A}" dt="2022-01-21T18:31:27.973" v="512" actId="1076"/>
          <ac:spMkLst>
            <pc:docMk/>
            <pc:sldMk cId="2084513288" sldId="272"/>
            <ac:spMk id="8" creationId="{4AECD300-622D-4A21-8B1E-E3E27EA03483}"/>
          </ac:spMkLst>
        </pc:spChg>
        <pc:spChg chg="mod">
          <ac:chgData name="حصه بنت العتيبي" userId="c1fe605c-1aaf-4791-a440-af891effc177" providerId="ADAL" clId="{7EF70C25-DDE3-42AB-9295-D73E0F818B1A}" dt="2022-01-21T18:19:00.253" v="491" actId="20577"/>
          <ac:spMkLst>
            <pc:docMk/>
            <pc:sldMk cId="2084513288" sldId="272"/>
            <ac:spMk id="14" creationId="{55DB2575-54C8-4105-B369-17FF2F2D5512}"/>
          </ac:spMkLst>
        </pc:spChg>
        <pc:grpChg chg="add mod">
          <ac:chgData name="حصه بنت العتيبي" userId="c1fe605c-1aaf-4791-a440-af891effc177" providerId="ADAL" clId="{7EF70C25-DDE3-42AB-9295-D73E0F818B1A}" dt="2022-01-21T18:31:30.917" v="513" actId="1076"/>
          <ac:grpSpMkLst>
            <pc:docMk/>
            <pc:sldMk cId="2084513288" sldId="272"/>
            <ac:grpSpMk id="2" creationId="{9B14A9C8-1472-41B5-A13C-9496572BFFCD}"/>
          </ac:grpSpMkLst>
        </pc:grpChg>
        <pc:grpChg chg="mod">
          <ac:chgData name="حصه بنت العتيبي" userId="c1fe605c-1aaf-4791-a440-af891effc177" providerId="ADAL" clId="{7EF70C25-DDE3-42AB-9295-D73E0F818B1A}" dt="2022-01-21T18:31:40.172" v="515" actId="1076"/>
          <ac:grpSpMkLst>
            <pc:docMk/>
            <pc:sldMk cId="2084513288" sldId="272"/>
            <ac:grpSpMk id="9" creationId="{11B7A976-D36C-4BCA-838D-1001CB61FBA6}"/>
          </ac:grpSpMkLst>
        </pc:grpChg>
        <pc:grpChg chg="mod">
          <ac:chgData name="حصه بنت العتيبي" userId="c1fe605c-1aaf-4791-a440-af891effc177" providerId="ADAL" clId="{7EF70C25-DDE3-42AB-9295-D73E0F818B1A}" dt="2022-01-21T18:31:20.166" v="510" actId="164"/>
          <ac:grpSpMkLst>
            <pc:docMk/>
            <pc:sldMk cId="2084513288" sldId="272"/>
            <ac:grpSpMk id="12" creationId="{F37C6E7C-BDC8-4F3F-86D2-E6343AAC1C36}"/>
          </ac:grpSpMkLst>
        </pc:grpChg>
        <pc:picChg chg="mod">
          <ac:chgData name="حصه بنت العتيبي" userId="c1fe605c-1aaf-4791-a440-af891effc177" providerId="ADAL" clId="{7EF70C25-DDE3-42AB-9295-D73E0F818B1A}" dt="2022-01-21T18:31:20.166" v="510" actId="164"/>
          <ac:picMkLst>
            <pc:docMk/>
            <pc:sldMk cId="2084513288" sldId="272"/>
            <ac:picMk id="3" creationId="{E791FC1A-E2D2-4251-B3D6-81159031587C}"/>
          </ac:picMkLst>
        </pc:picChg>
        <pc:picChg chg="del mod">
          <ac:chgData name="حصه بنت العتيبي" userId="c1fe605c-1aaf-4791-a440-af891effc177" providerId="ADAL" clId="{7EF70C25-DDE3-42AB-9295-D73E0F818B1A}" dt="2022-01-21T18:05:23.777" v="477" actId="478"/>
          <ac:picMkLst>
            <pc:docMk/>
            <pc:sldMk cId="2084513288" sldId="272"/>
            <ac:picMk id="4" creationId="{EAD358DD-DD7E-4FDA-9EA0-D66705BFB8C2}"/>
          </ac:picMkLst>
        </pc:picChg>
        <pc:picChg chg="add mod">
          <ac:chgData name="حصه بنت العتيبي" userId="c1fe605c-1aaf-4791-a440-af891effc177" providerId="ADAL" clId="{7EF70C25-DDE3-42AB-9295-D73E0F818B1A}" dt="2022-01-21T18:26:09.933" v="504" actId="1076"/>
          <ac:picMkLst>
            <pc:docMk/>
            <pc:sldMk cId="2084513288" sldId="272"/>
            <ac:picMk id="15" creationId="{3648895B-B1B4-406F-9F45-67E900489C54}"/>
          </ac:picMkLst>
        </pc:picChg>
        <pc:picChg chg="add mod">
          <ac:chgData name="حصه بنت العتيبي" userId="c1fe605c-1aaf-4791-a440-af891effc177" providerId="ADAL" clId="{7EF70C25-DDE3-42AB-9295-D73E0F818B1A}" dt="2022-01-21T18:31:41.830" v="516" actId="1076"/>
          <ac:picMkLst>
            <pc:docMk/>
            <pc:sldMk cId="2084513288" sldId="272"/>
            <ac:picMk id="1026" creationId="{CC09EBCC-B36F-4422-9005-09F0A2E9140F}"/>
          </ac:picMkLst>
        </pc:picChg>
      </pc:sldChg>
      <pc:sldChg chg="addSp delSp modSp add mod delAnim modAnim">
        <pc:chgData name="حصه بنت العتيبي" userId="c1fe605c-1aaf-4791-a440-af891effc177" providerId="ADAL" clId="{7EF70C25-DDE3-42AB-9295-D73E0F818B1A}" dt="2022-01-21T19:20:48.244" v="635" actId="1076"/>
        <pc:sldMkLst>
          <pc:docMk/>
          <pc:sldMk cId="2805171207" sldId="273"/>
        </pc:sldMkLst>
        <pc:spChg chg="add mod">
          <ac:chgData name="حصه بنت العتيبي" userId="c1fe605c-1aaf-4791-a440-af891effc177" providerId="ADAL" clId="{7EF70C25-DDE3-42AB-9295-D73E0F818B1A}" dt="2022-01-21T19:15:03.330" v="612" actId="2085"/>
          <ac:spMkLst>
            <pc:docMk/>
            <pc:sldMk cId="2805171207" sldId="273"/>
            <ac:spMk id="2" creationId="{713FB734-55E0-4BDC-B1FB-07E2B8D905D6}"/>
          </ac:spMkLst>
        </pc:spChg>
        <pc:spChg chg="mod">
          <ac:chgData name="حصه بنت العتيبي" userId="c1fe605c-1aaf-4791-a440-af891effc177" providerId="ADAL" clId="{7EF70C25-DDE3-42AB-9295-D73E0F818B1A}" dt="2022-01-21T18:44:29.365" v="560" actId="207"/>
          <ac:spMkLst>
            <pc:docMk/>
            <pc:sldMk cId="2805171207" sldId="273"/>
            <ac:spMk id="8" creationId="{4AECD300-622D-4A21-8B1E-E3E27EA03483}"/>
          </ac:spMkLst>
        </pc:spChg>
        <pc:spChg chg="mod">
          <ac:chgData name="حصه بنت العتيبي" userId="c1fe605c-1aaf-4791-a440-af891effc177" providerId="ADAL" clId="{7EF70C25-DDE3-42AB-9295-D73E0F818B1A}" dt="2022-01-21T18:39:52.027" v="521" actId="20577"/>
          <ac:spMkLst>
            <pc:docMk/>
            <pc:sldMk cId="2805171207" sldId="273"/>
            <ac:spMk id="14" creationId="{55DB2575-54C8-4105-B369-17FF2F2D5512}"/>
          </ac:spMkLst>
        </pc:spChg>
        <pc:spChg chg="mod">
          <ac:chgData name="حصه بنت العتيبي" userId="c1fe605c-1aaf-4791-a440-af891effc177" providerId="ADAL" clId="{7EF70C25-DDE3-42AB-9295-D73E0F818B1A}" dt="2022-01-21T18:43:50.362" v="555" actId="5793"/>
          <ac:spMkLst>
            <pc:docMk/>
            <pc:sldMk cId="2805171207" sldId="273"/>
            <ac:spMk id="18" creationId="{DE4056C9-9A2C-4A05-9856-9741A46EB827}"/>
          </ac:spMkLst>
        </pc:spChg>
        <pc:spChg chg="add mod">
          <ac:chgData name="حصه بنت العتيبي" userId="c1fe605c-1aaf-4791-a440-af891effc177" providerId="ADAL" clId="{7EF70C25-DDE3-42AB-9295-D73E0F818B1A}" dt="2022-01-21T18:53:05.575" v="571" actId="1076"/>
          <ac:spMkLst>
            <pc:docMk/>
            <pc:sldMk cId="2805171207" sldId="273"/>
            <ac:spMk id="19" creationId="{4BB1C3BB-1FEF-4F1A-A50B-F2091F8EC82A}"/>
          </ac:spMkLst>
        </pc:spChg>
        <pc:spChg chg="add mod">
          <ac:chgData name="حصه بنت العتيبي" userId="c1fe605c-1aaf-4791-a440-af891effc177" providerId="ADAL" clId="{7EF70C25-DDE3-42AB-9295-D73E0F818B1A}" dt="2022-01-21T19:15:03.330" v="612" actId="2085"/>
          <ac:spMkLst>
            <pc:docMk/>
            <pc:sldMk cId="2805171207" sldId="273"/>
            <ac:spMk id="20" creationId="{06EAB26F-47DE-47DE-B8C0-EF8CE4C97128}"/>
          </ac:spMkLst>
        </pc:spChg>
        <pc:spChg chg="add mod">
          <ac:chgData name="حصه بنت العتيبي" userId="c1fe605c-1aaf-4791-a440-af891effc177" providerId="ADAL" clId="{7EF70C25-DDE3-42AB-9295-D73E0F818B1A}" dt="2022-01-21T19:15:03.330" v="612" actId="2085"/>
          <ac:spMkLst>
            <pc:docMk/>
            <pc:sldMk cId="2805171207" sldId="273"/>
            <ac:spMk id="21" creationId="{7D17C0CA-0C13-4E71-8CCE-DB6A58DC543E}"/>
          </ac:spMkLst>
        </pc:spChg>
        <pc:spChg chg="add mod">
          <ac:chgData name="حصه بنت العتيبي" userId="c1fe605c-1aaf-4791-a440-af891effc177" providerId="ADAL" clId="{7EF70C25-DDE3-42AB-9295-D73E0F818B1A}" dt="2022-01-21T19:15:03.330" v="612" actId="2085"/>
          <ac:spMkLst>
            <pc:docMk/>
            <pc:sldMk cId="2805171207" sldId="273"/>
            <ac:spMk id="22" creationId="{59B9505E-7107-4154-AF97-BE5A9C3C86FC}"/>
          </ac:spMkLst>
        </pc:spChg>
        <pc:grpChg chg="mod">
          <ac:chgData name="حصه بنت العتيبي" userId="c1fe605c-1aaf-4791-a440-af891effc177" providerId="ADAL" clId="{7EF70C25-DDE3-42AB-9295-D73E0F818B1A}" dt="2022-01-21T18:44:13.323" v="557" actId="1076"/>
          <ac:grpSpMkLst>
            <pc:docMk/>
            <pc:sldMk cId="2805171207" sldId="273"/>
            <ac:grpSpMk id="12" creationId="{F37C6E7C-BDC8-4F3F-86D2-E6343AAC1C36}"/>
          </ac:grpSpMkLst>
        </pc:grpChg>
        <pc:grpChg chg="add mod">
          <ac:chgData name="حصه بنت العتيبي" userId="c1fe605c-1aaf-4791-a440-af891effc177" providerId="ADAL" clId="{7EF70C25-DDE3-42AB-9295-D73E0F818B1A}" dt="2022-01-21T18:42:08.511" v="536" actId="1076"/>
          <ac:grpSpMkLst>
            <pc:docMk/>
            <pc:sldMk cId="2805171207" sldId="273"/>
            <ac:grpSpMk id="16" creationId="{48C5F2BB-E283-43A4-B39B-8B84157E4E88}"/>
          </ac:grpSpMkLst>
        </pc:grpChg>
        <pc:picChg chg="mod">
          <ac:chgData name="حصه بنت العتيبي" userId="c1fe605c-1aaf-4791-a440-af891effc177" providerId="ADAL" clId="{7EF70C25-DDE3-42AB-9295-D73E0F818B1A}" dt="2022-01-21T18:44:15.965" v="558" actId="1076"/>
          <ac:picMkLst>
            <pc:docMk/>
            <pc:sldMk cId="2805171207" sldId="273"/>
            <ac:picMk id="3" creationId="{E791FC1A-E2D2-4251-B3D6-81159031587C}"/>
          </ac:picMkLst>
        </pc:picChg>
        <pc:picChg chg="del">
          <ac:chgData name="حصه بنت العتيبي" userId="c1fe605c-1aaf-4791-a440-af891effc177" providerId="ADAL" clId="{7EF70C25-DDE3-42AB-9295-D73E0F818B1A}" dt="2022-01-21T18:39:21.245" v="517" actId="21"/>
          <ac:picMkLst>
            <pc:docMk/>
            <pc:sldMk cId="2805171207" sldId="273"/>
            <ac:picMk id="15" creationId="{3648895B-B1B4-406F-9F45-67E900489C54}"/>
          </ac:picMkLst>
        </pc:picChg>
        <pc:picChg chg="mod">
          <ac:chgData name="حصه بنت العتيبي" userId="c1fe605c-1aaf-4791-a440-af891effc177" providerId="ADAL" clId="{7EF70C25-DDE3-42AB-9295-D73E0F818B1A}" dt="2022-01-21T18:43:43.545" v="551"/>
          <ac:picMkLst>
            <pc:docMk/>
            <pc:sldMk cId="2805171207" sldId="273"/>
            <ac:picMk id="17" creationId="{505150F8-8B42-4697-AA30-A603F2F26707}"/>
          </ac:picMkLst>
        </pc:picChg>
        <pc:picChg chg="add mod">
          <ac:chgData name="حصه بنت العتيبي" userId="c1fe605c-1aaf-4791-a440-af891effc177" providerId="ADAL" clId="{7EF70C25-DDE3-42AB-9295-D73E0F818B1A}" dt="2022-01-21T19:20:48.244" v="635" actId="1076"/>
          <ac:picMkLst>
            <pc:docMk/>
            <pc:sldMk cId="2805171207" sldId="273"/>
            <ac:picMk id="23" creationId="{27DCA824-D4D1-4B37-A422-A1BEC5462A9A}"/>
          </ac:picMkLst>
        </pc:picChg>
        <pc:picChg chg="del">
          <ac:chgData name="حصه بنت العتيبي" userId="c1fe605c-1aaf-4791-a440-af891effc177" providerId="ADAL" clId="{7EF70C25-DDE3-42AB-9295-D73E0F818B1A}" dt="2022-01-21T18:41:44.833" v="528" actId="478"/>
          <ac:picMkLst>
            <pc:docMk/>
            <pc:sldMk cId="2805171207" sldId="273"/>
            <ac:picMk id="1026" creationId="{CC09EBCC-B36F-4422-9005-09F0A2E9140F}"/>
          </ac:picMkLst>
        </pc:picChg>
      </pc:sldChg>
      <pc:sldChg chg="addSp delSp modSp add mod ord modTransition modAnim">
        <pc:chgData name="حصه بنت العتيبي" userId="c1fe605c-1aaf-4791-a440-af891effc177" providerId="ADAL" clId="{7EF70C25-DDE3-42AB-9295-D73E0F818B1A}" dt="2022-01-21T20:01:13.627" v="858" actId="14861"/>
        <pc:sldMkLst>
          <pc:docMk/>
          <pc:sldMk cId="1978163229" sldId="274"/>
        </pc:sldMkLst>
        <pc:spChg chg="mod">
          <ac:chgData name="حصه بنت العتيبي" userId="c1fe605c-1aaf-4791-a440-af891effc177" providerId="ADAL" clId="{7EF70C25-DDE3-42AB-9295-D73E0F818B1A}" dt="2022-01-21T19:20:20.944" v="630" actId="14100"/>
          <ac:spMkLst>
            <pc:docMk/>
            <pc:sldMk cId="1978163229" sldId="274"/>
            <ac:spMk id="8" creationId="{4AECD300-622D-4A21-8B1E-E3E27EA03483}"/>
          </ac:spMkLst>
        </pc:spChg>
        <pc:grpChg chg="del">
          <ac:chgData name="حصه بنت العتيبي" userId="c1fe605c-1aaf-4791-a440-af891effc177" providerId="ADAL" clId="{7EF70C25-DDE3-42AB-9295-D73E0F818B1A}" dt="2022-01-21T19:16:46.015" v="616" actId="478"/>
          <ac:grpSpMkLst>
            <pc:docMk/>
            <pc:sldMk cId="1978163229" sldId="274"/>
            <ac:grpSpMk id="2" creationId="{9B14A9C8-1472-41B5-A13C-9496572BFFCD}"/>
          </ac:grpSpMkLst>
        </pc:grpChg>
        <pc:grpChg chg="del">
          <ac:chgData name="حصه بنت العتيبي" userId="c1fe605c-1aaf-4791-a440-af891effc177" providerId="ADAL" clId="{7EF70C25-DDE3-42AB-9295-D73E0F818B1A}" dt="2022-01-21T19:16:46.015" v="616" actId="478"/>
          <ac:grpSpMkLst>
            <pc:docMk/>
            <pc:sldMk cId="1978163229" sldId="274"/>
            <ac:grpSpMk id="9" creationId="{11B7A976-D36C-4BCA-838D-1001CB61FBA6}"/>
          </ac:grpSpMkLst>
        </pc:grpChg>
        <pc:picChg chg="add mod modCrop">
          <ac:chgData name="حصه بنت العتيبي" userId="c1fe605c-1aaf-4791-a440-af891effc177" providerId="ADAL" clId="{7EF70C25-DDE3-42AB-9295-D73E0F818B1A}" dt="2022-01-21T19:26:14.140" v="687" actId="1076"/>
          <ac:picMkLst>
            <pc:docMk/>
            <pc:sldMk cId="1978163229" sldId="274"/>
            <ac:picMk id="6" creationId="{1C60BC30-643D-4E9F-8BAC-5A0DF275098F}"/>
          </ac:picMkLst>
        </pc:picChg>
        <pc:picChg chg="del">
          <ac:chgData name="حصه بنت العتيبي" userId="c1fe605c-1aaf-4791-a440-af891effc177" providerId="ADAL" clId="{7EF70C25-DDE3-42AB-9295-D73E0F818B1A}" dt="2022-01-21T19:16:46.015" v="616" actId="478"/>
          <ac:picMkLst>
            <pc:docMk/>
            <pc:sldMk cId="1978163229" sldId="274"/>
            <ac:picMk id="15" creationId="{3648895B-B1B4-406F-9F45-67E900489C54}"/>
          </ac:picMkLst>
        </pc:picChg>
        <pc:picChg chg="add del mod">
          <ac:chgData name="حصه بنت العتيبي" userId="c1fe605c-1aaf-4791-a440-af891effc177" providerId="ADAL" clId="{7EF70C25-DDE3-42AB-9295-D73E0F818B1A}" dt="2022-01-21T19:22:56.869" v="648" actId="478"/>
          <ac:picMkLst>
            <pc:docMk/>
            <pc:sldMk cId="1978163229" sldId="274"/>
            <ac:picMk id="16" creationId="{0FE85C77-D017-498D-A763-0E4F32D55EEA}"/>
          </ac:picMkLst>
        </pc:picChg>
        <pc:picChg chg="del">
          <ac:chgData name="حصه بنت العتيبي" userId="c1fe605c-1aaf-4791-a440-af891effc177" providerId="ADAL" clId="{7EF70C25-DDE3-42AB-9295-D73E0F818B1A}" dt="2022-01-21T19:16:46.015" v="616" actId="478"/>
          <ac:picMkLst>
            <pc:docMk/>
            <pc:sldMk cId="1978163229" sldId="274"/>
            <ac:picMk id="1026" creationId="{CC09EBCC-B36F-4422-9005-09F0A2E9140F}"/>
          </ac:picMkLst>
        </pc:picChg>
        <pc:picChg chg="add del mod">
          <ac:chgData name="حصه بنت العتيبي" userId="c1fe605c-1aaf-4791-a440-af891effc177" providerId="ADAL" clId="{7EF70C25-DDE3-42AB-9295-D73E0F818B1A}" dt="2022-01-21T19:24:47.889" v="660" actId="478"/>
          <ac:picMkLst>
            <pc:docMk/>
            <pc:sldMk cId="1978163229" sldId="274"/>
            <ac:picMk id="1028" creationId="{024686EF-1397-4F54-B625-0083F0DA04A1}"/>
          </ac:picMkLst>
        </pc:picChg>
        <pc:picChg chg="add mod">
          <ac:chgData name="حصه بنت العتيبي" userId="c1fe605c-1aaf-4791-a440-af891effc177" providerId="ADAL" clId="{7EF70C25-DDE3-42AB-9295-D73E0F818B1A}" dt="2022-01-21T20:01:13.627" v="858" actId="14861"/>
          <ac:picMkLst>
            <pc:docMk/>
            <pc:sldMk cId="1978163229" sldId="274"/>
            <ac:picMk id="1030" creationId="{F707CCD9-B95B-4952-9CB3-9A57DFCC04CE}"/>
          </ac:picMkLst>
        </pc:picChg>
      </pc:sldChg>
      <pc:sldChg chg="addSp delSp modSp new mod modTransition">
        <pc:chgData name="حصه بنت العتيبي" userId="c1fe605c-1aaf-4791-a440-af891effc177" providerId="ADAL" clId="{7EF70C25-DDE3-42AB-9295-D73E0F818B1A}" dt="2022-01-21T20:01:39.170" v="861"/>
        <pc:sldMkLst>
          <pc:docMk/>
          <pc:sldMk cId="233880964" sldId="275"/>
        </pc:sldMkLst>
        <pc:spChg chg="mod">
          <ac:chgData name="حصه بنت العتيبي" userId="c1fe605c-1aaf-4791-a440-af891effc177" providerId="ADAL" clId="{7EF70C25-DDE3-42AB-9295-D73E0F818B1A}" dt="2022-01-21T19:56:00.998" v="848" actId="207"/>
          <ac:spMkLst>
            <pc:docMk/>
            <pc:sldMk cId="233880964" sldId="275"/>
            <ac:spMk id="6" creationId="{20C6C069-76DE-4156-8406-0E44AE91689F}"/>
          </ac:spMkLst>
        </pc:spChg>
        <pc:spChg chg="add del">
          <ac:chgData name="حصه بنت العتيبي" userId="c1fe605c-1aaf-4791-a440-af891effc177" providerId="ADAL" clId="{7EF70C25-DDE3-42AB-9295-D73E0F818B1A}" dt="2022-01-21T19:56:16.405" v="850" actId="22"/>
          <ac:spMkLst>
            <pc:docMk/>
            <pc:sldMk cId="233880964" sldId="275"/>
            <ac:spMk id="8" creationId="{CC8057C8-4469-44A9-A8DA-23938B8138D3}"/>
          </ac:spMkLst>
        </pc:spChg>
        <pc:grpChg chg="add mod">
          <ac:chgData name="حصه بنت العتيبي" userId="c1fe605c-1aaf-4791-a440-af891effc177" providerId="ADAL" clId="{7EF70C25-DDE3-42AB-9295-D73E0F818B1A}" dt="2022-01-21T19:55:24.789" v="841" actId="1076"/>
          <ac:grpSpMkLst>
            <pc:docMk/>
            <pc:sldMk cId="233880964" sldId="275"/>
            <ac:grpSpMk id="4" creationId="{D8135ABF-F643-490A-8486-1A38746E4BAF}"/>
          </ac:grpSpMkLst>
        </pc:grpChg>
        <pc:picChg chg="add mod modCrop">
          <ac:chgData name="حصه بنت العتيبي" userId="c1fe605c-1aaf-4791-a440-af891effc177" providerId="ADAL" clId="{7EF70C25-DDE3-42AB-9295-D73E0F818B1A}" dt="2022-01-21T19:55:15.799" v="839" actId="1076"/>
          <ac:picMkLst>
            <pc:docMk/>
            <pc:sldMk cId="233880964" sldId="275"/>
            <ac:picMk id="3" creationId="{2214BD8B-8F96-4EC3-8316-C41C51109116}"/>
          </ac:picMkLst>
        </pc:picChg>
        <pc:picChg chg="mod">
          <ac:chgData name="حصه بنت العتيبي" userId="c1fe605c-1aaf-4791-a440-af891effc177" providerId="ADAL" clId="{7EF70C25-DDE3-42AB-9295-D73E0F818B1A}" dt="2022-01-21T19:55:23.229" v="840"/>
          <ac:picMkLst>
            <pc:docMk/>
            <pc:sldMk cId="233880964" sldId="275"/>
            <ac:picMk id="5" creationId="{BED6A9A6-DAE7-4CD1-896B-454ACB077517}"/>
          </ac:picMkLst>
        </pc:picChg>
      </pc:sldChg>
      <pc:sldChg chg="addSp modSp new modTransition">
        <pc:chgData name="حصه بنت العتيبي" userId="c1fe605c-1aaf-4791-a440-af891effc177" providerId="ADAL" clId="{7EF70C25-DDE3-42AB-9295-D73E0F818B1A}" dt="2022-01-21T20:01:46.821" v="863"/>
        <pc:sldMkLst>
          <pc:docMk/>
          <pc:sldMk cId="3479229314" sldId="276"/>
        </pc:sldMkLst>
        <pc:picChg chg="add mod">
          <ac:chgData name="حصه بنت العتيبي" userId="c1fe605c-1aaf-4791-a440-af891effc177" providerId="ADAL" clId="{7EF70C25-DDE3-42AB-9295-D73E0F818B1A}" dt="2022-01-21T19:57:23.536" v="853" actId="14100"/>
          <ac:picMkLst>
            <pc:docMk/>
            <pc:sldMk cId="3479229314" sldId="276"/>
            <ac:picMk id="3074" creationId="{A28FF1D9-E135-4EAF-8B49-34098EB3C9BD}"/>
          </ac:picMkLst>
        </pc:picChg>
      </pc:sldChg>
      <pc:sldMasterChg chg="addSp modSp mod">
        <pc:chgData name="حصه بنت العتيبي" userId="c1fe605c-1aaf-4791-a440-af891effc177" providerId="ADAL" clId="{7EF70C25-DDE3-42AB-9295-D73E0F818B1A}" dt="2022-01-21T19:35:18.368" v="750" actId="2085"/>
        <pc:sldMasterMkLst>
          <pc:docMk/>
          <pc:sldMasterMk cId="2418306645" sldId="2147483660"/>
        </pc:sldMasterMkLst>
        <pc:spChg chg="add mod">
          <ac:chgData name="حصه بنت العتيبي" userId="c1fe605c-1aaf-4791-a440-af891effc177" providerId="ADAL" clId="{7EF70C25-DDE3-42AB-9295-D73E0F818B1A}" dt="2022-01-21T17:15:37.480" v="205" actId="403"/>
          <ac:spMkLst>
            <pc:docMk/>
            <pc:sldMasterMk cId="2418306645" sldId="2147483660"/>
            <ac:spMk id="4" creationId="{FCC49452-8D76-46A0-9333-31C9AC6DE61A}"/>
          </ac:spMkLst>
        </pc:spChg>
        <pc:spChg chg="add mod">
          <ac:chgData name="حصه بنت العتيبي" userId="c1fe605c-1aaf-4791-a440-af891effc177" providerId="ADAL" clId="{7EF70C25-DDE3-42AB-9295-D73E0F818B1A}" dt="2022-01-21T19:35:18.368" v="750" actId="2085"/>
          <ac:spMkLst>
            <pc:docMk/>
            <pc:sldMasterMk cId="2418306645" sldId="2147483660"/>
            <ac:spMk id="16" creationId="{60DB478F-4889-4956-A954-D68B5CD2F2F4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8144F40A-553D-4235-8E12-8B1FF6CD7F4A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18/06/43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BF910782-FDC2-4F7C-A018-7A502E5089C7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868415E3-F033-40FD-B604-6BE32ECB0147}" type="datetime1">
              <a:rPr lang="ar-SA" smtClean="0"/>
              <a:t>18/06/43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9C936D52-512B-47DE-BC94-6C88A56CE986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9C936D52-512B-47DE-BC94-6C88A56CE986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22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9C936D52-512B-47DE-BC94-6C88A56CE986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91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9C936D52-512B-47DE-BC94-6C88A56CE986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2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841221E5-7225-48EB-A4EE-420E7BFCF705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1"/>
              <a:t>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9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37809D77-6270-417D-B912-9E40620F0D03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37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841221E5-7225-48EB-A4EE-420E7BFCF705}" type="slidenum">
              <a:rPr lang="ar-SA" smtClean="0"/>
              <a:pPr rtl="1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0850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9C936D52-512B-47DE-BC94-6C88A56CE986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6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61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9C936D52-512B-47DE-BC94-6C88A56CE986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7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65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9C936D52-512B-47DE-BC94-6C88A56CE986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8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7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9C936D52-512B-47DE-BC94-6C88A56CE986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9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3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9C936D52-512B-47DE-BC94-6C88A56CE986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10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4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المجموعة 15"/>
          <p:cNvGrpSpPr/>
          <p:nvPr userDrawn="1"/>
        </p:nvGrpSpPr>
        <p:grpSpPr bwMode="ltGray">
          <a:xfrm flipH="1"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مستطيل 13"/>
            <p:cNvSpPr/>
            <p:nvPr/>
          </p:nvSpPr>
          <p:spPr bwMode="ltGray"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شكل بيضاوي 2"/>
            <p:cNvSpPr>
              <a:spLocks noChangeArrowheads="1"/>
            </p:cNvSpPr>
            <p:nvPr/>
          </p:nvSpPr>
          <p:spPr bwMode="ltGray">
            <a:xfrm flipH="1">
              <a:off x="90458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rtlCol="1" anchor="ctr"/>
            <a:lstStyle/>
            <a:p>
              <a:pPr algn="ctr" rtl="1" eaLnBrk="1" hangingPunct="1"/>
              <a:endParaRPr lang="ar-SA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شكل بيضاوي 3"/>
            <p:cNvSpPr>
              <a:spLocks noChangeArrowheads="1"/>
            </p:cNvSpPr>
            <p:nvPr/>
          </p:nvSpPr>
          <p:spPr bwMode="ltGray">
            <a:xfrm flipH="1">
              <a:off x="72551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rtlCol="1" anchor="ctr"/>
            <a:lstStyle/>
            <a:p>
              <a:pPr algn="ctr" rtl="1" eaLnBrk="1" hangingPunct="1"/>
              <a:endParaRPr lang="ar-SA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شكل بيضاوي 4"/>
            <p:cNvSpPr>
              <a:spLocks noChangeArrowheads="1"/>
            </p:cNvSpPr>
            <p:nvPr/>
          </p:nvSpPr>
          <p:spPr bwMode="ltGray">
            <a:xfrm flipH="1">
              <a:off x="5464419" y="16002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algn="ctr" rtl="1" eaLnBrk="1" hangingPunct="1"/>
              <a:endParaRPr lang="ar-SA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شكل بيضاوي 5"/>
            <p:cNvSpPr>
              <a:spLocks noChangeArrowheads="1"/>
            </p:cNvSpPr>
            <p:nvPr/>
          </p:nvSpPr>
          <p:spPr bwMode="ltGray">
            <a:xfrm flipH="1">
              <a:off x="5464419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rtlCol="1" anchor="ctr"/>
            <a:lstStyle/>
            <a:p>
              <a:pPr algn="ctr" rtl="1" eaLnBrk="1" hangingPunct="1"/>
              <a:endParaRPr lang="ar-SA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شكل بيضاوي 6"/>
            <p:cNvSpPr>
              <a:spLocks noChangeArrowheads="1"/>
            </p:cNvSpPr>
            <p:nvPr/>
          </p:nvSpPr>
          <p:spPr bwMode="ltGray">
            <a:xfrm flipH="1">
              <a:off x="3732457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rtlCol="1" anchor="ctr"/>
            <a:lstStyle/>
            <a:p>
              <a:pPr algn="ctr" rtl="1" eaLnBrk="1" hangingPunct="1"/>
              <a:endParaRPr lang="ar-SA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شكل بيضاوي 7"/>
            <p:cNvSpPr>
              <a:spLocks noChangeArrowheads="1"/>
            </p:cNvSpPr>
            <p:nvPr/>
          </p:nvSpPr>
          <p:spPr bwMode="ltGray">
            <a:xfrm flipH="1">
              <a:off x="9045819" y="32766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algn="ctr" rtl="1" eaLnBrk="1" hangingPunct="1"/>
              <a:endParaRPr lang="ar-SA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1524000" y="1041400"/>
            <a:ext cx="9144000" cy="2387600"/>
          </a:xfrm>
        </p:spPr>
        <p:txBody>
          <a:bodyPr rtlCol="1" anchor="b"/>
          <a:lstStyle>
            <a:lvl1pPr algn="r" rtl="1"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1524000" y="3602038"/>
            <a:ext cx="9144000" cy="1655762"/>
          </a:xfrm>
        </p:spPr>
        <p:txBody>
          <a:bodyPr rtlCol="1"/>
          <a:lstStyle>
            <a:lvl1pPr marL="0" indent="0" algn="r" rtl="1">
              <a:buNone/>
              <a:defRPr sz="2400" b="1" i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الفرعي للشكل الرئيسي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8077200" y="6356350"/>
            <a:ext cx="32766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0522C70-E402-455A-BD63-9BC4BC12799C}" type="datetime1">
              <a:rPr lang="ar-SA" noProof="0" smtClean="0"/>
              <a:t>18/06/43</a:t>
            </a:fld>
            <a:endParaRPr lang="ar-SA" noProof="0" dirty="0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>
          <a:xfrm flipH="1">
            <a:off x="4648200" y="6356350"/>
            <a:ext cx="28956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ar-SA" dirty="0"/>
              <a:t>إضافة تذييل</a:t>
            </a:r>
          </a:p>
        </p:txBody>
      </p:sp>
      <p:sp>
        <p:nvSpPr>
          <p:cNvPr id="30" name="عنصر نائب لرقم الشريحة 29"/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32766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C62155A9-2BEA-4E1A-A809-3AB570F0F126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75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838200" y="365125"/>
            <a:ext cx="10515600" cy="1325563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838200" y="1825625"/>
            <a:ext cx="10515600" cy="4351338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8077200" y="6356350"/>
            <a:ext cx="3276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8D0B4BAE-C0D0-49F1-8893-C1C1E26F7897}" type="datetime1">
              <a:rPr lang="ar-SA" noProof="0" smtClean="0"/>
              <a:t>18/06/43</a:t>
            </a:fld>
            <a:endParaRPr lang="ar-SA" noProof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648200" y="6356350"/>
            <a:ext cx="2895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ctr"/>
            <a:r>
              <a:rPr lang="ar-SA" dirty="0"/>
              <a:t>إضافة تذييل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3276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C62155A9-2BEA-4E1A-A809-3AB570F0F126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069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 hasCustomPrompt="1"/>
          </p:nvPr>
        </p:nvSpPr>
        <p:spPr>
          <a:xfrm flipH="1">
            <a:off x="838200" y="365125"/>
            <a:ext cx="2628900" cy="5811838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3619500" y="365125"/>
            <a:ext cx="7734300" cy="5811838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8077200" y="6356350"/>
            <a:ext cx="3276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EA61440C-4B30-45C9-BFBD-0E9E83C0ED40}" type="datetime1">
              <a:rPr lang="ar-SA" noProof="0" smtClean="0"/>
              <a:t>18/06/43</a:t>
            </a:fld>
            <a:endParaRPr lang="ar-SA" noProof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648200" y="6356350"/>
            <a:ext cx="2895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ctr"/>
            <a:r>
              <a:rPr lang="ar-SA" dirty="0"/>
              <a:t>إضافة تذييل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C62155A9-2BEA-4E1A-A809-3AB570F0F12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760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058540" y="1104900"/>
            <a:ext cx="8376514" cy="3120504"/>
          </a:xfrm>
        </p:spPr>
        <p:txBody>
          <a:bodyPr anchor="b">
            <a:normAutofit/>
          </a:bodyPr>
          <a:lstStyle>
            <a:lvl1pPr algn="ctr" rtl="1">
              <a:lnSpc>
                <a:spcPct val="110000"/>
              </a:lnSpc>
              <a:defRPr sz="2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209633" y="4442385"/>
            <a:ext cx="6074328" cy="984023"/>
          </a:xfrm>
        </p:spPr>
        <p:txBody>
          <a:bodyPr>
            <a:normAutofit/>
          </a:bodyPr>
          <a:lstStyle>
            <a:lvl1pPr marL="0" indent="0" algn="ctr" rtl="1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 flipH="1">
            <a:off x="-964910" y="5071825"/>
            <a:ext cx="2647667" cy="365125"/>
          </a:xfrm>
        </p:spPr>
        <p:txBody>
          <a:bodyPr/>
          <a:lstStyle>
            <a:lvl1pPr algn="r" rtl="1">
              <a:defRPr/>
            </a:lvl1pPr>
          </a:lstStyle>
          <a:p>
            <a:fld id="{91F9259A-1FE3-4FF9-8A07-BDD8177164ED}" type="datetime4">
              <a:rPr lang="en-US" smtClean="0"/>
              <a:pPr/>
              <a:t>January 21,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 flipH="1">
            <a:off x="-1026326" y="1407402"/>
            <a:ext cx="2770499" cy="365125"/>
          </a:xfrm>
        </p:spPr>
        <p:txBody>
          <a:bodyPr/>
          <a:lstStyle>
            <a:lvl1pPr algn="l"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5968" y="3138985"/>
            <a:ext cx="545911" cy="580029"/>
          </a:xfrm>
        </p:spPr>
        <p:txBody>
          <a:bodyPr/>
          <a:lstStyle>
            <a:lvl1pPr rtl="1">
              <a:defRPr/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70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5791200" y="6356352"/>
            <a:ext cx="1219201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971C3273-3624-414A-BA86-84321EB15701}" type="datetime1">
              <a:rPr lang="ar-SA" noProof="0" smtClean="0"/>
              <a:t>18/06/43</a:t>
            </a:fld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1619249" y="6356352"/>
            <a:ext cx="39751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812800" y="6356352"/>
            <a:ext cx="609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DC1BBB0-96F0-4077-A278-0F3FB5C104D3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76230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838200" y="365125"/>
            <a:ext cx="10515600" cy="1325563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838200" y="1825625"/>
            <a:ext cx="10515600" cy="435133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A1BE884-D672-4DC9-8F71-E6934722F6CA}" type="datetime1">
              <a:rPr lang="ar-SA" noProof="0" smtClean="0"/>
              <a:t>18/06/43</a:t>
            </a:fld>
            <a:endParaRPr lang="ar-SA" noProof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noProof="0"/>
              <a:t>إضافة تذييل</a:t>
            </a: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62155A9-2BEA-4E1A-A809-3AB570F0F12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872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844550" y="1709738"/>
            <a:ext cx="10515600" cy="2862262"/>
          </a:xfrm>
        </p:spPr>
        <p:txBody>
          <a:bodyPr rtlCol="1" anchor="b"/>
          <a:lstStyle>
            <a:lvl1pPr algn="r" rtl="1">
              <a:defRPr sz="6000"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844550" y="4589463"/>
            <a:ext cx="10515600" cy="1500187"/>
          </a:xfrm>
        </p:spPr>
        <p:txBody>
          <a:bodyPr rtlCol="1"/>
          <a:lstStyle>
            <a:lvl1pPr marL="0" indent="0" algn="r" rtl="1">
              <a:buNone/>
              <a:defRPr sz="2400"/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18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8077200" y="6356350"/>
            <a:ext cx="3276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98416CCA-E08E-4A65-8645-4BB7137C49D5}" type="datetime1">
              <a:rPr lang="ar-SA" noProof="0" smtClean="0"/>
              <a:t>18/06/43</a:t>
            </a:fld>
            <a:endParaRPr lang="ar-SA" noProof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648200" y="6356350"/>
            <a:ext cx="2895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ctr"/>
            <a:r>
              <a:rPr lang="ar-SA" dirty="0"/>
              <a:t>إضافة تذييل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3276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C62155A9-2BEA-4E1A-A809-3AB570F0F126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1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838200" y="365125"/>
            <a:ext cx="10515600" cy="1325563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 flipH="1">
            <a:off x="6172200" y="1825625"/>
            <a:ext cx="5181600" cy="4351338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838200" y="1825625"/>
            <a:ext cx="5181600" cy="4351338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 flipH="1">
            <a:off x="8077200" y="6356350"/>
            <a:ext cx="3276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0DA0989B-C932-43F8-9DA4-62082F26F0C9}" type="datetime1">
              <a:rPr lang="ar-SA" noProof="0" smtClean="0"/>
              <a:t>18/06/43</a:t>
            </a:fld>
            <a:endParaRPr lang="ar-SA" noProof="0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 flipH="1">
            <a:off x="4648200" y="6356350"/>
            <a:ext cx="2895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ctr"/>
            <a:r>
              <a:rPr lang="ar-SA" dirty="0"/>
              <a:t>إضافة تذييل</a:t>
            </a: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C62155A9-2BEA-4E1A-A809-3AB570F0F12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780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844550" y="274638"/>
            <a:ext cx="105156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6203950" y="1489075"/>
            <a:ext cx="5156200" cy="641350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6203950" y="2193925"/>
            <a:ext cx="5156200" cy="3978275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844550" y="1489075"/>
            <a:ext cx="5157787" cy="641350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 flipH="1">
            <a:off x="844550" y="2193925"/>
            <a:ext cx="5157787" cy="3978275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>
          <a:xfrm flipH="1">
            <a:off x="8077200" y="6356350"/>
            <a:ext cx="3276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D651CA96-70FC-496F-A3C7-71C02582839E}" type="datetime1">
              <a:rPr lang="ar-SA" noProof="0" smtClean="0"/>
              <a:t>18/06/43</a:t>
            </a:fld>
            <a:endParaRPr lang="ar-SA" noProof="0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>
          <a:xfrm flipH="1">
            <a:off x="4648200" y="6356350"/>
            <a:ext cx="2895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ctr"/>
            <a:r>
              <a:rPr lang="ar-SA" dirty="0"/>
              <a:t>إضافة تذييل</a:t>
            </a:r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3276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C62155A9-2BEA-4E1A-A809-3AB570F0F126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418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838200" y="365125"/>
            <a:ext cx="10515600" cy="1325563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 flipH="1">
            <a:off x="8077200" y="6356350"/>
            <a:ext cx="3276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0CBABB6A-7C9E-4551-AAC9-A179BA13EB47}" type="datetime1">
              <a:rPr lang="ar-SA" noProof="0" smtClean="0"/>
              <a:t>18/06/43</a:t>
            </a:fld>
            <a:endParaRPr lang="ar-SA" noProof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 flipH="1">
            <a:off x="4648200" y="6356350"/>
            <a:ext cx="2895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ctr"/>
            <a:r>
              <a:rPr lang="ar-SA" dirty="0"/>
              <a:t>إضافة تذييل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3276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C62155A9-2BEA-4E1A-A809-3AB570F0F126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825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8077200" y="6356350"/>
            <a:ext cx="3276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5440463-0D64-4B5E-9E34-8376A299A134}" type="datetime1">
              <a:rPr lang="ar-SA" noProof="0" smtClean="0"/>
              <a:t>18/06/43</a:t>
            </a:fld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648200" y="6356350"/>
            <a:ext cx="2895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ctr"/>
            <a:r>
              <a:rPr lang="ar-SA" dirty="0"/>
              <a:t>إضافة تذييل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C62155A9-2BEA-4E1A-A809-3AB570F0F12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76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7419975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836612" y="987425"/>
            <a:ext cx="6172200" cy="4873625"/>
          </a:xfrm>
        </p:spPr>
        <p:txBody>
          <a:bodyPr rtlCol="1"/>
          <a:lstStyle>
            <a:lvl1pPr marL="338138" indent="-338138"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419975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 flipH="1">
            <a:off x="8077200" y="6356350"/>
            <a:ext cx="3276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6C912585-CE76-4855-A493-BB7D4E65134A}" type="datetime1">
              <a:rPr lang="ar-SA" noProof="0" smtClean="0"/>
              <a:t>18/06/43</a:t>
            </a:fld>
            <a:endParaRPr lang="ar-SA" noProof="0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 flipH="1">
            <a:off x="4648200" y="6356350"/>
            <a:ext cx="2895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ctr"/>
            <a:r>
              <a:rPr lang="ar-SA" dirty="0"/>
              <a:t>إضافة تذييل</a:t>
            </a: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C62155A9-2BEA-4E1A-A809-3AB570F0F12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643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7419975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 flipH="1">
            <a:off x="836612" y="987425"/>
            <a:ext cx="6172200" cy="4873625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419975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 flipH="1">
            <a:off x="8077200" y="6356350"/>
            <a:ext cx="3276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8657C176-FB2A-4BCC-9C8D-65430F79E70E}" type="datetime1">
              <a:rPr lang="ar-SA" noProof="0" smtClean="0"/>
              <a:t>18/06/43</a:t>
            </a:fld>
            <a:endParaRPr lang="ar-SA" noProof="0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 flipH="1">
            <a:off x="4648200" y="6356350"/>
            <a:ext cx="2895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ctr"/>
            <a:r>
              <a:rPr lang="ar-SA" dirty="0"/>
              <a:t>إضافة تذييل</a:t>
            </a: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C62155A9-2BEA-4E1A-A809-3AB570F0F12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34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المجموعة 20"/>
          <p:cNvGrpSpPr/>
          <p:nvPr userDrawn="1"/>
        </p:nvGrpSpPr>
        <p:grpSpPr>
          <a:xfrm flipH="1">
            <a:off x="4572000" y="5685960"/>
            <a:ext cx="7620000" cy="1139952"/>
            <a:chOff x="1860687" y="450998"/>
            <a:chExt cx="7620000" cy="1139952"/>
          </a:xfrm>
        </p:grpSpPr>
        <p:pic>
          <p:nvPicPr>
            <p:cNvPr id="22" name="صورة 21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60687" y="450998"/>
              <a:ext cx="7620000" cy="1139952"/>
            </a:xfrm>
            <a:prstGeom prst="rect">
              <a:avLst/>
            </a:prstGeom>
          </p:spPr>
        </p:pic>
        <p:grpSp>
          <p:nvGrpSpPr>
            <p:cNvPr id="23" name="المجموعة 22"/>
            <p:cNvGrpSpPr/>
            <p:nvPr userDrawn="1"/>
          </p:nvGrpSpPr>
          <p:grpSpPr>
            <a:xfrm>
              <a:off x="1860687" y="450998"/>
              <a:ext cx="7615237" cy="1106488"/>
              <a:chOff x="1891518" y="519806"/>
              <a:chExt cx="7615237" cy="1106488"/>
            </a:xfrm>
          </p:grpSpPr>
          <p:sp>
            <p:nvSpPr>
              <p:cNvPr id="24" name="شكل بيضاوي 6"/>
              <p:cNvSpPr>
                <a:spLocks noChangeArrowheads="1"/>
              </p:cNvSpPr>
              <p:nvPr/>
            </p:nvSpPr>
            <p:spPr bwMode="hidden">
              <a:xfrm flipH="1">
                <a:off x="5688818" y="519806"/>
                <a:ext cx="1104900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rtlCol="1" anchor="ctr"/>
              <a:lstStyle/>
              <a:p>
                <a:pPr algn="ctr" rtl="1" eaLnBrk="1" hangingPunct="1"/>
                <a:endParaRPr lang="ar-SA" sz="240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شكل بيضاوي 7"/>
              <p:cNvSpPr>
                <a:spLocks noChangeArrowheads="1"/>
              </p:cNvSpPr>
              <p:nvPr/>
            </p:nvSpPr>
            <p:spPr bwMode="hidden">
              <a:xfrm flipH="1">
                <a:off x="8403443" y="519806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rtlCol="1" anchor="ctr"/>
              <a:lstStyle/>
              <a:p>
                <a:pPr algn="ctr" rtl="1" eaLnBrk="1" hangingPunct="1"/>
                <a:endParaRPr lang="ar-SA" sz="240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شكل بيضاوي 8"/>
              <p:cNvSpPr>
                <a:spLocks noChangeArrowheads="1"/>
              </p:cNvSpPr>
              <p:nvPr/>
            </p:nvSpPr>
            <p:spPr bwMode="hidden">
              <a:xfrm flipH="1">
                <a:off x="1891518" y="521394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rtlCol="1" anchor="ctr"/>
              <a:lstStyle/>
              <a:p>
                <a:pPr algn="ctr" rtl="1" eaLnBrk="1" hangingPunct="1"/>
                <a:endParaRPr lang="ar-SA" sz="240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شكل بيضاوي 9"/>
              <p:cNvSpPr>
                <a:spLocks noChangeArrowheads="1"/>
              </p:cNvSpPr>
              <p:nvPr/>
            </p:nvSpPr>
            <p:spPr bwMode="hidden">
              <a:xfrm flipH="1">
                <a:off x="7144555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0E0F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1" anchor="ctr"/>
              <a:lstStyle/>
              <a:p>
                <a:pPr algn="ctr" rtl="1" eaLnBrk="1" hangingPunct="1"/>
                <a:endParaRPr lang="ar-SA" sz="240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شكل بيضاوي 10"/>
              <p:cNvSpPr>
                <a:spLocks noChangeArrowheads="1"/>
              </p:cNvSpPr>
              <p:nvPr/>
            </p:nvSpPr>
            <p:spPr bwMode="hidden">
              <a:xfrm flipH="1">
                <a:off x="3178980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1" anchor="ctr"/>
              <a:lstStyle/>
              <a:p>
                <a:pPr algn="ctr" rtl="1" eaLnBrk="1" hangingPunct="1"/>
                <a:endParaRPr lang="ar-SA" sz="240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723763" y="25929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  <a:p>
            <a:pPr lvl="8" rtl="1"/>
            <a:endParaRPr lang="ar-SA" noProof="0" dirty="0"/>
          </a:p>
        </p:txBody>
      </p:sp>
      <p:sp>
        <p:nvSpPr>
          <p:cNvPr id="31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3BE8148-E5FA-40F7-869F-AC4E922041CA}" type="datetime1">
              <a:rPr lang="ar-SA" noProof="0" smtClean="0"/>
              <a:t>18/06/43</a:t>
            </a:fld>
            <a:endParaRPr lang="ar-SA" noProof="0" dirty="0"/>
          </a:p>
        </p:txBody>
      </p:sp>
      <p:sp>
        <p:nvSpPr>
          <p:cNvPr id="32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noProof="0" dirty="0"/>
              <a:t>إضافة تذييل</a:t>
            </a:r>
          </a:p>
        </p:txBody>
      </p:sp>
      <p:sp>
        <p:nvSpPr>
          <p:cNvPr id="33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62155A9-2BEA-4E1A-A809-3AB570F0F126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CC49452-8D76-46A0-9333-31C9AC6DE61A}"/>
              </a:ext>
            </a:extLst>
          </p:cNvPr>
          <p:cNvSpPr txBox="1"/>
          <p:nvPr userDrawn="1"/>
        </p:nvSpPr>
        <p:spPr>
          <a:xfrm>
            <a:off x="0" y="6858000"/>
            <a:ext cx="4445391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 err="1">
              <a:latin typeface="MV Boli" panose="02000500030200090000" pitchFamily="2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0DB478F-4889-4956-A954-D68B5CD2F2F4}"/>
              </a:ext>
            </a:extLst>
          </p:cNvPr>
          <p:cNvSpPr txBox="1"/>
          <p:nvPr userDrawn="1"/>
        </p:nvSpPr>
        <p:spPr>
          <a:xfrm rot="16200000">
            <a:off x="9681997" y="5141364"/>
            <a:ext cx="44453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0" cap="none" spc="0" dirty="0" err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spcBef>
          <a:spcPct val="0"/>
        </a:spcBef>
        <a:buNone/>
        <a:defRPr sz="4400" b="1" kern="1200" cap="none" spc="0">
          <a:ln w="22225">
            <a:solidFill>
              <a:schemeClr val="tx2"/>
            </a:solidFill>
            <a:prstDash val="solid"/>
          </a:ln>
          <a:solidFill>
            <a:schemeClr val="tx2">
              <a:lumMod val="60000"/>
              <a:lumOff val="40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87338" indent="-287338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>
            <a:lumMod val="75000"/>
          </a:schemeClr>
        </a:buClr>
        <a:buSzPct val="70000"/>
        <a:buFont typeface="Wingdings" panose="05000000000000000000" pitchFamily="2" charset="2"/>
        <a:buChar char="¤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39775" indent="-282575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>
            <a:lumMod val="75000"/>
          </a:schemeClr>
        </a:buClr>
        <a:buSzPct val="70000"/>
        <a:buFont typeface="Wingdings" panose="05000000000000000000" pitchFamily="2" charset="2"/>
        <a:buChar char="¤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" panose="05000000000000000000" pitchFamily="2" charset="2"/>
        <a:buChar char="¤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6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6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1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wordwall.net/play/9730/852/109" TargetMode="Externa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5.tmp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emf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emf"/><Relationship Id="rId11" Type="http://schemas.openxmlformats.org/officeDocument/2006/relationships/image" Target="../media/image18.png"/><Relationship Id="rId5" Type="http://schemas.openxmlformats.org/officeDocument/2006/relationships/image" Target="../media/image14.emf"/><Relationship Id="rId10" Type="http://schemas.microsoft.com/office/2007/relationships/hdphoto" Target="../media/hdphoto3.wd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1.tmp"/><Relationship Id="rId5" Type="http://schemas.openxmlformats.org/officeDocument/2006/relationships/image" Target="../media/image16.emf"/><Relationship Id="rId10" Type="http://schemas.microsoft.com/office/2007/relationships/hdphoto" Target="../media/hdphoto4.wdp"/><Relationship Id="rId4" Type="http://schemas.openxmlformats.org/officeDocument/2006/relationships/image" Target="../media/image15.emf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8A55950-1B0C-4ADF-A436-F8DF0C837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19" y="581892"/>
            <a:ext cx="7689273" cy="6276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8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4AECD300-622D-4A21-8B1E-E3E27EA03483}"/>
              </a:ext>
            </a:extLst>
          </p:cNvPr>
          <p:cNvSpPr txBox="1"/>
          <p:nvPr/>
        </p:nvSpPr>
        <p:spPr>
          <a:xfrm>
            <a:off x="577671" y="0"/>
            <a:ext cx="11292904" cy="424731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Ahmed: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Abdullah, thanks for inviting me to your graduation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event. I was really looking forward to next Thursday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night, …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Abdullah: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I’ve been planning this event for ages! You’re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coming, aren’t you?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Ahmed: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Well, Abdullah, I’m calling you up to explain.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Unfortunately I’m not going to be able to make it.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Abdullah: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No way!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refuse to accept that. I insist on your coming.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Ahmed: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I’m sorry, I really am. You see, it’s my uncle’s wedding,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and they’re having the whole family over for dinner.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They expect me to be there, and I can’t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let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them down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Abdullah: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So, sneak out as soon as the dinner’s over.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Ahmed: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can’t just walk out like that.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Abdullah: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Of course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you can.</a:t>
            </a:r>
            <a:endParaRPr lang="ar-SA" dirty="0" err="1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C60BC30-643D-4E9F-8BAC-5A0DF27509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t="22687" r="48864" b="29593"/>
          <a:stretch/>
        </p:blipFill>
        <p:spPr>
          <a:xfrm>
            <a:off x="5640227" y="3014804"/>
            <a:ext cx="5296359" cy="3653073"/>
          </a:xfrm>
          <a:prstGeom prst="rect">
            <a:avLst/>
          </a:prstGeom>
        </p:spPr>
      </p:pic>
      <p:pic>
        <p:nvPicPr>
          <p:cNvPr id="1030" name="Picture 6" descr="قضية حلاقة راكب lamp vector png - numerique-et-fle.net">
            <a:extLst>
              <a:ext uri="{FF2B5EF4-FFF2-40B4-BE49-F238E27FC236}">
                <a16:creationId xmlns:a16="http://schemas.microsoft.com/office/drawing/2014/main" id="{F707CCD9-B95B-4952-9CB3-9A57DFCC0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19" t="14784" r="28055" b="14324"/>
          <a:stretch/>
        </p:blipFill>
        <p:spPr bwMode="auto">
          <a:xfrm>
            <a:off x="8288406" y="5386810"/>
            <a:ext cx="1010952" cy="1122631"/>
          </a:xfrm>
          <a:prstGeom prst="rect">
            <a:avLst/>
          </a:prstGeom>
          <a:noFill/>
          <a:effectLst>
            <a:glow rad="101600">
              <a:srgbClr val="FFC0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632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20F2DEA-A7B2-4418-B40B-8FC0195C32A4}"/>
              </a:ext>
            </a:extLst>
          </p:cNvPr>
          <p:cNvGrpSpPr/>
          <p:nvPr/>
        </p:nvGrpSpPr>
        <p:grpSpPr>
          <a:xfrm>
            <a:off x="-133115" y="270"/>
            <a:ext cx="2982350" cy="1176815"/>
            <a:chOff x="-133115" y="270"/>
            <a:chExt cx="2982350" cy="1176815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2449C10-F3C0-4FD5-A5BB-B2455DB03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234" b="95721" l="36258" r="59381">
                          <a14:foregroundMark x1="36931" y1="86112" x2="36931" y2="86112"/>
                          <a14:foregroundMark x1="36285" y1="80622" x2="36931" y2="87848"/>
                          <a14:foregroundMark x1="36931" y1="87848" x2="36931" y2="87848"/>
                          <a14:foregroundMark x1="59381" y1="82963" x2="59381" y2="82963"/>
                          <a14:foregroundMark x1="49987" y1="73960" x2="39408" y2="73960"/>
                          <a14:foregroundMark x1="39408" y1="73960" x2="39408" y2="739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76" t="70476" r="38036" b="1455"/>
            <a:stretch/>
          </p:blipFill>
          <p:spPr>
            <a:xfrm>
              <a:off x="-133115" y="270"/>
              <a:ext cx="2982350" cy="1176815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29F88E05-F688-46B4-B3EC-64D9C631225A}"/>
                </a:ext>
              </a:extLst>
            </p:cNvPr>
            <p:cNvSpPr txBox="1"/>
            <p:nvPr/>
          </p:nvSpPr>
          <p:spPr>
            <a:xfrm>
              <a:off x="461473" y="376015"/>
              <a:ext cx="1743342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i="0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Real Talk</a:t>
              </a:r>
              <a:endParaRPr lang="ar-SA" sz="4000" b="1" dirty="0" err="1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F93F8B3-199F-4F0B-A779-614D4432CEDD}"/>
              </a:ext>
            </a:extLst>
          </p:cNvPr>
          <p:cNvSpPr txBox="1"/>
          <p:nvPr/>
        </p:nvSpPr>
        <p:spPr>
          <a:xfrm>
            <a:off x="461473" y="1467853"/>
            <a:ext cx="936832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66E6"/>
                </a:solidFill>
                <a:latin typeface="ProximaNova-Light"/>
              </a:rPr>
              <a:t>No way!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=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66E6"/>
                </a:solidFill>
                <a:latin typeface="ProximaNova-Light"/>
              </a:rPr>
              <a:t>let someone down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=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66E6"/>
                </a:solidFill>
                <a:latin typeface="ProximaNova-Light"/>
              </a:rPr>
              <a:t>Of course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=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66E6"/>
                </a:solidFill>
                <a:latin typeface="ProximaNova-Light"/>
              </a:rPr>
              <a:t>Be straight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= </a:t>
            </a:r>
            <a:endParaRPr lang="ar-SA" sz="2000" dirty="0" err="1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CA9D372-831E-42D1-A705-77F06E6AA898}"/>
              </a:ext>
            </a:extLst>
          </p:cNvPr>
          <p:cNvSpPr txBox="1"/>
          <p:nvPr/>
        </p:nvSpPr>
        <p:spPr>
          <a:xfrm>
            <a:off x="461473" y="1467853"/>
            <a:ext cx="936832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66E6"/>
                </a:solidFill>
                <a:latin typeface="ProximaNova-Light"/>
              </a:rPr>
              <a:t>No way!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= used to say you won’t allow something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66E6"/>
                </a:solidFill>
                <a:latin typeface="ProximaNova-Light"/>
              </a:rPr>
              <a:t>let someone down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= disappoint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66E6"/>
                </a:solidFill>
                <a:latin typeface="ProximaNova-Light"/>
              </a:rPr>
              <a:t>Of course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= used to give someone permission or encouragement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66E6"/>
                </a:solidFill>
                <a:latin typeface="ProximaNova-Light"/>
              </a:rPr>
              <a:t>Be straight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= be honest and frank</a:t>
            </a:r>
            <a:endParaRPr lang="ar-SA" sz="2000" dirty="0" err="1"/>
          </a:p>
        </p:txBody>
      </p:sp>
      <p:pic>
        <p:nvPicPr>
          <p:cNvPr id="2050" name="Picture 2" descr="Reutilizable Actividades WordWall by Francisco Javier Martinez Urda on  Genially">
            <a:hlinkClick r:id="rId5"/>
            <a:extLst>
              <a:ext uri="{FF2B5EF4-FFF2-40B4-BE49-F238E27FC236}">
                <a16:creationId xmlns:a16="http://schemas.microsoft.com/office/drawing/2014/main" id="{F2D14FCB-E11D-43D2-80EF-89944932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14" y="3982453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221707B-1498-429E-87C1-EBA500CEB402}"/>
              </a:ext>
            </a:extLst>
          </p:cNvPr>
          <p:cNvGrpSpPr/>
          <p:nvPr/>
        </p:nvGrpSpPr>
        <p:grpSpPr>
          <a:xfrm>
            <a:off x="-169951" y="3198167"/>
            <a:ext cx="3960901" cy="3790950"/>
            <a:chOff x="-169951" y="3198167"/>
            <a:chExt cx="3960901" cy="379095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6CB3A843-0976-4D27-9177-86558A422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98167"/>
              <a:ext cx="3790950" cy="379095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B867AEE-A050-4C44-ADDB-BB2D47E0F9A6}"/>
                </a:ext>
              </a:extLst>
            </p:cNvPr>
            <p:cNvSpPr txBox="1"/>
            <p:nvPr/>
          </p:nvSpPr>
          <p:spPr>
            <a:xfrm>
              <a:off x="-169951" y="3429000"/>
              <a:ext cx="30560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rgbClr val="FF0000"/>
                  </a:solidFill>
                </a:rPr>
                <a:t>Quick Check</a:t>
              </a:r>
              <a:endParaRPr lang="ar-SA" sz="2800" b="1" u="sng" dirty="0" err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355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9C614EC-3E44-4F8E-B6CD-E100F4B3B82F}"/>
              </a:ext>
            </a:extLst>
          </p:cNvPr>
          <p:cNvGrpSpPr/>
          <p:nvPr/>
        </p:nvGrpSpPr>
        <p:grpSpPr>
          <a:xfrm>
            <a:off x="-133115" y="270"/>
            <a:ext cx="2982350" cy="1176815"/>
            <a:chOff x="-133115" y="270"/>
            <a:chExt cx="2982350" cy="1176815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ABB8BD93-F9B6-4A20-B12E-2054D01BD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234" b="95721" l="36258" r="59381">
                          <a14:foregroundMark x1="36931" y1="86112" x2="36931" y2="86112"/>
                          <a14:foregroundMark x1="36285" y1="80622" x2="36931" y2="87848"/>
                          <a14:foregroundMark x1="36931" y1="87848" x2="36931" y2="87848"/>
                          <a14:foregroundMark x1="59381" y1="82963" x2="59381" y2="82963"/>
                          <a14:foregroundMark x1="49987" y1="73960" x2="39408" y2="73960"/>
                          <a14:foregroundMark x1="39408" y1="73960" x2="39408" y2="739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76" t="70476" r="38036" b="1455"/>
            <a:stretch/>
          </p:blipFill>
          <p:spPr>
            <a:xfrm>
              <a:off x="-133115" y="270"/>
              <a:ext cx="2982350" cy="1176815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1219356A-FA65-4499-966C-E49667AD9FDB}"/>
                </a:ext>
              </a:extLst>
            </p:cNvPr>
            <p:cNvSpPr txBox="1"/>
            <p:nvPr/>
          </p:nvSpPr>
          <p:spPr>
            <a:xfrm>
              <a:off x="124588" y="173178"/>
              <a:ext cx="2161411" cy="830997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About the Conversation</a:t>
              </a:r>
              <a:endParaRPr lang="ar-SA" sz="4800" b="1" dirty="0" err="1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6C4A8A9C-9EBE-4762-A858-E1C5294A140D}"/>
              </a:ext>
            </a:extLst>
          </p:cNvPr>
          <p:cNvSpPr txBox="1"/>
          <p:nvPr/>
        </p:nvSpPr>
        <p:spPr>
          <a:xfrm>
            <a:off x="124588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1- Ahmed was looking forward to going to Abdullah’s graduation event. </a:t>
            </a:r>
          </a:p>
          <a:p>
            <a:pPr algn="l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3C31079D-D545-472F-9329-FF8692B29FC7}"/>
              </a:ext>
            </a:extLst>
          </p:cNvPr>
          <p:cNvSpPr txBox="1"/>
          <p:nvPr/>
        </p:nvSpPr>
        <p:spPr>
          <a:xfrm>
            <a:off x="124588" y="426015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2- Ahmed has to go to a family dinner for his parents’ wedding anniversary . </a:t>
            </a:r>
          </a:p>
          <a:p>
            <a:pPr algn="l"/>
            <a:endParaRPr lang="en-US" sz="1600" b="0" i="0" u="none" strike="noStrike" baseline="0" dirty="0">
              <a:solidFill>
                <a:srgbClr val="0070C0"/>
              </a:solidFill>
              <a:latin typeface="Myriad Pro Light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2C45595-8236-4B34-9711-BAC939993AFD}"/>
              </a:ext>
            </a:extLst>
          </p:cNvPr>
          <p:cNvSpPr txBox="1"/>
          <p:nvPr/>
        </p:nvSpPr>
        <p:spPr>
          <a:xfrm>
            <a:off x="124588" y="473736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600" b="0" i="0" u="none" strike="noStrike" baseline="0" dirty="0">
              <a:solidFill>
                <a:srgbClr val="0070C0"/>
              </a:solidFill>
              <a:latin typeface="Myriad Pro Light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3- 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He wants Ahmed to leave the dinner early 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F19888C-54A4-415E-A512-1FAB122A91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t="65813" r="55395" b="9831"/>
          <a:stretch/>
        </p:blipFill>
        <p:spPr>
          <a:xfrm>
            <a:off x="1347537" y="1004175"/>
            <a:ext cx="8205537" cy="1863970"/>
          </a:xfrm>
          <a:prstGeom prst="rect">
            <a:avLst/>
          </a:prstGeom>
        </p:spPr>
      </p:pic>
      <p:pic>
        <p:nvPicPr>
          <p:cNvPr id="12" name="Picture 6" descr="قضية حلاقة راكب lamp vector png - numerique-et-fle.net">
            <a:extLst>
              <a:ext uri="{FF2B5EF4-FFF2-40B4-BE49-F238E27FC236}">
                <a16:creationId xmlns:a16="http://schemas.microsoft.com/office/drawing/2014/main" id="{09D9C201-DD02-46F4-8E21-5BBB938F9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19" t="14784" r="28055" b="14324"/>
          <a:stretch/>
        </p:blipFill>
        <p:spPr bwMode="auto">
          <a:xfrm>
            <a:off x="9660006" y="461250"/>
            <a:ext cx="1010952" cy="1122631"/>
          </a:xfrm>
          <a:prstGeom prst="rect">
            <a:avLst/>
          </a:prstGeom>
          <a:noFill/>
          <a:effectLst>
            <a:glow rad="101600">
              <a:srgbClr val="FFC0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07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214BD8B-8F96-4EC3-8316-C41C51109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7" t="65450" r="10198" b="11285"/>
          <a:stretch/>
        </p:blipFill>
        <p:spPr>
          <a:xfrm>
            <a:off x="2225842" y="2057401"/>
            <a:ext cx="6172201" cy="3056020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8135ABF-F643-490A-8486-1A38746E4BAF}"/>
              </a:ext>
            </a:extLst>
          </p:cNvPr>
          <p:cNvGrpSpPr/>
          <p:nvPr/>
        </p:nvGrpSpPr>
        <p:grpSpPr>
          <a:xfrm>
            <a:off x="-121084" y="120586"/>
            <a:ext cx="2982350" cy="1176815"/>
            <a:chOff x="-133115" y="270"/>
            <a:chExt cx="2982350" cy="117681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ED6A9A6-DAE7-4CD1-896B-454ACB077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234" b="95721" l="36258" r="59381">
                          <a14:foregroundMark x1="36931" y1="86112" x2="36931" y2="86112"/>
                          <a14:foregroundMark x1="36285" y1="80622" x2="36931" y2="87848"/>
                          <a14:foregroundMark x1="36931" y1="87848" x2="36931" y2="87848"/>
                          <a14:foregroundMark x1="59381" y1="82963" x2="59381" y2="82963"/>
                          <a14:foregroundMark x1="49987" y1="73960" x2="39408" y2="73960"/>
                          <a14:foregroundMark x1="39408" y1="73960" x2="39408" y2="739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76" t="70476" r="38036" b="1455"/>
            <a:stretch/>
          </p:blipFill>
          <p:spPr>
            <a:xfrm>
              <a:off x="-133115" y="270"/>
              <a:ext cx="2982350" cy="1176815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20C6C069-76DE-4156-8406-0E44AE91689F}"/>
                </a:ext>
              </a:extLst>
            </p:cNvPr>
            <p:cNvSpPr txBox="1"/>
            <p:nvPr/>
          </p:nvSpPr>
          <p:spPr>
            <a:xfrm>
              <a:off x="277354" y="327067"/>
              <a:ext cx="2161411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i="0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Your Turn</a:t>
              </a:r>
              <a:endParaRPr lang="ar-SA" sz="6600" b="1" dirty="0" err="1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80964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حق المسلم على أخيه المسلم أجمل المقالات الدينية">
            <a:extLst>
              <a:ext uri="{FF2B5EF4-FFF2-40B4-BE49-F238E27FC236}">
                <a16:creationId xmlns:a16="http://schemas.microsoft.com/office/drawing/2014/main" id="{A28FF1D9-E135-4EAF-8B49-34098EB3C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0"/>
            <a:ext cx="7138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29314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AVE A NICE DAY!-Smile watercolor Dot- – LINE theme | LINE STORE">
            <a:extLst>
              <a:ext uri="{FF2B5EF4-FFF2-40B4-BE49-F238E27FC236}">
                <a16:creationId xmlns:a16="http://schemas.microsoft.com/office/drawing/2014/main" id="{6D4EDC8A-5136-4CF8-90A9-32045B63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3" y="9746"/>
            <a:ext cx="10166849" cy="556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844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صور دعاء قصير اجمل دعاء الى الله دعاء الاستخارة">
            <a:extLst>
              <a:ext uri="{FF2B5EF4-FFF2-40B4-BE49-F238E27FC236}">
                <a16:creationId xmlns:a16="http://schemas.microsoft.com/office/drawing/2014/main" id="{01849DF2-7677-4615-B5D7-D2C5BE14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b="18381"/>
          <a:stretch/>
        </p:blipFill>
        <p:spPr bwMode="auto">
          <a:xfrm>
            <a:off x="2639616" y="207819"/>
            <a:ext cx="6033468" cy="5411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17500" dir="13500000" algn="b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5674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mail Marketing PNG Download Image | PNG Arts">
            <a:extLst>
              <a:ext uri="{FF2B5EF4-FFF2-40B4-BE49-F238E27FC236}">
                <a16:creationId xmlns:a16="http://schemas.microsoft.com/office/drawing/2014/main" id="{3125EF5B-01B2-4A94-AF89-996C0506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" y="4530436"/>
            <a:ext cx="4937761" cy="2327564"/>
          </a:xfrm>
          <a:prstGeom prst="rect">
            <a:avLst/>
          </a:prstGeom>
          <a:ln>
            <a:noFill/>
          </a:ln>
          <a:effectLst>
            <a:outerShdw dist="165100" dir="14400000" algn="ctr" rotWithShape="0">
              <a:srgbClr val="000000">
                <a:alpha val="1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60C715C6-6EEA-4C4E-A576-0BF576471FA6}"/>
              </a:ext>
            </a:extLst>
          </p:cNvPr>
          <p:cNvSpPr txBox="1"/>
          <p:nvPr/>
        </p:nvSpPr>
        <p:spPr>
          <a:xfrm>
            <a:off x="3025247" y="1358564"/>
            <a:ext cx="6141505" cy="2954655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badi" panose="020B0604020104020204" pitchFamily="34" charset="0"/>
                <a:cs typeface="+mj-cs"/>
              </a:rPr>
              <a:t>Unit -3-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ProximaNovaExCn-Regular"/>
                <a:cs typeface="+mj-cs"/>
              </a:rPr>
              <a:t>You’ve Got Mail!</a:t>
            </a:r>
          </a:p>
          <a:p>
            <a:pPr algn="ctr"/>
            <a:endParaRPr lang="en-US" sz="3600" b="1" dirty="0">
              <a:latin typeface="ProximaNovaExCn-Regular"/>
              <a:cs typeface="+mj-cs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7BD7F90-8B27-4D78-8CF8-3C23A4EADB72}"/>
              </a:ext>
            </a:extLst>
          </p:cNvPr>
          <p:cNvGrpSpPr/>
          <p:nvPr/>
        </p:nvGrpSpPr>
        <p:grpSpPr>
          <a:xfrm>
            <a:off x="-10580144" y="1283569"/>
            <a:ext cx="9977799" cy="3801292"/>
            <a:chOff x="1713455" y="1149531"/>
            <a:chExt cx="9977799" cy="3801292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E70D8D9B-85AF-48CD-8A96-36501FDD1BC9}"/>
                </a:ext>
              </a:extLst>
            </p:cNvPr>
            <p:cNvGrpSpPr/>
            <p:nvPr/>
          </p:nvGrpSpPr>
          <p:grpSpPr>
            <a:xfrm>
              <a:off x="1713455" y="1149531"/>
              <a:ext cx="9977799" cy="3801292"/>
              <a:chOff x="1713455" y="1149531"/>
              <a:chExt cx="9977799" cy="3801292"/>
            </a:xfrm>
          </p:grpSpPr>
          <p:pic>
            <p:nvPicPr>
              <p:cNvPr id="7" name="صورة 6">
                <a:extLst>
                  <a:ext uri="{FF2B5EF4-FFF2-40B4-BE49-F238E27FC236}">
                    <a16:creationId xmlns:a16="http://schemas.microsoft.com/office/drawing/2014/main" id="{0EEFBEEA-5939-4D93-A742-70CA70B85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713455" y="1149531"/>
                <a:ext cx="9977799" cy="380129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C462BEF6-3825-4329-8F5B-18E6C57739B8}"/>
                  </a:ext>
                </a:extLst>
              </p:cNvPr>
              <p:cNvSpPr txBox="1"/>
              <p:nvPr/>
            </p:nvSpPr>
            <p:spPr>
              <a:xfrm>
                <a:off x="3769456" y="2620347"/>
                <a:ext cx="586579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 anchor="ctr" anchorCtr="1">
                <a:spAutoFit/>
              </a:bodyPr>
              <a:lstStyle/>
              <a:p>
                <a:pPr algn="l"/>
                <a:r>
                  <a:rPr lang="en-US" sz="3200" b="1" u="sng" dirty="0">
                    <a:solidFill>
                      <a:srgbClr val="0070C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8-</a:t>
                </a:r>
                <a:r>
                  <a:rPr lang="en-US" sz="3200" b="1" u="sng" dirty="0">
                    <a:latin typeface="MV Boli" panose="02000500030200090000" pitchFamily="2" charset="0"/>
                    <a:cs typeface="MV Boli" panose="02000500030200090000" pitchFamily="2" charset="0"/>
                  </a:rPr>
                  <a:t>Conversation</a:t>
                </a:r>
                <a:endParaRPr lang="ar-SA" sz="3200" u="sng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FEB5D3F5-BA11-4715-A198-93241D1C8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99462" y="2206082"/>
              <a:ext cx="578734" cy="567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265189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70AC62C-981A-47DA-8B55-E5636A98CA79}"/>
              </a:ext>
            </a:extLst>
          </p:cNvPr>
          <p:cNvGrpSpPr/>
          <p:nvPr/>
        </p:nvGrpSpPr>
        <p:grpSpPr>
          <a:xfrm>
            <a:off x="1713455" y="1149531"/>
            <a:ext cx="9977799" cy="3801292"/>
            <a:chOff x="1713455" y="1149531"/>
            <a:chExt cx="9977799" cy="3801292"/>
          </a:xfrm>
        </p:grpSpPr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B7D9E15E-8D28-42A9-A3CD-EC086836DB36}"/>
                </a:ext>
              </a:extLst>
            </p:cNvPr>
            <p:cNvGrpSpPr/>
            <p:nvPr/>
          </p:nvGrpSpPr>
          <p:grpSpPr>
            <a:xfrm>
              <a:off x="1713455" y="1149531"/>
              <a:ext cx="9977799" cy="3801292"/>
              <a:chOff x="1713455" y="1149531"/>
              <a:chExt cx="9977799" cy="3801292"/>
            </a:xfrm>
          </p:grpSpPr>
          <p:pic>
            <p:nvPicPr>
              <p:cNvPr id="9" name="صورة 8">
                <a:extLst>
                  <a:ext uri="{FF2B5EF4-FFF2-40B4-BE49-F238E27FC236}">
                    <a16:creationId xmlns:a16="http://schemas.microsoft.com/office/drawing/2014/main" id="{2AD32261-2C94-4995-9EFB-D802D75FCF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713455" y="1149531"/>
                <a:ext cx="9977799" cy="380129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3E71B8B9-CB7D-4477-864C-0A217F1A42AC}"/>
                  </a:ext>
                </a:extLst>
              </p:cNvPr>
              <p:cNvSpPr txBox="1"/>
              <p:nvPr/>
            </p:nvSpPr>
            <p:spPr>
              <a:xfrm>
                <a:off x="3769456" y="2620347"/>
                <a:ext cx="586579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 anchor="ctr" anchorCtr="1">
                <a:spAutoFit/>
              </a:bodyPr>
              <a:lstStyle/>
              <a:p>
                <a:pPr algn="l"/>
                <a:r>
                  <a:rPr lang="en-US" sz="3200" b="1" u="sng" dirty="0">
                    <a:solidFill>
                      <a:srgbClr val="0070C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8-</a:t>
                </a:r>
                <a:r>
                  <a:rPr lang="en-US" sz="3200" b="1" u="sng" dirty="0">
                    <a:latin typeface="MV Boli" panose="02000500030200090000" pitchFamily="2" charset="0"/>
                    <a:cs typeface="MV Boli" panose="02000500030200090000" pitchFamily="2" charset="0"/>
                  </a:rPr>
                  <a:t>Conversation</a:t>
                </a:r>
                <a:endParaRPr lang="ar-SA" sz="3200" u="sng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A452A70F-B8FA-4FE5-BF95-19051B37F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9462" y="2206082"/>
              <a:ext cx="578734" cy="567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775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B8A619B-CC7C-46A2-B977-6014BB5CF014}"/>
              </a:ext>
            </a:extLst>
          </p:cNvPr>
          <p:cNvGrpSpPr/>
          <p:nvPr/>
        </p:nvGrpSpPr>
        <p:grpSpPr>
          <a:xfrm>
            <a:off x="479376" y="260648"/>
            <a:ext cx="2664296" cy="1359426"/>
            <a:chOff x="1593273" y="858727"/>
            <a:chExt cx="1638649" cy="654190"/>
          </a:xfrm>
        </p:grpSpPr>
        <p:pic>
          <p:nvPicPr>
            <p:cNvPr id="5" name="Picture 4" descr="Gmail logo, Inbox by Gmail Icon Email Google Contacts, Gmail logo, angle,  text, heart png | PNGWing">
              <a:extLst>
                <a:ext uri="{FF2B5EF4-FFF2-40B4-BE49-F238E27FC236}">
                  <a16:creationId xmlns:a16="http://schemas.microsoft.com/office/drawing/2014/main" id="{EB66588E-930D-4726-B868-B98062706F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739" r="96196">
                          <a14:foregroundMark x1="94457" y1="26087" x2="94457" y2="26087"/>
                          <a14:foregroundMark x1="94457" y1="22391" x2="96304" y2="40761"/>
                          <a14:foregroundMark x1="10652" y1="34457" x2="10652" y2="34457"/>
                          <a14:foregroundMark x1="6739" y1="20652" x2="6739" y2="20652"/>
                          <a14:foregroundMark x1="50435" y1="26630" x2="50435" y2="26630"/>
                          <a14:foregroundMark x1="75761" y1="27935" x2="29783" y2="34348"/>
                          <a14:foregroundMark x1="29783" y1="34348" x2="29022" y2="54457"/>
                          <a14:foregroundMark x1="29022" y1="54457" x2="51087" y2="62935"/>
                          <a14:foregroundMark x1="51087" y1="62935" x2="82174" y2="64022"/>
                          <a14:foregroundMark x1="85435" y1="47500" x2="34348" y2="47609"/>
                          <a14:foregroundMark x1="81304" y1="20217" x2="20326" y2="22826"/>
                          <a14:foregroundMark x1="20326" y1="22826" x2="38913" y2="55326"/>
                          <a14:foregroundMark x1="84022" y1="74783" x2="17609" y2="67174"/>
                          <a14:foregroundMark x1="82609" y1="34457" x2="65761" y2="81957"/>
                          <a14:foregroundMark x1="65761" y1="81957" x2="65761" y2="81957"/>
                          <a14:foregroundMark x1="15870" y1="35761" x2="21957" y2="69457"/>
                          <a14:foregroundMark x1="86196" y1="78261" x2="17500" y2="71848"/>
                          <a14:foregroundMark x1="66522" y1="30761" x2="30652" y2="39565"/>
                          <a14:foregroundMark x1="30652" y1="39565" x2="30543" y2="39891"/>
                          <a14:foregroundMark x1="84674" y1="17826" x2="13370" y2="17500"/>
                          <a14:foregroundMark x1="13370" y1="17500" x2="13370" y2="17500"/>
                          <a14:foregroundMark x1="70978" y1="45978" x2="49891" y2="63261"/>
                          <a14:foregroundMark x1="12717" y1="16087" x2="12717" y2="16087"/>
                          <a14:foregroundMark x1="10326" y1="16522" x2="10326" y2="16522"/>
                          <a14:foregroundMark x1="10652" y1="16087" x2="10652" y2="16087"/>
                          <a14:foregroundMark x1="87826" y1="16196" x2="87826" y2="16196"/>
                          <a14:foregroundMark x1="80978" y1="16848" x2="83913" y2="17065"/>
                          <a14:foregroundMark x1="84022" y1="79891" x2="12935" y2="78913"/>
                          <a14:foregroundMark x1="87283" y1="79130" x2="13261" y2="82283"/>
                          <a14:foregroundMark x1="89674" y1="16739" x2="89674" y2="167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72" b="14176"/>
            <a:stretch/>
          </p:blipFill>
          <p:spPr bwMode="auto">
            <a:xfrm>
              <a:off x="1593273" y="858727"/>
              <a:ext cx="1638649" cy="6541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E2EB8C3-FFDC-447E-84D7-B4656C133271}"/>
                </a:ext>
              </a:extLst>
            </p:cNvPr>
            <p:cNvSpPr txBox="1"/>
            <p:nvPr/>
          </p:nvSpPr>
          <p:spPr>
            <a:xfrm>
              <a:off x="1715193" y="1225089"/>
              <a:ext cx="1394809" cy="2517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 anchor="ctr" anchorCtr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Objectives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8" name="عنصر نائب للمحتوى 3">
            <a:extLst>
              <a:ext uri="{FF2B5EF4-FFF2-40B4-BE49-F238E27FC236}">
                <a16:creationId xmlns:a16="http://schemas.microsoft.com/office/drawing/2014/main" id="{11C326C5-DEC7-4035-996B-C57255ACF1C5}"/>
              </a:ext>
            </a:extLst>
          </p:cNvPr>
          <p:cNvSpPr txBox="1">
            <a:spLocks/>
          </p:cNvSpPr>
          <p:nvPr/>
        </p:nvSpPr>
        <p:spPr>
          <a:xfrm>
            <a:off x="677607" y="1974532"/>
            <a:ext cx="9697320" cy="30832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Listen to the audio.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Skim  the text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Scan the text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Use real talk phrases in a conversation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Ask and answer questions about conversation details.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Share positively in pair work.</a:t>
            </a:r>
            <a:br>
              <a:rPr lang="en-US" dirty="0"/>
            </a:b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bg1"/>
              </a:solidFill>
              <a:latin typeface="STC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6844772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4AECD300-622D-4A21-8B1E-E3E27EA03483}"/>
              </a:ext>
            </a:extLst>
          </p:cNvPr>
          <p:cNvSpPr txBox="1"/>
          <p:nvPr/>
        </p:nvSpPr>
        <p:spPr>
          <a:xfrm>
            <a:off x="2718252" y="1177085"/>
            <a:ext cx="8870686" cy="563231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ProximaNova-Bold"/>
              </a:rPr>
              <a:t>Ahmed: </a:t>
            </a:r>
            <a:r>
              <a:rPr lang="en-US" sz="2400" b="0" i="0" u="none" strike="noStrike" baseline="0" dirty="0">
                <a:latin typeface="ProximaNova-Light"/>
              </a:rPr>
              <a:t>Abdullah, thanks for inviting me to your graduation</a:t>
            </a:r>
          </a:p>
          <a:p>
            <a:pPr algn="l"/>
            <a:r>
              <a:rPr lang="en-US" sz="2400" b="0" i="0" u="none" strike="noStrike" baseline="0" dirty="0">
                <a:latin typeface="ProximaNova-Light"/>
              </a:rPr>
              <a:t>event. I was really looking forward to next Thursday</a:t>
            </a:r>
          </a:p>
          <a:p>
            <a:pPr algn="l"/>
            <a:r>
              <a:rPr lang="en-US" sz="2400" b="0" i="0" u="none" strike="noStrike" baseline="0" dirty="0">
                <a:latin typeface="ProximaNova-Light"/>
              </a:rPr>
              <a:t>night, …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Abdullah: </a:t>
            </a:r>
            <a:r>
              <a:rPr lang="en-US" sz="2400" b="0" i="0" u="none" strike="noStrike" baseline="0" dirty="0">
                <a:latin typeface="ProximaNova-Light"/>
              </a:rPr>
              <a:t>I’ve been planning this event for ages! You’re</a:t>
            </a:r>
          </a:p>
          <a:p>
            <a:pPr algn="l"/>
            <a:r>
              <a:rPr lang="en-US" sz="2400" b="0" i="0" u="none" strike="noStrike" baseline="0" dirty="0">
                <a:latin typeface="ProximaNova-Light"/>
              </a:rPr>
              <a:t>coming, aren’t you?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Ahmed: </a:t>
            </a:r>
            <a:r>
              <a:rPr lang="en-US" sz="2400" b="0" i="0" u="none" strike="noStrike" baseline="0" dirty="0">
                <a:latin typeface="ProximaNova-Light"/>
              </a:rPr>
              <a:t>Well, Abdullah, I’m calling you up to explain.</a:t>
            </a:r>
          </a:p>
          <a:p>
            <a:pPr algn="l"/>
            <a:r>
              <a:rPr lang="en-US" sz="2400" b="0" i="0" u="none" strike="noStrike" baseline="0" dirty="0">
                <a:latin typeface="ProximaNova-Light"/>
              </a:rPr>
              <a:t>Unfortunately I’m not going to be able to make it.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Abdullah: </a:t>
            </a:r>
            <a:r>
              <a:rPr lang="en-US" sz="2400" b="0" i="0" u="none" strike="noStrike" baseline="0" dirty="0">
                <a:latin typeface="ProximaNova-Light"/>
              </a:rPr>
              <a:t>No way! I refuse to accept that. I insist on your coming.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Ahmed: </a:t>
            </a:r>
            <a:r>
              <a:rPr lang="en-US" sz="2400" b="0" i="0" u="none" strike="noStrike" baseline="0" dirty="0">
                <a:latin typeface="ProximaNova-Light"/>
              </a:rPr>
              <a:t>I’m sorry, I really am. You see, it’s my uncle’s wedding,</a:t>
            </a:r>
          </a:p>
          <a:p>
            <a:pPr algn="l"/>
            <a:r>
              <a:rPr lang="en-US" sz="2400" b="0" i="0" u="none" strike="noStrike" baseline="0" dirty="0">
                <a:latin typeface="ProximaNova-Light"/>
              </a:rPr>
              <a:t>and they’re having the whole family over for dinner.</a:t>
            </a:r>
          </a:p>
          <a:p>
            <a:pPr algn="l"/>
            <a:r>
              <a:rPr lang="en-US" sz="2400" b="0" i="0" u="none" strike="noStrike" baseline="0" dirty="0">
                <a:latin typeface="ProximaNova-Light"/>
              </a:rPr>
              <a:t>They expect me to be there, and I can’t let</a:t>
            </a:r>
          </a:p>
          <a:p>
            <a:pPr algn="l"/>
            <a:r>
              <a:rPr lang="en-US" sz="2400" b="0" i="0" u="none" strike="noStrike" baseline="0" dirty="0">
                <a:latin typeface="ProximaNova-Light"/>
              </a:rPr>
              <a:t>them down.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Abdullah: </a:t>
            </a:r>
            <a:r>
              <a:rPr lang="en-US" sz="2400" b="0" i="0" u="none" strike="noStrike" baseline="0" dirty="0">
                <a:latin typeface="ProximaNova-Light"/>
              </a:rPr>
              <a:t>So, sneak out as soon as the dinner’s over.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Ahmed: </a:t>
            </a:r>
            <a:r>
              <a:rPr lang="en-US" sz="2400" b="0" i="0" u="none" strike="noStrike" baseline="0" dirty="0">
                <a:latin typeface="ProximaNova-Light"/>
              </a:rPr>
              <a:t>I can’t just walk out like that.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Abdullah: </a:t>
            </a:r>
            <a:r>
              <a:rPr lang="en-US" sz="2400" b="0" i="0" u="none" strike="noStrike" baseline="0" dirty="0">
                <a:latin typeface="ProximaNova-Light"/>
              </a:rPr>
              <a:t>Of course you can.</a:t>
            </a:r>
            <a:endParaRPr lang="ar-SA" dirty="0" err="1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F54B03F-5938-4D74-9B3B-BBEE5D744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9218">
            <a:off x="3211" y="2700134"/>
            <a:ext cx="2709698" cy="2709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2499407-BAE5-4C3F-BA7C-C18D0818B4DE}"/>
              </a:ext>
            </a:extLst>
          </p:cNvPr>
          <p:cNvGrpSpPr/>
          <p:nvPr/>
        </p:nvGrpSpPr>
        <p:grpSpPr>
          <a:xfrm>
            <a:off x="-133115" y="270"/>
            <a:ext cx="2982350" cy="1176815"/>
            <a:chOff x="-133115" y="270"/>
            <a:chExt cx="2982350" cy="1176815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684E2438-BB5B-4825-A5D9-BB48601D8C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3234" b="95721" l="36258" r="59381">
                          <a14:foregroundMark x1="36931" y1="86112" x2="36931" y2="86112"/>
                          <a14:foregroundMark x1="36285" y1="80622" x2="36931" y2="87848"/>
                          <a14:foregroundMark x1="36931" y1="87848" x2="36931" y2="87848"/>
                          <a14:foregroundMark x1="59381" y1="82963" x2="59381" y2="82963"/>
                          <a14:foregroundMark x1="49987" y1="73960" x2="39408" y2="73960"/>
                          <a14:foregroundMark x1="39408" y1="73960" x2="39408" y2="739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76" t="70476" r="38036" b="1455"/>
            <a:stretch/>
          </p:blipFill>
          <p:spPr>
            <a:xfrm>
              <a:off x="-133115" y="270"/>
              <a:ext cx="2982350" cy="1176815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849367D-CEE3-4FA1-A478-7A96394AC396}"/>
                </a:ext>
              </a:extLst>
            </p:cNvPr>
            <p:cNvSpPr txBox="1"/>
            <p:nvPr/>
          </p:nvSpPr>
          <p:spPr>
            <a:xfrm>
              <a:off x="461473" y="376015"/>
              <a:ext cx="1743342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Revision</a:t>
              </a:r>
              <a:endParaRPr lang="ar-SA" sz="2800" b="1" dirty="0" err="1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E62F7D1-9665-41FD-A74A-3BFF908D64F7}"/>
              </a:ext>
            </a:extLst>
          </p:cNvPr>
          <p:cNvSpPr txBox="1"/>
          <p:nvPr/>
        </p:nvSpPr>
        <p:spPr>
          <a:xfrm>
            <a:off x="2931208" y="230735"/>
            <a:ext cx="8870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0" i="0" u="sng" strike="noStrike" baseline="0" dirty="0">
                <a:latin typeface="ProximaNova-Light"/>
              </a:rPr>
              <a:t>Underline the words that have short </a:t>
            </a:r>
            <a:r>
              <a:rPr lang="en-US" sz="2000" b="1" i="1" u="sng" strike="noStrike" baseline="0" dirty="0">
                <a:highlight>
                  <a:srgbClr val="FFFF00"/>
                </a:highlight>
                <a:latin typeface="ProximaNova-BoldIt"/>
              </a:rPr>
              <a:t>e</a:t>
            </a:r>
            <a:r>
              <a:rPr lang="en-US" sz="2000" b="0" i="1" u="sng" strike="noStrike" baseline="0" dirty="0">
                <a:highlight>
                  <a:srgbClr val="FFFF00"/>
                </a:highlight>
                <a:latin typeface="ProximaNova-LightIt"/>
              </a:rPr>
              <a:t>, </a:t>
            </a:r>
            <a:r>
              <a:rPr lang="en-US" sz="2000" b="1" i="1" u="sng" strike="noStrike" baseline="0" dirty="0">
                <a:highlight>
                  <a:srgbClr val="FFFF00"/>
                </a:highlight>
                <a:latin typeface="ProximaNova-BoldIt"/>
              </a:rPr>
              <a:t>a</a:t>
            </a:r>
            <a:r>
              <a:rPr lang="en-US" sz="2000" b="0" i="1" u="sng" strike="noStrike" baseline="0" dirty="0">
                <a:highlight>
                  <a:srgbClr val="FFFF00"/>
                </a:highlight>
                <a:latin typeface="ProximaNova-LightIt"/>
              </a:rPr>
              <a:t>, </a:t>
            </a:r>
            <a:r>
              <a:rPr lang="en-US" sz="2000" b="0" i="0" u="sng" strike="noStrike" baseline="0" dirty="0">
                <a:latin typeface="ProximaNova-Light"/>
              </a:rPr>
              <a:t>and </a:t>
            </a:r>
            <a:r>
              <a:rPr lang="en-US" sz="2000" b="1" i="1" u="sng" strike="noStrike" baseline="0" dirty="0" err="1">
                <a:highlight>
                  <a:srgbClr val="FFFF00"/>
                </a:highlight>
                <a:latin typeface="ProximaNova-BoldIt"/>
              </a:rPr>
              <a:t>i</a:t>
            </a:r>
            <a:r>
              <a:rPr lang="en-US" sz="2000" b="0" i="0" u="sng" strike="noStrike" baseline="0" dirty="0">
                <a:highlight>
                  <a:srgbClr val="FFFF00"/>
                </a:highlight>
                <a:latin typeface="ProximaNova-Light"/>
              </a:rPr>
              <a:t>.</a:t>
            </a:r>
            <a:r>
              <a:rPr lang="en-US" sz="2000" b="0" i="0" u="sng" strike="noStrike" baseline="0" dirty="0">
                <a:latin typeface="ProximaNova-Light"/>
              </a:rPr>
              <a:t>.</a:t>
            </a:r>
            <a:endParaRPr lang="ar-SA" sz="2000" u="sng" dirty="0" err="1"/>
          </a:p>
        </p:txBody>
      </p:sp>
    </p:spTree>
    <p:extLst>
      <p:ext uri="{BB962C8B-B14F-4D97-AF65-F5344CB8AC3E}">
        <p14:creationId xmlns:p14="http://schemas.microsoft.com/office/powerpoint/2010/main" val="212088354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8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8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8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800" fill="hold">
                                              <p:stCondLst>
                                                <p:cond delay="3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3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3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8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8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8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800" fill="hold">
                                              <p:stCondLst>
                                                <p:cond delay="3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3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3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4AECD300-622D-4A21-8B1E-E3E27EA03483}"/>
              </a:ext>
            </a:extLst>
          </p:cNvPr>
          <p:cNvSpPr txBox="1"/>
          <p:nvPr/>
        </p:nvSpPr>
        <p:spPr>
          <a:xfrm>
            <a:off x="358974" y="1070493"/>
            <a:ext cx="6134792" cy="452431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Ahmed: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Abdullah, thanks for inviting me to your graduation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event. I was really looking forward to next Thursday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night, …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Abdullah: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I’ve been planning this event for ages! You’re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coming, aren’t you?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Ahmed: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Well, Abdullah, I’m calling you up to explain.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Unfortunately I’m not going to be able to make it.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Abdullah: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No way!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refuse to accept that. I insist on your coming.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Ahmed: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I’m sorry, I really am. You see, it’s my uncle’s wedding,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and they’re having the whole family over for dinner.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They expect me to be there, and I can’t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let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them down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Abdullah: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So, sneak out as soon as the dinner’s over.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Ahmed: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can’t just walk out like that.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Abdullah: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Of course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you can.</a:t>
            </a:r>
            <a:endParaRPr lang="ar-SA" dirty="0" err="1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11B7A976-D36C-4BCA-838D-1001CB61FBA6}"/>
              </a:ext>
            </a:extLst>
          </p:cNvPr>
          <p:cNvGrpSpPr/>
          <p:nvPr/>
        </p:nvGrpSpPr>
        <p:grpSpPr>
          <a:xfrm>
            <a:off x="-133115" y="270"/>
            <a:ext cx="2982350" cy="1176815"/>
            <a:chOff x="-133115" y="270"/>
            <a:chExt cx="2982350" cy="1176815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1F874969-310C-4951-902F-FB910D3A3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234" b="95721" l="36258" r="59381">
                          <a14:foregroundMark x1="36931" y1="86112" x2="36931" y2="86112"/>
                          <a14:foregroundMark x1="36285" y1="80622" x2="36931" y2="87848"/>
                          <a14:foregroundMark x1="36931" y1="87848" x2="36931" y2="87848"/>
                          <a14:foregroundMark x1="59381" y1="82963" x2="59381" y2="82963"/>
                          <a14:foregroundMark x1="49987" y1="73960" x2="39408" y2="73960"/>
                          <a14:foregroundMark x1="39408" y1="73960" x2="39408" y2="739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76" t="70476" r="38036" b="1455"/>
            <a:stretch/>
          </p:blipFill>
          <p:spPr>
            <a:xfrm>
              <a:off x="-133115" y="270"/>
              <a:ext cx="2982350" cy="1176815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5DB2575-54C8-4105-B369-17FF2F2D5512}"/>
                </a:ext>
              </a:extLst>
            </p:cNvPr>
            <p:cNvSpPr txBox="1"/>
            <p:nvPr/>
          </p:nvSpPr>
          <p:spPr>
            <a:xfrm>
              <a:off x="461473" y="376015"/>
              <a:ext cx="1743342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Skimming</a:t>
              </a:r>
              <a:endParaRPr lang="ar-SA" sz="2800" b="1" dirty="0" err="1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EAD358DD-DD7E-4FDA-9EA0-D66705BFB8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t="32442" r="14312" b="-7581"/>
          <a:stretch/>
        </p:blipFill>
        <p:spPr>
          <a:xfrm>
            <a:off x="4199886" y="4099308"/>
            <a:ext cx="4587759" cy="2991000"/>
          </a:xfrm>
          <a:prstGeom prst="ellipse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DD5A4CE5-9CBC-4967-B53C-A6C7A71809C4}"/>
              </a:ext>
            </a:extLst>
          </p:cNvPr>
          <p:cNvGrpSpPr/>
          <p:nvPr/>
        </p:nvGrpSpPr>
        <p:grpSpPr>
          <a:xfrm>
            <a:off x="8183497" y="345824"/>
            <a:ext cx="3931173" cy="1140243"/>
            <a:chOff x="8183497" y="345824"/>
            <a:chExt cx="3931173" cy="1140243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E94D86C-A0D3-4DEC-8621-11D8F0B71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497" y="345824"/>
              <a:ext cx="3931173" cy="1140243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5B947B50-75DC-45AF-952B-9B2E2F5A0B72}"/>
                </a:ext>
              </a:extLst>
            </p:cNvPr>
            <p:cNvSpPr txBox="1"/>
            <p:nvPr/>
          </p:nvSpPr>
          <p:spPr>
            <a:xfrm>
              <a:off x="8471100" y="637625"/>
              <a:ext cx="28397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1" u="none" strike="noStrike" baseline="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Where is he?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ACD8C67-730F-4912-81B8-702317B89164}"/>
              </a:ext>
            </a:extLst>
          </p:cNvPr>
          <p:cNvGrpSpPr/>
          <p:nvPr/>
        </p:nvGrpSpPr>
        <p:grpSpPr>
          <a:xfrm>
            <a:off x="6505514" y="1450251"/>
            <a:ext cx="3931173" cy="1634891"/>
            <a:chOff x="6505514" y="1450251"/>
            <a:chExt cx="3931173" cy="1634891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B546F343-28EA-4FD5-8972-FA86AE49B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514" y="1450251"/>
              <a:ext cx="3931173" cy="1634891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092AB6F7-9583-4C2D-BE5A-9254E9850A55}"/>
                </a:ext>
              </a:extLst>
            </p:cNvPr>
            <p:cNvSpPr txBox="1"/>
            <p:nvPr/>
          </p:nvSpPr>
          <p:spPr>
            <a:xfrm>
              <a:off x="6760744" y="1697957"/>
              <a:ext cx="323016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1" u="none" strike="noStrike" baseline="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Who is he talking to?</a:t>
              </a: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7BBAB79B-9058-459C-922E-798AC31316B6}"/>
              </a:ext>
            </a:extLst>
          </p:cNvPr>
          <p:cNvGrpSpPr/>
          <p:nvPr/>
        </p:nvGrpSpPr>
        <p:grpSpPr>
          <a:xfrm>
            <a:off x="8098819" y="3000475"/>
            <a:ext cx="3931173" cy="1634891"/>
            <a:chOff x="8098819" y="3000475"/>
            <a:chExt cx="3931173" cy="163489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EA167108-6CE2-4788-B636-0AC02D9A3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819" y="3000475"/>
              <a:ext cx="3931173" cy="1634891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5E9B04BE-D46F-43F3-A263-413DE09A645D}"/>
                </a:ext>
              </a:extLst>
            </p:cNvPr>
            <p:cNvSpPr txBox="1"/>
            <p:nvPr/>
          </p:nvSpPr>
          <p:spPr>
            <a:xfrm>
              <a:off x="8375825" y="3436103"/>
              <a:ext cx="28397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1" u="none" strike="noStrike" baseline="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does he feel?</a:t>
              </a: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C5D7E4E1-83BD-40AC-8AB9-A1F046C82F16}"/>
              </a:ext>
            </a:extLst>
          </p:cNvPr>
          <p:cNvGrpSpPr/>
          <p:nvPr/>
        </p:nvGrpSpPr>
        <p:grpSpPr>
          <a:xfrm>
            <a:off x="8180633" y="4707754"/>
            <a:ext cx="3931173" cy="1634891"/>
            <a:chOff x="8180633" y="4707754"/>
            <a:chExt cx="3931173" cy="163489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53833439-116A-4618-87E6-2A7722A59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0633" y="4707754"/>
              <a:ext cx="3931173" cy="1634891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F26E4D3D-4562-40FD-88B4-A3AF4C419681}"/>
                </a:ext>
              </a:extLst>
            </p:cNvPr>
            <p:cNvSpPr txBox="1"/>
            <p:nvPr/>
          </p:nvSpPr>
          <p:spPr>
            <a:xfrm>
              <a:off x="8375825" y="5176916"/>
              <a:ext cx="36545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1" u="none" strike="noStrike" baseline="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is he saying?</a:t>
              </a:r>
              <a:endParaRPr lang="ar-SA" sz="2400" dirty="0" err="1">
                <a:solidFill>
                  <a:srgbClr val="C0000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292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B14A9C8-1472-41B5-A13C-9496572BFFCD}"/>
              </a:ext>
            </a:extLst>
          </p:cNvPr>
          <p:cNvGrpSpPr/>
          <p:nvPr/>
        </p:nvGrpSpPr>
        <p:grpSpPr>
          <a:xfrm>
            <a:off x="12734441" y="-427049"/>
            <a:ext cx="4622421" cy="7099069"/>
            <a:chOff x="7569579" y="-241069"/>
            <a:chExt cx="4622421" cy="709906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E791FC1A-E2D2-4251-B3D6-811590315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10862" y="-241069"/>
              <a:ext cx="2481138" cy="1832481"/>
            </a:xfrm>
            <a:prstGeom prst="rect">
              <a:avLst/>
            </a:prstGeom>
          </p:spPr>
        </p:pic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F37C6E7C-BDC8-4F3F-86D2-E6343AAC1C36}"/>
                </a:ext>
              </a:extLst>
            </p:cNvPr>
            <p:cNvGrpSpPr/>
            <p:nvPr/>
          </p:nvGrpSpPr>
          <p:grpSpPr>
            <a:xfrm>
              <a:off x="7569579" y="110897"/>
              <a:ext cx="4203321" cy="6747103"/>
              <a:chOff x="7569579" y="110897"/>
              <a:chExt cx="4203321" cy="6747103"/>
            </a:xfrm>
          </p:grpSpPr>
          <p:pic>
            <p:nvPicPr>
              <p:cNvPr id="10" name="صورة 9">
                <a:extLst>
                  <a:ext uri="{FF2B5EF4-FFF2-40B4-BE49-F238E27FC236}">
                    <a16:creationId xmlns:a16="http://schemas.microsoft.com/office/drawing/2014/main" id="{E13D803A-DA19-47F0-BBB8-698163BB0E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2504" y="2992499"/>
                <a:ext cx="3900396" cy="3865501"/>
              </a:xfrm>
              <a:prstGeom prst="rect">
                <a:avLst/>
              </a:prstGeom>
            </p:spPr>
          </p:pic>
          <p:grpSp>
            <p:nvGrpSpPr>
              <p:cNvPr id="11" name="مجموعة 10">
                <a:extLst>
                  <a:ext uri="{FF2B5EF4-FFF2-40B4-BE49-F238E27FC236}">
                    <a16:creationId xmlns:a16="http://schemas.microsoft.com/office/drawing/2014/main" id="{2AF0D2FE-7746-4446-99DF-7FEA5796E470}"/>
                  </a:ext>
                </a:extLst>
              </p:cNvPr>
              <p:cNvGrpSpPr/>
              <p:nvPr/>
            </p:nvGrpSpPr>
            <p:grpSpPr>
              <a:xfrm>
                <a:off x="7569579" y="110897"/>
                <a:ext cx="4105084" cy="4598320"/>
                <a:chOff x="7569579" y="110897"/>
                <a:chExt cx="4105084" cy="4598320"/>
              </a:xfrm>
            </p:grpSpPr>
            <p:pic>
              <p:nvPicPr>
                <p:cNvPr id="5" name="صورة 4">
                  <a:extLst>
                    <a:ext uri="{FF2B5EF4-FFF2-40B4-BE49-F238E27FC236}">
                      <a16:creationId xmlns:a16="http://schemas.microsoft.com/office/drawing/2014/main" id="{4F106192-5E09-4508-B365-C5D2B481FF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69579" y="110897"/>
                  <a:ext cx="2263201" cy="3094872"/>
                </a:xfrm>
                <a:prstGeom prst="ellipse">
                  <a:avLst/>
                </a:prstGeom>
                <a:ln w="190500" cap="rnd">
                  <a:solidFill>
                    <a:srgbClr val="C8C6BD"/>
                  </a:solidFill>
                  <a:prstDash val="solid"/>
                </a:ln>
                <a:effectLst>
                  <a:outerShdw blurRad="127000" algn="bl" rotWithShape="0">
                    <a:srgbClr val="000000"/>
                  </a:outerShdw>
                </a:effectLst>
                <a:scene3d>
                  <a:camera prst="perspectiveFront" fov="5400000"/>
                  <a:lightRig rig="threePt" dir="t">
                    <a:rot lat="0" lon="0" rev="19200000"/>
                  </a:lightRig>
                </a:scene3d>
                <a:sp3d extrusionH="25400">
                  <a:bevelT w="304800" h="152400" prst="hardEdge"/>
                  <a:extrusionClr>
                    <a:srgbClr val="000000"/>
                  </a:extrusionClr>
                </a:sp3d>
              </p:spPr>
            </p:pic>
            <p:pic>
              <p:nvPicPr>
                <p:cNvPr id="7" name="صورة 6">
                  <a:extLst>
                    <a:ext uri="{FF2B5EF4-FFF2-40B4-BE49-F238E27FC236}">
                      <a16:creationId xmlns:a16="http://schemas.microsoft.com/office/drawing/2014/main" id="{EEB290D5-D155-4C95-ACFD-D494DB7863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11462" y="1383073"/>
                  <a:ext cx="2263201" cy="3326144"/>
                </a:xfrm>
                <a:prstGeom prst="ellipse">
                  <a:avLst/>
                </a:prstGeom>
                <a:ln w="190500" cap="rnd">
                  <a:solidFill>
                    <a:srgbClr val="C8C6BD"/>
                  </a:solidFill>
                  <a:prstDash val="solid"/>
                </a:ln>
                <a:effectLst>
                  <a:outerShdw blurRad="127000" algn="bl" rotWithShape="0">
                    <a:srgbClr val="000000"/>
                  </a:outerShdw>
                </a:effectLst>
                <a:scene3d>
                  <a:camera prst="perspectiveFront" fov="5400000"/>
                  <a:lightRig rig="threePt" dir="t">
                    <a:rot lat="0" lon="0" rev="19200000"/>
                  </a:lightRig>
                </a:scene3d>
                <a:sp3d extrusionH="25400">
                  <a:bevelT w="304800" h="152400" prst="hardEdge"/>
                  <a:extrusionClr>
                    <a:srgbClr val="000000"/>
                  </a:extrusionClr>
                </a:sp3d>
              </p:spPr>
            </p:pic>
          </p:grpSp>
        </p:grp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AECD300-622D-4A21-8B1E-E3E27EA03483}"/>
              </a:ext>
            </a:extLst>
          </p:cNvPr>
          <p:cNvSpPr txBox="1"/>
          <p:nvPr/>
        </p:nvSpPr>
        <p:spPr>
          <a:xfrm>
            <a:off x="901869" y="1739929"/>
            <a:ext cx="6134792" cy="452431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Ahmed: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Abdullah, thanks for inviting me to your graduation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event. I was really looking forward to next Thursday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night, …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Abdullah: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I’ve been planning this event for ages! You’re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coming, aren’t you?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Ahmed: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Well, Abdullah, I’m calling you up to explain.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Unfortunately I’m not going to be able to make it.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Abdullah: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No way!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refuse to accept that. I insist on your coming.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Ahmed: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I’m sorry, I really am. You see, it’s my uncle’s wedding,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and they’re having the whole family over for dinner.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They expect me to be there, and I can’t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let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them down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Abdullah: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So, sneak out as soon as the dinner’s over.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Ahmed: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can’t just walk out like that.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Abdullah: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Of course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you can.</a:t>
            </a:r>
            <a:endParaRPr lang="ar-SA" dirty="0" err="1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11B7A976-D36C-4BCA-838D-1001CB61FBA6}"/>
              </a:ext>
            </a:extLst>
          </p:cNvPr>
          <p:cNvGrpSpPr/>
          <p:nvPr/>
        </p:nvGrpSpPr>
        <p:grpSpPr>
          <a:xfrm>
            <a:off x="-198306" y="270742"/>
            <a:ext cx="2982350" cy="1176815"/>
            <a:chOff x="-133115" y="270"/>
            <a:chExt cx="2982350" cy="1176815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1F874969-310C-4951-902F-FB910D3A3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234" b="95721" l="36258" r="59381">
                          <a14:foregroundMark x1="36931" y1="86112" x2="36931" y2="86112"/>
                          <a14:foregroundMark x1="36285" y1="80622" x2="36931" y2="87848"/>
                          <a14:foregroundMark x1="36931" y1="87848" x2="36931" y2="87848"/>
                          <a14:foregroundMark x1="59381" y1="82963" x2="59381" y2="82963"/>
                          <a14:foregroundMark x1="49987" y1="73960" x2="39408" y2="73960"/>
                          <a14:foregroundMark x1="39408" y1="73960" x2="39408" y2="739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76" t="70476" r="38036" b="1455"/>
            <a:stretch/>
          </p:blipFill>
          <p:spPr>
            <a:xfrm>
              <a:off x="-133115" y="270"/>
              <a:ext cx="2982350" cy="1176815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5DB2575-54C8-4105-B369-17FF2F2D5512}"/>
                </a:ext>
              </a:extLst>
            </p:cNvPr>
            <p:cNvSpPr txBox="1"/>
            <p:nvPr/>
          </p:nvSpPr>
          <p:spPr>
            <a:xfrm>
              <a:off x="461473" y="376015"/>
              <a:ext cx="1743342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Listen </a:t>
              </a:r>
              <a:endParaRPr lang="ar-SA" sz="2800" b="1" dirty="0" err="1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1026" name="Picture 2" descr="Earphone PNG Images | Vector and PSD Files | Free Download on Pngtree">
            <a:extLst>
              <a:ext uri="{FF2B5EF4-FFF2-40B4-BE49-F238E27FC236}">
                <a16:creationId xmlns:a16="http://schemas.microsoft.com/office/drawing/2014/main" id="{CC09EBCC-B36F-4422-9005-09F0A2E91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74" t="9744" r="9891" b="8872"/>
          <a:stretch/>
        </p:blipFill>
        <p:spPr bwMode="auto">
          <a:xfrm>
            <a:off x="9651109" y="425739"/>
            <a:ext cx="1341794" cy="1134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G Bk 2 F-SA_2020_1-10">
            <a:hlinkClick r:id="" action="ppaction://media"/>
            <a:extLst>
              <a:ext uri="{FF2B5EF4-FFF2-40B4-BE49-F238E27FC236}">
                <a16:creationId xmlns:a16="http://schemas.microsoft.com/office/drawing/2014/main" id="{3648895B-B1B4-406F-9F45-67E900489C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36661" y="376015"/>
            <a:ext cx="259962" cy="2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3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791FC1A-E2D2-4251-B3D6-811590315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584" y="-127974"/>
            <a:ext cx="2481138" cy="1832481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F37C6E7C-BDC8-4F3F-86D2-E6343AAC1C36}"/>
              </a:ext>
            </a:extLst>
          </p:cNvPr>
          <p:cNvGrpSpPr/>
          <p:nvPr/>
        </p:nvGrpSpPr>
        <p:grpSpPr>
          <a:xfrm>
            <a:off x="7818587" y="55448"/>
            <a:ext cx="4203321" cy="6747103"/>
            <a:chOff x="7569579" y="110897"/>
            <a:chExt cx="4203321" cy="6747103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E13D803A-DA19-47F0-BBB8-698163BB0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2504" y="2992499"/>
              <a:ext cx="3900396" cy="3865501"/>
            </a:xfrm>
            <a:prstGeom prst="rect">
              <a:avLst/>
            </a:prstGeom>
          </p:spPr>
        </p:pic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2AF0D2FE-7746-4446-99DF-7FEA5796E470}"/>
                </a:ext>
              </a:extLst>
            </p:cNvPr>
            <p:cNvGrpSpPr/>
            <p:nvPr/>
          </p:nvGrpSpPr>
          <p:grpSpPr>
            <a:xfrm>
              <a:off x="7569579" y="110897"/>
              <a:ext cx="4105084" cy="4598320"/>
              <a:chOff x="7569579" y="110897"/>
              <a:chExt cx="4105084" cy="4598320"/>
            </a:xfrm>
          </p:grpSpPr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id="{4F106192-5E09-4508-B365-C5D2B481F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9579" y="110897"/>
                <a:ext cx="2263201" cy="3094872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7" name="صورة 6">
                <a:extLst>
                  <a:ext uri="{FF2B5EF4-FFF2-40B4-BE49-F238E27FC236}">
                    <a16:creationId xmlns:a16="http://schemas.microsoft.com/office/drawing/2014/main" id="{EEB290D5-D155-4C95-ACFD-D494DB786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1462" y="1383073"/>
                <a:ext cx="2263201" cy="3326144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</p:grp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AECD300-622D-4A21-8B1E-E3E27EA03483}"/>
              </a:ext>
            </a:extLst>
          </p:cNvPr>
          <p:cNvSpPr txBox="1"/>
          <p:nvPr/>
        </p:nvSpPr>
        <p:spPr>
          <a:xfrm>
            <a:off x="260751" y="1843692"/>
            <a:ext cx="6134792" cy="452431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ProximaNova-Bold"/>
              </a:rPr>
              <a:t>Ahmed: </a:t>
            </a:r>
            <a:r>
              <a:rPr lang="en-US" sz="1800" b="0" i="0" u="none" strike="noStrike" baseline="0" dirty="0">
                <a:latin typeface="ProximaNova-Light"/>
              </a:rPr>
              <a:t>Abdullah, thanks for inviting me to your graduation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event. I was really looking forward to next Thursday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night, …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Abdullah: </a:t>
            </a:r>
            <a:r>
              <a:rPr lang="en-US" sz="1800" b="0" i="0" u="none" strike="noStrike" baseline="0" dirty="0">
                <a:latin typeface="ProximaNova-Light"/>
              </a:rPr>
              <a:t>I’ve been planning this event for ages! You’re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coming, aren’t you?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Ahmed: </a:t>
            </a:r>
            <a:r>
              <a:rPr lang="en-US" sz="1800" b="0" i="0" u="none" strike="noStrike" baseline="0" dirty="0">
                <a:latin typeface="ProximaNova-Light"/>
              </a:rPr>
              <a:t>Well, Abdullah, I’m calling you up to explain.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Unfortunately I’m not going to be able to make it.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Abdullah: </a:t>
            </a:r>
            <a:r>
              <a:rPr lang="en-US" sz="1800" b="0" i="0" u="none" strike="noStrike" baseline="0" dirty="0">
                <a:latin typeface="ProximaNova-Light"/>
              </a:rPr>
              <a:t>No way! I refuse to accept that. I insist on your coming.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Ahmed: </a:t>
            </a:r>
            <a:r>
              <a:rPr lang="en-US" sz="1800" b="0" i="0" u="none" strike="noStrike" baseline="0" dirty="0">
                <a:latin typeface="ProximaNova-Light"/>
              </a:rPr>
              <a:t>I’m sorry, I really am. You see, it’s my uncle’s wedding,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and they’re having the whole family over for dinner.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They expect me to be there, and I can’t let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them down.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Abdullah: </a:t>
            </a:r>
            <a:r>
              <a:rPr lang="en-US" sz="1800" b="0" i="0" u="none" strike="noStrike" baseline="0" dirty="0">
                <a:latin typeface="ProximaNova-Light"/>
              </a:rPr>
              <a:t>So, sneak out as soon as the dinner’s over.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Ahmed: </a:t>
            </a:r>
            <a:r>
              <a:rPr lang="en-US" sz="1800" b="0" i="0" u="none" strike="noStrike" baseline="0" dirty="0">
                <a:latin typeface="ProximaNova-Light"/>
              </a:rPr>
              <a:t>I can’t just walk out like that.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Abdullah: </a:t>
            </a:r>
            <a:r>
              <a:rPr lang="en-US" sz="1800" b="0" i="0" u="none" strike="noStrike" baseline="0" dirty="0">
                <a:latin typeface="ProximaNova-Light"/>
              </a:rPr>
              <a:t>Of course you can.</a:t>
            </a:r>
            <a:endParaRPr lang="ar-SA" dirty="0" err="1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11B7A976-D36C-4BCA-838D-1001CB61FBA6}"/>
              </a:ext>
            </a:extLst>
          </p:cNvPr>
          <p:cNvGrpSpPr/>
          <p:nvPr/>
        </p:nvGrpSpPr>
        <p:grpSpPr>
          <a:xfrm>
            <a:off x="-133115" y="270"/>
            <a:ext cx="2982350" cy="1176815"/>
            <a:chOff x="-133115" y="270"/>
            <a:chExt cx="2982350" cy="1176815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1F874969-310C-4951-902F-FB910D3A3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3234" b="95721" l="36258" r="59381">
                          <a14:foregroundMark x1="36931" y1="86112" x2="36931" y2="86112"/>
                          <a14:foregroundMark x1="36285" y1="80622" x2="36931" y2="87848"/>
                          <a14:foregroundMark x1="36931" y1="87848" x2="36931" y2="87848"/>
                          <a14:foregroundMark x1="59381" y1="82963" x2="59381" y2="82963"/>
                          <a14:foregroundMark x1="49987" y1="73960" x2="39408" y2="73960"/>
                          <a14:foregroundMark x1="39408" y1="73960" x2="39408" y2="739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76" t="70476" r="38036" b="1455"/>
            <a:stretch/>
          </p:blipFill>
          <p:spPr>
            <a:xfrm>
              <a:off x="-133115" y="270"/>
              <a:ext cx="2982350" cy="1176815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5DB2575-54C8-4105-B369-17FF2F2D5512}"/>
                </a:ext>
              </a:extLst>
            </p:cNvPr>
            <p:cNvSpPr txBox="1"/>
            <p:nvPr/>
          </p:nvSpPr>
          <p:spPr>
            <a:xfrm>
              <a:off x="461473" y="376015"/>
              <a:ext cx="1743342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Scan</a:t>
              </a:r>
              <a:endParaRPr lang="ar-SA" sz="2800" b="1" dirty="0" err="1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48C5F2BB-E283-43A4-B39B-8B84157E4E88}"/>
              </a:ext>
            </a:extLst>
          </p:cNvPr>
          <p:cNvGrpSpPr/>
          <p:nvPr/>
        </p:nvGrpSpPr>
        <p:grpSpPr>
          <a:xfrm>
            <a:off x="3638406" y="311559"/>
            <a:ext cx="3931173" cy="1140243"/>
            <a:chOff x="8183497" y="345824"/>
            <a:chExt cx="3931173" cy="1140243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505150F8-8B42-4697-AA30-A603F2F26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497" y="345824"/>
              <a:ext cx="3931173" cy="1140243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DE4056C9-9A2C-4A05-9856-9741A46EB827}"/>
                </a:ext>
              </a:extLst>
            </p:cNvPr>
            <p:cNvSpPr txBox="1"/>
            <p:nvPr/>
          </p:nvSpPr>
          <p:spPr>
            <a:xfrm>
              <a:off x="8432505" y="503464"/>
              <a:ext cx="34003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b="1" i="0" u="none" strike="noStrike" baseline="0" dirty="0">
                  <a:solidFill>
                    <a:srgbClr val="C00000"/>
                  </a:solidFill>
                  <a:latin typeface="ProximaNova-Light"/>
                </a:rPr>
                <a:t>….for two- and three word</a:t>
              </a:r>
            </a:p>
            <a:p>
              <a:pPr algn="l"/>
              <a:r>
                <a:rPr lang="en-US" sz="2000" b="1" i="0" u="none" strike="noStrike" baseline="0" dirty="0">
                  <a:solidFill>
                    <a:srgbClr val="C00000"/>
                  </a:solidFill>
                  <a:latin typeface="ProximaNova-Light"/>
                </a:rPr>
                <a:t>Verbs.</a:t>
              </a:r>
              <a:endParaRPr lang="en-US" sz="2400" b="1" i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BB1C3BB-1FEF-4F1A-A50B-F2091F8EC82A}"/>
              </a:ext>
            </a:extLst>
          </p:cNvPr>
          <p:cNvSpPr txBox="1"/>
          <p:nvPr/>
        </p:nvSpPr>
        <p:spPr>
          <a:xfrm>
            <a:off x="268329" y="1843691"/>
            <a:ext cx="6134792" cy="452431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ProximaNova-Bold"/>
              </a:rPr>
              <a:t>Ahmed: </a:t>
            </a:r>
            <a:r>
              <a:rPr lang="en-US" sz="1800" b="0" i="0" u="none" strike="noStrike" baseline="0" dirty="0">
                <a:latin typeface="ProximaNova-Light"/>
              </a:rPr>
              <a:t>Abdullah, thanks for inviting me to your graduation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event. I was really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ProximaNova-Light"/>
              </a:rPr>
              <a:t>looking forward to </a:t>
            </a:r>
            <a:r>
              <a:rPr lang="en-US" sz="1800" b="0" i="0" u="none" strike="noStrike" baseline="0" dirty="0">
                <a:latin typeface="ProximaNova-Light"/>
              </a:rPr>
              <a:t>next Thursday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night, …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Abdullah: </a:t>
            </a:r>
            <a:r>
              <a:rPr lang="en-US" sz="1800" b="0" i="0" u="none" strike="noStrike" baseline="0" dirty="0">
                <a:latin typeface="ProximaNova-Light"/>
              </a:rPr>
              <a:t>I’ve been planning this event for ages! You’re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coming, aren’t you?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Ahmed: </a:t>
            </a:r>
            <a:r>
              <a:rPr lang="en-US" sz="1800" b="0" i="0" u="none" strike="noStrike" baseline="0" dirty="0">
                <a:latin typeface="ProximaNova-Light"/>
              </a:rPr>
              <a:t>Well, Abdullah, I’m calling you up to explain.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Unfortunately I’m not going to be able to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ProximaNova-Light"/>
              </a:rPr>
              <a:t>make it.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Abdullah: </a:t>
            </a:r>
            <a:r>
              <a:rPr lang="en-US" sz="1800" b="0" i="0" u="none" strike="noStrike" baseline="0" dirty="0">
                <a:latin typeface="ProximaNova-Light"/>
              </a:rPr>
              <a:t>No way! I refuse to accept that. I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ProximaNova-Light"/>
              </a:rPr>
              <a:t>insist on </a:t>
            </a:r>
            <a:r>
              <a:rPr lang="en-US" sz="1800" b="0" i="0" u="none" strike="noStrike" baseline="0" dirty="0">
                <a:latin typeface="ProximaNova-Light"/>
              </a:rPr>
              <a:t>your coming.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Ahmed: </a:t>
            </a:r>
            <a:r>
              <a:rPr lang="en-US" sz="1800" b="0" i="0" u="none" strike="noStrike" baseline="0" dirty="0">
                <a:latin typeface="ProximaNova-Light"/>
              </a:rPr>
              <a:t>I’m sorry, I really am. You see, it’s my uncle’s wedding,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and they’re having the whole family over for dinner.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They expect me to be there, and I can’t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ProximaNova-Light"/>
              </a:rPr>
              <a:t>let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them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ProximaNova-Light"/>
              </a:rPr>
              <a:t>down</a:t>
            </a:r>
            <a:r>
              <a:rPr lang="en-US" sz="1800" b="0" i="0" u="none" strike="noStrike" baseline="0" dirty="0">
                <a:latin typeface="ProximaNova-Light"/>
              </a:rPr>
              <a:t>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Abdullah: </a:t>
            </a:r>
            <a:r>
              <a:rPr lang="en-US" sz="1800" b="0" i="0" u="none" strike="noStrike" baseline="0" dirty="0">
                <a:latin typeface="ProximaNova-Light"/>
              </a:rPr>
              <a:t>So, sneak out as soon as the dinner’s over.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Ahmed: </a:t>
            </a:r>
            <a:r>
              <a:rPr lang="en-US" sz="1800" b="0" i="0" u="none" strike="noStrike" baseline="0" dirty="0">
                <a:latin typeface="ProximaNova-Light"/>
              </a:rPr>
              <a:t>I can’t just walk out like that.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Abdullah: </a:t>
            </a:r>
            <a:r>
              <a:rPr lang="en-US" sz="1800" b="0" i="0" u="none" strike="noStrike" baseline="0" dirty="0">
                <a:latin typeface="ProximaNova-Light"/>
              </a:rPr>
              <a:t>Of course you can.</a:t>
            </a:r>
            <a:endParaRPr lang="ar-SA" dirty="0" err="1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13FB734-55E0-4BDC-B1FB-07E2B8D905D6}"/>
              </a:ext>
            </a:extLst>
          </p:cNvPr>
          <p:cNvSpPr txBox="1"/>
          <p:nvPr/>
        </p:nvSpPr>
        <p:spPr>
          <a:xfrm>
            <a:off x="5160963" y="2118409"/>
            <a:ext cx="31543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excited about</a:t>
            </a:r>
            <a:endParaRPr lang="ar-SA" sz="2400" b="1" dirty="0" err="1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6EAB26F-47DE-47DE-B8C0-EF8CE4C97128}"/>
              </a:ext>
            </a:extLst>
          </p:cNvPr>
          <p:cNvSpPr txBox="1"/>
          <p:nvPr/>
        </p:nvSpPr>
        <p:spPr>
          <a:xfrm>
            <a:off x="5141022" y="3418561"/>
            <a:ext cx="31543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achieve a specific goal</a:t>
            </a:r>
            <a:endParaRPr lang="ar-SA" sz="2000" b="1" dirty="0" err="1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D17C0CA-0C13-4E71-8CCE-DB6A58DC543E}"/>
              </a:ext>
            </a:extLst>
          </p:cNvPr>
          <p:cNvSpPr txBox="1"/>
          <p:nvPr/>
        </p:nvSpPr>
        <p:spPr>
          <a:xfrm>
            <a:off x="5603992" y="3751062"/>
            <a:ext cx="31543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demand</a:t>
            </a:r>
            <a:endParaRPr lang="ar-SA" sz="2400" b="1" dirty="0" err="1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9B9505E-7107-4154-AF97-BE5A9C3C86FC}"/>
              </a:ext>
            </a:extLst>
          </p:cNvPr>
          <p:cNvSpPr txBox="1"/>
          <p:nvPr/>
        </p:nvSpPr>
        <p:spPr>
          <a:xfrm>
            <a:off x="4518828" y="4882012"/>
            <a:ext cx="31543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disappoint</a:t>
            </a:r>
            <a:endParaRPr lang="ar-SA" sz="2800" b="1" dirty="0" err="1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27DCA824-D4D1-4B37-A422-A1BEC5462A9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t="22687" r="48864" b="29593"/>
          <a:stretch/>
        </p:blipFill>
        <p:spPr>
          <a:xfrm>
            <a:off x="3656214" y="6837661"/>
            <a:ext cx="4879571" cy="29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71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9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9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9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9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9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2" end="1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19">
                                                <p:txEl>
                                                  <p:pRg st="12" end="1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3" end="1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9">
                                                <p:txEl>
                                                  <p:pRg st="13" end="1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4" end="1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9">
                                                <p:txEl>
                                                  <p:pRg st="14" end="1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build="p"/>
          <p:bldP spid="2" grpId="0" animBg="1"/>
          <p:bldP spid="20" grpId="0" animBg="1"/>
          <p:bldP spid="21" grpId="0" animBg="1"/>
          <p:bldP spid="2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9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9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9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9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9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2" end="1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19">
                                                <p:txEl>
                                                  <p:pRg st="12" end="1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3" end="1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9">
                                                <p:txEl>
                                                  <p:pRg st="13" end="1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4" end="1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9">
                                                <p:txEl>
                                                  <p:pRg st="14" end="1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build="p"/>
          <p:bldP spid="2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theme/theme1.xml><?xml version="1.0" encoding="utf-8"?>
<a:theme xmlns:a="http://schemas.openxmlformats.org/drawingml/2006/main" name="قالب تصميم العلامات المائية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3050_TF03460614" id="{D1CA8E04-C2F2-483C-A463-0D6692FBF17D}" vid="{E3F75C9B-92F6-4175-8B88-10391277F9E5}"/>
    </a:ext>
  </a:extLst>
</a:theme>
</file>

<file path=ppt/theme/theme2.xml><?xml version="1.0" encoding="utf-8"?>
<a:theme xmlns:a="http://schemas.openxmlformats.org/drawingml/2006/main" name="نسق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شرائح تصميم العلامات المائية</Template>
  <TotalTime>201</TotalTime>
  <Words>1114</Words>
  <Application>Microsoft Office PowerPoint</Application>
  <PresentationFormat>شاشة عريضة</PresentationFormat>
  <Paragraphs>144</Paragraphs>
  <Slides>15</Slides>
  <Notes>11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30" baseType="lpstr">
      <vt:lpstr>Abadi</vt:lpstr>
      <vt:lpstr>Arial</vt:lpstr>
      <vt:lpstr>Century Gothic</vt:lpstr>
      <vt:lpstr>Comic Sans MS</vt:lpstr>
      <vt:lpstr>MV Boli</vt:lpstr>
      <vt:lpstr>Myriad Pro Light</vt:lpstr>
      <vt:lpstr>ProximaNova-Bold</vt:lpstr>
      <vt:lpstr>ProximaNova-BoldIt</vt:lpstr>
      <vt:lpstr>ProximaNovaExCn-Regular</vt:lpstr>
      <vt:lpstr>ProximaNova-Light</vt:lpstr>
      <vt:lpstr>ProximaNova-LightIt</vt:lpstr>
      <vt:lpstr>STC-Regular</vt:lpstr>
      <vt:lpstr>Tahoma</vt:lpstr>
      <vt:lpstr>Wingdings</vt:lpstr>
      <vt:lpstr>قالب تصميم العلامات المائية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76</cp:revision>
  <dcterms:created xsi:type="dcterms:W3CDTF">2022-01-16T11:31:27Z</dcterms:created>
  <dcterms:modified xsi:type="dcterms:W3CDTF">2022-01-21T20:01:56Z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