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8"/>
  </p:notesMasterIdLst>
  <p:sldIdLst>
    <p:sldId id="1150" r:id="rId2"/>
    <p:sldId id="258" r:id="rId3"/>
    <p:sldId id="1166" r:id="rId4"/>
    <p:sldId id="1162" r:id="rId5"/>
    <p:sldId id="1163" r:id="rId6"/>
    <p:sldId id="1164" r:id="rId7"/>
    <p:sldId id="1165" r:id="rId8"/>
    <p:sldId id="1207" r:id="rId9"/>
    <p:sldId id="1212" r:id="rId10"/>
    <p:sldId id="1168" r:id="rId11"/>
    <p:sldId id="1169" r:id="rId12"/>
    <p:sldId id="1213" r:id="rId13"/>
    <p:sldId id="1198" r:id="rId14"/>
    <p:sldId id="1208" r:id="rId15"/>
    <p:sldId id="1186" r:id="rId16"/>
    <p:sldId id="1211" r:id="rId17"/>
    <p:sldId id="1197" r:id="rId18"/>
    <p:sldId id="1209" r:id="rId19"/>
    <p:sldId id="1210" r:id="rId20"/>
    <p:sldId id="1175" r:id="rId21"/>
    <p:sldId id="1176" r:id="rId22"/>
    <p:sldId id="1189" r:id="rId23"/>
    <p:sldId id="1190" r:id="rId24"/>
    <p:sldId id="1191" r:id="rId25"/>
    <p:sldId id="1192" r:id="rId26"/>
    <p:sldId id="1193" r:id="rId27"/>
  </p:sldIdLst>
  <p:sldSz cx="9144000" cy="5143500" type="screen16x9"/>
  <p:notesSz cx="6858000" cy="9144000"/>
  <p:embeddedFontLst>
    <p:embeddedFont>
      <p:font typeface="Arabic Typesetting" panose="03020402040406030203" pitchFamily="66" charset="-78"/>
      <p:regular r:id="rId29"/>
    </p:embeddedFont>
    <p:embeddedFont>
      <p:font typeface="Arial Black" panose="020B0A04020102020204" pitchFamily="34" charset="0"/>
      <p:bold r:id="rId30"/>
    </p:embeddedFont>
    <p:embeddedFont>
      <p:font typeface="Arial Narrow" panose="020B0606020202030204" pitchFamily="34" charset="0"/>
      <p:regular r:id="rId31"/>
      <p:bold r:id="rId32"/>
      <p:italic r:id="rId33"/>
      <p:boldItalic r:id="rId34"/>
    </p:embeddedFont>
    <p:embeddedFont>
      <p:font typeface="Bell MT" panose="02020503060305020303" pitchFamily="18" charset="0"/>
      <p:regular r:id="rId35"/>
      <p:bold r:id="rId36"/>
      <p:italic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Playfair Display" panose="020B060402020202020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CEFE6"/>
    <a:srgbClr val="AC1496"/>
    <a:srgbClr val="E51BC8"/>
    <a:srgbClr val="FF99FF"/>
    <a:srgbClr val="DF4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2" autoAdjust="0"/>
    <p:restoredTop sz="93842" autoAdjust="0"/>
  </p:normalViewPr>
  <p:slideViewPr>
    <p:cSldViewPr snapToGrid="0">
      <p:cViewPr varScale="1">
        <p:scale>
          <a:sx n="89" d="100"/>
          <a:sy n="89" d="100"/>
        </p:scale>
        <p:origin x="616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آهات مكتومة" userId="35531ba1d56b027a" providerId="LiveId" clId="{BC7EB9EE-BA4C-4701-B0A5-483A336EA6D5}"/>
    <pc:docChg chg="undo redo custSel addSld delSld modSld sldOrd">
      <pc:chgData name="آهات مكتومة" userId="35531ba1d56b027a" providerId="LiveId" clId="{BC7EB9EE-BA4C-4701-B0A5-483A336EA6D5}" dt="2020-12-02T10:56:39.696" v="1269" actId="20577"/>
      <pc:docMkLst>
        <pc:docMk/>
      </pc:docMkLst>
      <pc:sldChg chg="modSp mod">
        <pc:chgData name="آهات مكتومة" userId="35531ba1d56b027a" providerId="LiveId" clId="{BC7EB9EE-BA4C-4701-B0A5-483A336EA6D5}" dt="2020-12-02T10:56:39.696" v="1269" actId="20577"/>
        <pc:sldMkLst>
          <pc:docMk/>
          <pc:sldMk cId="623550138" sldId="1163"/>
        </pc:sldMkLst>
        <pc:spChg chg="mod">
          <ac:chgData name="آهات مكتومة" userId="35531ba1d56b027a" providerId="LiveId" clId="{BC7EB9EE-BA4C-4701-B0A5-483A336EA6D5}" dt="2020-12-02T10:56:39.696" v="1269" actId="20577"/>
          <ac:spMkLst>
            <pc:docMk/>
            <pc:sldMk cId="623550138" sldId="1163"/>
            <ac:spMk id="26" creationId="{19387123-160F-4B53-9075-23B4A65BC429}"/>
          </ac:spMkLst>
        </pc:spChg>
      </pc:sldChg>
      <pc:sldChg chg="modSp mod">
        <pc:chgData name="آهات مكتومة" userId="35531ba1d56b027a" providerId="LiveId" clId="{BC7EB9EE-BA4C-4701-B0A5-483A336EA6D5}" dt="2020-12-02T08:48:05.366" v="1121" actId="1035"/>
        <pc:sldMkLst>
          <pc:docMk/>
          <pc:sldMk cId="3870542238" sldId="1164"/>
        </pc:sldMkLst>
        <pc:spChg chg="mod">
          <ac:chgData name="آهات مكتومة" userId="35531ba1d56b027a" providerId="LiveId" clId="{BC7EB9EE-BA4C-4701-B0A5-483A336EA6D5}" dt="2020-12-02T08:46:58.098" v="1056" actId="20577"/>
          <ac:spMkLst>
            <pc:docMk/>
            <pc:sldMk cId="3870542238" sldId="1164"/>
            <ac:spMk id="26" creationId="{1B0D0AEB-3295-4E49-BE14-9DE77ADC7169}"/>
          </ac:spMkLst>
        </pc:spChg>
        <pc:spChg chg="mod">
          <ac:chgData name="آهات مكتومة" userId="35531ba1d56b027a" providerId="LiveId" clId="{BC7EB9EE-BA4C-4701-B0A5-483A336EA6D5}" dt="2020-12-02T08:47:40.344" v="1068" actId="14100"/>
          <ac:spMkLst>
            <pc:docMk/>
            <pc:sldMk cId="3870542238" sldId="1164"/>
            <ac:spMk id="27" creationId="{EACF14F7-701F-472E-80CB-C1A8AE15C708}"/>
          </ac:spMkLst>
        </pc:spChg>
        <pc:spChg chg="mod">
          <ac:chgData name="آهات مكتومة" userId="35531ba1d56b027a" providerId="LiveId" clId="{BC7EB9EE-BA4C-4701-B0A5-483A336EA6D5}" dt="2020-12-02T08:47:59.233" v="1095" actId="1035"/>
          <ac:spMkLst>
            <pc:docMk/>
            <pc:sldMk cId="3870542238" sldId="1164"/>
            <ac:spMk id="31" creationId="{57A611BC-BB6F-4F89-A4D2-D5D09A55B9E1}"/>
          </ac:spMkLst>
        </pc:spChg>
        <pc:picChg chg="mod">
          <ac:chgData name="آهات مكتومة" userId="35531ba1d56b027a" providerId="LiveId" clId="{BC7EB9EE-BA4C-4701-B0A5-483A336EA6D5}" dt="2020-12-02T08:47:48.966" v="1076" actId="1037"/>
          <ac:picMkLst>
            <pc:docMk/>
            <pc:sldMk cId="3870542238" sldId="1164"/>
            <ac:picMk id="28" creationId="{26C9ABEE-0FEC-442A-8AC1-AFB6D0DAF0BB}"/>
          </ac:picMkLst>
        </pc:picChg>
        <pc:picChg chg="mod">
          <ac:chgData name="آهات مكتومة" userId="35531ba1d56b027a" providerId="LiveId" clId="{BC7EB9EE-BA4C-4701-B0A5-483A336EA6D5}" dt="2020-12-02T08:48:05.366" v="1121" actId="1035"/>
          <ac:picMkLst>
            <pc:docMk/>
            <pc:sldMk cId="3870542238" sldId="1164"/>
            <ac:picMk id="34" creationId="{47C28AA4-3BFA-4FD4-9AF7-4A39A9E2DD93}"/>
          </ac:picMkLst>
        </pc:picChg>
        <pc:picChg chg="mod">
          <ac:chgData name="آهات مكتومة" userId="35531ba1d56b027a" providerId="LiveId" clId="{BC7EB9EE-BA4C-4701-B0A5-483A336EA6D5}" dt="2020-12-02T08:47:02.981" v="1058" actId="1076"/>
          <ac:picMkLst>
            <pc:docMk/>
            <pc:sldMk cId="3870542238" sldId="1164"/>
            <ac:picMk id="102" creationId="{00000000-0000-0000-0000-000000000000}"/>
          </ac:picMkLst>
        </pc:picChg>
      </pc:sldChg>
      <pc:sldChg chg="modSp mod modAnim">
        <pc:chgData name="آهات مكتومة" userId="35531ba1d56b027a" providerId="LiveId" clId="{BC7EB9EE-BA4C-4701-B0A5-483A336EA6D5}" dt="2020-12-02T07:23:11.243" v="178" actId="1035"/>
        <pc:sldMkLst>
          <pc:docMk/>
          <pc:sldMk cId="2094959349" sldId="1165"/>
        </pc:sldMkLst>
        <pc:spChg chg="mod">
          <ac:chgData name="آهات مكتومة" userId="35531ba1d56b027a" providerId="LiveId" clId="{BC7EB9EE-BA4C-4701-B0A5-483A336EA6D5}" dt="2020-12-02T07:23:11.243" v="178" actId="1035"/>
          <ac:spMkLst>
            <pc:docMk/>
            <pc:sldMk cId="2094959349" sldId="1165"/>
            <ac:spMk id="25" creationId="{C989422C-E754-4E43-8AAD-B57BA5C2F455}"/>
          </ac:spMkLst>
        </pc:spChg>
        <pc:picChg chg="mod">
          <ac:chgData name="آهات مكتومة" userId="35531ba1d56b027a" providerId="LiveId" clId="{BC7EB9EE-BA4C-4701-B0A5-483A336EA6D5}" dt="2020-12-02T07:07:48.716" v="42" actId="1076"/>
          <ac:picMkLst>
            <pc:docMk/>
            <pc:sldMk cId="2094959349" sldId="1165"/>
            <ac:picMk id="102" creationId="{00000000-0000-0000-0000-000000000000}"/>
          </ac:picMkLst>
        </pc:picChg>
      </pc:sldChg>
      <pc:sldChg chg="addSp delSp modSp mod modTransition">
        <pc:chgData name="آهات مكتومة" userId="35531ba1d56b027a" providerId="LiveId" clId="{BC7EB9EE-BA4C-4701-B0A5-483A336EA6D5}" dt="2020-12-02T07:46:18.468" v="709"/>
        <pc:sldMkLst>
          <pc:docMk/>
          <pc:sldMk cId="793842976" sldId="1168"/>
        </pc:sldMkLst>
        <pc:spChg chg="mod">
          <ac:chgData name="آهات مكتومة" userId="35531ba1d56b027a" providerId="LiveId" clId="{BC7EB9EE-BA4C-4701-B0A5-483A336EA6D5}" dt="2020-12-02T06:58:34.322" v="28" actId="20577"/>
          <ac:spMkLst>
            <pc:docMk/>
            <pc:sldMk cId="793842976" sldId="1168"/>
            <ac:spMk id="18" creationId="{F63FF509-1E46-4230-9EED-537542488042}"/>
          </ac:spMkLst>
        </pc:spChg>
        <pc:picChg chg="del">
          <ac:chgData name="آهات مكتومة" userId="35531ba1d56b027a" providerId="LiveId" clId="{BC7EB9EE-BA4C-4701-B0A5-483A336EA6D5}" dt="2020-12-02T06:57:52.957" v="18" actId="478"/>
          <ac:picMkLst>
            <pc:docMk/>
            <pc:sldMk cId="793842976" sldId="1168"/>
            <ac:picMk id="3" creationId="{643EEB05-6B59-4E72-B611-5F0AAC2090F9}"/>
          </ac:picMkLst>
        </pc:picChg>
        <pc:picChg chg="add mod modCrop">
          <ac:chgData name="آهات مكتومة" userId="35531ba1d56b027a" providerId="LiveId" clId="{BC7EB9EE-BA4C-4701-B0A5-483A336EA6D5}" dt="2020-12-02T06:58:21.984" v="26" actId="1076"/>
          <ac:picMkLst>
            <pc:docMk/>
            <pc:sldMk cId="793842976" sldId="1168"/>
            <ac:picMk id="4" creationId="{4D33EE92-40E1-4F44-A063-A846638DD564}"/>
          </ac:picMkLst>
        </pc:picChg>
      </pc:sldChg>
      <pc:sldChg chg="addSp delSp modSp mod modTransition delAnim modAnim">
        <pc:chgData name="آهات مكتومة" userId="35531ba1d56b027a" providerId="LiveId" clId="{BC7EB9EE-BA4C-4701-B0A5-483A336EA6D5}" dt="2020-12-02T07:46:28.072" v="711"/>
        <pc:sldMkLst>
          <pc:docMk/>
          <pc:sldMk cId="2997358502" sldId="1169"/>
        </pc:sldMkLst>
        <pc:picChg chg="del">
          <ac:chgData name="آهات مكتومة" userId="35531ba1d56b027a" providerId="LiveId" clId="{BC7EB9EE-BA4C-4701-B0A5-483A336EA6D5}" dt="2020-12-02T07:27:49.883" v="195" actId="478"/>
          <ac:picMkLst>
            <pc:docMk/>
            <pc:sldMk cId="2997358502" sldId="1169"/>
            <ac:picMk id="24" creationId="{6C33FE0E-3B8E-4FCA-9E53-A20ECBA0D5DD}"/>
          </ac:picMkLst>
        </pc:picChg>
        <pc:picChg chg="del">
          <ac:chgData name="آهات مكتومة" userId="35531ba1d56b027a" providerId="LiveId" clId="{BC7EB9EE-BA4C-4701-B0A5-483A336EA6D5}" dt="2020-12-02T07:26:49.497" v="179" actId="478"/>
          <ac:picMkLst>
            <pc:docMk/>
            <pc:sldMk cId="2997358502" sldId="1169"/>
            <ac:picMk id="25" creationId="{E2B1B0AB-D985-46FB-BB20-5DE90D74E1D5}"/>
          </ac:picMkLst>
        </pc:picChg>
        <pc:picChg chg="add mod ord">
          <ac:chgData name="آهات مكتومة" userId="35531ba1d56b027a" providerId="LiveId" clId="{BC7EB9EE-BA4C-4701-B0A5-483A336EA6D5}" dt="2020-12-02T07:27:56.728" v="206" actId="171"/>
          <ac:picMkLst>
            <pc:docMk/>
            <pc:sldMk cId="2997358502" sldId="1169"/>
            <ac:picMk id="27" creationId="{4D65366F-7084-46E7-906A-1D9B613A945F}"/>
          </ac:picMkLst>
        </pc:picChg>
        <pc:picChg chg="add mod ord">
          <ac:chgData name="آهات مكتومة" userId="35531ba1d56b027a" providerId="LiveId" clId="{BC7EB9EE-BA4C-4701-B0A5-483A336EA6D5}" dt="2020-12-02T07:28:13.601" v="218" actId="170"/>
          <ac:picMkLst>
            <pc:docMk/>
            <pc:sldMk cId="2997358502" sldId="1169"/>
            <ac:picMk id="28" creationId="{938A142D-BDA6-4546-89C7-A8A2804486A4}"/>
          </ac:picMkLst>
        </pc:picChg>
      </pc:sldChg>
      <pc:sldChg chg="del">
        <pc:chgData name="آهات مكتومة" userId="35531ba1d56b027a" providerId="LiveId" clId="{BC7EB9EE-BA4C-4701-B0A5-483A336EA6D5}" dt="2020-12-02T07:29:24.127" v="220" actId="47"/>
        <pc:sldMkLst>
          <pc:docMk/>
          <pc:sldMk cId="1300652971" sldId="1173"/>
        </pc:sldMkLst>
      </pc:sldChg>
      <pc:sldChg chg="del">
        <pc:chgData name="آهات مكتومة" userId="35531ba1d56b027a" providerId="LiveId" clId="{BC7EB9EE-BA4C-4701-B0A5-483A336EA6D5}" dt="2020-12-02T08:00:10.997" v="767" actId="47"/>
        <pc:sldMkLst>
          <pc:docMk/>
          <pc:sldMk cId="2764735339" sldId="1179"/>
        </pc:sldMkLst>
      </pc:sldChg>
      <pc:sldChg chg="addSp delSp modSp mod ord">
        <pc:chgData name="آهات مكتومة" userId="35531ba1d56b027a" providerId="LiveId" clId="{BC7EB9EE-BA4C-4701-B0A5-483A336EA6D5}" dt="2020-12-02T08:28:04.032" v="910" actId="14100"/>
        <pc:sldMkLst>
          <pc:docMk/>
          <pc:sldMk cId="4069319334" sldId="1186"/>
        </pc:sldMkLst>
        <pc:spChg chg="del mod">
          <ac:chgData name="آهات مكتومة" userId="35531ba1d56b027a" providerId="LiveId" clId="{BC7EB9EE-BA4C-4701-B0A5-483A336EA6D5}" dt="2020-12-02T08:27:10.375" v="903" actId="478"/>
          <ac:spMkLst>
            <pc:docMk/>
            <pc:sldMk cId="4069319334" sldId="1186"/>
            <ac:spMk id="18" creationId="{F63FF509-1E46-4230-9EED-537542488042}"/>
          </ac:spMkLst>
        </pc:spChg>
        <pc:picChg chg="add del mod modCrop">
          <ac:chgData name="آهات مكتومة" userId="35531ba1d56b027a" providerId="LiveId" clId="{BC7EB9EE-BA4C-4701-B0A5-483A336EA6D5}" dt="2020-12-02T08:27:07.987" v="902" actId="478"/>
          <ac:picMkLst>
            <pc:docMk/>
            <pc:sldMk cId="4069319334" sldId="1186"/>
            <ac:picMk id="3" creationId="{72E295FE-2FEF-41B1-BCA2-A7C4EBFBE171}"/>
          </ac:picMkLst>
        </pc:picChg>
        <pc:picChg chg="del">
          <ac:chgData name="آهات مكتومة" userId="35531ba1d56b027a" providerId="LiveId" clId="{BC7EB9EE-BA4C-4701-B0A5-483A336EA6D5}" dt="2020-12-02T07:59:01.917" v="750" actId="478"/>
          <ac:picMkLst>
            <pc:docMk/>
            <pc:sldMk cId="4069319334" sldId="1186"/>
            <ac:picMk id="4" creationId="{F967B08B-4F7E-425F-80E2-7FF8552FA41C}"/>
          </ac:picMkLst>
        </pc:picChg>
        <pc:picChg chg="del">
          <ac:chgData name="آهات مكتومة" userId="35531ba1d56b027a" providerId="LiveId" clId="{BC7EB9EE-BA4C-4701-B0A5-483A336EA6D5}" dt="2020-12-02T08:27:12.189" v="904" actId="478"/>
          <ac:picMkLst>
            <pc:docMk/>
            <pc:sldMk cId="4069319334" sldId="1186"/>
            <ac:picMk id="24" creationId="{318DE279-DE09-454F-A93B-F691F7A9D567}"/>
          </ac:picMkLst>
        </pc:picChg>
        <pc:picChg chg="add mod">
          <ac:chgData name="آهات مكتومة" userId="35531ba1d56b027a" providerId="LiveId" clId="{BC7EB9EE-BA4C-4701-B0A5-483A336EA6D5}" dt="2020-12-02T08:28:04.032" v="910" actId="14100"/>
          <ac:picMkLst>
            <pc:docMk/>
            <pc:sldMk cId="4069319334" sldId="1186"/>
            <ac:picMk id="2050" creationId="{36CE440B-C749-4CAC-BAB0-73DA78464B07}"/>
          </ac:picMkLst>
        </pc:picChg>
      </pc:sldChg>
      <pc:sldChg chg="del">
        <pc:chgData name="آهات مكتومة" userId="35531ba1d56b027a" providerId="LiveId" clId="{BC7EB9EE-BA4C-4701-B0A5-483A336EA6D5}" dt="2020-12-02T07:29:35.645" v="221" actId="47"/>
        <pc:sldMkLst>
          <pc:docMk/>
          <pc:sldMk cId="3132367383" sldId="1196"/>
        </pc:sldMkLst>
      </pc:sldChg>
      <pc:sldChg chg="addSp delSp modSp mod delAnim modAnim">
        <pc:chgData name="آهات مكتومة" userId="35531ba1d56b027a" providerId="LiveId" clId="{BC7EB9EE-BA4C-4701-B0A5-483A336EA6D5}" dt="2020-12-02T08:05:02.320" v="804"/>
        <pc:sldMkLst>
          <pc:docMk/>
          <pc:sldMk cId="3997499117" sldId="1197"/>
        </pc:sldMkLst>
        <pc:spChg chg="del">
          <ac:chgData name="آهات مكتومة" userId="35531ba1d56b027a" providerId="LiveId" clId="{BC7EB9EE-BA4C-4701-B0A5-483A336EA6D5}" dt="2020-12-02T07:59:45.331" v="760" actId="478"/>
          <ac:spMkLst>
            <pc:docMk/>
            <pc:sldMk cId="3997499117" sldId="1197"/>
            <ac:spMk id="24" creationId="{FED57BD5-8296-4F0B-BE78-CBA04DFA789B}"/>
          </ac:spMkLst>
        </pc:spChg>
        <pc:spChg chg="del">
          <ac:chgData name="آهات مكتومة" userId="35531ba1d56b027a" providerId="LiveId" clId="{BC7EB9EE-BA4C-4701-B0A5-483A336EA6D5}" dt="2020-12-02T07:59:48.234" v="761" actId="478"/>
          <ac:spMkLst>
            <pc:docMk/>
            <pc:sldMk cId="3997499117" sldId="1197"/>
            <ac:spMk id="25" creationId="{9DF58DC7-1AC5-40A6-8570-FD2EC7151E1E}"/>
          </ac:spMkLst>
        </pc:spChg>
        <pc:spChg chg="del">
          <ac:chgData name="آهات مكتومة" userId="35531ba1d56b027a" providerId="LiveId" clId="{BC7EB9EE-BA4C-4701-B0A5-483A336EA6D5}" dt="2020-12-02T07:59:51.617" v="762" actId="478"/>
          <ac:spMkLst>
            <pc:docMk/>
            <pc:sldMk cId="3997499117" sldId="1197"/>
            <ac:spMk id="27" creationId="{76A6B4F9-56F6-4A8A-9896-D07233A1FF9E}"/>
          </ac:spMkLst>
        </pc:spChg>
        <pc:spChg chg="del">
          <ac:chgData name="آهات مكتومة" userId="35531ba1d56b027a" providerId="LiveId" clId="{BC7EB9EE-BA4C-4701-B0A5-483A336EA6D5}" dt="2020-12-02T07:59:55.844" v="763" actId="478"/>
          <ac:spMkLst>
            <pc:docMk/>
            <pc:sldMk cId="3997499117" sldId="1197"/>
            <ac:spMk id="34" creationId="{A9EE2314-438E-453A-822E-7E6592E8D85D}"/>
          </ac:spMkLst>
        </pc:spChg>
        <pc:spChg chg="del">
          <ac:chgData name="آهات مكتومة" userId="35531ba1d56b027a" providerId="LiveId" clId="{BC7EB9EE-BA4C-4701-B0A5-483A336EA6D5}" dt="2020-12-02T08:00:00.088" v="764" actId="478"/>
          <ac:spMkLst>
            <pc:docMk/>
            <pc:sldMk cId="3997499117" sldId="1197"/>
            <ac:spMk id="35" creationId="{81ACC2C3-6565-4B9F-890D-F8E40EB18950}"/>
          </ac:spMkLst>
        </pc:spChg>
        <pc:spChg chg="del">
          <ac:chgData name="آهات مكتومة" userId="35531ba1d56b027a" providerId="LiveId" clId="{BC7EB9EE-BA4C-4701-B0A5-483A336EA6D5}" dt="2020-12-02T08:00:02.592" v="765" actId="478"/>
          <ac:spMkLst>
            <pc:docMk/>
            <pc:sldMk cId="3997499117" sldId="1197"/>
            <ac:spMk id="36" creationId="{E5EEAD15-866E-46C1-AA90-9213D49803BF}"/>
          </ac:spMkLst>
        </pc:spChg>
        <pc:picChg chg="add mod ord">
          <ac:chgData name="آهات مكتومة" userId="35531ba1d56b027a" providerId="LiveId" clId="{BC7EB9EE-BA4C-4701-B0A5-483A336EA6D5}" dt="2020-12-02T08:04:56.548" v="803" actId="171"/>
          <ac:picMkLst>
            <pc:docMk/>
            <pc:sldMk cId="3997499117" sldId="1197"/>
            <ac:picMk id="18" creationId="{4067768C-52D8-4BAF-9078-9194C23FCD14}"/>
          </ac:picMkLst>
        </pc:picChg>
      </pc:sldChg>
      <pc:sldChg chg="addSp delSp modSp mod modTransition delAnim modAnim">
        <pc:chgData name="آهات مكتومة" userId="35531ba1d56b027a" providerId="LiveId" clId="{BC7EB9EE-BA4C-4701-B0A5-483A336EA6D5}" dt="2020-12-02T08:33:09.485" v="926" actId="20577"/>
        <pc:sldMkLst>
          <pc:docMk/>
          <pc:sldMk cId="3898712588" sldId="1198"/>
        </pc:sldMkLst>
        <pc:spChg chg="mod">
          <ac:chgData name="آهات مكتومة" userId="35531ba1d56b027a" providerId="LiveId" clId="{BC7EB9EE-BA4C-4701-B0A5-483A336EA6D5}" dt="2020-12-02T07:34:17.789" v="314" actId="1037"/>
          <ac:spMkLst>
            <pc:docMk/>
            <pc:sldMk cId="3898712588" sldId="1198"/>
            <ac:spMk id="18" creationId="{35F86B21-47F8-4F2E-A03E-8E7230058F6E}"/>
          </ac:spMkLst>
        </pc:spChg>
        <pc:spChg chg="mod">
          <ac:chgData name="آهات مكتومة" userId="35531ba1d56b027a" providerId="LiveId" clId="{BC7EB9EE-BA4C-4701-B0A5-483A336EA6D5}" dt="2020-12-02T08:33:09.485" v="926" actId="20577"/>
          <ac:spMkLst>
            <pc:docMk/>
            <pc:sldMk cId="3898712588" sldId="1198"/>
            <ac:spMk id="19" creationId="{989A532C-A9C6-441A-B65B-13ECA778186E}"/>
          </ac:spMkLst>
        </pc:spChg>
        <pc:spChg chg="mod">
          <ac:chgData name="آهات مكتومة" userId="35531ba1d56b027a" providerId="LiveId" clId="{BC7EB9EE-BA4C-4701-B0A5-483A336EA6D5}" dt="2020-12-02T07:40:14.322" v="574" actId="1037"/>
          <ac:spMkLst>
            <pc:docMk/>
            <pc:sldMk cId="3898712588" sldId="1198"/>
            <ac:spMk id="20" creationId="{9AADE11F-9D77-4C32-BDE1-F11199C04881}"/>
          </ac:spMkLst>
        </pc:spChg>
        <pc:spChg chg="mod">
          <ac:chgData name="آهات مكتومة" userId="35531ba1d56b027a" providerId="LiveId" clId="{BC7EB9EE-BA4C-4701-B0A5-483A336EA6D5}" dt="2020-12-02T07:40:04.504" v="564" actId="1038"/>
          <ac:spMkLst>
            <pc:docMk/>
            <pc:sldMk cId="3898712588" sldId="1198"/>
            <ac:spMk id="21" creationId="{EA79E2FA-D01F-4EA7-B627-E7BD30533A66}"/>
          </ac:spMkLst>
        </pc:spChg>
        <pc:spChg chg="mod">
          <ac:chgData name="آهات مكتومة" userId="35531ba1d56b027a" providerId="LiveId" clId="{BC7EB9EE-BA4C-4701-B0A5-483A336EA6D5}" dt="2020-12-02T07:43:25.234" v="696" actId="14100"/>
          <ac:spMkLst>
            <pc:docMk/>
            <pc:sldMk cId="3898712588" sldId="1198"/>
            <ac:spMk id="22" creationId="{6C7B3683-6B08-48E5-BF95-B3611BD45475}"/>
          </ac:spMkLst>
        </pc:spChg>
        <pc:spChg chg="del">
          <ac:chgData name="آهات مكتومة" userId="35531ba1d56b027a" providerId="LiveId" clId="{BC7EB9EE-BA4C-4701-B0A5-483A336EA6D5}" dt="2020-12-02T07:42:44.415" v="682" actId="478"/>
          <ac:spMkLst>
            <pc:docMk/>
            <pc:sldMk cId="3898712588" sldId="1198"/>
            <ac:spMk id="23" creationId="{5AE709F2-8B27-452B-8468-BBBCAD4ECA57}"/>
          </ac:spMkLst>
        </pc:spChg>
        <pc:spChg chg="del">
          <ac:chgData name="آهات مكتومة" userId="35531ba1d56b027a" providerId="LiveId" clId="{BC7EB9EE-BA4C-4701-B0A5-483A336EA6D5}" dt="2020-12-02T07:42:47.072" v="683" actId="478"/>
          <ac:spMkLst>
            <pc:docMk/>
            <pc:sldMk cId="3898712588" sldId="1198"/>
            <ac:spMk id="24" creationId="{DCF617E8-4864-47C3-AB09-6906C8D3E2C4}"/>
          </ac:spMkLst>
        </pc:spChg>
        <pc:spChg chg="del">
          <ac:chgData name="آهات مكتومة" userId="35531ba1d56b027a" providerId="LiveId" clId="{BC7EB9EE-BA4C-4701-B0A5-483A336EA6D5}" dt="2020-12-02T07:42:51.569" v="684" actId="478"/>
          <ac:spMkLst>
            <pc:docMk/>
            <pc:sldMk cId="3898712588" sldId="1198"/>
            <ac:spMk id="25" creationId="{2DA9D59B-42E6-43B4-AC19-175BCB094D6A}"/>
          </ac:spMkLst>
        </pc:spChg>
        <pc:spChg chg="del mod">
          <ac:chgData name="آهات مكتومة" userId="35531ba1d56b027a" providerId="LiveId" clId="{BC7EB9EE-BA4C-4701-B0A5-483A336EA6D5}" dt="2020-12-02T07:42:55.580" v="686" actId="478"/>
          <ac:spMkLst>
            <pc:docMk/>
            <pc:sldMk cId="3898712588" sldId="1198"/>
            <ac:spMk id="26" creationId="{39A34417-F028-490A-9CD6-58CB93A8FE14}"/>
          </ac:spMkLst>
        </pc:spChg>
        <pc:spChg chg="del">
          <ac:chgData name="آهات مكتومة" userId="35531ba1d56b027a" providerId="LiveId" clId="{BC7EB9EE-BA4C-4701-B0A5-483A336EA6D5}" dt="2020-12-02T07:42:58.157" v="687" actId="478"/>
          <ac:spMkLst>
            <pc:docMk/>
            <pc:sldMk cId="3898712588" sldId="1198"/>
            <ac:spMk id="27" creationId="{471C3E70-EE0A-48E7-AAB7-AD0542C861BD}"/>
          </ac:spMkLst>
        </pc:spChg>
        <pc:spChg chg="del">
          <ac:chgData name="آهات مكتومة" userId="35531ba1d56b027a" providerId="LiveId" clId="{BC7EB9EE-BA4C-4701-B0A5-483A336EA6D5}" dt="2020-12-02T07:43:00.264" v="688" actId="478"/>
          <ac:spMkLst>
            <pc:docMk/>
            <pc:sldMk cId="3898712588" sldId="1198"/>
            <ac:spMk id="28" creationId="{25D7480E-0A91-4624-8787-67D8221A19E9}"/>
          </ac:spMkLst>
        </pc:spChg>
        <pc:spChg chg="del">
          <ac:chgData name="آهات مكتومة" userId="35531ba1d56b027a" providerId="LiveId" clId="{BC7EB9EE-BA4C-4701-B0A5-483A336EA6D5}" dt="2020-12-02T07:43:02.748" v="689" actId="478"/>
          <ac:spMkLst>
            <pc:docMk/>
            <pc:sldMk cId="3898712588" sldId="1198"/>
            <ac:spMk id="29" creationId="{34AFE9DC-5E38-4D4A-B22D-CCAE74398AF0}"/>
          </ac:spMkLst>
        </pc:spChg>
        <pc:spChg chg="del">
          <ac:chgData name="آهات مكتومة" userId="35531ba1d56b027a" providerId="LiveId" clId="{BC7EB9EE-BA4C-4701-B0A5-483A336EA6D5}" dt="2020-12-02T07:43:05.619" v="690" actId="478"/>
          <ac:spMkLst>
            <pc:docMk/>
            <pc:sldMk cId="3898712588" sldId="1198"/>
            <ac:spMk id="30" creationId="{5D829AC7-6BD8-4904-B76E-6CA92E956128}"/>
          </ac:spMkLst>
        </pc:spChg>
        <pc:picChg chg="del">
          <ac:chgData name="آهات مكتومة" userId="35531ba1d56b027a" providerId="LiveId" clId="{BC7EB9EE-BA4C-4701-B0A5-483A336EA6D5}" dt="2020-12-02T07:29:42.786" v="224" actId="478"/>
          <ac:picMkLst>
            <pc:docMk/>
            <pc:sldMk cId="3898712588" sldId="1198"/>
            <ac:picMk id="17" creationId="{A8E84931-AC0D-4F32-A009-62CF5DEB3E7A}"/>
          </ac:picMkLst>
        </pc:picChg>
        <pc:picChg chg="add mod ord">
          <ac:chgData name="آهات مكتومة" userId="35531ba1d56b027a" providerId="LiveId" clId="{BC7EB9EE-BA4C-4701-B0A5-483A336EA6D5}" dt="2020-12-02T07:33:58.817" v="307" actId="1076"/>
          <ac:picMkLst>
            <pc:docMk/>
            <pc:sldMk cId="3898712588" sldId="1198"/>
            <ac:picMk id="31" creationId="{4024CC7A-DB09-4CDF-869F-BE50863B487A}"/>
          </ac:picMkLst>
        </pc:picChg>
        <pc:picChg chg="add mod">
          <ac:chgData name="آهات مكتومة" userId="35531ba1d56b027a" providerId="LiveId" clId="{BC7EB9EE-BA4C-4701-B0A5-483A336EA6D5}" dt="2020-12-02T07:55:23.962" v="727" actId="1035"/>
          <ac:picMkLst>
            <pc:docMk/>
            <pc:sldMk cId="3898712588" sldId="1198"/>
            <ac:picMk id="1026" creationId="{9AC9E32A-1564-4972-A6A4-C8E148BB3104}"/>
          </ac:picMkLst>
        </pc:picChg>
      </pc:sldChg>
      <pc:sldChg chg="del">
        <pc:chgData name="آهات مكتومة" userId="35531ba1d56b027a" providerId="LiveId" clId="{BC7EB9EE-BA4C-4701-B0A5-483A336EA6D5}" dt="2020-12-02T08:00:16.417" v="768" actId="47"/>
        <pc:sldMkLst>
          <pc:docMk/>
          <pc:sldMk cId="1321091831" sldId="1199"/>
        </pc:sldMkLst>
      </pc:sldChg>
      <pc:sldChg chg="del">
        <pc:chgData name="آهات مكتومة" userId="35531ba1d56b027a" providerId="LiveId" clId="{BC7EB9EE-BA4C-4701-B0A5-483A336EA6D5}" dt="2020-12-02T09:57:34.251" v="1124" actId="47"/>
        <pc:sldMkLst>
          <pc:docMk/>
          <pc:sldMk cId="638361235" sldId="1206"/>
        </pc:sldMkLst>
      </pc:sldChg>
      <pc:sldChg chg="addSp delSp modSp mod modAnim">
        <pc:chgData name="آهات مكتومة" userId="35531ba1d56b027a" providerId="LiveId" clId="{BC7EB9EE-BA4C-4701-B0A5-483A336EA6D5}" dt="2020-12-02T10:32:18.315" v="1145" actId="171"/>
        <pc:sldMkLst>
          <pc:docMk/>
          <pc:sldMk cId="4050401253" sldId="1207"/>
        </pc:sldMkLst>
        <pc:picChg chg="add mod ord">
          <ac:chgData name="آهات مكتومة" userId="35531ba1d56b027a" providerId="LiveId" clId="{BC7EB9EE-BA4C-4701-B0A5-483A336EA6D5}" dt="2020-12-02T10:32:18.315" v="1145" actId="171"/>
          <ac:picMkLst>
            <pc:docMk/>
            <pc:sldMk cId="4050401253" sldId="1207"/>
            <ac:picMk id="2" creationId="{8F65316E-4F62-418D-B293-51B7E236192F}"/>
          </ac:picMkLst>
        </pc:picChg>
        <pc:picChg chg="del">
          <ac:chgData name="آهات مكتومة" userId="35531ba1d56b027a" providerId="LiveId" clId="{BC7EB9EE-BA4C-4701-B0A5-483A336EA6D5}" dt="2020-12-02T09:57:28.166" v="1122" actId="478"/>
          <ac:picMkLst>
            <pc:docMk/>
            <pc:sldMk cId="4050401253" sldId="1207"/>
            <ac:picMk id="1026" creationId="{5EA07694-6C4E-4675-9D89-2406BF71BD7A}"/>
          </ac:picMkLst>
        </pc:picChg>
        <pc:picChg chg="del">
          <ac:chgData name="آهات مكتومة" userId="35531ba1d56b027a" providerId="LiveId" clId="{BC7EB9EE-BA4C-4701-B0A5-483A336EA6D5}" dt="2020-12-02T09:57:30.156" v="1123" actId="478"/>
          <ac:picMkLst>
            <pc:docMk/>
            <pc:sldMk cId="4050401253" sldId="1207"/>
            <ac:picMk id="1030" creationId="{4977B684-964D-40B6-A9DF-A8DF29F09FCA}"/>
          </ac:picMkLst>
        </pc:picChg>
      </pc:sldChg>
      <pc:sldChg chg="addSp delSp modSp add mod delAnim modAnim">
        <pc:chgData name="آهات مكتومة" userId="35531ba1d56b027a" providerId="LiveId" clId="{BC7EB9EE-BA4C-4701-B0A5-483A336EA6D5}" dt="2020-12-02T08:35:35.972" v="941"/>
        <pc:sldMkLst>
          <pc:docMk/>
          <pc:sldMk cId="3336551006" sldId="1208"/>
        </pc:sldMkLst>
        <pc:spChg chg="add del">
          <ac:chgData name="آهات مكتومة" userId="35531ba1d56b027a" providerId="LiveId" clId="{BC7EB9EE-BA4C-4701-B0A5-483A336EA6D5}" dt="2020-12-02T08:07:48.377" v="843"/>
          <ac:spMkLst>
            <pc:docMk/>
            <pc:sldMk cId="3336551006" sldId="1208"/>
            <ac:spMk id="2" creationId="{F75833AA-2880-4088-B353-2DFE394EE78E}"/>
          </ac:spMkLst>
        </pc:spChg>
        <pc:spChg chg="del">
          <ac:chgData name="آهات مكتومة" userId="35531ba1d56b027a" providerId="LiveId" clId="{BC7EB9EE-BA4C-4701-B0A5-483A336EA6D5}" dt="2020-12-02T07:56:53.593" v="735" actId="478"/>
          <ac:spMkLst>
            <pc:docMk/>
            <pc:sldMk cId="3336551006" sldId="1208"/>
            <ac:spMk id="18" creationId="{35F86B21-47F8-4F2E-A03E-8E7230058F6E}"/>
          </ac:spMkLst>
        </pc:spChg>
        <pc:spChg chg="del mod">
          <ac:chgData name="آهات مكتومة" userId="35531ba1d56b027a" providerId="LiveId" clId="{BC7EB9EE-BA4C-4701-B0A5-483A336EA6D5}" dt="2020-12-02T07:56:49.794" v="734" actId="478"/>
          <ac:spMkLst>
            <pc:docMk/>
            <pc:sldMk cId="3336551006" sldId="1208"/>
            <ac:spMk id="19" creationId="{989A532C-A9C6-441A-B65B-13ECA778186E}"/>
          </ac:spMkLst>
        </pc:spChg>
        <pc:spChg chg="del">
          <ac:chgData name="آهات مكتومة" userId="35531ba1d56b027a" providerId="LiveId" clId="{BC7EB9EE-BA4C-4701-B0A5-483A336EA6D5}" dt="2020-12-02T07:57:01.048" v="737" actId="478"/>
          <ac:spMkLst>
            <pc:docMk/>
            <pc:sldMk cId="3336551006" sldId="1208"/>
            <ac:spMk id="20" creationId="{9AADE11F-9D77-4C32-BDE1-F11199C04881}"/>
          </ac:spMkLst>
        </pc:spChg>
        <pc:spChg chg="del">
          <ac:chgData name="آهات مكتومة" userId="35531ba1d56b027a" providerId="LiveId" clId="{BC7EB9EE-BA4C-4701-B0A5-483A336EA6D5}" dt="2020-12-02T07:57:04.919" v="738" actId="478"/>
          <ac:spMkLst>
            <pc:docMk/>
            <pc:sldMk cId="3336551006" sldId="1208"/>
            <ac:spMk id="21" creationId="{EA79E2FA-D01F-4EA7-B627-E7BD30533A66}"/>
          </ac:spMkLst>
        </pc:spChg>
        <pc:spChg chg="del">
          <ac:chgData name="آهات مكتومة" userId="35531ba1d56b027a" providerId="LiveId" clId="{BC7EB9EE-BA4C-4701-B0A5-483A336EA6D5}" dt="2020-12-02T07:57:07.424" v="739" actId="478"/>
          <ac:spMkLst>
            <pc:docMk/>
            <pc:sldMk cId="3336551006" sldId="1208"/>
            <ac:spMk id="22" creationId="{6C7B3683-6B08-48E5-BF95-B3611BD45475}"/>
          </ac:spMkLst>
        </pc:spChg>
        <pc:picChg chg="add mod modCrop">
          <ac:chgData name="آهات مكتومة" userId="35531ba1d56b027a" providerId="LiveId" clId="{BC7EB9EE-BA4C-4701-B0A5-483A336EA6D5}" dt="2020-12-02T08:11:11.309" v="865" actId="14100"/>
          <ac:picMkLst>
            <pc:docMk/>
            <pc:sldMk cId="3336551006" sldId="1208"/>
            <ac:picMk id="3" creationId="{7B9EAD88-BFA2-4DE1-817C-08C6AEB1C13E}"/>
          </ac:picMkLst>
        </pc:picChg>
        <pc:picChg chg="add mod">
          <ac:chgData name="آهات مكتومة" userId="35531ba1d56b027a" providerId="LiveId" clId="{BC7EB9EE-BA4C-4701-B0A5-483A336EA6D5}" dt="2020-12-02T08:11:26.964" v="868" actId="14100"/>
          <ac:picMkLst>
            <pc:docMk/>
            <pc:sldMk cId="3336551006" sldId="1208"/>
            <ac:picMk id="4" creationId="{A942BB14-A3A9-40B2-A974-C5B558BD64B5}"/>
          </ac:picMkLst>
        </pc:picChg>
        <pc:picChg chg="add mod modCrop">
          <ac:chgData name="آهات مكتومة" userId="35531ba1d56b027a" providerId="LiveId" clId="{BC7EB9EE-BA4C-4701-B0A5-483A336EA6D5}" dt="2020-12-02T08:23:13.904" v="891" actId="1076"/>
          <ac:picMkLst>
            <pc:docMk/>
            <pc:sldMk cId="3336551006" sldId="1208"/>
            <ac:picMk id="5" creationId="{E3FE9B39-B182-45E6-9A05-8284714D5BCB}"/>
          </ac:picMkLst>
        </pc:picChg>
        <pc:picChg chg="del">
          <ac:chgData name="آهات مكتومة" userId="35531ba1d56b027a" providerId="LiveId" clId="{BC7EB9EE-BA4C-4701-B0A5-483A336EA6D5}" dt="2020-12-02T07:56:45.159" v="732" actId="478"/>
          <ac:picMkLst>
            <pc:docMk/>
            <pc:sldMk cId="3336551006" sldId="1208"/>
            <ac:picMk id="31" creationId="{4024CC7A-DB09-4CDF-869F-BE50863B487A}"/>
          </ac:picMkLst>
        </pc:picChg>
        <pc:picChg chg="del">
          <ac:chgData name="آهات مكتومة" userId="35531ba1d56b027a" providerId="LiveId" clId="{BC7EB9EE-BA4C-4701-B0A5-483A336EA6D5}" dt="2020-12-02T07:56:54.821" v="736" actId="478"/>
          <ac:picMkLst>
            <pc:docMk/>
            <pc:sldMk cId="3336551006" sldId="1208"/>
            <ac:picMk id="1026" creationId="{9AC9E32A-1564-4972-A6A4-C8E148BB3104}"/>
          </ac:picMkLst>
        </pc:picChg>
        <pc:picChg chg="add mod">
          <ac:chgData name="آهات مكتومة" userId="35531ba1d56b027a" providerId="LiveId" clId="{BC7EB9EE-BA4C-4701-B0A5-483A336EA6D5}" dt="2020-12-02T08:23:04.555" v="890" actId="1076"/>
          <ac:picMkLst>
            <pc:docMk/>
            <pc:sldMk cId="3336551006" sldId="1208"/>
            <ac:picMk id="1028" creationId="{35ADE524-6947-4BCB-B2CC-330EC5C6BA31}"/>
          </ac:picMkLst>
        </pc:picChg>
        <pc:picChg chg="add mod">
          <ac:chgData name="آهات مكتومة" userId="35531ba1d56b027a" providerId="LiveId" clId="{BC7EB9EE-BA4C-4701-B0A5-483A336EA6D5}" dt="2020-12-02T08:23:20.421" v="893" actId="1076"/>
          <ac:picMkLst>
            <pc:docMk/>
            <pc:sldMk cId="3336551006" sldId="1208"/>
            <ac:picMk id="1030" creationId="{64BA4294-D256-4794-A47A-DE37E0980D6E}"/>
          </ac:picMkLst>
        </pc:picChg>
        <pc:picChg chg="add del mod">
          <ac:chgData name="آهات مكتومة" userId="35531ba1d56b027a" providerId="LiveId" clId="{BC7EB9EE-BA4C-4701-B0A5-483A336EA6D5}" dt="2020-12-02T08:34:44.311" v="933" actId="478"/>
          <ac:picMkLst>
            <pc:docMk/>
            <pc:sldMk cId="3336551006" sldId="1208"/>
            <ac:picMk id="1032" creationId="{EEC0B000-6009-4135-909C-C4BAA82C80DF}"/>
          </ac:picMkLst>
        </pc:picChg>
        <pc:picChg chg="add mod">
          <ac:chgData name="آهات مكتومة" userId="35531ba1d56b027a" providerId="LiveId" clId="{BC7EB9EE-BA4C-4701-B0A5-483A336EA6D5}" dt="2020-12-02T08:35:08.788" v="937" actId="14100"/>
          <ac:picMkLst>
            <pc:docMk/>
            <pc:sldMk cId="3336551006" sldId="1208"/>
            <ac:picMk id="1034" creationId="{0D3ABC02-5C82-45AB-863D-E1E94EFFE8AC}"/>
          </ac:picMkLst>
        </pc:picChg>
        <pc:picChg chg="add mod">
          <ac:chgData name="آهات مكتومة" userId="35531ba1d56b027a" providerId="LiveId" clId="{BC7EB9EE-BA4C-4701-B0A5-483A336EA6D5}" dt="2020-12-02T08:10:59.179" v="862" actId="14100"/>
          <ac:picMkLst>
            <pc:docMk/>
            <pc:sldMk cId="3336551006" sldId="1208"/>
            <ac:picMk id="2050" creationId="{0F434434-CB99-47D3-A9B8-A5CBF94F606E}"/>
          </ac:picMkLst>
        </pc:picChg>
        <pc:picChg chg="add del mod">
          <ac:chgData name="آهات مكتومة" userId="35531ba1d56b027a" providerId="LiveId" clId="{BC7EB9EE-BA4C-4701-B0A5-483A336EA6D5}" dt="2020-12-02T08:34:11.857" v="927" actId="478"/>
          <ac:picMkLst>
            <pc:docMk/>
            <pc:sldMk cId="3336551006" sldId="1208"/>
            <ac:picMk id="2052" creationId="{4349D17D-5334-4C1D-B42F-6B29EA372364}"/>
          </ac:picMkLst>
        </pc:picChg>
      </pc:sldChg>
      <pc:sldChg chg="addSp modSp add mod modAnim">
        <pc:chgData name="آهات مكتومة" userId="35531ba1d56b027a" providerId="LiveId" clId="{BC7EB9EE-BA4C-4701-B0A5-483A336EA6D5}" dt="2020-12-02T08:05:53.395" v="823"/>
        <pc:sldMkLst>
          <pc:docMk/>
          <pc:sldMk cId="1194201034" sldId="1209"/>
        </pc:sldMkLst>
        <pc:picChg chg="add mod ord">
          <ac:chgData name="آهات مكتومة" userId="35531ba1d56b027a" providerId="LiveId" clId="{BC7EB9EE-BA4C-4701-B0A5-483A336EA6D5}" dt="2020-12-02T08:05:46.575" v="821" actId="171"/>
          <ac:picMkLst>
            <pc:docMk/>
            <pc:sldMk cId="1194201034" sldId="1209"/>
            <ac:picMk id="18" creationId="{EDA2DAF1-ED5A-4CED-811C-AECB0EA7AD63}"/>
          </ac:picMkLst>
        </pc:picChg>
      </pc:sldChg>
      <pc:sldChg chg="addSp modSp add mod modAnim">
        <pc:chgData name="آهات مكتومة" userId="35531ba1d56b027a" providerId="LiveId" clId="{BC7EB9EE-BA4C-4701-B0A5-483A336EA6D5}" dt="2020-12-02T08:06:40.060" v="841"/>
        <pc:sldMkLst>
          <pc:docMk/>
          <pc:sldMk cId="1981092505" sldId="1210"/>
        </pc:sldMkLst>
        <pc:picChg chg="add mod ord">
          <ac:chgData name="آهات مكتومة" userId="35531ba1d56b027a" providerId="LiveId" clId="{BC7EB9EE-BA4C-4701-B0A5-483A336EA6D5}" dt="2020-12-02T08:06:36.192" v="840" actId="171"/>
          <ac:picMkLst>
            <pc:docMk/>
            <pc:sldMk cId="1981092505" sldId="1210"/>
            <ac:picMk id="18" creationId="{20C3183B-9DF8-4B3A-822D-B37794B7FDF7}"/>
          </ac:picMkLst>
        </pc:picChg>
      </pc:sldChg>
      <pc:sldChg chg="add">
        <pc:chgData name="آهات مكتومة" userId="35531ba1d56b027a" providerId="LiveId" clId="{BC7EB9EE-BA4C-4701-B0A5-483A336EA6D5}" dt="2020-12-02T08:27:04.967" v="901"/>
        <pc:sldMkLst>
          <pc:docMk/>
          <pc:sldMk cId="45510349" sldId="1211"/>
        </pc:sldMkLst>
      </pc:sldChg>
      <pc:sldChg chg="addSp modSp add mod modAnim">
        <pc:chgData name="آهات مكتومة" userId="35531ba1d56b027a" providerId="LiveId" clId="{BC7EB9EE-BA4C-4701-B0A5-483A336EA6D5}" dt="2020-12-02T10:46:08.435" v="1261"/>
        <pc:sldMkLst>
          <pc:docMk/>
          <pc:sldMk cId="223930585" sldId="1212"/>
        </pc:sldMkLst>
        <pc:spChg chg="add mod">
          <ac:chgData name="آهات مكتومة" userId="35531ba1d56b027a" providerId="LiveId" clId="{BC7EB9EE-BA4C-4701-B0A5-483A336EA6D5}" dt="2020-12-02T10:45:03.230" v="1252" actId="1036"/>
          <ac:spMkLst>
            <pc:docMk/>
            <pc:sldMk cId="223930585" sldId="1212"/>
            <ac:spMk id="2" creationId="{96E3B20C-926C-4CA1-8EC9-CCF1192D00AE}"/>
          </ac:spMkLst>
        </pc:spChg>
        <pc:spChg chg="add mod">
          <ac:chgData name="آهات مكتومة" userId="35531ba1d56b027a" providerId="LiveId" clId="{BC7EB9EE-BA4C-4701-B0A5-483A336EA6D5}" dt="2020-12-02T10:45:00.208" v="1249" actId="1036"/>
          <ac:spMkLst>
            <pc:docMk/>
            <pc:sldMk cId="223930585" sldId="1212"/>
            <ac:spMk id="25" creationId="{E41039C6-06FE-47AF-ABCD-9A63EA111E8E}"/>
          </ac:spMkLst>
        </pc:spChg>
        <pc:spChg chg="add mod">
          <ac:chgData name="آهات مكتومة" userId="35531ba1d56b027a" providerId="LiveId" clId="{BC7EB9EE-BA4C-4701-B0A5-483A336EA6D5}" dt="2020-12-02T10:45:34.658" v="1255" actId="1076"/>
          <ac:spMkLst>
            <pc:docMk/>
            <pc:sldMk cId="223930585" sldId="1212"/>
            <ac:spMk id="27" creationId="{40E1ED16-B8EC-4B3C-A574-07189B9B83E9}"/>
          </ac:spMkLst>
        </pc:spChg>
        <pc:picChg chg="add mod">
          <ac:chgData name="آهات مكتومة" userId="35531ba1d56b027a" providerId="LiveId" clId="{BC7EB9EE-BA4C-4701-B0A5-483A336EA6D5}" dt="2020-12-02T10:00:01.744" v="1129" actId="14100"/>
          <ac:picMkLst>
            <pc:docMk/>
            <pc:sldMk cId="223930585" sldId="1212"/>
            <ac:picMk id="3074" creationId="{0CFAB4EA-4CDF-48BC-B34E-5D44577C8C8E}"/>
          </ac:picMkLst>
        </pc:picChg>
      </pc:sldChg>
      <pc:sldChg chg="addSp modSp add mod ord modAnim">
        <pc:chgData name="آهات مكتومة" userId="35531ba1d56b027a" providerId="LiveId" clId="{BC7EB9EE-BA4C-4701-B0A5-483A336EA6D5}" dt="2020-12-02T10:33:09.536" v="1162"/>
        <pc:sldMkLst>
          <pc:docMk/>
          <pc:sldMk cId="3324831088" sldId="1213"/>
        </pc:sldMkLst>
        <pc:picChg chg="add mod ord">
          <ac:chgData name="آهات مكتومة" userId="35531ba1d56b027a" providerId="LiveId" clId="{BC7EB9EE-BA4C-4701-B0A5-483A336EA6D5}" dt="2020-12-02T10:33:06.481" v="1161" actId="171"/>
          <ac:picMkLst>
            <pc:docMk/>
            <pc:sldMk cId="3324831088" sldId="1213"/>
            <ac:picMk id="2" creationId="{955093A8-1737-4A83-840A-09E3D827C75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4422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8245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2600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6577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76138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778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8298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0965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67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601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664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2888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11309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8189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9954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7760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228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909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366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1958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7222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954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235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483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3.jpg"/><Relationship Id="rId21" Type="http://schemas.openxmlformats.org/officeDocument/2006/relationships/image" Target="../media/image38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37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5.png"/><Relationship Id="rId18" Type="http://schemas.openxmlformats.org/officeDocument/2006/relationships/hyperlink" Target="https://pixabay.com/en/light-lamp-lighting-ceiling-575854/" TargetMode="External"/><Relationship Id="rId3" Type="http://schemas.openxmlformats.org/officeDocument/2006/relationships/image" Target="../media/image3.jpg"/><Relationship Id="rId21" Type="http://schemas.openxmlformats.org/officeDocument/2006/relationships/image" Target="../media/image21.jpeg"/><Relationship Id="rId7" Type="http://schemas.openxmlformats.org/officeDocument/2006/relationships/image" Target="../media/image7.png"/><Relationship Id="rId12" Type="http://schemas.openxmlformats.org/officeDocument/2006/relationships/hyperlink" Target="http://www.pngall.com/desk-png/download/26632" TargetMode="External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6" Type="http://schemas.openxmlformats.org/officeDocument/2006/relationships/hyperlink" Target="http://www.pngall.com/clock-png" TargetMode="External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10" Type="http://schemas.openxmlformats.org/officeDocument/2006/relationships/image" Target="../media/image32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hyperlink" Target="http://www.pngall.com/clock-png" TargetMode="Externa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32.png"/><Relationship Id="rId17" Type="http://schemas.openxmlformats.org/officeDocument/2006/relationships/image" Target="../media/image17.png"/><Relationship Id="rId2" Type="http://schemas.openxmlformats.org/officeDocument/2006/relationships/video" Target="../media/media2.mp4"/><Relationship Id="rId16" Type="http://schemas.openxmlformats.org/officeDocument/2006/relationships/image" Target="../media/image16.png"/><Relationship Id="rId20" Type="http://schemas.openxmlformats.org/officeDocument/2006/relationships/hyperlink" Target="https://pixabay.com/en/light-lamp-lighting-ceiling-575854/" TargetMode="External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11" Type="http://schemas.openxmlformats.org/officeDocument/2006/relationships/image" Target="../media/image40.png"/><Relationship Id="rId5" Type="http://schemas.openxmlformats.org/officeDocument/2006/relationships/image" Target="../media/image3.jpg"/><Relationship Id="rId15" Type="http://schemas.openxmlformats.org/officeDocument/2006/relationships/image" Target="../media/image15.png"/><Relationship Id="rId23" Type="http://schemas.openxmlformats.org/officeDocument/2006/relationships/image" Target="../media/image21.jpeg"/><Relationship Id="rId10" Type="http://schemas.openxmlformats.org/officeDocument/2006/relationships/image" Target="../media/image8.png"/><Relationship Id="rId19" Type="http://schemas.openxmlformats.org/officeDocument/2006/relationships/image" Target="../media/image1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7.png"/><Relationship Id="rId14" Type="http://schemas.openxmlformats.org/officeDocument/2006/relationships/hyperlink" Target="http://www.pngall.com/desk-png/download/26632" TargetMode="External"/><Relationship Id="rId2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.jp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47.jpeg"/><Relationship Id="rId5" Type="http://schemas.openxmlformats.org/officeDocument/2006/relationships/image" Target="../media/image6.png"/><Relationship Id="rId10" Type="http://schemas.openxmlformats.org/officeDocument/2006/relationships/image" Target="../media/image46.png"/><Relationship Id="rId4" Type="http://schemas.openxmlformats.org/officeDocument/2006/relationships/image" Target="../media/image4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1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3.jpg"/><Relationship Id="rId21" Type="http://schemas.openxmlformats.org/officeDocument/2006/relationships/image" Target="../media/image51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37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17" Type="http://schemas.openxmlformats.org/officeDocument/2006/relationships/hyperlink" Target="https://pixabay.com/en/light-lamp-lighting-ceiling-575854/" TargetMode="Externa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8.pn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hyperlink" Target="http://www.pngall.com/desk-png/download/26632" TargetMode="External"/><Relationship Id="rId5" Type="http://schemas.openxmlformats.org/officeDocument/2006/relationships/image" Target="../media/image6.png"/><Relationship Id="rId15" Type="http://schemas.openxmlformats.org/officeDocument/2006/relationships/hyperlink" Target="http://www.pngall.com/clock-png" TargetMode="External"/><Relationship Id="rId10" Type="http://schemas.openxmlformats.org/officeDocument/2006/relationships/image" Target="../media/image10.png"/><Relationship Id="rId19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52.png"/><Relationship Id="rId1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17" Type="http://schemas.openxmlformats.org/officeDocument/2006/relationships/hyperlink" Target="https://pixabay.com/en/light-lamp-lighting-ceiling-575854/" TargetMode="Externa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8.pn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hyperlink" Target="http://www.pngall.com/desk-png/download/26632" TargetMode="External"/><Relationship Id="rId5" Type="http://schemas.openxmlformats.org/officeDocument/2006/relationships/image" Target="../media/image6.png"/><Relationship Id="rId15" Type="http://schemas.openxmlformats.org/officeDocument/2006/relationships/hyperlink" Target="http://www.pngall.com/clock-png" TargetMode="External"/><Relationship Id="rId10" Type="http://schemas.openxmlformats.org/officeDocument/2006/relationships/image" Target="../media/image10.png"/><Relationship Id="rId19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32.png"/><Relationship Id="rId1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17" Type="http://schemas.openxmlformats.org/officeDocument/2006/relationships/hyperlink" Target="https://pixabay.com/en/light-lamp-lighting-ceiling-575854/" TargetMode="External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8.pn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hyperlink" Target="http://www.pngall.com/desk-png/download/26632" TargetMode="External"/><Relationship Id="rId5" Type="http://schemas.openxmlformats.org/officeDocument/2006/relationships/image" Target="../media/image6.png"/><Relationship Id="rId15" Type="http://schemas.openxmlformats.org/officeDocument/2006/relationships/hyperlink" Target="http://www.pngall.com/clock-png" TargetMode="External"/><Relationship Id="rId10" Type="http://schemas.openxmlformats.org/officeDocument/2006/relationships/image" Target="../media/image10.png"/><Relationship Id="rId19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32.pn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3.jpg"/><Relationship Id="rId21" Type="http://schemas.openxmlformats.org/officeDocument/2006/relationships/hyperlink" Target="https://pixabay.com/en/light-lamp-lighting-ceiling-575854/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24" Type="http://schemas.openxmlformats.org/officeDocument/2006/relationships/image" Target="../media/image21.jpeg"/><Relationship Id="rId5" Type="http://schemas.openxmlformats.org/officeDocument/2006/relationships/image" Target="../media/image5.png"/><Relationship Id="rId15" Type="http://schemas.openxmlformats.org/officeDocument/2006/relationships/image" Target="../media/image14.svg"/><Relationship Id="rId23" Type="http://schemas.openxmlformats.org/officeDocument/2006/relationships/image" Target="../media/image20.png"/><Relationship Id="rId10" Type="http://schemas.openxmlformats.org/officeDocument/2006/relationships/image" Target="../media/image10.png"/><Relationship Id="rId19" Type="http://schemas.openxmlformats.org/officeDocument/2006/relationships/hyperlink" Target="http://www.pngall.com/clock-png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jpg"/><Relationship Id="rId14" Type="http://schemas.openxmlformats.org/officeDocument/2006/relationships/image" Target="../media/image13.png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3.jpg"/><Relationship Id="rId21" Type="http://schemas.openxmlformats.org/officeDocument/2006/relationships/image" Target="../media/image57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55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9.png"/><Relationship Id="rId5" Type="http://schemas.openxmlformats.org/officeDocument/2006/relationships/image" Target="../media/image5.png"/><Relationship Id="rId10" Type="http://schemas.openxmlformats.org/officeDocument/2006/relationships/image" Target="../media/image56.jpeg"/><Relationship Id="rId4" Type="http://schemas.openxmlformats.org/officeDocument/2006/relationships/image" Target="../media/image4.png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9.png"/><Relationship Id="rId5" Type="http://schemas.openxmlformats.org/officeDocument/2006/relationships/image" Target="../media/image5.png"/><Relationship Id="rId10" Type="http://schemas.openxmlformats.org/officeDocument/2006/relationships/image" Target="../media/image56.jpeg"/><Relationship Id="rId4" Type="http://schemas.openxmlformats.org/officeDocument/2006/relationships/image" Target="../media/image4.png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9.png"/><Relationship Id="rId5" Type="http://schemas.openxmlformats.org/officeDocument/2006/relationships/image" Target="../media/image5.png"/><Relationship Id="rId10" Type="http://schemas.openxmlformats.org/officeDocument/2006/relationships/image" Target="../media/image56.jpeg"/><Relationship Id="rId4" Type="http://schemas.openxmlformats.org/officeDocument/2006/relationships/image" Target="../media/image4.png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9.png"/><Relationship Id="rId5" Type="http://schemas.openxmlformats.org/officeDocument/2006/relationships/image" Target="../media/image5.png"/><Relationship Id="rId10" Type="http://schemas.openxmlformats.org/officeDocument/2006/relationships/image" Target="../media/image56.jpeg"/><Relationship Id="rId4" Type="http://schemas.openxmlformats.org/officeDocument/2006/relationships/image" Target="../media/image4.png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9.png"/><Relationship Id="rId5" Type="http://schemas.openxmlformats.org/officeDocument/2006/relationships/image" Target="../media/image5.png"/><Relationship Id="rId10" Type="http://schemas.openxmlformats.org/officeDocument/2006/relationships/image" Target="../media/image56.jpeg"/><Relationship Id="rId4" Type="http://schemas.openxmlformats.org/officeDocument/2006/relationships/image" Target="../media/image4.png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0.png"/><Relationship Id="rId5" Type="http://schemas.openxmlformats.org/officeDocument/2006/relationships/image" Target="../media/image5.png"/><Relationship Id="rId10" Type="http://schemas.openxmlformats.org/officeDocument/2006/relationships/image" Target="../media/image56.jpeg"/><Relationship Id="rId4" Type="http://schemas.openxmlformats.org/officeDocument/2006/relationships/image" Target="../media/image4.pn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3.jpg"/><Relationship Id="rId21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3.jp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hyperlink" Target="http://www.pngall.com/clock-png" TargetMode="External"/><Relationship Id="rId3" Type="http://schemas.openxmlformats.org/officeDocument/2006/relationships/image" Target="../media/image3.jpg"/><Relationship Id="rId21" Type="http://schemas.openxmlformats.org/officeDocument/2006/relationships/image" Target="../media/image19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5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20" Type="http://schemas.openxmlformats.org/officeDocument/2006/relationships/hyperlink" Target="https://pixabay.com/en/light-lamp-lighting-ceiling-575854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6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5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14.svg"/><Relationship Id="rId22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26" Type="http://schemas.openxmlformats.org/officeDocument/2006/relationships/image" Target="../media/image21.jpeg"/><Relationship Id="rId3" Type="http://schemas.openxmlformats.org/officeDocument/2006/relationships/image" Target="../media/image3.jpg"/><Relationship Id="rId21" Type="http://schemas.openxmlformats.org/officeDocument/2006/relationships/image" Target="../media/image12.sv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image" Target="../media/image14.svg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24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23" Type="http://schemas.openxmlformats.org/officeDocument/2006/relationships/image" Target="../media/image29.sv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3.jpg"/><Relationship Id="rId21" Type="http://schemas.openxmlformats.org/officeDocument/2006/relationships/image" Target="../media/image11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24" Type="http://schemas.openxmlformats.org/officeDocument/2006/relationships/image" Target="../media/image14.sv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23" Type="http://schemas.openxmlformats.org/officeDocument/2006/relationships/image" Target="../media/image13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3.jpg"/><Relationship Id="rId21" Type="http://schemas.openxmlformats.org/officeDocument/2006/relationships/image" Target="../media/image34.sv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17" Type="http://schemas.openxmlformats.org/officeDocument/2006/relationships/hyperlink" Target="https://pixabay.com/en/light-lamp-lighting-ceiling-575854/" TargetMode="Externa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5" Type="http://schemas.openxmlformats.org/officeDocument/2006/relationships/image" Target="../media/image5.png"/><Relationship Id="rId15" Type="http://schemas.openxmlformats.org/officeDocument/2006/relationships/hyperlink" Target="http://www.pngall.com/clock-png" TargetMode="External"/><Relationship Id="rId10" Type="http://schemas.openxmlformats.org/officeDocument/2006/relationships/image" Target="../media/image10.png"/><Relationship Id="rId19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32.png"/><Relationship Id="rId14" Type="http://schemas.openxmlformats.org/officeDocument/2006/relationships/image" Target="../media/image17.png"/><Relationship Id="rId22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hyperlink" Target="http://www.pngall.com/clock-png" TargetMode="Externa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35.png"/><Relationship Id="rId17" Type="http://schemas.openxmlformats.org/officeDocument/2006/relationships/image" Target="../media/image17.png"/><Relationship Id="rId2" Type="http://schemas.openxmlformats.org/officeDocument/2006/relationships/video" Target="../media/media1.mp4"/><Relationship Id="rId16" Type="http://schemas.openxmlformats.org/officeDocument/2006/relationships/image" Target="../media/image16.png"/><Relationship Id="rId20" Type="http://schemas.openxmlformats.org/officeDocument/2006/relationships/hyperlink" Target="https://pixabay.com/en/light-lamp-lighting-ceiling-575854/" TargetMode="External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32.png"/><Relationship Id="rId5" Type="http://schemas.openxmlformats.org/officeDocument/2006/relationships/image" Target="../media/image3.jpg"/><Relationship Id="rId15" Type="http://schemas.openxmlformats.org/officeDocument/2006/relationships/image" Target="../media/image15.png"/><Relationship Id="rId23" Type="http://schemas.openxmlformats.org/officeDocument/2006/relationships/image" Target="../media/image21.jpeg"/><Relationship Id="rId10" Type="http://schemas.openxmlformats.org/officeDocument/2006/relationships/image" Target="../media/image8.png"/><Relationship Id="rId19" Type="http://schemas.openxmlformats.org/officeDocument/2006/relationships/image" Target="../media/image1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.png"/><Relationship Id="rId14" Type="http://schemas.openxmlformats.org/officeDocument/2006/relationships/hyperlink" Target="http://www.pngall.com/desk-png/download/26632" TargetMode="External"/><Relationship Id="rId2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3.jpg"/><Relationship Id="rId21" Type="http://schemas.openxmlformats.org/officeDocument/2006/relationships/image" Target="../media/image36.jpe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17" Type="http://schemas.openxmlformats.org/officeDocument/2006/relationships/hyperlink" Target="https://pixabay.com/en/light-lamp-lighting-ceiling-575854/" TargetMode="Externa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8.pn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5" Type="http://schemas.openxmlformats.org/officeDocument/2006/relationships/image" Target="../media/image5.png"/><Relationship Id="rId15" Type="http://schemas.openxmlformats.org/officeDocument/2006/relationships/hyperlink" Target="http://www.pngall.com/clock-png" TargetMode="External"/><Relationship Id="rId10" Type="http://schemas.openxmlformats.org/officeDocument/2006/relationships/image" Target="../media/image10.png"/><Relationship Id="rId19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32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aptop wave">
            <a:extLst>
              <a:ext uri="{FF2B5EF4-FFF2-40B4-BE49-F238E27FC236}">
                <a16:creationId xmlns:a16="http://schemas.microsoft.com/office/drawing/2014/main" id="{1E827A61-6485-47C9-AF23-6C8A37249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27889" r="13791" b="3241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aptop wave">
            <a:extLst>
              <a:ext uri="{FF2B5EF4-FFF2-40B4-BE49-F238E27FC236}">
                <a16:creationId xmlns:a16="http://schemas.microsoft.com/office/drawing/2014/main" id="{4E6FC515-9CE2-4DA3-9BC4-6ADA6FA5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6" y="-378619"/>
            <a:ext cx="6650831" cy="540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804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" name="Google Shape;132;p16">
            <a:extLst>
              <a:ext uri="{FF2B5EF4-FFF2-40B4-BE49-F238E27FC236}">
                <a16:creationId xmlns:a16="http://schemas.microsoft.com/office/drawing/2014/main" id="{E94F88B6-6444-4216-87BC-E7568921826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60350" y="1939209"/>
            <a:ext cx="949237" cy="264073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94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74691" y="1749566"/>
            <a:ext cx="3052815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D33EE92-40E1-4F44-A063-A846638DD564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36666" t="29372" r="38193" b="13925"/>
          <a:stretch/>
        </p:blipFill>
        <p:spPr>
          <a:xfrm>
            <a:off x="2556972" y="946981"/>
            <a:ext cx="2067136" cy="262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42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5"/>
            <a:ext cx="7576268" cy="4123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4D65366F-7084-46E7-906A-1D9B613A94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089" y="194507"/>
            <a:ext cx="6393629" cy="3590013"/>
          </a:xfrm>
          <a:prstGeom prst="rect">
            <a:avLst/>
          </a:prstGeom>
        </p:spPr>
      </p:pic>
      <p:pic>
        <p:nvPicPr>
          <p:cNvPr id="111" name="Google Shape;111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" name="Google Shape;132;p16">
            <a:extLst>
              <a:ext uri="{FF2B5EF4-FFF2-40B4-BE49-F238E27FC236}">
                <a16:creationId xmlns:a16="http://schemas.microsoft.com/office/drawing/2014/main" id="{E94F88B6-6444-4216-87BC-E7568921826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60350" y="1939209"/>
            <a:ext cx="949237" cy="264073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8" name="Google Shape;167;p17">
            <a:extLst>
              <a:ext uri="{FF2B5EF4-FFF2-40B4-BE49-F238E27FC236}">
                <a16:creationId xmlns:a16="http://schemas.microsoft.com/office/drawing/2014/main" id="{938A142D-BDA6-4546-89C7-A8A2804486A4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6" name="Picture 2" descr="مشاهدة صورة المصدر">
            <a:extLst>
              <a:ext uri="{FF2B5EF4-FFF2-40B4-BE49-F238E27FC236}">
                <a16:creationId xmlns:a16="http://schemas.microsoft.com/office/drawing/2014/main" id="{9D01CF47-389C-4BF7-B3BA-71BFE1CD40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35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396240" y="-141025"/>
            <a:ext cx="7576268" cy="4123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7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9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" name="Google Shape;132;p16">
            <a:extLst>
              <a:ext uri="{FF2B5EF4-FFF2-40B4-BE49-F238E27FC236}">
                <a16:creationId xmlns:a16="http://schemas.microsoft.com/office/drawing/2014/main" id="{E94F88B6-6444-4216-87BC-E75689218268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60350" y="1939209"/>
            <a:ext cx="949237" cy="264073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" name="الفيلم التعريفي لمؤسسة محمد بن سلمان بن عبدالعزيز - مسك الخيرية">
            <a:hlinkClick r:id="" action="ppaction://media"/>
            <a:extLst>
              <a:ext uri="{FF2B5EF4-FFF2-40B4-BE49-F238E27FC236}">
                <a16:creationId xmlns:a16="http://schemas.microsoft.com/office/drawing/2014/main" id="{955093A8-1737-4A83-840A-09E3D827C7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3205" y="189322"/>
            <a:ext cx="6456061" cy="3672385"/>
          </a:xfrm>
          <a:prstGeom prst="rect">
            <a:avLst/>
          </a:prstGeom>
        </p:spPr>
      </p:pic>
      <p:pic>
        <p:nvPicPr>
          <p:cNvPr id="24" name="Google Shape;167;p17">
            <a:extLst>
              <a:ext uri="{FF2B5EF4-FFF2-40B4-BE49-F238E27FC236}">
                <a16:creationId xmlns:a16="http://schemas.microsoft.com/office/drawing/2014/main" id="{1667CBA3-ED33-4881-9125-5CA37D5582FF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6" name="Picture 2" descr="مشاهدة صورة المصدر">
            <a:extLst>
              <a:ext uri="{FF2B5EF4-FFF2-40B4-BE49-F238E27FC236}">
                <a16:creationId xmlns:a16="http://schemas.microsoft.com/office/drawing/2014/main" id="{9D01CF47-389C-4BF7-B3BA-71BFE1CD40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83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601980" y="-141024"/>
            <a:ext cx="10134600" cy="4735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4024CC7A-DB09-4CDF-869F-BE50863B4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411" y="194350"/>
            <a:ext cx="8781236" cy="4239443"/>
          </a:xfrm>
          <a:prstGeom prst="rect">
            <a:avLst/>
          </a:prstGeom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08132" y="3964557"/>
            <a:ext cx="3514375" cy="184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8">
            <a:extLst>
              <a:ext uri="{FF2B5EF4-FFF2-40B4-BE49-F238E27FC236}">
                <a16:creationId xmlns:a16="http://schemas.microsoft.com/office/drawing/2014/main" id="{35F86B21-47F8-4F2E-A03E-8E7230058F6E}"/>
              </a:ext>
            </a:extLst>
          </p:cNvPr>
          <p:cNvSpPr txBox="1"/>
          <p:nvPr/>
        </p:nvSpPr>
        <p:spPr>
          <a:xfrm>
            <a:off x="187285" y="849963"/>
            <a:ext cx="1740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B050"/>
                </a:solidFill>
                <a:latin typeface="Arial Narrow" panose="020B0606020202030204" pitchFamily="34" charset="0"/>
              </a:rPr>
              <a:t>Misk</a:t>
            </a:r>
            <a:r>
              <a:rPr lang="en-US" sz="1600" dirty="0">
                <a:solidFill>
                  <a:srgbClr val="00B050"/>
                </a:solidFill>
                <a:latin typeface="Arial Narrow" panose="020B0606020202030204" pitchFamily="34" charset="0"/>
              </a:rPr>
              <a:t> foundation by Prince Mohammed bin Salman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989A532C-A9C6-441A-B65B-13ECA778186E}"/>
              </a:ext>
            </a:extLst>
          </p:cNvPr>
          <p:cNvSpPr txBox="1"/>
          <p:nvPr/>
        </p:nvSpPr>
        <p:spPr>
          <a:xfrm>
            <a:off x="1795749" y="830447"/>
            <a:ext cx="1509311" cy="2062103"/>
          </a:xfrm>
          <a:prstGeom prst="rect">
            <a:avLst/>
          </a:prstGeom>
          <a:solidFill>
            <a:srgbClr val="FCEFE6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 Narrow" panose="020B0606020202030204" pitchFamily="34" charset="0"/>
              </a:rPr>
              <a:t>They are focus on 4 main pillars:</a:t>
            </a:r>
          </a:p>
          <a:p>
            <a:r>
              <a:rPr lang="en-US" sz="1600" dirty="0">
                <a:solidFill>
                  <a:srgbClr val="0000FF"/>
                </a:solidFill>
                <a:latin typeface="Arial Narrow" panose="020B0606020202030204" pitchFamily="34" charset="0"/>
              </a:rPr>
              <a:t>1-Education</a:t>
            </a:r>
          </a:p>
          <a:p>
            <a:r>
              <a:rPr lang="en-US" sz="1600" dirty="0">
                <a:solidFill>
                  <a:srgbClr val="0000FF"/>
                </a:solidFill>
                <a:latin typeface="Arial Narrow" panose="020B0606020202030204" pitchFamily="34" charset="0"/>
              </a:rPr>
              <a:t>2-Creative and digital media</a:t>
            </a:r>
          </a:p>
          <a:p>
            <a:r>
              <a:rPr lang="en-US" sz="1600" dirty="0">
                <a:solidFill>
                  <a:srgbClr val="0000FF"/>
                </a:solidFill>
                <a:latin typeface="Arial Narrow" panose="020B0606020202030204" pitchFamily="34" charset="0"/>
              </a:rPr>
              <a:t>3-Techonology</a:t>
            </a:r>
          </a:p>
          <a:p>
            <a:r>
              <a:rPr lang="en-US" sz="1600" dirty="0">
                <a:solidFill>
                  <a:srgbClr val="0000FF"/>
                </a:solidFill>
                <a:latin typeface="Arial Narrow" panose="020B0606020202030204" pitchFamily="34" charset="0"/>
              </a:rPr>
              <a:t>4-Culture and arts</a:t>
            </a: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9AADE11F-9D77-4C32-BDE1-F11199C04881}"/>
              </a:ext>
            </a:extLst>
          </p:cNvPr>
          <p:cNvSpPr txBox="1"/>
          <p:nvPr/>
        </p:nvSpPr>
        <p:spPr>
          <a:xfrm>
            <a:off x="3639846" y="1087578"/>
            <a:ext cx="1113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 Narrow" panose="020B0606020202030204" pitchFamily="34" charset="0"/>
              </a:rPr>
              <a:t>In Riyadh</a:t>
            </a: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EA79E2FA-D01F-4EA7-B627-E7BD30533A66}"/>
              </a:ext>
            </a:extLst>
          </p:cNvPr>
          <p:cNvSpPr txBox="1"/>
          <p:nvPr/>
        </p:nvSpPr>
        <p:spPr>
          <a:xfrm>
            <a:off x="5204678" y="1087578"/>
            <a:ext cx="926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 Narrow" panose="020B0606020202030204" pitchFamily="34" charset="0"/>
              </a:rPr>
              <a:t>In 2011</a:t>
            </a: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6C7B3683-6B08-48E5-BF95-B3611BD45475}"/>
              </a:ext>
            </a:extLst>
          </p:cNvPr>
          <p:cNvSpPr txBox="1"/>
          <p:nvPr/>
        </p:nvSpPr>
        <p:spPr>
          <a:xfrm>
            <a:off x="6439852" y="839258"/>
            <a:ext cx="2340591" cy="1077218"/>
          </a:xfrm>
          <a:prstGeom prst="rect">
            <a:avLst/>
          </a:prstGeom>
          <a:solidFill>
            <a:srgbClr val="FCEFE6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 Narrow" panose="020B0606020202030204" pitchFamily="34" charset="0"/>
              </a:rPr>
              <a:t>To develop and empower Saudi youth to become active participants in the future economy of the region</a:t>
            </a:r>
          </a:p>
        </p:txBody>
      </p:sp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9AC9E32A-1564-4972-A6A4-C8E148BB3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39" y="1770980"/>
            <a:ext cx="1410157" cy="168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71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19" grpId="0" build="p"/>
      <p:bldP spid="20" grpId="0"/>
      <p:bldP spid="21" grpId="0"/>
      <p:bldP spid="2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601980" y="-141024"/>
            <a:ext cx="10134600" cy="4735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8132" y="3964557"/>
            <a:ext cx="3514375" cy="184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6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نتيجة الصورة لـ منظمة مسك الخيرية محمد بن سلمان">
            <a:extLst>
              <a:ext uri="{FF2B5EF4-FFF2-40B4-BE49-F238E27FC236}">
                <a16:creationId xmlns:a16="http://schemas.microsoft.com/office/drawing/2014/main" id="{0F434434-CB99-47D3-A9B8-A5CBF94F60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8" r="20260"/>
          <a:stretch/>
        </p:blipFill>
        <p:spPr bwMode="auto">
          <a:xfrm>
            <a:off x="233001" y="248409"/>
            <a:ext cx="1603963" cy="217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B9EAD88-BFA2-4DE1-817C-08C6AEB1C13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478" t="15137"/>
          <a:stretch/>
        </p:blipFill>
        <p:spPr>
          <a:xfrm>
            <a:off x="1818524" y="240017"/>
            <a:ext cx="1283905" cy="217530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942BB14-A3A9-40B2-A974-C5B558BD64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4377" y="236079"/>
            <a:ext cx="1407623" cy="217530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3FE9B39-B182-45E6-9A05-8284714D5BC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1710" t="18471" r="8429" b="7521"/>
          <a:stretch/>
        </p:blipFill>
        <p:spPr>
          <a:xfrm>
            <a:off x="4865616" y="248409"/>
            <a:ext cx="1472817" cy="2121578"/>
          </a:xfrm>
          <a:prstGeom prst="rect">
            <a:avLst/>
          </a:prstGeom>
        </p:spPr>
      </p:pic>
      <p:pic>
        <p:nvPicPr>
          <p:cNvPr id="1028" name="Picture 4" descr="نتيجة الصورة لـ مدارس مسك الخيرية ">
            <a:extLst>
              <a:ext uri="{FF2B5EF4-FFF2-40B4-BE49-F238E27FC236}">
                <a16:creationId xmlns:a16="http://schemas.microsoft.com/office/drawing/2014/main" id="{35ADE524-6947-4BCB-B2CC-330EC5C6B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534" y="354606"/>
            <a:ext cx="1735627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مشاهدة صورة المصدر">
            <a:extLst>
              <a:ext uri="{FF2B5EF4-FFF2-40B4-BE49-F238E27FC236}">
                <a16:creationId xmlns:a16="http://schemas.microsoft.com/office/drawing/2014/main" id="{64BA4294-D256-4794-A47A-DE37E0980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6" t="25088" r="41591" b="43751"/>
          <a:stretch/>
        </p:blipFill>
        <p:spPr bwMode="auto">
          <a:xfrm>
            <a:off x="6899538" y="1390686"/>
            <a:ext cx="1407623" cy="100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مشاهدة صورة المصدر">
            <a:extLst>
              <a:ext uri="{FF2B5EF4-FFF2-40B4-BE49-F238E27FC236}">
                <a16:creationId xmlns:a16="http://schemas.microsoft.com/office/drawing/2014/main" id="{0D3ABC02-5C82-45AB-863D-E1E94EFFE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00" y="2432103"/>
            <a:ext cx="8584429" cy="204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55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" name="Google Shape;132;p16">
            <a:extLst>
              <a:ext uri="{FF2B5EF4-FFF2-40B4-BE49-F238E27FC236}">
                <a16:creationId xmlns:a16="http://schemas.microsoft.com/office/drawing/2014/main" id="{E94F88B6-6444-4216-87BC-E7568921826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60350" y="1939209"/>
            <a:ext cx="949237" cy="264073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3FAFC21B-4CE6-4A71-8393-89D8D1A1F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مشاهدة صورة المصدر">
            <a:extLst>
              <a:ext uri="{FF2B5EF4-FFF2-40B4-BE49-F238E27FC236}">
                <a16:creationId xmlns:a16="http://schemas.microsoft.com/office/drawing/2014/main" id="{36CE440B-C749-4CAC-BAB0-73DA78464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7"/>
          <a:stretch/>
        </p:blipFill>
        <p:spPr bwMode="auto">
          <a:xfrm>
            <a:off x="221405" y="201716"/>
            <a:ext cx="5491642" cy="361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319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" name="Google Shape;132;p16">
            <a:extLst>
              <a:ext uri="{FF2B5EF4-FFF2-40B4-BE49-F238E27FC236}">
                <a16:creationId xmlns:a16="http://schemas.microsoft.com/office/drawing/2014/main" id="{E94F88B6-6444-4216-87BC-E7568921826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60350" y="1939209"/>
            <a:ext cx="949237" cy="264073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95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74691" y="1749566"/>
            <a:ext cx="3052815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3FAFC21B-4CE6-4A71-8393-89D8D1A1F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2E295FE-2FEF-41B1-BCA2-A7C4EBFBE171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36385" t="27845" r="37522" b="12803"/>
          <a:stretch/>
        </p:blipFill>
        <p:spPr>
          <a:xfrm>
            <a:off x="2778487" y="989516"/>
            <a:ext cx="1898646" cy="242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0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5"/>
            <a:ext cx="7576268" cy="4123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" name="Google Shape;132;p16">
            <a:extLst>
              <a:ext uri="{FF2B5EF4-FFF2-40B4-BE49-F238E27FC236}">
                <a16:creationId xmlns:a16="http://schemas.microsoft.com/office/drawing/2014/main" id="{E94F88B6-6444-4216-87BC-E7568921826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60350" y="1939209"/>
            <a:ext cx="949237" cy="264073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7" name="Google Shape;167;p17">
            <a:extLst>
              <a:ext uri="{FF2B5EF4-FFF2-40B4-BE49-F238E27FC236}">
                <a16:creationId xmlns:a16="http://schemas.microsoft.com/office/drawing/2014/main" id="{D638C75D-A1A2-48E9-888E-BB8EC4844A7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4067768C-52D8-4BAF-9078-9194C23FCD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573" y="211448"/>
            <a:ext cx="6439693" cy="369108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6" name="Picture 2" descr="مشاهدة صورة المصدر">
            <a:extLst>
              <a:ext uri="{FF2B5EF4-FFF2-40B4-BE49-F238E27FC236}">
                <a16:creationId xmlns:a16="http://schemas.microsoft.com/office/drawing/2014/main" id="{9D01CF47-389C-4BF7-B3BA-71BFE1CD40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49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5"/>
            <a:ext cx="7576268" cy="4123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" name="Google Shape;132;p16">
            <a:extLst>
              <a:ext uri="{FF2B5EF4-FFF2-40B4-BE49-F238E27FC236}">
                <a16:creationId xmlns:a16="http://schemas.microsoft.com/office/drawing/2014/main" id="{E94F88B6-6444-4216-87BC-E7568921826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60350" y="1939209"/>
            <a:ext cx="949237" cy="264073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EDA2DAF1-ED5A-4CED-811C-AECB0EA7AD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246" y="211448"/>
            <a:ext cx="6416968" cy="3658424"/>
          </a:xfrm>
          <a:prstGeom prst="rect">
            <a:avLst/>
          </a:prstGeom>
        </p:spPr>
      </p:pic>
      <p:pic>
        <p:nvPicPr>
          <p:cNvPr id="37" name="Google Shape;167;p17">
            <a:extLst>
              <a:ext uri="{FF2B5EF4-FFF2-40B4-BE49-F238E27FC236}">
                <a16:creationId xmlns:a16="http://schemas.microsoft.com/office/drawing/2014/main" id="{D638C75D-A1A2-48E9-888E-BB8EC4844A7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6" name="Picture 2" descr="مشاهدة صورة المصدر">
            <a:extLst>
              <a:ext uri="{FF2B5EF4-FFF2-40B4-BE49-F238E27FC236}">
                <a16:creationId xmlns:a16="http://schemas.microsoft.com/office/drawing/2014/main" id="{9D01CF47-389C-4BF7-B3BA-71BFE1CD40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20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5"/>
            <a:ext cx="7576268" cy="4123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" name="Google Shape;132;p16">
            <a:extLst>
              <a:ext uri="{FF2B5EF4-FFF2-40B4-BE49-F238E27FC236}">
                <a16:creationId xmlns:a16="http://schemas.microsoft.com/office/drawing/2014/main" id="{E94F88B6-6444-4216-87BC-E7568921826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60350" y="1939209"/>
            <a:ext cx="949237" cy="264073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20C3183B-9DF8-4B3A-822D-B37794B7FD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614" y="242526"/>
            <a:ext cx="6432600" cy="3627345"/>
          </a:xfrm>
          <a:prstGeom prst="rect">
            <a:avLst/>
          </a:prstGeom>
        </p:spPr>
      </p:pic>
      <p:pic>
        <p:nvPicPr>
          <p:cNvPr id="37" name="Google Shape;167;p17">
            <a:extLst>
              <a:ext uri="{FF2B5EF4-FFF2-40B4-BE49-F238E27FC236}">
                <a16:creationId xmlns:a16="http://schemas.microsoft.com/office/drawing/2014/main" id="{D638C75D-A1A2-48E9-888E-BB8EC4844A7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6" name="Picture 2" descr="مشاهدة صورة المصدر">
            <a:extLst>
              <a:ext uri="{FF2B5EF4-FFF2-40B4-BE49-F238E27FC236}">
                <a16:creationId xmlns:a16="http://schemas.microsoft.com/office/drawing/2014/main" id="{9D01CF47-389C-4BF7-B3BA-71BFE1CD40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09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" name="Google Shape;132;p16">
            <a:extLst>
              <a:ext uri="{FF2B5EF4-FFF2-40B4-BE49-F238E27FC236}">
                <a16:creationId xmlns:a16="http://schemas.microsoft.com/office/drawing/2014/main" id="{E94F88B6-6444-4216-87BC-E7568921826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60350" y="1939209"/>
            <a:ext cx="949237" cy="264073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6" name="Google Shape;11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3800" y="309850"/>
            <a:ext cx="4138200" cy="32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" name="Google Shape;87;p14">
            <a:extLst>
              <a:ext uri="{FF2B5EF4-FFF2-40B4-BE49-F238E27FC236}">
                <a16:creationId xmlns:a16="http://schemas.microsoft.com/office/drawing/2014/main" id="{F6CF4161-8576-4694-87FF-46B4DA4D2F06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6" name="Picture 2" descr="مشاهدة صورة المصدر">
            <a:extLst>
              <a:ext uri="{FF2B5EF4-FFF2-40B4-BE49-F238E27FC236}">
                <a16:creationId xmlns:a16="http://schemas.microsoft.com/office/drawing/2014/main" id="{8F0C0442-BDD5-442F-8233-07885C137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lientmoji">
            <a:extLst>
              <a:ext uri="{FF2B5EF4-FFF2-40B4-BE49-F238E27FC236}">
                <a16:creationId xmlns:a16="http://schemas.microsoft.com/office/drawing/2014/main" id="{1D2D06A3-BCC7-46BC-8127-2B7E5C4DB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504" y="-33776"/>
            <a:ext cx="3347136" cy="384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" name="Google Shape;132;p16">
            <a:extLst>
              <a:ext uri="{FF2B5EF4-FFF2-40B4-BE49-F238E27FC236}">
                <a16:creationId xmlns:a16="http://schemas.microsoft.com/office/drawing/2014/main" id="{E94F88B6-6444-4216-87BC-E7568921826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60350" y="1939209"/>
            <a:ext cx="949237" cy="264073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Google Shape;424;p33">
            <a:extLst>
              <a:ext uri="{FF2B5EF4-FFF2-40B4-BE49-F238E27FC236}">
                <a16:creationId xmlns:a16="http://schemas.microsoft.com/office/drawing/2014/main" id="{A39DEA95-BFDE-4C7B-8F4F-6450674EB41C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10799998">
            <a:off x="371641" y="-369308"/>
            <a:ext cx="3765175" cy="198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21C92202-E580-4FDC-ACD4-47A67E41E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425;p33">
            <a:extLst>
              <a:ext uri="{FF2B5EF4-FFF2-40B4-BE49-F238E27FC236}">
                <a16:creationId xmlns:a16="http://schemas.microsoft.com/office/drawing/2014/main" id="{98FC4EF6-3E9C-4EBE-B986-6FB2AA74E32D}"/>
              </a:ext>
            </a:extLst>
          </p:cNvPr>
          <p:cNvSpPr/>
          <p:nvPr/>
        </p:nvSpPr>
        <p:spPr>
          <a:xfrm>
            <a:off x="900601" y="121214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F3ED7EF7-1903-40AB-A01A-0CBE934248C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82248" y="954301"/>
            <a:ext cx="3771900" cy="4047503"/>
          </a:xfrm>
          <a:prstGeom prst="rect">
            <a:avLst/>
          </a:prstGeom>
        </p:spPr>
      </p:pic>
      <p:pic>
        <p:nvPicPr>
          <p:cNvPr id="14338" name="Picture 2" descr="مشاهدة صورة المصدر">
            <a:extLst>
              <a:ext uri="{FF2B5EF4-FFF2-40B4-BE49-F238E27FC236}">
                <a16:creationId xmlns:a16="http://schemas.microsoft.com/office/drawing/2014/main" id="{E8204C20-12D5-4593-B3F7-F4032B418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700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424;p33">
            <a:extLst>
              <a:ext uri="{FF2B5EF4-FFF2-40B4-BE49-F238E27FC236}">
                <a16:creationId xmlns:a16="http://schemas.microsoft.com/office/drawing/2014/main" id="{2C4D3E7D-A8C9-4A13-A78F-DB119DF790C6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799998">
            <a:off x="371641" y="-369308"/>
            <a:ext cx="3765175" cy="198234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425;p33">
            <a:extLst>
              <a:ext uri="{FF2B5EF4-FFF2-40B4-BE49-F238E27FC236}">
                <a16:creationId xmlns:a16="http://schemas.microsoft.com/office/drawing/2014/main" id="{0C006C4D-163C-4A5F-B9E9-A02596007495}"/>
              </a:ext>
            </a:extLst>
          </p:cNvPr>
          <p:cNvSpPr/>
          <p:nvPr/>
        </p:nvSpPr>
        <p:spPr>
          <a:xfrm>
            <a:off x="900601" y="121214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240EF9F-FF3B-453A-AAA3-DB5FF8015D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349" y="1210926"/>
            <a:ext cx="2679614" cy="385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75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424;p33">
            <a:extLst>
              <a:ext uri="{FF2B5EF4-FFF2-40B4-BE49-F238E27FC236}">
                <a16:creationId xmlns:a16="http://schemas.microsoft.com/office/drawing/2014/main" id="{2C4D3E7D-A8C9-4A13-A78F-DB119DF790C6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799998">
            <a:off x="371641" y="-369308"/>
            <a:ext cx="3765175" cy="198234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425;p33">
            <a:extLst>
              <a:ext uri="{FF2B5EF4-FFF2-40B4-BE49-F238E27FC236}">
                <a16:creationId xmlns:a16="http://schemas.microsoft.com/office/drawing/2014/main" id="{0C006C4D-163C-4A5F-B9E9-A02596007495}"/>
              </a:ext>
            </a:extLst>
          </p:cNvPr>
          <p:cNvSpPr/>
          <p:nvPr/>
        </p:nvSpPr>
        <p:spPr>
          <a:xfrm>
            <a:off x="900601" y="121214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746ED58A-2AC5-4F6C-971C-8567F704E6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8636" y="1210926"/>
            <a:ext cx="2679614" cy="385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32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424;p33">
            <a:extLst>
              <a:ext uri="{FF2B5EF4-FFF2-40B4-BE49-F238E27FC236}">
                <a16:creationId xmlns:a16="http://schemas.microsoft.com/office/drawing/2014/main" id="{2C4D3E7D-A8C9-4A13-A78F-DB119DF790C6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799998">
            <a:off x="371641" y="-369308"/>
            <a:ext cx="3765175" cy="198234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425;p33">
            <a:extLst>
              <a:ext uri="{FF2B5EF4-FFF2-40B4-BE49-F238E27FC236}">
                <a16:creationId xmlns:a16="http://schemas.microsoft.com/office/drawing/2014/main" id="{0C006C4D-163C-4A5F-B9E9-A02596007495}"/>
              </a:ext>
            </a:extLst>
          </p:cNvPr>
          <p:cNvSpPr/>
          <p:nvPr/>
        </p:nvSpPr>
        <p:spPr>
          <a:xfrm>
            <a:off x="900601" y="121214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D3199DAC-9F75-4476-AE10-2DDA30CA3A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02975" y="1493603"/>
            <a:ext cx="2679614" cy="385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41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424;p33">
            <a:extLst>
              <a:ext uri="{FF2B5EF4-FFF2-40B4-BE49-F238E27FC236}">
                <a16:creationId xmlns:a16="http://schemas.microsoft.com/office/drawing/2014/main" id="{2C4D3E7D-A8C9-4A13-A78F-DB119DF790C6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799998">
            <a:off x="371641" y="-369308"/>
            <a:ext cx="3765175" cy="198234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425;p33">
            <a:extLst>
              <a:ext uri="{FF2B5EF4-FFF2-40B4-BE49-F238E27FC236}">
                <a16:creationId xmlns:a16="http://schemas.microsoft.com/office/drawing/2014/main" id="{0C006C4D-163C-4A5F-B9E9-A02596007495}"/>
              </a:ext>
            </a:extLst>
          </p:cNvPr>
          <p:cNvSpPr/>
          <p:nvPr/>
        </p:nvSpPr>
        <p:spPr>
          <a:xfrm>
            <a:off x="900601" y="121214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F445FB2F-1DAE-43D2-A364-62144B13E4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61700" y="1353654"/>
            <a:ext cx="2679614" cy="385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15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424;p33">
            <a:extLst>
              <a:ext uri="{FF2B5EF4-FFF2-40B4-BE49-F238E27FC236}">
                <a16:creationId xmlns:a16="http://schemas.microsoft.com/office/drawing/2014/main" id="{2C4D3E7D-A8C9-4A13-A78F-DB119DF790C6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799998">
            <a:off x="371641" y="-369308"/>
            <a:ext cx="3765175" cy="198234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425;p33">
            <a:extLst>
              <a:ext uri="{FF2B5EF4-FFF2-40B4-BE49-F238E27FC236}">
                <a16:creationId xmlns:a16="http://schemas.microsoft.com/office/drawing/2014/main" id="{0C006C4D-163C-4A5F-B9E9-A02596007495}"/>
              </a:ext>
            </a:extLst>
          </p:cNvPr>
          <p:cNvSpPr/>
          <p:nvPr/>
        </p:nvSpPr>
        <p:spPr>
          <a:xfrm>
            <a:off x="900601" y="121214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863E404-4504-4ED4-A027-203BC5AD22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00476" y="1403683"/>
            <a:ext cx="2679614" cy="385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619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424;p33">
            <a:extLst>
              <a:ext uri="{FF2B5EF4-FFF2-40B4-BE49-F238E27FC236}">
                <a16:creationId xmlns:a16="http://schemas.microsoft.com/office/drawing/2014/main" id="{2C4D3E7D-A8C9-4A13-A78F-DB119DF790C6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799998">
            <a:off x="371641" y="-369308"/>
            <a:ext cx="3765175" cy="198234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425;p33">
            <a:extLst>
              <a:ext uri="{FF2B5EF4-FFF2-40B4-BE49-F238E27FC236}">
                <a16:creationId xmlns:a16="http://schemas.microsoft.com/office/drawing/2014/main" id="{0C006C4D-163C-4A5F-B9E9-A02596007495}"/>
              </a:ext>
            </a:extLst>
          </p:cNvPr>
          <p:cNvSpPr/>
          <p:nvPr/>
        </p:nvSpPr>
        <p:spPr>
          <a:xfrm>
            <a:off x="900601" y="121214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426;p33">
            <a:extLst>
              <a:ext uri="{FF2B5EF4-FFF2-40B4-BE49-F238E27FC236}">
                <a16:creationId xmlns:a16="http://schemas.microsoft.com/office/drawing/2014/main" id="{989C7BC8-900D-49A2-B3E1-08B4244CE7DE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091151" y="1239401"/>
            <a:ext cx="1646600" cy="179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6435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" name="Google Shape;132;p16">
            <a:extLst>
              <a:ext uri="{FF2B5EF4-FFF2-40B4-BE49-F238E27FC236}">
                <a16:creationId xmlns:a16="http://schemas.microsoft.com/office/drawing/2014/main" id="{E94F88B6-6444-4216-87BC-E7568921826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60350" y="1939209"/>
            <a:ext cx="949237" cy="264073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9798117-39F5-4258-9317-96C3CA6E0FA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8195" y="658692"/>
            <a:ext cx="3164952" cy="2600886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F4B8AEA8-C5F2-4CA0-BCE4-1A6781A4B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oogle Shape;190;p18" descr="Bitmoji Image">
            <a:extLst>
              <a:ext uri="{FF2B5EF4-FFF2-40B4-BE49-F238E27FC236}">
                <a16:creationId xmlns:a16="http://schemas.microsoft.com/office/drawing/2014/main" id="{C010FA88-0BEA-4080-8B20-B6759D256F7E}"/>
              </a:ext>
            </a:extLst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 flipH="1">
            <a:off x="3654032" y="-974797"/>
            <a:ext cx="3291889" cy="48209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4646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" name="Google Shape;132;p16">
            <a:extLst>
              <a:ext uri="{FF2B5EF4-FFF2-40B4-BE49-F238E27FC236}">
                <a16:creationId xmlns:a16="http://schemas.microsoft.com/office/drawing/2014/main" id="{E94F88B6-6444-4216-87BC-E7568921826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60350" y="1939209"/>
            <a:ext cx="949237" cy="264073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" name="Picture Placeholder 9">
            <a:extLst>
              <a:ext uri="{FF2B5EF4-FFF2-40B4-BE49-F238E27FC236}">
                <a16:creationId xmlns:a16="http://schemas.microsoft.com/office/drawing/2014/main" id="{E65DAECF-9FFD-4FFD-8710-264D898EFCA4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/>
        </p:blipFill>
        <p:spPr>
          <a:xfrm>
            <a:off x="1694825" y="265773"/>
            <a:ext cx="3394137" cy="3366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Picture 10" descr="hand pointer">
            <a:extLst>
              <a:ext uri="{FF2B5EF4-FFF2-40B4-BE49-F238E27FC236}">
                <a16:creationId xmlns:a16="http://schemas.microsoft.com/office/drawing/2014/main" id="{011164FB-9B75-4112-B8D9-CE9910272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1" y="1510715"/>
            <a:ext cx="2636521" cy="32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Google Shape;87;p14">
            <a:extLst>
              <a:ext uri="{FF2B5EF4-FFF2-40B4-BE49-F238E27FC236}">
                <a16:creationId xmlns:a16="http://schemas.microsoft.com/office/drawing/2014/main" id="{24C03D08-F2F6-4B40-8377-1516F504159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8" name="Picture 2" descr="مشاهدة صورة المصدر">
            <a:extLst>
              <a:ext uri="{FF2B5EF4-FFF2-40B4-BE49-F238E27FC236}">
                <a16:creationId xmlns:a16="http://schemas.microsoft.com/office/drawing/2014/main" id="{3EC66782-382F-4DDD-B749-82A5F65D0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259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" name="Google Shape;132;p16">
            <a:extLst>
              <a:ext uri="{FF2B5EF4-FFF2-40B4-BE49-F238E27FC236}">
                <a16:creationId xmlns:a16="http://schemas.microsoft.com/office/drawing/2014/main" id="{E94F88B6-6444-4216-87BC-E7568921826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60350" y="1939209"/>
            <a:ext cx="949237" cy="264073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19387123-160F-4B53-9075-23B4A65BC429}"/>
              </a:ext>
            </a:extLst>
          </p:cNvPr>
          <p:cNvSpPr/>
          <p:nvPr/>
        </p:nvSpPr>
        <p:spPr>
          <a:xfrm>
            <a:off x="301520" y="312362"/>
            <a:ext cx="2913362" cy="226985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Mega Goal 1 </a:t>
            </a:r>
          </a:p>
          <a:p>
            <a:pPr algn="ctr"/>
            <a:r>
              <a:rPr lang="en-US" sz="33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Unit</a:t>
            </a:r>
            <a:r>
              <a:rPr lang="en-US" sz="3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 6</a:t>
            </a:r>
          </a:p>
          <a:p>
            <a:pPr algn="ctr"/>
            <a:r>
              <a:rPr lang="en-US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Project</a:t>
            </a:r>
            <a:endParaRPr lang="en-US" sz="1000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  <a:p>
            <a:pPr algn="ctr"/>
            <a:r>
              <a:rPr lang="en-US" sz="2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Sunday</a:t>
            </a:r>
          </a:p>
          <a:p>
            <a:pPr algn="ctr"/>
            <a:r>
              <a:rPr lang="en-US" sz="240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21/4/1442</a:t>
            </a:r>
            <a:endParaRPr lang="ar-SA" sz="3300" dirty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</p:txBody>
      </p:sp>
      <p:pic>
        <p:nvPicPr>
          <p:cNvPr id="27" name="Picture 6" descr="Clientmoji">
            <a:extLst>
              <a:ext uri="{FF2B5EF4-FFF2-40B4-BE49-F238E27FC236}">
                <a16:creationId xmlns:a16="http://schemas.microsoft.com/office/drawing/2014/main" id="{014B9DA8-7058-4A35-B9EF-3919C4CD7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491" y="112438"/>
            <a:ext cx="33272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raphic 7" descr="Illustration of a blue bag of school supplies character ">
            <a:extLst>
              <a:ext uri="{FF2B5EF4-FFF2-40B4-BE49-F238E27FC236}">
                <a16:creationId xmlns:a16="http://schemas.microsoft.com/office/drawing/2014/main" id="{A02BA34B-23EE-4E61-B30F-BE6E05210B4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363855" y="3297477"/>
            <a:ext cx="1862894" cy="1281925"/>
          </a:xfrm>
          <a:prstGeom prst="rect">
            <a:avLst/>
          </a:prstGeom>
        </p:spPr>
      </p:pic>
      <p:pic>
        <p:nvPicPr>
          <p:cNvPr id="29" name="Graphic 9" descr="Illustration of a purple book character ">
            <a:extLst>
              <a:ext uri="{FF2B5EF4-FFF2-40B4-BE49-F238E27FC236}">
                <a16:creationId xmlns:a16="http://schemas.microsoft.com/office/drawing/2014/main" id="{6052735B-6339-438F-B096-CDFC3D4C32D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flipH="1">
            <a:off x="433223" y="3403567"/>
            <a:ext cx="1331514" cy="1544291"/>
          </a:xfrm>
          <a:prstGeom prst="rect">
            <a:avLst/>
          </a:prstGeom>
        </p:spPr>
      </p:pic>
      <p:pic>
        <p:nvPicPr>
          <p:cNvPr id="30" name="Graphic 11" descr="Illustration of a pencil character ">
            <a:extLst>
              <a:ext uri="{FF2B5EF4-FFF2-40B4-BE49-F238E27FC236}">
                <a16:creationId xmlns:a16="http://schemas.microsoft.com/office/drawing/2014/main" id="{822B76AA-82C8-4D3C-8E98-5E21B3B66E4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21077964">
            <a:off x="89474" y="3173466"/>
            <a:ext cx="866842" cy="1478732"/>
          </a:xfrm>
          <a:prstGeom prst="rect">
            <a:avLst/>
          </a:prstGeom>
        </p:spPr>
      </p:pic>
      <p:sp>
        <p:nvSpPr>
          <p:cNvPr id="34" name="Google Shape;87;p14">
            <a:extLst>
              <a:ext uri="{FF2B5EF4-FFF2-40B4-BE49-F238E27FC236}">
                <a16:creationId xmlns:a16="http://schemas.microsoft.com/office/drawing/2014/main" id="{BB1B4947-D516-4A7A-8FED-60F25404F03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5" name="Picture 2" descr="مشاهدة صورة المصدر">
            <a:extLst>
              <a:ext uri="{FF2B5EF4-FFF2-40B4-BE49-F238E27FC236}">
                <a16:creationId xmlns:a16="http://schemas.microsoft.com/office/drawing/2014/main" id="{BAA878EF-6256-4EF9-8F06-2A5AD1C8C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550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" name="Google Shape;132;p16">
            <a:extLst>
              <a:ext uri="{FF2B5EF4-FFF2-40B4-BE49-F238E27FC236}">
                <a16:creationId xmlns:a16="http://schemas.microsoft.com/office/drawing/2014/main" id="{E94F88B6-6444-4216-87BC-E7568921826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60350" y="1939209"/>
            <a:ext cx="949237" cy="264073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Google Shape;139;p16">
            <a:extLst>
              <a:ext uri="{FF2B5EF4-FFF2-40B4-BE49-F238E27FC236}">
                <a16:creationId xmlns:a16="http://schemas.microsoft.com/office/drawing/2014/main" id="{384C48F1-7F8F-4BE5-AD3F-563D0BCC85CB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flipH="1">
            <a:off x="4532497" y="12038"/>
            <a:ext cx="2161825" cy="241225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37;p16">
            <a:extLst>
              <a:ext uri="{FF2B5EF4-FFF2-40B4-BE49-F238E27FC236}">
                <a16:creationId xmlns:a16="http://schemas.microsoft.com/office/drawing/2014/main" id="{4F4903C4-9DA0-41BC-A78A-90DF994A51F2}"/>
              </a:ext>
            </a:extLst>
          </p:cNvPr>
          <p:cNvSpPr/>
          <p:nvPr/>
        </p:nvSpPr>
        <p:spPr>
          <a:xfrm>
            <a:off x="272190" y="233611"/>
            <a:ext cx="2440529" cy="330269"/>
          </a:xfrm>
          <a:prstGeom prst="homePlate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200" b="1" dirty="0">
                <a:solidFill>
                  <a:srgbClr val="660000"/>
                </a:solidFill>
                <a:ea typeface="Trebuchet MS"/>
                <a:cs typeface="Trebuchet MS"/>
                <a:sym typeface="Trebuchet MS"/>
              </a:rPr>
              <a:t>Revising the previous lesson</a:t>
            </a:r>
            <a:endParaRPr lang="en-US" sz="1200" b="1" dirty="0">
              <a:solidFill>
                <a:srgbClr val="38761D"/>
              </a:solidFill>
              <a:ea typeface="Trebuchet MS"/>
              <a:cs typeface="Trebuchet MS"/>
              <a:sym typeface="Trebuchet MS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00E04AF7-B763-432F-8257-B17093A076F9}"/>
              </a:ext>
            </a:extLst>
          </p:cNvPr>
          <p:cNvSpPr txBox="1"/>
          <p:nvPr/>
        </p:nvSpPr>
        <p:spPr>
          <a:xfrm>
            <a:off x="842863" y="546021"/>
            <a:ext cx="349848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u="sng" dirty="0">
                <a:solidFill>
                  <a:schemeClr val="accent6">
                    <a:lumMod val="5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Choose the correct answer:</a:t>
            </a:r>
            <a:endParaRPr lang="ar-SA" sz="2800" u="sng" dirty="0">
              <a:solidFill>
                <a:schemeClr val="accent6">
                  <a:lumMod val="50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1B0D0AEB-3295-4E49-BE14-9DE77ADC7169}"/>
              </a:ext>
            </a:extLst>
          </p:cNvPr>
          <p:cNvSpPr txBox="1"/>
          <p:nvPr/>
        </p:nvSpPr>
        <p:spPr>
          <a:xfrm>
            <a:off x="348363" y="913084"/>
            <a:ext cx="6247697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1-  How_____ sugar would you like?</a:t>
            </a:r>
          </a:p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     </a:t>
            </a:r>
            <a:r>
              <a:rPr lang="en-US" sz="2400" dirty="0">
                <a:solidFill>
                  <a:srgbClr val="0000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a. many</a:t>
            </a:r>
          </a:p>
          <a:p>
            <a:r>
              <a:rPr lang="en-US" sz="2400" dirty="0">
                <a:solidFill>
                  <a:srgbClr val="0000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     b. much</a:t>
            </a: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2- He has ____ photos on Instagram.</a:t>
            </a:r>
          </a:p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     </a:t>
            </a:r>
            <a:r>
              <a:rPr lang="en-US" sz="2400" dirty="0">
                <a:solidFill>
                  <a:srgbClr val="0000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a. few</a:t>
            </a:r>
          </a:p>
          <a:p>
            <a:r>
              <a:rPr lang="en-US" sz="2400" dirty="0">
                <a:solidFill>
                  <a:srgbClr val="0000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     b. little</a:t>
            </a:r>
            <a:endParaRPr lang="ar-SA" sz="2400" dirty="0">
              <a:solidFill>
                <a:srgbClr val="0000FF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EACF14F7-701F-472E-80CB-C1A8AE15C708}"/>
              </a:ext>
            </a:extLst>
          </p:cNvPr>
          <p:cNvSpPr/>
          <p:nvPr/>
        </p:nvSpPr>
        <p:spPr>
          <a:xfrm>
            <a:off x="714411" y="1695800"/>
            <a:ext cx="900000" cy="293370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8" name="Picture 2" descr="okay">
            <a:extLst>
              <a:ext uri="{FF2B5EF4-FFF2-40B4-BE49-F238E27FC236}">
                <a16:creationId xmlns:a16="http://schemas.microsoft.com/office/drawing/2014/main" id="{26C9ABEE-0FEC-442A-8AC1-AFB6D0DAF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782" y="1436304"/>
            <a:ext cx="594185" cy="61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raphic 7" descr="Illustration of a blue bag of school supplies character ">
            <a:extLst>
              <a:ext uri="{FF2B5EF4-FFF2-40B4-BE49-F238E27FC236}">
                <a16:creationId xmlns:a16="http://schemas.microsoft.com/office/drawing/2014/main" id="{3C1214AA-5C4D-4041-A0BD-6F6130DA460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948714" y="3652388"/>
            <a:ext cx="1862894" cy="1281925"/>
          </a:xfrm>
          <a:prstGeom prst="rect">
            <a:avLst/>
          </a:prstGeom>
        </p:spPr>
      </p:pic>
      <p:pic>
        <p:nvPicPr>
          <p:cNvPr id="30" name="Graphic 11" descr="Illustration of a pencil character ">
            <a:extLst>
              <a:ext uri="{FF2B5EF4-FFF2-40B4-BE49-F238E27FC236}">
                <a16:creationId xmlns:a16="http://schemas.microsoft.com/office/drawing/2014/main" id="{1578FD9C-909C-4632-94E3-EDC0B434DC5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21077964">
            <a:off x="99177" y="3433205"/>
            <a:ext cx="866842" cy="1478732"/>
          </a:xfrm>
          <a:prstGeom prst="rect">
            <a:avLst/>
          </a:prstGeom>
        </p:spPr>
      </p:pic>
      <p:pic>
        <p:nvPicPr>
          <p:cNvPr id="33" name="Picture 2" descr="مشاهدة صورة المصدر">
            <a:extLst>
              <a:ext uri="{FF2B5EF4-FFF2-40B4-BE49-F238E27FC236}">
                <a16:creationId xmlns:a16="http://schemas.microsoft.com/office/drawing/2014/main" id="{3256B586-A0C9-4225-958A-369C9E86F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مستطيل 30">
            <a:extLst>
              <a:ext uri="{FF2B5EF4-FFF2-40B4-BE49-F238E27FC236}">
                <a16:creationId xmlns:a16="http://schemas.microsoft.com/office/drawing/2014/main" id="{57A611BC-BB6F-4F89-A4D2-D5D09A55B9E1}"/>
              </a:ext>
            </a:extLst>
          </p:cNvPr>
          <p:cNvSpPr/>
          <p:nvPr/>
        </p:nvSpPr>
        <p:spPr>
          <a:xfrm>
            <a:off x="713946" y="2448382"/>
            <a:ext cx="900000" cy="293370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4" name="Picture 2" descr="okay">
            <a:extLst>
              <a:ext uri="{FF2B5EF4-FFF2-40B4-BE49-F238E27FC236}">
                <a16:creationId xmlns:a16="http://schemas.microsoft.com/office/drawing/2014/main" id="{47C28AA4-3BFA-4FD4-9AF7-4A39A9E2D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51" y="2183137"/>
            <a:ext cx="594185" cy="61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54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" name="Google Shape;132;p16">
            <a:extLst>
              <a:ext uri="{FF2B5EF4-FFF2-40B4-BE49-F238E27FC236}">
                <a16:creationId xmlns:a16="http://schemas.microsoft.com/office/drawing/2014/main" id="{E94F88B6-6444-4216-87BC-E7568921826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60350" y="1939209"/>
            <a:ext cx="949237" cy="264073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" name="Google Shape;167;p17">
            <a:extLst>
              <a:ext uri="{FF2B5EF4-FFF2-40B4-BE49-F238E27FC236}">
                <a16:creationId xmlns:a16="http://schemas.microsoft.com/office/drawing/2014/main" id="{5E352F83-3FFF-465C-970D-F95BE3EE66B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Google Shape;188;p18">
            <a:extLst>
              <a:ext uri="{FF2B5EF4-FFF2-40B4-BE49-F238E27FC236}">
                <a16:creationId xmlns:a16="http://schemas.microsoft.com/office/drawing/2014/main" id="{62685C55-F7E9-4A7B-9D52-D1E088E7AAC1}"/>
              </a:ext>
            </a:extLst>
          </p:cNvPr>
          <p:cNvSpPr/>
          <p:nvPr/>
        </p:nvSpPr>
        <p:spPr>
          <a:xfrm>
            <a:off x="2275242" y="245951"/>
            <a:ext cx="2248034" cy="37041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headEnd type="none" w="sm" len="sm"/>
            <a:tailEnd type="none" w="sm" len="sm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700" b="1" dirty="0">
                <a:latin typeface="Bell MT" panose="02020503060305020303" pitchFamily="18" charset="0"/>
              </a:rPr>
              <a:t>Lesson Goals</a:t>
            </a:r>
            <a:endParaRPr sz="2700" b="1" dirty="0">
              <a:latin typeface="Bell MT" panose="02020503060305020303" pitchFamily="18" charset="0"/>
            </a:endParaRPr>
          </a:p>
        </p:txBody>
      </p:sp>
      <p:sp>
        <p:nvSpPr>
          <p:cNvPr id="24" name="Google Shape;188;p18">
            <a:extLst>
              <a:ext uri="{FF2B5EF4-FFF2-40B4-BE49-F238E27FC236}">
                <a16:creationId xmlns:a16="http://schemas.microsoft.com/office/drawing/2014/main" id="{406F6F86-77C2-4C9E-9BED-3B40D63B7B4C}"/>
              </a:ext>
            </a:extLst>
          </p:cNvPr>
          <p:cNvSpPr/>
          <p:nvPr/>
        </p:nvSpPr>
        <p:spPr>
          <a:xfrm>
            <a:off x="344721" y="923421"/>
            <a:ext cx="2951837" cy="37041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Students will be able to:</a:t>
            </a:r>
            <a:endParaRPr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25" name="Google Shape;188;p18">
            <a:extLst>
              <a:ext uri="{FF2B5EF4-FFF2-40B4-BE49-F238E27FC236}">
                <a16:creationId xmlns:a16="http://schemas.microsoft.com/office/drawing/2014/main" id="{C989422C-E754-4E43-8AAD-B57BA5C2F455}"/>
              </a:ext>
            </a:extLst>
          </p:cNvPr>
          <p:cNvSpPr/>
          <p:nvPr/>
        </p:nvSpPr>
        <p:spPr>
          <a:xfrm>
            <a:off x="292417" y="1525580"/>
            <a:ext cx="5650366" cy="18639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1"/>
                </a:solidFill>
                <a:latin typeface="Bell MT" panose="02020503060305020303" pitchFamily="18" charset="0"/>
              </a:rPr>
              <a:t> Research and find Saudi organizations in their community that provide services.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1"/>
                </a:solidFill>
                <a:latin typeface="Bell MT" panose="02020503060305020303" pitchFamily="18" charset="0"/>
              </a:rPr>
              <a:t>Write about community resources in their country.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1"/>
                </a:solidFill>
                <a:latin typeface="Bell MT" panose="02020503060305020303" pitchFamily="18" charset="0"/>
              </a:rPr>
              <a:t>Prepare a poster presentation on the organization</a:t>
            </a:r>
          </a:p>
        </p:txBody>
      </p:sp>
      <p:pic>
        <p:nvPicPr>
          <p:cNvPr id="26" name="رسم 25" descr="مركز الهدف">
            <a:extLst>
              <a:ext uri="{FF2B5EF4-FFF2-40B4-BE49-F238E27FC236}">
                <a16:creationId xmlns:a16="http://schemas.microsoft.com/office/drawing/2014/main" id="{E14BF56C-6896-4F4C-BB03-2C1F3C05215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528521" y="269993"/>
            <a:ext cx="1525485" cy="1299846"/>
          </a:xfrm>
          <a:prstGeom prst="rect">
            <a:avLst/>
          </a:prstGeom>
        </p:spPr>
      </p:pic>
      <p:pic>
        <p:nvPicPr>
          <p:cNvPr id="27" name="Picture 2" descr="مشاهدة صورة المصدر">
            <a:extLst>
              <a:ext uri="{FF2B5EF4-FFF2-40B4-BE49-F238E27FC236}">
                <a16:creationId xmlns:a16="http://schemas.microsoft.com/office/drawing/2014/main" id="{1C32D7AC-9F42-4B0F-93E6-1F5CAE362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95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396240" y="-141025"/>
            <a:ext cx="7576268" cy="4123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7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9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" name="Google Shape;132;p16">
            <a:extLst>
              <a:ext uri="{FF2B5EF4-FFF2-40B4-BE49-F238E27FC236}">
                <a16:creationId xmlns:a16="http://schemas.microsoft.com/office/drawing/2014/main" id="{E94F88B6-6444-4216-87BC-E75689218268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60350" y="1939209"/>
            <a:ext cx="949237" cy="264073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" name="Google Shape;167;p17">
            <a:extLst>
              <a:ext uri="{FF2B5EF4-FFF2-40B4-BE49-F238E27FC236}">
                <a16:creationId xmlns:a16="http://schemas.microsoft.com/office/drawing/2014/main" id="{1667CBA3-ED33-4881-9125-5CA37D5582F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حديث _المؤمن كالمؤمن يشد بعضه بعضا _">
            <a:hlinkClick r:id="" action="ppaction://media"/>
            <a:extLst>
              <a:ext uri="{FF2B5EF4-FFF2-40B4-BE49-F238E27FC236}">
                <a16:creationId xmlns:a16="http://schemas.microsoft.com/office/drawing/2014/main" id="{8F65316E-4F62-418D-B293-51B7E23619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1255" y="185049"/>
            <a:ext cx="6478011" cy="370115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6" name="Picture 2" descr="مشاهدة صورة المصدر">
            <a:extLst>
              <a:ext uri="{FF2B5EF4-FFF2-40B4-BE49-F238E27FC236}">
                <a16:creationId xmlns:a16="http://schemas.microsoft.com/office/drawing/2014/main" id="{9D01CF47-389C-4BF7-B3BA-71BFE1CD40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40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5"/>
            <a:ext cx="7576268" cy="4123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" name="Google Shape;132;p16">
            <a:extLst>
              <a:ext uri="{FF2B5EF4-FFF2-40B4-BE49-F238E27FC236}">
                <a16:creationId xmlns:a16="http://schemas.microsoft.com/office/drawing/2014/main" id="{E94F88B6-6444-4216-87BC-E7568921826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60350" y="1939209"/>
            <a:ext cx="949237" cy="264073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" name="Google Shape;167;p17">
            <a:extLst>
              <a:ext uri="{FF2B5EF4-FFF2-40B4-BE49-F238E27FC236}">
                <a16:creationId xmlns:a16="http://schemas.microsoft.com/office/drawing/2014/main" id="{1667CBA3-ED33-4881-9125-5CA37D5582F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6" name="Picture 2" descr="مشاهدة صورة المصدر">
            <a:extLst>
              <a:ext uri="{FF2B5EF4-FFF2-40B4-BE49-F238E27FC236}">
                <a16:creationId xmlns:a16="http://schemas.microsoft.com/office/drawing/2014/main" id="{9D01CF47-389C-4BF7-B3BA-71BFE1CD40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نتيجة الصورة لـ What's the community organization">
            <a:extLst>
              <a:ext uri="{FF2B5EF4-FFF2-40B4-BE49-F238E27FC236}">
                <a16:creationId xmlns:a16="http://schemas.microsoft.com/office/drawing/2014/main" id="{0CFAB4EA-4CDF-48BC-B34E-5D44577C8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96" y="1853293"/>
            <a:ext cx="5180244" cy="201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96E3B20C-926C-4CA1-8EC9-CCF1192D00AE}"/>
              </a:ext>
            </a:extLst>
          </p:cNvPr>
          <p:cNvSpPr/>
          <p:nvPr/>
        </p:nvSpPr>
        <p:spPr>
          <a:xfrm>
            <a:off x="282029" y="481107"/>
            <a:ext cx="62392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</a:rPr>
              <a:t>What does organization mean?</a:t>
            </a:r>
            <a:endParaRPr lang="ar-SA" sz="3200" b="1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E41039C6-06FE-47AF-ABCD-9A63EA111E8E}"/>
              </a:ext>
            </a:extLst>
          </p:cNvPr>
          <p:cNvSpPr/>
          <p:nvPr/>
        </p:nvSpPr>
        <p:spPr>
          <a:xfrm>
            <a:off x="164039" y="1084590"/>
            <a:ext cx="632421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b="1" cap="none" spc="0" dirty="0">
                <a:ln w="0"/>
                <a:solidFill>
                  <a:srgbClr val="0000FF"/>
                </a:solidFill>
              </a:rPr>
              <a:t>a social unit of people that is structured and managed to meet a need or pursue collective goals.</a:t>
            </a:r>
            <a:endParaRPr lang="ar-SA" sz="1800" b="1" cap="none" spc="0" dirty="0">
              <a:ln w="0"/>
              <a:solidFill>
                <a:srgbClr val="0000FF"/>
              </a:solidFill>
            </a:endParaRPr>
          </a:p>
        </p:txBody>
      </p:sp>
      <p:sp>
        <p:nvSpPr>
          <p:cNvPr id="27" name="Flowchart: Punched Tape 6">
            <a:extLst>
              <a:ext uri="{FF2B5EF4-FFF2-40B4-BE49-F238E27FC236}">
                <a16:creationId xmlns:a16="http://schemas.microsoft.com/office/drawing/2014/main" id="{40E1ED16-B8EC-4B3C-A574-07189B9B83E9}"/>
              </a:ext>
            </a:extLst>
          </p:cNvPr>
          <p:cNvSpPr/>
          <p:nvPr/>
        </p:nvSpPr>
        <p:spPr>
          <a:xfrm>
            <a:off x="2494489" y="222368"/>
            <a:ext cx="1662310" cy="323614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2393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build="p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2608</TotalTime>
  <Words>228</Words>
  <Application>Microsoft Office PowerPoint</Application>
  <PresentationFormat>عرض على الشاشة (16:9)</PresentationFormat>
  <Paragraphs>56</Paragraphs>
  <Slides>26</Slides>
  <Notes>25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35" baseType="lpstr">
      <vt:lpstr>Comic Sans MS</vt:lpstr>
      <vt:lpstr>Arial</vt:lpstr>
      <vt:lpstr>Playfair Display</vt:lpstr>
      <vt:lpstr>Arabic Typesetting</vt:lpstr>
      <vt:lpstr>Bell MT</vt:lpstr>
      <vt:lpstr>Arial Narrow</vt:lpstr>
      <vt:lpstr>Wingdings</vt:lpstr>
      <vt:lpstr>Arial Black</vt:lpstr>
      <vt:lpstr>Simple Light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آهات مكتومة</cp:lastModifiedBy>
  <cp:revision>138</cp:revision>
  <dcterms:modified xsi:type="dcterms:W3CDTF">2020-12-02T10:56:43Z</dcterms:modified>
</cp:coreProperties>
</file>