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531" r:id="rId5"/>
    <p:sldId id="619" r:id="rId6"/>
    <p:sldId id="618" r:id="rId7"/>
    <p:sldId id="2439" r:id="rId8"/>
    <p:sldId id="295" r:id="rId9"/>
    <p:sldId id="2440" r:id="rId10"/>
    <p:sldId id="541" r:id="rId11"/>
    <p:sldId id="623" r:id="rId12"/>
    <p:sldId id="2441" r:id="rId13"/>
    <p:sldId id="2442" r:id="rId14"/>
    <p:sldId id="2443" r:id="rId15"/>
    <p:sldId id="624" r:id="rId16"/>
    <p:sldId id="2433" r:id="rId17"/>
    <p:sldId id="2444" r:id="rId18"/>
    <p:sldId id="2445" r:id="rId19"/>
    <p:sldId id="2446" r:id="rId20"/>
    <p:sldId id="2438" r:id="rId21"/>
    <p:sldId id="256" r:id="rId22"/>
    <p:sldId id="294" r:id="rId23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090"/>
    <a:srgbClr val="F196C8"/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13" autoAdjust="0"/>
    <p:restoredTop sz="86215" autoAdjust="0"/>
  </p:normalViewPr>
  <p:slideViewPr>
    <p:cSldViewPr snapToGrid="0" showGuides="1">
      <p:cViewPr>
        <p:scale>
          <a:sx n="98" d="100"/>
          <a:sy n="98" d="100"/>
        </p:scale>
        <p:origin x="486" y="72"/>
      </p:cViewPr>
      <p:guideLst>
        <p:guide orient="horz" pos="2136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7C452F77-D2DE-41AD-9C09-01857CDD2258}"/>
    <pc:docChg chg="undo redo custSel addSld delSld modSld sldOrd modMainMaster">
      <pc:chgData name="حصه بنت العتيبي" userId="c1fe605c-1aaf-4791-a440-af891effc177" providerId="ADAL" clId="{7C452F77-D2DE-41AD-9C09-01857CDD2258}" dt="2022-01-01T18:35:22.217" v="2057"/>
      <pc:docMkLst>
        <pc:docMk/>
      </pc:docMkLst>
      <pc:sldChg chg="addSp delSp modSp mod ord modTransition">
        <pc:chgData name="حصه بنت العتيبي" userId="c1fe605c-1aaf-4791-a440-af891effc177" providerId="ADAL" clId="{7C452F77-D2DE-41AD-9C09-01857CDD2258}" dt="2022-01-01T18:28:24.270" v="2040" actId="688"/>
        <pc:sldMkLst>
          <pc:docMk/>
          <pc:sldMk cId="59582380" sldId="256"/>
        </pc:sldMkLst>
        <pc:spChg chg="add del mod">
          <ac:chgData name="حصه بنت العتيبي" userId="c1fe605c-1aaf-4791-a440-af891effc177" providerId="ADAL" clId="{7C452F77-D2DE-41AD-9C09-01857CDD2258}" dt="2021-12-31T14:31:20.878" v="318" actId="478"/>
          <ac:spMkLst>
            <pc:docMk/>
            <pc:sldMk cId="59582380" sldId="256"/>
            <ac:spMk id="3" creationId="{9A0C35AF-5BD7-4B80-8C2B-2AB67B623630}"/>
          </ac:spMkLst>
        </pc:spChg>
        <pc:spChg chg="del">
          <ac:chgData name="حصه بنت العتيبي" userId="c1fe605c-1aaf-4791-a440-af891effc177" providerId="ADAL" clId="{7C452F77-D2DE-41AD-9C09-01857CDD2258}" dt="2021-12-31T14:31:17.861" v="317" actId="478"/>
          <ac:spMkLst>
            <pc:docMk/>
            <pc:sldMk cId="59582380" sldId="256"/>
            <ac:spMk id="4" creationId="{E98DCA46-603B-4178-8707-30E192CE6B8D}"/>
          </ac:spMkLst>
        </pc:spChg>
        <pc:spChg chg="del">
          <ac:chgData name="حصه بنت العتيبي" userId="c1fe605c-1aaf-4791-a440-af891effc177" providerId="ADAL" clId="{7C452F77-D2DE-41AD-9C09-01857CDD2258}" dt="2021-12-31T14:31:16.260" v="316" actId="478"/>
          <ac:spMkLst>
            <pc:docMk/>
            <pc:sldMk cId="59582380" sldId="256"/>
            <ac:spMk id="8" creationId="{5FC6C278-4035-446A-A94B-030E792FDDF5}"/>
          </ac:spMkLst>
        </pc:spChg>
        <pc:picChg chg="add mod">
          <ac:chgData name="حصه بنت العتيبي" userId="c1fe605c-1aaf-4791-a440-af891effc177" providerId="ADAL" clId="{7C452F77-D2DE-41AD-9C09-01857CDD2258}" dt="2022-01-01T18:28:24.270" v="2040" actId="688"/>
          <ac:picMkLst>
            <pc:docMk/>
            <pc:sldMk cId="59582380" sldId="256"/>
            <ac:picMk id="2" creationId="{46281C27-D82A-4715-9E8C-89F7BDD2CBC0}"/>
          </ac:picMkLst>
        </pc:picChg>
        <pc:picChg chg="add del mod modCrop">
          <ac:chgData name="حصه بنت العتيبي" userId="c1fe605c-1aaf-4791-a440-af891effc177" providerId="ADAL" clId="{7C452F77-D2DE-41AD-9C09-01857CDD2258}" dt="2022-01-01T18:26:32.560" v="2023" actId="478"/>
          <ac:picMkLst>
            <pc:docMk/>
            <pc:sldMk cId="59582380" sldId="256"/>
            <ac:picMk id="4" creationId="{B1DAE7D3-41F8-464C-B8F7-50C50139F222}"/>
          </ac:picMkLst>
        </pc:picChg>
        <pc:picChg chg="add del mod">
          <ac:chgData name="حصه بنت العتيبي" userId="c1fe605c-1aaf-4791-a440-af891effc177" providerId="ADAL" clId="{7C452F77-D2DE-41AD-9C09-01857CDD2258}" dt="2022-01-01T18:27:04.383" v="2025" actId="478"/>
          <ac:picMkLst>
            <pc:docMk/>
            <pc:sldMk cId="59582380" sldId="256"/>
            <ac:picMk id="6" creationId="{7B2E3651-115C-400D-8556-7EDA377A5B53}"/>
          </ac:picMkLst>
        </pc:picChg>
        <pc:picChg chg="add mod modCrop">
          <ac:chgData name="حصه بنت العتيبي" userId="c1fe605c-1aaf-4791-a440-af891effc177" providerId="ADAL" clId="{7C452F77-D2DE-41AD-9C09-01857CDD2258}" dt="2022-01-01T18:28:10.258" v="2036" actId="1076"/>
          <ac:picMkLst>
            <pc:docMk/>
            <pc:sldMk cId="59582380" sldId="256"/>
            <ac:picMk id="8" creationId="{9023A2F0-AC89-41EA-BA3C-E369CB4532C0}"/>
          </ac:picMkLst>
        </pc:picChg>
      </pc:sldChg>
      <pc:sldChg chg="modSp add ord modTransition">
        <pc:chgData name="حصه بنت العتيبي" userId="c1fe605c-1aaf-4791-a440-af891effc177" providerId="ADAL" clId="{7C452F77-D2DE-41AD-9C09-01857CDD2258}" dt="2022-01-01T18:30:18.333" v="2049" actId="1076"/>
        <pc:sldMkLst>
          <pc:docMk/>
          <pc:sldMk cId="2262198407" sldId="294"/>
        </pc:sldMkLst>
        <pc:picChg chg="mod">
          <ac:chgData name="حصه بنت العتيبي" userId="c1fe605c-1aaf-4791-a440-af891effc177" providerId="ADAL" clId="{7C452F77-D2DE-41AD-9C09-01857CDD2258}" dt="2022-01-01T18:30:18.333" v="2049" actId="1076"/>
          <ac:picMkLst>
            <pc:docMk/>
            <pc:sldMk cId="2262198407" sldId="294"/>
            <ac:picMk id="2052" creationId="{3F101BE2-C4F8-4250-AA6C-488B5E9E0783}"/>
          </ac:picMkLst>
        </pc:picChg>
      </pc:sldChg>
      <pc:sldChg chg="addSp delSp modSp add mod ord modTransition modAnim">
        <pc:chgData name="حصه بنت العتيبي" userId="c1fe605c-1aaf-4791-a440-af891effc177" providerId="ADAL" clId="{7C452F77-D2DE-41AD-9C09-01857CDD2258}" dt="2022-01-01T17:13:32.628" v="1705"/>
        <pc:sldMkLst>
          <pc:docMk/>
          <pc:sldMk cId="922637209" sldId="295"/>
        </pc:sldMkLst>
        <pc:spChg chg="mod">
          <ac:chgData name="حصه بنت العتيبي" userId="c1fe605c-1aaf-4791-a440-af891effc177" providerId="ADAL" clId="{7C452F77-D2DE-41AD-9C09-01857CDD2258}" dt="2021-12-31T14:26:28.969" v="286" actId="2085"/>
          <ac:spMkLst>
            <pc:docMk/>
            <pc:sldMk cId="922637209" sldId="295"/>
            <ac:spMk id="4" creationId="{5EACD8B5-9ADD-45A1-9971-499C420EAC49}"/>
          </ac:spMkLst>
        </pc:spChg>
        <pc:spChg chg="del mod">
          <ac:chgData name="حصه بنت العتيبي" userId="c1fe605c-1aaf-4791-a440-af891effc177" providerId="ADAL" clId="{7C452F77-D2DE-41AD-9C09-01857CDD2258}" dt="2021-12-31T14:21:09.269" v="124" actId="478"/>
          <ac:spMkLst>
            <pc:docMk/>
            <pc:sldMk cId="922637209" sldId="295"/>
            <ac:spMk id="11" creationId="{C60C190A-8B69-4ED3-9D63-1E66D57F847C}"/>
          </ac:spMkLst>
        </pc:spChg>
        <pc:spChg chg="add mod">
          <ac:chgData name="حصه بنت العتيبي" userId="c1fe605c-1aaf-4791-a440-af891effc177" providerId="ADAL" clId="{7C452F77-D2DE-41AD-9C09-01857CDD2258}" dt="2021-12-31T14:21:49.988" v="132" actId="1076"/>
          <ac:spMkLst>
            <pc:docMk/>
            <pc:sldMk cId="922637209" sldId="295"/>
            <ac:spMk id="12" creationId="{E8D0B51D-E290-4EA9-8C13-21AD267BE16C}"/>
          </ac:spMkLst>
        </pc:spChg>
        <pc:spChg chg="add mod">
          <ac:chgData name="حصه بنت العتيبي" userId="c1fe605c-1aaf-4791-a440-af891effc177" providerId="ADAL" clId="{7C452F77-D2DE-41AD-9C09-01857CDD2258}" dt="2021-12-31T14:21:52.510" v="133" actId="1076"/>
          <ac:spMkLst>
            <pc:docMk/>
            <pc:sldMk cId="922637209" sldId="295"/>
            <ac:spMk id="13" creationId="{1CA127F9-A0BF-499C-8398-44DA58039F79}"/>
          </ac:spMkLst>
        </pc:spChg>
        <pc:spChg chg="add mod">
          <ac:chgData name="حصه بنت العتيبي" userId="c1fe605c-1aaf-4791-a440-af891effc177" providerId="ADAL" clId="{7C452F77-D2DE-41AD-9C09-01857CDD2258}" dt="2021-12-31T14:21:55.385" v="134" actId="1076"/>
          <ac:spMkLst>
            <pc:docMk/>
            <pc:sldMk cId="922637209" sldId="295"/>
            <ac:spMk id="14" creationId="{7FACC3AE-2380-43D3-9E45-36178FC162D6}"/>
          </ac:spMkLst>
        </pc:spChg>
        <pc:spChg chg="add mod">
          <ac:chgData name="حصه بنت العتيبي" userId="c1fe605c-1aaf-4791-a440-af891effc177" providerId="ADAL" clId="{7C452F77-D2DE-41AD-9C09-01857CDD2258}" dt="2021-12-31T14:21:34.516" v="129" actId="1076"/>
          <ac:spMkLst>
            <pc:docMk/>
            <pc:sldMk cId="922637209" sldId="295"/>
            <ac:spMk id="15" creationId="{874A830D-CE31-4FD5-8B84-51ED4FCC2142}"/>
          </ac:spMkLst>
        </pc:spChg>
        <pc:spChg chg="add mod">
          <ac:chgData name="حصه بنت العتيبي" userId="c1fe605c-1aaf-4791-a440-af891effc177" providerId="ADAL" clId="{7C452F77-D2DE-41AD-9C09-01857CDD2258}" dt="2021-12-31T14:22:41.323" v="171" actId="1076"/>
          <ac:spMkLst>
            <pc:docMk/>
            <pc:sldMk cId="922637209" sldId="295"/>
            <ac:spMk id="16" creationId="{32912F01-45C8-4A45-9477-7E1324365B6C}"/>
          </ac:spMkLst>
        </pc:spChg>
        <pc:spChg chg="add mod">
          <ac:chgData name="حصه بنت العتيبي" userId="c1fe605c-1aaf-4791-a440-af891effc177" providerId="ADAL" clId="{7C452F77-D2DE-41AD-9C09-01857CDD2258}" dt="2021-12-31T14:23:22.455" v="212" actId="20577"/>
          <ac:spMkLst>
            <pc:docMk/>
            <pc:sldMk cId="922637209" sldId="295"/>
            <ac:spMk id="18" creationId="{639CBB93-D8AD-4CBB-ACFB-5DA6A348F5D2}"/>
          </ac:spMkLst>
        </pc:spChg>
        <pc:spChg chg="add mod">
          <ac:chgData name="حصه بنت العتيبي" userId="c1fe605c-1aaf-4791-a440-af891effc177" providerId="ADAL" clId="{7C452F77-D2DE-41AD-9C09-01857CDD2258}" dt="2021-12-31T14:25:41.919" v="283" actId="14100"/>
          <ac:spMkLst>
            <pc:docMk/>
            <pc:sldMk cId="922637209" sldId="295"/>
            <ac:spMk id="20" creationId="{4C4ED526-682A-4E2A-8ED3-33F055C8102A}"/>
          </ac:spMkLst>
        </pc:spChg>
        <pc:picChg chg="mod">
          <ac:chgData name="حصه بنت العتيبي" userId="c1fe605c-1aaf-4791-a440-af891effc177" providerId="ADAL" clId="{7C452F77-D2DE-41AD-9C09-01857CDD2258}" dt="2021-12-31T14:22:20.487" v="165" actId="1076"/>
          <ac:picMkLst>
            <pc:docMk/>
            <pc:sldMk cId="922637209" sldId="295"/>
            <ac:picMk id="7" creationId="{5B5D32AD-4F84-42FC-8F1F-C9D6A577B2C0}"/>
          </ac:picMkLst>
        </pc:picChg>
        <pc:picChg chg="mod">
          <ac:chgData name="حصه بنت العتيبي" userId="c1fe605c-1aaf-4791-a440-af891effc177" providerId="ADAL" clId="{7C452F77-D2DE-41AD-9C09-01857CDD2258}" dt="2021-12-31T14:22:22.074" v="166" actId="1076"/>
          <ac:picMkLst>
            <pc:docMk/>
            <pc:sldMk cId="922637209" sldId="295"/>
            <ac:picMk id="8" creationId="{56747DB4-DAD1-4DBE-B3D4-26DBDB8FC99F}"/>
          </ac:picMkLst>
        </pc:picChg>
        <pc:picChg chg="mod">
          <ac:chgData name="حصه بنت العتيبي" userId="c1fe605c-1aaf-4791-a440-af891effc177" providerId="ADAL" clId="{7C452F77-D2DE-41AD-9C09-01857CDD2258}" dt="2021-12-31T14:22:24.075" v="167" actId="1076"/>
          <ac:picMkLst>
            <pc:docMk/>
            <pc:sldMk cId="922637209" sldId="295"/>
            <ac:picMk id="9" creationId="{F283B617-DDFC-49DC-BDDD-6D8CC9EF08CF}"/>
          </ac:picMkLst>
        </pc:picChg>
        <pc:picChg chg="mod">
          <ac:chgData name="حصه بنت العتيبي" userId="c1fe605c-1aaf-4791-a440-af891effc177" providerId="ADAL" clId="{7C452F77-D2DE-41AD-9C09-01857CDD2258}" dt="2021-12-31T14:22:27.205" v="168" actId="1076"/>
          <ac:picMkLst>
            <pc:docMk/>
            <pc:sldMk cId="922637209" sldId="295"/>
            <ac:picMk id="10" creationId="{9523A148-64A9-4F3A-8BAB-8D4EEBEF41EE}"/>
          </ac:picMkLst>
        </pc:picChg>
        <pc:picChg chg="add mod">
          <ac:chgData name="حصه بنت العتيبي" userId="c1fe605c-1aaf-4791-a440-af891effc177" providerId="ADAL" clId="{7C452F77-D2DE-41AD-9C09-01857CDD2258}" dt="2021-12-31T14:22:31.243" v="170" actId="1076"/>
          <ac:picMkLst>
            <pc:docMk/>
            <pc:sldMk cId="922637209" sldId="295"/>
            <ac:picMk id="17" creationId="{FC1D75E2-D77D-4E0D-95D6-88E99BA229A0}"/>
          </ac:picMkLst>
        </pc:picChg>
        <pc:picChg chg="add mod">
          <ac:chgData name="حصه بنت العتيبي" userId="c1fe605c-1aaf-4791-a440-af891effc177" providerId="ADAL" clId="{7C452F77-D2DE-41AD-9C09-01857CDD2258}" dt="2021-12-31T14:22:49.885" v="173" actId="1076"/>
          <ac:picMkLst>
            <pc:docMk/>
            <pc:sldMk cId="922637209" sldId="295"/>
            <ac:picMk id="19" creationId="{FD6D82F6-0954-4681-98C1-31FA7D70CC83}"/>
          </ac:picMkLst>
        </pc:picChg>
        <pc:picChg chg="add mod">
          <ac:chgData name="حصه بنت العتيبي" userId="c1fe605c-1aaf-4791-a440-af891effc177" providerId="ADAL" clId="{7C452F77-D2DE-41AD-9C09-01857CDD2258}" dt="2021-12-31T14:24:39.764" v="218" actId="1076"/>
          <ac:picMkLst>
            <pc:docMk/>
            <pc:sldMk cId="922637209" sldId="295"/>
            <ac:picMk id="21" creationId="{4D09205E-B880-480E-8A11-44F56A861724}"/>
          </ac:picMkLst>
        </pc:picChg>
      </pc:sldChg>
      <pc:sldChg chg="modTransition">
        <pc:chgData name="حصه بنت العتيبي" userId="c1fe605c-1aaf-4791-a440-af891effc177" providerId="ADAL" clId="{7C452F77-D2DE-41AD-9C09-01857CDD2258}" dt="2022-01-01T17:13:32.628" v="1705"/>
        <pc:sldMkLst>
          <pc:docMk/>
          <pc:sldMk cId="3876646394" sldId="531"/>
        </pc:sldMkLst>
      </pc:sldChg>
      <pc:sldChg chg="addSp delSp modSp mod modTransition modAnim">
        <pc:chgData name="حصه بنت العتيبي" userId="c1fe605c-1aaf-4791-a440-af891effc177" providerId="ADAL" clId="{7C452F77-D2DE-41AD-9C09-01857CDD2258}" dt="2022-01-01T18:34:18.782" v="2052"/>
        <pc:sldMkLst>
          <pc:docMk/>
          <pc:sldMk cId="434107481" sldId="541"/>
        </pc:sldMkLst>
        <pc:spChg chg="add mod">
          <ac:chgData name="حصه بنت العتيبي" userId="c1fe605c-1aaf-4791-a440-af891effc177" providerId="ADAL" clId="{7C452F77-D2DE-41AD-9C09-01857CDD2258}" dt="2021-12-31T16:47:42.342" v="708" actId="1076"/>
          <ac:spMkLst>
            <pc:docMk/>
            <pc:sldMk cId="434107481" sldId="541"/>
            <ac:spMk id="2" creationId="{98F21192-BB77-42F7-B5F1-78DAA3B6F330}"/>
          </ac:spMkLst>
        </pc:spChg>
        <pc:spChg chg="del">
          <ac:chgData name="حصه بنت العتيبي" userId="c1fe605c-1aaf-4791-a440-af891effc177" providerId="ADAL" clId="{7C452F77-D2DE-41AD-9C09-01857CDD2258}" dt="2021-12-31T14:14:47.435" v="108" actId="478"/>
          <ac:spMkLst>
            <pc:docMk/>
            <pc:sldMk cId="434107481" sldId="541"/>
            <ac:spMk id="3" creationId="{00000000-0000-0000-0000-000000000000}"/>
          </ac:spMkLst>
        </pc:spChg>
        <pc:spChg chg="del mod">
          <ac:chgData name="حصه بنت العتيبي" userId="c1fe605c-1aaf-4791-a440-af891effc177" providerId="ADAL" clId="{7C452F77-D2DE-41AD-9C09-01857CDD2258}" dt="2021-12-31T14:15:21.996" v="115" actId="478"/>
          <ac:spMkLst>
            <pc:docMk/>
            <pc:sldMk cId="434107481" sldId="541"/>
            <ac:spMk id="4" creationId="{404C9F7B-82AE-417D-B616-63050C1275AF}"/>
          </ac:spMkLst>
        </pc:spChg>
        <pc:spChg chg="add mod">
          <ac:chgData name="حصه بنت العتيبي" userId="c1fe605c-1aaf-4791-a440-af891effc177" providerId="ADAL" clId="{7C452F77-D2DE-41AD-9C09-01857CDD2258}" dt="2022-01-01T15:42:21.128" v="1334" actId="1076"/>
          <ac:spMkLst>
            <pc:docMk/>
            <pc:sldMk cId="434107481" sldId="541"/>
            <ac:spMk id="5" creationId="{5BB262A3-4B06-4A52-AACC-D43545EDBE80}"/>
          </ac:spMkLst>
        </pc:spChg>
        <pc:spChg chg="add mod">
          <ac:chgData name="حصه بنت العتيبي" userId="c1fe605c-1aaf-4791-a440-af891effc177" providerId="ADAL" clId="{7C452F77-D2DE-41AD-9C09-01857CDD2258}" dt="2022-01-01T15:44:45.270" v="1347" actId="1076"/>
          <ac:spMkLst>
            <pc:docMk/>
            <pc:sldMk cId="434107481" sldId="541"/>
            <ac:spMk id="6" creationId="{2E5395C1-E512-49BF-90B1-B73BFCDC665B}"/>
          </ac:spMkLst>
        </pc:spChg>
        <pc:spChg chg="add del mod">
          <ac:chgData name="حصه بنت العتيبي" userId="c1fe605c-1aaf-4791-a440-af891effc177" providerId="ADAL" clId="{7C452F77-D2DE-41AD-9C09-01857CDD2258}" dt="2021-12-31T14:14:56.538" v="111" actId="478"/>
          <ac:spMkLst>
            <pc:docMk/>
            <pc:sldMk cId="434107481" sldId="541"/>
            <ac:spMk id="6" creationId="{984AAF25-7B8C-41BA-AF25-D06CB1FEBF2F}"/>
          </ac:spMkLst>
        </pc:spChg>
        <pc:spChg chg="del mod topLvl">
          <ac:chgData name="حصه بنت العتيبي" userId="c1fe605c-1aaf-4791-a440-af891effc177" providerId="ADAL" clId="{7C452F77-D2DE-41AD-9C09-01857CDD2258}" dt="2021-12-31T16:51:20.542" v="714" actId="478"/>
          <ac:spMkLst>
            <pc:docMk/>
            <pc:sldMk cId="434107481" sldId="541"/>
            <ac:spMk id="9" creationId="{BA981F93-4B12-44A4-81C9-1B7F8C826AAD}"/>
          </ac:spMkLst>
        </pc:spChg>
        <pc:spChg chg="add mod">
          <ac:chgData name="حصه بنت العتيبي" userId="c1fe605c-1aaf-4791-a440-af891effc177" providerId="ADAL" clId="{7C452F77-D2DE-41AD-9C09-01857CDD2258}" dt="2022-01-01T15:42:13.403" v="1332" actId="1076"/>
          <ac:spMkLst>
            <pc:docMk/>
            <pc:sldMk cId="434107481" sldId="541"/>
            <ac:spMk id="10" creationId="{427EB1D5-6E09-4AC1-B699-EC1BDE520F1A}"/>
          </ac:spMkLst>
        </pc:spChg>
        <pc:spChg chg="del">
          <ac:chgData name="حصه بنت العتيبي" userId="c1fe605c-1aaf-4791-a440-af891effc177" providerId="ADAL" clId="{7C452F77-D2DE-41AD-9C09-01857CDD2258}" dt="2021-12-31T14:15:24.271" v="116" actId="478"/>
          <ac:spMkLst>
            <pc:docMk/>
            <pc:sldMk cId="434107481" sldId="541"/>
            <ac:spMk id="10" creationId="{979C3E78-CF44-41DC-A57F-A9DFA28E5F1F}"/>
          </ac:spMkLst>
        </pc:spChg>
        <pc:spChg chg="del mod">
          <ac:chgData name="حصه بنت العتيبي" userId="c1fe605c-1aaf-4791-a440-af891effc177" providerId="ADAL" clId="{7C452F77-D2DE-41AD-9C09-01857CDD2258}" dt="2021-12-31T14:14:52.139" v="110" actId="478"/>
          <ac:spMkLst>
            <pc:docMk/>
            <pc:sldMk cId="434107481" sldId="541"/>
            <ac:spMk id="11" creationId="{7E19986B-6BF1-4ACF-B9CC-DBD1466DD33A}"/>
          </ac:spMkLst>
        </pc:spChg>
        <pc:spChg chg="add mod">
          <ac:chgData name="حصه بنت العتيبي" userId="c1fe605c-1aaf-4791-a440-af891effc177" providerId="ADAL" clId="{7C452F77-D2DE-41AD-9C09-01857CDD2258}" dt="2022-01-01T15:42:16.540" v="1333" actId="1076"/>
          <ac:spMkLst>
            <pc:docMk/>
            <pc:sldMk cId="434107481" sldId="541"/>
            <ac:spMk id="13" creationId="{81BF9887-6255-4BC4-90F3-E94A393286FB}"/>
          </ac:spMkLst>
        </pc:spChg>
        <pc:grpChg chg="add mod">
          <ac:chgData name="حصه بنت العتيبي" userId="c1fe605c-1aaf-4791-a440-af891effc177" providerId="ADAL" clId="{7C452F77-D2DE-41AD-9C09-01857CDD2258}" dt="2021-12-31T16:52:11.303" v="723" actId="164"/>
          <ac:grpSpMkLst>
            <pc:docMk/>
            <pc:sldMk cId="434107481" sldId="541"/>
            <ac:grpSpMk id="3" creationId="{149E4DD7-CEDF-4A62-BE37-E08E8D613823}"/>
          </ac:grpSpMkLst>
        </pc:grpChg>
        <pc:grpChg chg="add mod">
          <ac:chgData name="حصه بنت العتيبي" userId="c1fe605c-1aaf-4791-a440-af891effc177" providerId="ADAL" clId="{7C452F77-D2DE-41AD-9C09-01857CDD2258}" dt="2021-12-31T16:52:11.303" v="723" actId="164"/>
          <ac:grpSpMkLst>
            <pc:docMk/>
            <pc:sldMk cId="434107481" sldId="541"/>
            <ac:grpSpMk id="4" creationId="{3EDEA093-6F01-4C31-8BA2-5129D4081A2D}"/>
          </ac:grpSpMkLst>
        </pc:grpChg>
        <pc:grpChg chg="add del mod">
          <ac:chgData name="حصه بنت العتيبي" userId="c1fe605c-1aaf-4791-a440-af891effc177" providerId="ADAL" clId="{7C452F77-D2DE-41AD-9C09-01857CDD2258}" dt="2021-12-31T16:51:15.200" v="713" actId="165"/>
          <ac:grpSpMkLst>
            <pc:docMk/>
            <pc:sldMk cId="434107481" sldId="541"/>
            <ac:grpSpMk id="6" creationId="{3180158F-3881-4E66-8A71-58A323751F1F}"/>
          </ac:grpSpMkLst>
        </pc:grpChg>
        <pc:grpChg chg="add mod">
          <ac:chgData name="حصه بنت العتيبي" userId="c1fe605c-1aaf-4791-a440-af891effc177" providerId="ADAL" clId="{7C452F77-D2DE-41AD-9C09-01857CDD2258}" dt="2022-01-01T15:44:45.270" v="1347" actId="1076"/>
          <ac:grpSpMkLst>
            <pc:docMk/>
            <pc:sldMk cId="434107481" sldId="541"/>
            <ac:grpSpMk id="9" creationId="{48898772-460A-4138-8645-3C925AED324D}"/>
          </ac:grpSpMkLst>
        </pc:grpChg>
        <pc:grpChg chg="add mod">
          <ac:chgData name="حصه بنت العتيبي" userId="c1fe605c-1aaf-4791-a440-af891effc177" providerId="ADAL" clId="{7C452F77-D2DE-41AD-9C09-01857CDD2258}" dt="2022-01-01T15:42:16.540" v="1333" actId="1076"/>
          <ac:grpSpMkLst>
            <pc:docMk/>
            <pc:sldMk cId="434107481" sldId="541"/>
            <ac:grpSpMk id="14" creationId="{25396F46-5D75-4014-88B3-1C431B4F9C2A}"/>
          </ac:grpSpMkLst>
        </pc:grpChg>
        <pc:grpChg chg="add mod">
          <ac:chgData name="حصه بنت العتيبي" userId="c1fe605c-1aaf-4791-a440-af891effc177" providerId="ADAL" clId="{7C452F77-D2DE-41AD-9C09-01857CDD2258}" dt="2022-01-01T15:26:58.483" v="1308" actId="164"/>
          <ac:grpSpMkLst>
            <pc:docMk/>
            <pc:sldMk cId="434107481" sldId="541"/>
            <ac:grpSpMk id="15" creationId="{10D5067A-4C7E-4E56-87E1-ED40CD3F919D}"/>
          </ac:grpSpMkLst>
        </pc:grpChg>
        <pc:picChg chg="add del">
          <ac:chgData name="حصه بنت العتيبي" userId="c1fe605c-1aaf-4791-a440-af891effc177" providerId="ADAL" clId="{7C452F77-D2DE-41AD-9C09-01857CDD2258}" dt="2021-12-31T17:18:28.477" v="737" actId="478"/>
          <ac:picMkLst>
            <pc:docMk/>
            <pc:sldMk cId="434107481" sldId="541"/>
            <ac:picMk id="5" creationId="{083F56D5-7A5E-4DE9-B502-D5F5CD9AC832}"/>
          </ac:picMkLst>
        </pc:picChg>
        <pc:picChg chg="add del mod">
          <ac:chgData name="حصه بنت العتيبي" userId="c1fe605c-1aaf-4791-a440-af891effc177" providerId="ADAL" clId="{7C452F77-D2DE-41AD-9C09-01857CDD2258}" dt="2021-12-31T18:53:53.474" v="834" actId="478"/>
          <ac:picMkLst>
            <pc:docMk/>
            <pc:sldMk cId="434107481" sldId="541"/>
            <ac:picMk id="5" creationId="{2EF7DF28-D5A4-467D-86DA-60D4B415BF07}"/>
          </ac:picMkLst>
        </pc:picChg>
        <pc:picChg chg="mod topLvl">
          <ac:chgData name="حصه بنت العتيبي" userId="c1fe605c-1aaf-4791-a440-af891effc177" providerId="ADAL" clId="{7C452F77-D2DE-41AD-9C09-01857CDD2258}" dt="2021-12-31T16:52:11.303" v="723" actId="164"/>
          <ac:picMkLst>
            <pc:docMk/>
            <pc:sldMk cId="434107481" sldId="541"/>
            <ac:picMk id="7" creationId="{32F3AFC4-97FC-4723-8BD3-F89CC5B34725}"/>
          </ac:picMkLst>
        </pc:picChg>
        <pc:picChg chg="add mod">
          <ac:chgData name="حصه بنت العتيبي" userId="c1fe605c-1aaf-4791-a440-af891effc177" providerId="ADAL" clId="{7C452F77-D2DE-41AD-9C09-01857CDD2258}" dt="2022-01-01T15:44:45.270" v="1347" actId="1076"/>
          <ac:picMkLst>
            <pc:docMk/>
            <pc:sldMk cId="434107481" sldId="541"/>
            <ac:picMk id="12" creationId="{2E19F0C0-3431-4189-9209-7BE94FDFC2BF}"/>
          </ac:picMkLst>
        </pc:picChg>
        <pc:picChg chg="add mod modCrop">
          <ac:chgData name="حصه بنت العتيبي" userId="c1fe605c-1aaf-4791-a440-af891effc177" providerId="ADAL" clId="{7C452F77-D2DE-41AD-9C09-01857CDD2258}" dt="2022-01-01T15:42:46.575" v="1337" actId="14100"/>
          <ac:picMkLst>
            <pc:docMk/>
            <pc:sldMk cId="434107481" sldId="541"/>
            <ac:picMk id="19" creationId="{236C8C4E-03FB-4815-8B85-1140A7D5FAC0}"/>
          </ac:picMkLst>
        </pc:picChg>
        <pc:picChg chg="add mod">
          <ac:chgData name="حصه بنت العتيبي" userId="c1fe605c-1aaf-4791-a440-af891effc177" providerId="ADAL" clId="{7C452F77-D2DE-41AD-9C09-01857CDD2258}" dt="2022-01-01T15:43:51.636" v="1344" actId="1076"/>
          <ac:picMkLst>
            <pc:docMk/>
            <pc:sldMk cId="434107481" sldId="541"/>
            <ac:picMk id="23" creationId="{B3C85698-0489-45D3-91AF-DA915AB5980D}"/>
          </ac:picMkLst>
        </pc:picChg>
        <pc:picChg chg="add mod">
          <ac:chgData name="حصه بنت العتيبي" userId="c1fe605c-1aaf-4791-a440-af891effc177" providerId="ADAL" clId="{7C452F77-D2DE-41AD-9C09-01857CDD2258}" dt="2021-12-31T16:47:42.342" v="708" actId="1076"/>
          <ac:picMkLst>
            <pc:docMk/>
            <pc:sldMk cId="434107481" sldId="541"/>
            <ac:picMk id="1026" creationId="{11F5F403-76F5-46D1-B795-99071CB6BE6F}"/>
          </ac:picMkLst>
        </pc:picChg>
        <pc:picChg chg="add mod">
          <ac:chgData name="حصه بنت العتيبي" userId="c1fe605c-1aaf-4791-a440-af891effc177" providerId="ADAL" clId="{7C452F77-D2DE-41AD-9C09-01857CDD2258}" dt="2021-12-31T17:44:03.543" v="796" actId="1076"/>
          <ac:picMkLst>
            <pc:docMk/>
            <pc:sldMk cId="434107481" sldId="541"/>
            <ac:picMk id="1028" creationId="{8C97C124-1541-43B2-A307-3C61BC72EC63}"/>
          </ac:picMkLst>
        </pc:picChg>
        <pc:picChg chg="add mod">
          <ac:chgData name="حصه بنت العتيبي" userId="c1fe605c-1aaf-4791-a440-af891effc177" providerId="ADAL" clId="{7C452F77-D2DE-41AD-9C09-01857CDD2258}" dt="2022-01-01T15:42:16.540" v="1333" actId="1076"/>
          <ac:picMkLst>
            <pc:docMk/>
            <pc:sldMk cId="434107481" sldId="541"/>
            <ac:picMk id="1030" creationId="{B964DB20-B068-46C7-9CAE-9F4DD5A92D6D}"/>
          </ac:picMkLst>
        </pc:picChg>
        <pc:picChg chg="add del mod">
          <ac:chgData name="حصه بنت العتيبي" userId="c1fe605c-1aaf-4791-a440-af891effc177" providerId="ADAL" clId="{7C452F77-D2DE-41AD-9C09-01857CDD2258}" dt="2021-12-31T17:43:14.243" v="784" actId="478"/>
          <ac:picMkLst>
            <pc:docMk/>
            <pc:sldMk cId="434107481" sldId="541"/>
            <ac:picMk id="1032" creationId="{4B030093-3AD4-4C1D-AA04-DA8C79451057}"/>
          </ac:picMkLst>
        </pc:picChg>
        <pc:cxnChg chg="add mod">
          <ac:chgData name="حصه بنت العتيبي" userId="c1fe605c-1aaf-4791-a440-af891effc177" providerId="ADAL" clId="{7C452F77-D2DE-41AD-9C09-01857CDD2258}" dt="2022-01-01T15:26:58.483" v="1308" actId="164"/>
          <ac:cxnSpMkLst>
            <pc:docMk/>
            <pc:sldMk cId="434107481" sldId="541"/>
            <ac:cxnSpMk id="11" creationId="{D8B26815-E1B7-413C-8949-F44EAAA53F12}"/>
          </ac:cxnSpMkLst>
        </pc:cxnChg>
        <pc:cxnChg chg="add mod">
          <ac:chgData name="حصه بنت العتيبي" userId="c1fe605c-1aaf-4791-a440-af891effc177" providerId="ADAL" clId="{7C452F77-D2DE-41AD-9C09-01857CDD2258}" dt="2022-01-01T15:26:58.483" v="1308" actId="164"/>
          <ac:cxnSpMkLst>
            <pc:docMk/>
            <pc:sldMk cId="434107481" sldId="541"/>
            <ac:cxnSpMk id="17" creationId="{3BD70D96-635D-4352-9315-AFCC32E51DF0}"/>
          </ac:cxnSpMkLst>
        </pc:cxnChg>
        <pc:cxnChg chg="add mod">
          <ac:chgData name="حصه بنت العتيبي" userId="c1fe605c-1aaf-4791-a440-af891effc177" providerId="ADAL" clId="{7C452F77-D2DE-41AD-9C09-01857CDD2258}" dt="2022-01-01T15:26:58.483" v="1308" actId="164"/>
          <ac:cxnSpMkLst>
            <pc:docMk/>
            <pc:sldMk cId="434107481" sldId="541"/>
            <ac:cxnSpMk id="18" creationId="{A952CDA8-3CFC-4E1F-B83E-A072F234F515}"/>
          </ac:cxnSpMkLst>
        </pc:cxnChg>
      </pc:sldChg>
      <pc:sldChg chg="addSp delSp modSp mod modTransition">
        <pc:chgData name="حصه بنت العتيبي" userId="c1fe605c-1aaf-4791-a440-af891effc177" providerId="ADAL" clId="{7C452F77-D2DE-41AD-9C09-01857CDD2258}" dt="2022-01-01T17:13:32.628" v="1705"/>
        <pc:sldMkLst>
          <pc:docMk/>
          <pc:sldMk cId="3994065767" sldId="618"/>
        </pc:sldMkLst>
        <pc:spChg chg="add del mod">
          <ac:chgData name="حصه بنت العتيبي" userId="c1fe605c-1aaf-4791-a440-af891effc177" providerId="ADAL" clId="{7C452F77-D2DE-41AD-9C09-01857CDD2258}" dt="2021-12-31T14:06:17.645" v="27" actId="478"/>
          <ac:spMkLst>
            <pc:docMk/>
            <pc:sldMk cId="3994065767" sldId="618"/>
            <ac:spMk id="3" creationId="{570C14E7-1F27-47F3-97C4-FB55399F2DE6}"/>
          </ac:spMkLst>
        </pc:spChg>
        <pc:spChg chg="add mod">
          <ac:chgData name="حصه بنت العتيبي" userId="c1fe605c-1aaf-4791-a440-af891effc177" providerId="ADAL" clId="{7C452F77-D2DE-41AD-9C09-01857CDD2258}" dt="2021-12-31T16:40:14.669" v="600"/>
          <ac:spMkLst>
            <pc:docMk/>
            <pc:sldMk cId="3994065767" sldId="618"/>
            <ac:spMk id="3" creationId="{E1F9E674-6E66-4F06-9E2D-76B6B508C97C}"/>
          </ac:spMkLst>
        </pc:spChg>
        <pc:spChg chg="del">
          <ac:chgData name="حصه بنت العتيبي" userId="c1fe605c-1aaf-4791-a440-af891effc177" providerId="ADAL" clId="{7C452F77-D2DE-41AD-9C09-01857CDD2258}" dt="2021-12-31T14:04:35.231" v="12" actId="478"/>
          <ac:spMkLst>
            <pc:docMk/>
            <pc:sldMk cId="3994065767" sldId="618"/>
            <ac:spMk id="4" creationId="{00000000-0000-0000-0000-000000000000}"/>
          </ac:spMkLst>
        </pc:spChg>
        <pc:spChg chg="add mod">
          <ac:chgData name="حصه بنت العتيبي" userId="c1fe605c-1aaf-4791-a440-af891effc177" providerId="ADAL" clId="{7C452F77-D2DE-41AD-9C09-01857CDD2258}" dt="2021-12-31T16:40:14.669" v="600"/>
          <ac:spMkLst>
            <pc:docMk/>
            <pc:sldMk cId="3994065767" sldId="618"/>
            <ac:spMk id="4" creationId="{D9AB276D-7C7D-4995-A4AE-D73F0FDAA8CA}"/>
          </ac:spMkLst>
        </pc:spChg>
        <pc:spChg chg="del">
          <ac:chgData name="حصه بنت العتيبي" userId="c1fe605c-1aaf-4791-a440-af891effc177" providerId="ADAL" clId="{7C452F77-D2DE-41AD-9C09-01857CDD2258}" dt="2021-12-31T14:04:32.888" v="11" actId="478"/>
          <ac:spMkLst>
            <pc:docMk/>
            <pc:sldMk cId="3994065767" sldId="618"/>
            <ac:spMk id="5" creationId="{78CC151D-3E87-49F8-947C-F3CD2D5C3781}"/>
          </ac:spMkLst>
        </pc:spChg>
        <pc:spChg chg="add del mod">
          <ac:chgData name="حصه بنت العتيبي" userId="c1fe605c-1aaf-4791-a440-af891effc177" providerId="ADAL" clId="{7C452F77-D2DE-41AD-9C09-01857CDD2258}" dt="2021-12-31T14:04:37.866" v="14" actId="478"/>
          <ac:spMkLst>
            <pc:docMk/>
            <pc:sldMk cId="3994065767" sldId="618"/>
            <ac:spMk id="8" creationId="{2FC5C583-4251-48BC-BF31-4364EB3862B5}"/>
          </ac:spMkLst>
        </pc:spChg>
        <pc:spChg chg="add del mod">
          <ac:chgData name="حصه بنت العتيبي" userId="c1fe605c-1aaf-4791-a440-af891effc177" providerId="ADAL" clId="{7C452F77-D2DE-41AD-9C09-01857CDD2258}" dt="2021-12-31T14:04:36.673" v="13" actId="478"/>
          <ac:spMkLst>
            <pc:docMk/>
            <pc:sldMk cId="3994065767" sldId="618"/>
            <ac:spMk id="10" creationId="{9C194D11-A996-49B4-9110-2340BDAA6082}"/>
          </ac:spMkLst>
        </pc:spChg>
        <pc:spChg chg="add del mod">
          <ac:chgData name="حصه بنت العتيبي" userId="c1fe605c-1aaf-4791-a440-af891effc177" providerId="ADAL" clId="{7C452F77-D2DE-41AD-9C09-01857CDD2258}" dt="2021-12-31T14:06:58.844" v="32" actId="478"/>
          <ac:spMkLst>
            <pc:docMk/>
            <pc:sldMk cId="3994065767" sldId="618"/>
            <ac:spMk id="11" creationId="{6AE9A68F-E445-42D7-878D-D0B81C6FF25F}"/>
          </ac:spMkLst>
        </pc:spChg>
        <pc:spChg chg="add mod">
          <ac:chgData name="حصه بنت العتيبي" userId="c1fe605c-1aaf-4791-a440-af891effc177" providerId="ADAL" clId="{7C452F77-D2DE-41AD-9C09-01857CDD2258}" dt="2021-12-31T14:31:43.403" v="319" actId="207"/>
          <ac:spMkLst>
            <pc:docMk/>
            <pc:sldMk cId="3994065767" sldId="618"/>
            <ac:spMk id="12" creationId="{F4B94A20-6B5E-449F-AE9E-358935D20BD8}"/>
          </ac:spMkLst>
        </pc:spChg>
      </pc:sldChg>
      <pc:sldChg chg="addSp modSp mod modTransition modAnim">
        <pc:chgData name="حصه بنت العتيبي" userId="c1fe605c-1aaf-4791-a440-af891effc177" providerId="ADAL" clId="{7C452F77-D2DE-41AD-9C09-01857CDD2258}" dt="2022-01-01T17:13:32.628" v="1705"/>
        <pc:sldMkLst>
          <pc:docMk/>
          <pc:sldMk cId="3812511873" sldId="619"/>
        </pc:sldMkLst>
        <pc:picChg chg="add mod modCrop">
          <ac:chgData name="حصه بنت العتيبي" userId="c1fe605c-1aaf-4791-a440-af891effc177" providerId="ADAL" clId="{7C452F77-D2DE-41AD-9C09-01857CDD2258}" dt="2021-12-31T15:11:25.326" v="369" actId="14861"/>
          <ac:picMkLst>
            <pc:docMk/>
            <pc:sldMk cId="3812511873" sldId="619"/>
            <ac:picMk id="11" creationId="{4E09B968-DF5F-435B-B733-BC1D2F27169D}"/>
          </ac:picMkLst>
        </pc:picChg>
      </pc:sldChg>
      <pc:sldChg chg="addSp delSp modSp mod ord modTransition modAnim">
        <pc:chgData name="حصه بنت العتيبي" userId="c1fe605c-1aaf-4791-a440-af891effc177" providerId="ADAL" clId="{7C452F77-D2DE-41AD-9C09-01857CDD2258}" dt="2022-01-01T17:13:32.628" v="1705"/>
        <pc:sldMkLst>
          <pc:docMk/>
          <pc:sldMk cId="2271454662" sldId="623"/>
        </pc:sldMkLst>
        <pc:spChg chg="del">
          <ac:chgData name="حصه بنت العتيبي" userId="c1fe605c-1aaf-4791-a440-af891effc177" providerId="ADAL" clId="{7C452F77-D2DE-41AD-9C09-01857CDD2258}" dt="2021-12-31T14:29:11.699" v="291" actId="478"/>
          <ac:spMkLst>
            <pc:docMk/>
            <pc:sldMk cId="2271454662" sldId="623"/>
            <ac:spMk id="3" creationId="{8E99CB6C-539C-42E1-A993-CD58D03ED02D}"/>
          </ac:spMkLst>
        </pc:spChg>
        <pc:spChg chg="del">
          <ac:chgData name="حصه بنت العتيبي" userId="c1fe605c-1aaf-4791-a440-af891effc177" providerId="ADAL" clId="{7C452F77-D2DE-41AD-9C09-01857CDD2258}" dt="2021-12-31T14:29:06.015" v="289" actId="478"/>
          <ac:spMkLst>
            <pc:docMk/>
            <pc:sldMk cId="2271454662" sldId="623"/>
            <ac:spMk id="5" creationId="{C11E0449-C335-46DB-B971-B68D8522B501}"/>
          </ac:spMkLst>
        </pc:spChg>
        <pc:spChg chg="add del mod">
          <ac:chgData name="حصه بنت العتيبي" userId="c1fe605c-1aaf-4791-a440-af891effc177" providerId="ADAL" clId="{7C452F77-D2DE-41AD-9C09-01857CDD2258}" dt="2021-12-31T14:29:03.989" v="288" actId="478"/>
          <ac:spMkLst>
            <pc:docMk/>
            <pc:sldMk cId="2271454662" sldId="623"/>
            <ac:spMk id="6" creationId="{D77251E2-AB1D-4849-B370-947460034232}"/>
          </ac:spMkLst>
        </pc:spChg>
        <pc:spChg chg="add del mod">
          <ac:chgData name="حصه بنت العتيبي" userId="c1fe605c-1aaf-4791-a440-af891effc177" providerId="ADAL" clId="{7C452F77-D2DE-41AD-9C09-01857CDD2258}" dt="2021-12-31T14:29:08.357" v="290" actId="478"/>
          <ac:spMkLst>
            <pc:docMk/>
            <pc:sldMk cId="2271454662" sldId="623"/>
            <ac:spMk id="8" creationId="{5C75F072-9C6D-47B0-ADA7-8E90D1D65918}"/>
          </ac:spMkLst>
        </pc:spChg>
        <pc:spChg chg="add mod">
          <ac:chgData name="حصه بنت العتيبي" userId="c1fe605c-1aaf-4791-a440-af891effc177" providerId="ADAL" clId="{7C452F77-D2DE-41AD-9C09-01857CDD2258}" dt="2022-01-01T16:00:56.768" v="1405" actId="164"/>
          <ac:spMkLst>
            <pc:docMk/>
            <pc:sldMk cId="2271454662" sldId="623"/>
            <ac:spMk id="9" creationId="{6B599897-AEC6-4025-9E59-8E46201A9561}"/>
          </ac:spMkLst>
        </pc:spChg>
        <pc:spChg chg="add del mod">
          <ac:chgData name="حصه بنت العتيبي" userId="c1fe605c-1aaf-4791-a440-af891effc177" providerId="ADAL" clId="{7C452F77-D2DE-41AD-9C09-01857CDD2258}" dt="2021-12-31T14:29:16.589" v="293" actId="478"/>
          <ac:spMkLst>
            <pc:docMk/>
            <pc:sldMk cId="2271454662" sldId="623"/>
            <ac:spMk id="10" creationId="{9B673469-6B54-4A83-8AF6-9AEF1A4787D4}"/>
          </ac:spMkLst>
        </pc:spChg>
        <pc:spChg chg="del">
          <ac:chgData name="حصه بنت العتيبي" userId="c1fe605c-1aaf-4791-a440-af891effc177" providerId="ADAL" clId="{7C452F77-D2DE-41AD-9C09-01857CDD2258}" dt="2021-12-31T14:29:00.524" v="287" actId="478"/>
          <ac:spMkLst>
            <pc:docMk/>
            <pc:sldMk cId="2271454662" sldId="623"/>
            <ac:spMk id="11" creationId="{00000000-0000-0000-0000-000000000000}"/>
          </ac:spMkLst>
        </pc:spChg>
        <pc:spChg chg="add mod">
          <ac:chgData name="حصه بنت العتيبي" userId="c1fe605c-1aaf-4791-a440-af891effc177" providerId="ADAL" clId="{7C452F77-D2DE-41AD-9C09-01857CDD2258}" dt="2022-01-01T16:02:10.310" v="1414" actId="164"/>
          <ac:spMkLst>
            <pc:docMk/>
            <pc:sldMk cId="2271454662" sldId="623"/>
            <ac:spMk id="11" creationId="{2B6DB767-CBF7-4844-A283-AD00393CD2FC}"/>
          </ac:spMkLst>
        </pc:spChg>
        <pc:spChg chg="add mod">
          <ac:chgData name="حصه بنت العتيبي" userId="c1fe605c-1aaf-4791-a440-af891effc177" providerId="ADAL" clId="{7C452F77-D2DE-41AD-9C09-01857CDD2258}" dt="2022-01-01T16:03:17.274" v="1424" actId="164"/>
          <ac:spMkLst>
            <pc:docMk/>
            <pc:sldMk cId="2271454662" sldId="623"/>
            <ac:spMk id="13" creationId="{340B6642-0C65-4580-BA85-8C9930AB9EF5}"/>
          </ac:spMkLst>
        </pc:spChg>
        <pc:spChg chg="add mod">
          <ac:chgData name="حصه بنت العتيبي" userId="c1fe605c-1aaf-4791-a440-af891effc177" providerId="ADAL" clId="{7C452F77-D2DE-41AD-9C09-01857CDD2258}" dt="2022-01-01T16:04:03.679" v="1433" actId="164"/>
          <ac:spMkLst>
            <pc:docMk/>
            <pc:sldMk cId="2271454662" sldId="623"/>
            <ac:spMk id="15" creationId="{7A47BF7F-BC4B-4A9D-BE1D-9B588AF825EE}"/>
          </ac:spMkLst>
        </pc:spChg>
        <pc:grpChg chg="add mod">
          <ac:chgData name="حصه بنت العتيبي" userId="c1fe605c-1aaf-4791-a440-af891effc177" providerId="ADAL" clId="{7C452F77-D2DE-41AD-9C09-01857CDD2258}" dt="2022-01-01T16:09:04.572" v="1448" actId="1076"/>
          <ac:grpSpMkLst>
            <pc:docMk/>
            <pc:sldMk cId="2271454662" sldId="623"/>
            <ac:grpSpMk id="10" creationId="{2AA47DDF-2BEB-4791-ABDD-2F4C424FB8E7}"/>
          </ac:grpSpMkLst>
        </pc:grpChg>
        <pc:grpChg chg="add mod">
          <ac:chgData name="حصه بنت العتيبي" userId="c1fe605c-1aaf-4791-a440-af891effc177" providerId="ADAL" clId="{7C452F77-D2DE-41AD-9C09-01857CDD2258}" dt="2022-01-01T16:09:26.659" v="1453" actId="1076"/>
          <ac:grpSpMkLst>
            <pc:docMk/>
            <pc:sldMk cId="2271454662" sldId="623"/>
            <ac:grpSpMk id="12" creationId="{C79DFF8B-91E5-4088-8859-8977DCD1098D}"/>
          </ac:grpSpMkLst>
        </pc:grpChg>
        <pc:grpChg chg="add mod">
          <ac:chgData name="حصه بنت العتيبي" userId="c1fe605c-1aaf-4791-a440-af891effc177" providerId="ADAL" clId="{7C452F77-D2DE-41AD-9C09-01857CDD2258}" dt="2022-01-01T16:09:02.432" v="1447" actId="1076"/>
          <ac:grpSpMkLst>
            <pc:docMk/>
            <pc:sldMk cId="2271454662" sldId="623"/>
            <ac:grpSpMk id="14" creationId="{A6F6212F-5B8A-408D-93EE-18288849F308}"/>
          </ac:grpSpMkLst>
        </pc:grpChg>
        <pc:grpChg chg="add mod">
          <ac:chgData name="حصه بنت العتيبي" userId="c1fe605c-1aaf-4791-a440-af891effc177" providerId="ADAL" clId="{7C452F77-D2DE-41AD-9C09-01857CDD2258}" dt="2022-01-01T16:09:24.528" v="1452" actId="1076"/>
          <ac:grpSpMkLst>
            <pc:docMk/>
            <pc:sldMk cId="2271454662" sldId="623"/>
            <ac:grpSpMk id="16" creationId="{526A7CE6-8619-4125-BE36-E9D75AD84758}"/>
          </ac:grpSpMkLst>
        </pc:grpChg>
        <pc:picChg chg="add mod">
          <ac:chgData name="حصه بنت العتيبي" userId="c1fe605c-1aaf-4791-a440-af891effc177" providerId="ADAL" clId="{7C452F77-D2DE-41AD-9C09-01857CDD2258}" dt="2022-01-01T15:59:44.256" v="1396" actId="1076"/>
          <ac:picMkLst>
            <pc:docMk/>
            <pc:sldMk cId="2271454662" sldId="623"/>
            <ac:picMk id="3" creationId="{B3B778EF-98D0-4BD1-A51A-033EA68798D4}"/>
          </ac:picMkLst>
        </pc:picChg>
        <pc:picChg chg="add mod modCrop">
          <ac:chgData name="حصه بنت العتيبي" userId="c1fe605c-1aaf-4791-a440-af891effc177" providerId="ADAL" clId="{7C452F77-D2DE-41AD-9C09-01857CDD2258}" dt="2022-01-01T16:09:09.841" v="1450" actId="1076"/>
          <ac:picMkLst>
            <pc:docMk/>
            <pc:sldMk cId="2271454662" sldId="623"/>
            <ac:picMk id="5" creationId="{B9C675DA-29AD-4481-93BA-D3B9A552D168}"/>
          </ac:picMkLst>
        </pc:picChg>
        <pc:picChg chg="add mod">
          <ac:chgData name="حصه بنت العتيبي" userId="c1fe605c-1aaf-4791-a440-af891effc177" providerId="ADAL" clId="{7C452F77-D2DE-41AD-9C09-01857CDD2258}" dt="2022-01-01T16:04:03.679" v="1433" actId="164"/>
          <ac:picMkLst>
            <pc:docMk/>
            <pc:sldMk cId="2271454662" sldId="623"/>
            <ac:picMk id="6" creationId="{3E412A0A-67F9-4411-A0BC-0810542029B1}"/>
          </ac:picMkLst>
        </pc:picChg>
        <pc:picChg chg="add mod">
          <ac:chgData name="حصه بنت العتيبي" userId="c1fe605c-1aaf-4791-a440-af891effc177" providerId="ADAL" clId="{7C452F77-D2DE-41AD-9C09-01857CDD2258}" dt="2022-01-01T16:00:56.768" v="1405" actId="164"/>
          <ac:picMkLst>
            <pc:docMk/>
            <pc:sldMk cId="2271454662" sldId="623"/>
            <ac:picMk id="7" creationId="{E86FCA3F-0EDC-4D6C-8799-3611EBD5B9D5}"/>
          </ac:picMkLst>
        </pc:picChg>
        <pc:picChg chg="add mod">
          <ac:chgData name="حصه بنت العتيبي" userId="c1fe605c-1aaf-4791-a440-af891effc177" providerId="ADAL" clId="{7C452F77-D2DE-41AD-9C09-01857CDD2258}" dt="2022-01-01T16:03:17.274" v="1424" actId="164"/>
          <ac:picMkLst>
            <pc:docMk/>
            <pc:sldMk cId="2271454662" sldId="623"/>
            <ac:picMk id="8" creationId="{D9140C28-02EA-40C4-92E7-6C591CC01F5A}"/>
          </ac:picMkLst>
        </pc:picChg>
        <pc:picChg chg="del">
          <ac:chgData name="حصه بنت العتيبي" userId="c1fe605c-1aaf-4791-a440-af891effc177" providerId="ADAL" clId="{7C452F77-D2DE-41AD-9C09-01857CDD2258}" dt="2021-12-31T14:29:13.771" v="292" actId="478"/>
          <ac:picMkLst>
            <pc:docMk/>
            <pc:sldMk cId="2271454662" sldId="623"/>
            <ac:picMk id="12" creationId="{F8670FF9-480E-49A6-A069-BFCF6D699533}"/>
          </ac:picMkLst>
        </pc:picChg>
      </pc:sldChg>
      <pc:sldChg chg="addSp delSp modSp mod modTransition modAnim">
        <pc:chgData name="حصه بنت العتيبي" userId="c1fe605c-1aaf-4791-a440-af891effc177" providerId="ADAL" clId="{7C452F77-D2DE-41AD-9C09-01857CDD2258}" dt="2022-01-01T17:46:38.059" v="1846"/>
        <pc:sldMkLst>
          <pc:docMk/>
          <pc:sldMk cId="3191118607" sldId="624"/>
        </pc:sldMkLst>
        <pc:spChg chg="del">
          <ac:chgData name="حصه بنت العتيبي" userId="c1fe605c-1aaf-4791-a440-af891effc177" providerId="ADAL" clId="{7C452F77-D2DE-41AD-9C09-01857CDD2258}" dt="2021-12-31T14:29:29.567" v="294" actId="478"/>
          <ac:spMkLst>
            <pc:docMk/>
            <pc:sldMk cId="3191118607" sldId="624"/>
            <ac:spMk id="3" creationId="{60F24C00-46C9-49C6-812D-2DEAB2B5B3CB}"/>
          </ac:spMkLst>
        </pc:spChg>
        <pc:spChg chg="del">
          <ac:chgData name="حصه بنت العتيبي" userId="c1fe605c-1aaf-4791-a440-af891effc177" providerId="ADAL" clId="{7C452F77-D2DE-41AD-9C09-01857CDD2258}" dt="2021-12-31T14:29:29.567" v="294" actId="478"/>
          <ac:spMkLst>
            <pc:docMk/>
            <pc:sldMk cId="3191118607" sldId="624"/>
            <ac:spMk id="5" creationId="{E8238801-5FA2-45D0-8DCD-2CE63F6A7809}"/>
          </ac:spMkLst>
        </pc:spChg>
        <pc:spChg chg="del">
          <ac:chgData name="حصه بنت العتيبي" userId="c1fe605c-1aaf-4791-a440-af891effc177" providerId="ADAL" clId="{7C452F77-D2DE-41AD-9C09-01857CDD2258}" dt="2021-12-31T14:29:29.567" v="294" actId="478"/>
          <ac:spMkLst>
            <pc:docMk/>
            <pc:sldMk cId="3191118607" sldId="624"/>
            <ac:spMk id="6" creationId="{048511A5-C872-4531-A992-CA7EB41C132C}"/>
          </ac:spMkLst>
        </pc:spChg>
        <pc:spChg chg="add mod">
          <ac:chgData name="حصه بنت العتيبي" userId="c1fe605c-1aaf-4791-a440-af891effc177" providerId="ADAL" clId="{7C452F77-D2DE-41AD-9C09-01857CDD2258}" dt="2022-01-01T17:37:40.983" v="1802" actId="1076"/>
          <ac:spMkLst>
            <pc:docMk/>
            <pc:sldMk cId="3191118607" sldId="624"/>
            <ac:spMk id="6" creationId="{F85CB3CC-9F01-4760-8D94-4BEAE01CA6D3}"/>
          </ac:spMkLst>
        </pc:spChg>
        <pc:spChg chg="del">
          <ac:chgData name="حصه بنت العتيبي" userId="c1fe605c-1aaf-4791-a440-af891effc177" providerId="ADAL" clId="{7C452F77-D2DE-41AD-9C09-01857CDD2258}" dt="2021-12-31T14:29:37.574" v="295" actId="478"/>
          <ac:spMkLst>
            <pc:docMk/>
            <pc:sldMk cId="3191118607" sldId="624"/>
            <ac:spMk id="7" creationId="{22C2EFE3-751E-4B8B-A2C0-0FCD72A5E0EF}"/>
          </ac:spMkLst>
        </pc:spChg>
        <pc:spChg chg="add mod">
          <ac:chgData name="حصه بنت العتيبي" userId="c1fe605c-1aaf-4791-a440-af891effc177" providerId="ADAL" clId="{7C452F77-D2DE-41AD-9C09-01857CDD2258}" dt="2022-01-01T17:37:31.859" v="1801"/>
          <ac:spMkLst>
            <pc:docMk/>
            <pc:sldMk cId="3191118607" sldId="624"/>
            <ac:spMk id="7" creationId="{927532BD-156F-48A9-994D-1F3EF4BD3AB6}"/>
          </ac:spMkLst>
        </pc:spChg>
        <pc:spChg chg="del">
          <ac:chgData name="حصه بنت العتيبي" userId="c1fe605c-1aaf-4791-a440-af891effc177" providerId="ADAL" clId="{7C452F77-D2DE-41AD-9C09-01857CDD2258}" dt="2021-12-31T14:29:29.567" v="294" actId="478"/>
          <ac:spMkLst>
            <pc:docMk/>
            <pc:sldMk cId="3191118607" sldId="624"/>
            <ac:spMk id="8" creationId="{03D0101B-4320-4130-8381-DDFACEB78A63}"/>
          </ac:spMkLst>
        </pc:spChg>
        <pc:spChg chg="add mod">
          <ac:chgData name="حصه بنت العتيبي" userId="c1fe605c-1aaf-4791-a440-af891effc177" providerId="ADAL" clId="{7C452F77-D2DE-41AD-9C09-01857CDD2258}" dt="2022-01-01T17:37:31.859" v="1801"/>
          <ac:spMkLst>
            <pc:docMk/>
            <pc:sldMk cId="3191118607" sldId="624"/>
            <ac:spMk id="8" creationId="{DCCB52D3-BD1D-4CB3-8E75-8E6DBFF52E50}"/>
          </ac:spMkLst>
        </pc:spChg>
        <pc:spChg chg="add mod">
          <ac:chgData name="حصه بنت العتيبي" userId="c1fe605c-1aaf-4791-a440-af891effc177" providerId="ADAL" clId="{7C452F77-D2DE-41AD-9C09-01857CDD2258}" dt="2022-01-01T17:38:05.542" v="1808" actId="20577"/>
          <ac:spMkLst>
            <pc:docMk/>
            <pc:sldMk cId="3191118607" sldId="624"/>
            <ac:spMk id="9" creationId="{5D896729-0CBA-42A3-AB86-0D4EE71EC83D}"/>
          </ac:spMkLst>
        </pc:spChg>
        <pc:spChg chg="add del mod">
          <ac:chgData name="حصه بنت العتيبي" userId="c1fe605c-1aaf-4791-a440-af891effc177" providerId="ADAL" clId="{7C452F77-D2DE-41AD-9C09-01857CDD2258}" dt="2021-12-31T14:29:37.574" v="295" actId="478"/>
          <ac:spMkLst>
            <pc:docMk/>
            <pc:sldMk cId="3191118607" sldId="624"/>
            <ac:spMk id="10" creationId="{A2A0BA64-E53C-49B3-8AFA-78BED3B90F77}"/>
          </ac:spMkLst>
        </pc:spChg>
        <pc:spChg chg="add mod">
          <ac:chgData name="حصه بنت العتيبي" userId="c1fe605c-1aaf-4791-a440-af891effc177" providerId="ADAL" clId="{7C452F77-D2DE-41AD-9C09-01857CDD2258}" dt="2022-01-01T17:37:31.859" v="1801"/>
          <ac:spMkLst>
            <pc:docMk/>
            <pc:sldMk cId="3191118607" sldId="624"/>
            <ac:spMk id="10" creationId="{F68BF791-52AE-49C8-A46D-2AB67C4D9FA0}"/>
          </ac:spMkLst>
        </pc:spChg>
        <pc:spChg chg="add mod">
          <ac:chgData name="حصه بنت العتيبي" userId="c1fe605c-1aaf-4791-a440-af891effc177" providerId="ADAL" clId="{7C452F77-D2DE-41AD-9C09-01857CDD2258}" dt="2022-01-01T17:37:31.859" v="1801"/>
          <ac:spMkLst>
            <pc:docMk/>
            <pc:sldMk cId="3191118607" sldId="624"/>
            <ac:spMk id="11" creationId="{C1953693-D8C5-408B-B041-61F98DBBEB95}"/>
          </ac:spMkLst>
        </pc:spChg>
        <pc:spChg chg="add del mod">
          <ac:chgData name="حصه بنت العتيبي" userId="c1fe605c-1aaf-4791-a440-af891effc177" providerId="ADAL" clId="{7C452F77-D2DE-41AD-9C09-01857CDD2258}" dt="2021-12-31T14:29:37.574" v="295" actId="478"/>
          <ac:spMkLst>
            <pc:docMk/>
            <pc:sldMk cId="3191118607" sldId="624"/>
            <ac:spMk id="12" creationId="{4EA6D875-A6EA-4C6A-A404-0022AB49FDCC}"/>
          </ac:spMkLst>
        </pc:spChg>
        <pc:spChg chg="add del mod">
          <ac:chgData name="حصه بنت العتيبي" userId="c1fe605c-1aaf-4791-a440-af891effc177" providerId="ADAL" clId="{7C452F77-D2DE-41AD-9C09-01857CDD2258}" dt="2021-12-31T14:29:42.709" v="296" actId="478"/>
          <ac:spMkLst>
            <pc:docMk/>
            <pc:sldMk cId="3191118607" sldId="624"/>
            <ac:spMk id="14" creationId="{3CC67AD5-6FA8-4444-842C-FF372975D657}"/>
          </ac:spMkLst>
        </pc:spChg>
        <pc:spChg chg="add del mod">
          <ac:chgData name="حصه بنت العتيبي" userId="c1fe605c-1aaf-4791-a440-af891effc177" providerId="ADAL" clId="{7C452F77-D2DE-41AD-9C09-01857CDD2258}" dt="2021-12-31T14:29:42.709" v="296" actId="478"/>
          <ac:spMkLst>
            <pc:docMk/>
            <pc:sldMk cId="3191118607" sldId="624"/>
            <ac:spMk id="16" creationId="{7475E952-F534-4C90-943E-C21364284770}"/>
          </ac:spMkLst>
        </pc:spChg>
        <pc:spChg chg="del">
          <ac:chgData name="حصه بنت العتيبي" userId="c1fe605c-1aaf-4791-a440-af891effc177" providerId="ADAL" clId="{7C452F77-D2DE-41AD-9C09-01857CDD2258}" dt="2021-12-31T14:29:37.574" v="295" actId="478"/>
          <ac:spMkLst>
            <pc:docMk/>
            <pc:sldMk cId="3191118607" sldId="624"/>
            <ac:spMk id="40" creationId="{65A5376C-613D-4FB8-8667-427E0D7DFDAB}"/>
          </ac:spMkLst>
        </pc:spChg>
        <pc:picChg chg="add del mod modCrop">
          <ac:chgData name="حصه بنت العتيبي" userId="c1fe605c-1aaf-4791-a440-af891effc177" providerId="ADAL" clId="{7C452F77-D2DE-41AD-9C09-01857CDD2258}" dt="2022-01-01T17:28:33.573" v="1786" actId="478"/>
          <ac:picMkLst>
            <pc:docMk/>
            <pc:sldMk cId="3191118607" sldId="624"/>
            <ac:picMk id="3" creationId="{1BE8395E-76FA-4936-AE38-A3B3C3493A6A}"/>
          </ac:picMkLst>
        </pc:picChg>
        <pc:picChg chg="add mod modCrop">
          <ac:chgData name="حصه بنت العتيبي" userId="c1fe605c-1aaf-4791-a440-af891effc177" providerId="ADAL" clId="{7C452F77-D2DE-41AD-9C09-01857CDD2258}" dt="2022-01-01T17:36:05.874" v="1800" actId="1076"/>
          <ac:picMkLst>
            <pc:docMk/>
            <pc:sldMk cId="3191118607" sldId="624"/>
            <ac:picMk id="5" creationId="{150B58CA-9FAA-47C3-A94E-E5D5E25B98C4}"/>
          </ac:picMkLst>
        </pc:picChg>
        <pc:picChg chg="add mod modCrop">
          <ac:chgData name="حصه بنت العتيبي" userId="c1fe605c-1aaf-4791-a440-af891effc177" providerId="ADAL" clId="{7C452F77-D2DE-41AD-9C09-01857CDD2258}" dt="2022-01-01T17:44:56.820" v="1817" actId="1076"/>
          <ac:picMkLst>
            <pc:docMk/>
            <pc:sldMk cId="3191118607" sldId="624"/>
            <ac:picMk id="13" creationId="{B2BB6BD6-D777-44EF-9E98-590A8EA7CE63}"/>
          </ac:picMkLst>
        </pc:picChg>
      </pc:sldChg>
      <pc:sldChg chg="addSp delSp modSp del mod">
        <pc:chgData name="حصه بنت العتيبي" userId="c1fe605c-1aaf-4791-a440-af891effc177" providerId="ADAL" clId="{7C452F77-D2DE-41AD-9C09-01857CDD2258}" dt="2021-12-31T14:30:12.353" v="303" actId="47"/>
        <pc:sldMkLst>
          <pc:docMk/>
          <pc:sldMk cId="869470413" sldId="2432"/>
        </pc:sldMkLst>
        <pc:spChg chg="del">
          <ac:chgData name="حصه بنت العتيبي" userId="c1fe605c-1aaf-4791-a440-af891effc177" providerId="ADAL" clId="{7C452F77-D2DE-41AD-9C09-01857CDD2258}" dt="2021-12-31T14:30:04.109" v="301" actId="478"/>
          <ac:spMkLst>
            <pc:docMk/>
            <pc:sldMk cId="869470413" sldId="2432"/>
            <ac:spMk id="2" creationId="{C09ADB54-3897-4872-B9B3-1888BB60FDFF}"/>
          </ac:spMkLst>
        </pc:spChg>
        <pc:spChg chg="del">
          <ac:chgData name="حصه بنت العتيبي" userId="c1fe605c-1aaf-4791-a440-af891effc177" providerId="ADAL" clId="{7C452F77-D2DE-41AD-9C09-01857CDD2258}" dt="2021-12-31T14:29:54.142" v="297" actId="478"/>
          <ac:spMkLst>
            <pc:docMk/>
            <pc:sldMk cId="869470413" sldId="2432"/>
            <ac:spMk id="3" creationId="{A999491B-46DB-4307-8E1A-E1066E4FBAEB}"/>
          </ac:spMkLst>
        </pc:spChg>
        <pc:spChg chg="del">
          <ac:chgData name="حصه بنت العتيبي" userId="c1fe605c-1aaf-4791-a440-af891effc177" providerId="ADAL" clId="{7C452F77-D2DE-41AD-9C09-01857CDD2258}" dt="2021-12-31T14:29:58.138" v="299" actId="478"/>
          <ac:spMkLst>
            <pc:docMk/>
            <pc:sldMk cId="869470413" sldId="2432"/>
            <ac:spMk id="4" creationId="{46E2CC9E-302A-4500-B0E3-4BE84867E197}"/>
          </ac:spMkLst>
        </pc:spChg>
        <pc:spChg chg="add del mod">
          <ac:chgData name="حصه بنت العتيبي" userId="c1fe605c-1aaf-4791-a440-af891effc177" providerId="ADAL" clId="{7C452F77-D2DE-41AD-9C09-01857CDD2258}" dt="2021-12-31T14:29:56.261" v="298" actId="478"/>
          <ac:spMkLst>
            <pc:docMk/>
            <pc:sldMk cId="869470413" sldId="2432"/>
            <ac:spMk id="9" creationId="{8847582C-89AC-43CE-A7C5-D28C1F7AE32A}"/>
          </ac:spMkLst>
        </pc:spChg>
        <pc:spChg chg="add del mod">
          <ac:chgData name="حصه بنت العتيبي" userId="c1fe605c-1aaf-4791-a440-af891effc177" providerId="ADAL" clId="{7C452F77-D2DE-41AD-9C09-01857CDD2258}" dt="2021-12-31T14:30:01.688" v="300" actId="478"/>
          <ac:spMkLst>
            <pc:docMk/>
            <pc:sldMk cId="869470413" sldId="2432"/>
            <ac:spMk id="11" creationId="{5FF3869E-237A-40D8-A2AE-4F95508FD904}"/>
          </ac:spMkLst>
        </pc:spChg>
        <pc:spChg chg="add del mod">
          <ac:chgData name="حصه بنت العتيبي" userId="c1fe605c-1aaf-4791-a440-af891effc177" providerId="ADAL" clId="{7C452F77-D2DE-41AD-9C09-01857CDD2258}" dt="2021-12-31T14:30:05.659" v="302" actId="478"/>
          <ac:spMkLst>
            <pc:docMk/>
            <pc:sldMk cId="869470413" sldId="2432"/>
            <ac:spMk id="13" creationId="{7BD740B3-E1C0-45B6-BEEA-48E4F1440C11}"/>
          </ac:spMkLst>
        </pc:spChg>
      </pc:sldChg>
      <pc:sldChg chg="addSp delSp modSp mod modTransition modAnim">
        <pc:chgData name="حصه بنت العتيبي" userId="c1fe605c-1aaf-4791-a440-af891effc177" providerId="ADAL" clId="{7C452F77-D2DE-41AD-9C09-01857CDD2258}" dt="2022-01-01T18:17:44.559" v="2001" actId="1440"/>
        <pc:sldMkLst>
          <pc:docMk/>
          <pc:sldMk cId="2779095684" sldId="2433"/>
        </pc:sldMkLst>
        <pc:spChg chg="del">
          <ac:chgData name="حصه بنت العتيبي" userId="c1fe605c-1aaf-4791-a440-af891effc177" providerId="ADAL" clId="{7C452F77-D2DE-41AD-9C09-01857CDD2258}" dt="2021-12-31T14:30:30.192" v="307" actId="478"/>
          <ac:spMkLst>
            <pc:docMk/>
            <pc:sldMk cId="2779095684" sldId="2433"/>
            <ac:spMk id="3" creationId="{285B5BEE-6663-477E-84CC-8F3239D3B1D6}"/>
          </ac:spMkLst>
        </pc:spChg>
        <pc:spChg chg="add del mod">
          <ac:chgData name="حصه بنت العتيبي" userId="c1fe605c-1aaf-4791-a440-af891effc177" providerId="ADAL" clId="{7C452F77-D2DE-41AD-9C09-01857CDD2258}" dt="2021-12-31T14:30:26.652" v="306" actId="478"/>
          <ac:spMkLst>
            <pc:docMk/>
            <pc:sldMk cId="2779095684" sldId="2433"/>
            <ac:spMk id="4" creationId="{5172BC93-4155-4D0E-9C83-41D802FA9054}"/>
          </ac:spMkLst>
        </pc:spChg>
        <pc:spChg chg="add del mod">
          <ac:chgData name="حصه بنت العتيبي" userId="c1fe605c-1aaf-4791-a440-af891effc177" providerId="ADAL" clId="{7C452F77-D2DE-41AD-9C09-01857CDD2258}" dt="2021-12-31T14:30:32.590" v="308" actId="478"/>
          <ac:spMkLst>
            <pc:docMk/>
            <pc:sldMk cId="2779095684" sldId="2433"/>
            <ac:spMk id="6" creationId="{387B8C51-0AD6-4A44-AB8F-6DD723ECC772}"/>
          </ac:spMkLst>
        </pc:spChg>
        <pc:grpChg chg="add mod">
          <ac:chgData name="حصه بنت العتيبي" userId="c1fe605c-1aaf-4791-a440-af891effc177" providerId="ADAL" clId="{7C452F77-D2DE-41AD-9C09-01857CDD2258}" dt="2022-01-01T17:52:19.882" v="1884" actId="164"/>
          <ac:grpSpMkLst>
            <pc:docMk/>
            <pc:sldMk cId="2779095684" sldId="2433"/>
            <ac:grpSpMk id="11" creationId="{568E042D-92E6-44E9-9935-D915D0E54F03}"/>
          </ac:grpSpMkLst>
        </pc:grpChg>
        <pc:graphicFrameChg chg="del mod modGraphic">
          <ac:chgData name="حصه بنت العتيبي" userId="c1fe605c-1aaf-4791-a440-af891effc177" providerId="ADAL" clId="{7C452F77-D2DE-41AD-9C09-01857CDD2258}" dt="2021-12-31T14:30:24.837" v="305" actId="478"/>
          <ac:graphicFrameMkLst>
            <pc:docMk/>
            <pc:sldMk cId="2779095684" sldId="2433"/>
            <ac:graphicFrameMk id="17" creationId="{1F661812-8559-485E-ACC3-A7453325F36B}"/>
          </ac:graphicFrameMkLst>
        </pc:graphicFrameChg>
        <pc:picChg chg="add mod">
          <ac:chgData name="حصه بنت العتيبي" userId="c1fe605c-1aaf-4791-a440-af891effc177" providerId="ADAL" clId="{7C452F77-D2DE-41AD-9C09-01857CDD2258}" dt="2022-01-01T17:52:19.882" v="1884" actId="164"/>
          <ac:picMkLst>
            <pc:docMk/>
            <pc:sldMk cId="2779095684" sldId="2433"/>
            <ac:picMk id="3" creationId="{DB0CF4FF-349E-4087-8C77-3A8F2B1B39CA}"/>
          </ac:picMkLst>
        </pc:picChg>
        <pc:picChg chg="add del mod modCrop">
          <ac:chgData name="حصه بنت العتيبي" userId="c1fe605c-1aaf-4791-a440-af891effc177" providerId="ADAL" clId="{7C452F77-D2DE-41AD-9C09-01857CDD2258}" dt="2022-01-01T17:49:33.267" v="1853" actId="478"/>
          <ac:picMkLst>
            <pc:docMk/>
            <pc:sldMk cId="2779095684" sldId="2433"/>
            <ac:picMk id="5" creationId="{86D3F40D-9216-45BA-8E18-AE340C22F71A}"/>
          </ac:picMkLst>
        </pc:picChg>
        <pc:picChg chg="add del mod">
          <ac:chgData name="حصه بنت العتيبي" userId="c1fe605c-1aaf-4791-a440-af891effc177" providerId="ADAL" clId="{7C452F77-D2DE-41AD-9C09-01857CDD2258}" dt="2022-01-01T17:49:46.060" v="1855" actId="931"/>
          <ac:picMkLst>
            <pc:docMk/>
            <pc:sldMk cId="2779095684" sldId="2433"/>
            <ac:picMk id="7" creationId="{893E9AA8-4CE8-4E59-9216-5DD8B9F60043}"/>
          </ac:picMkLst>
        </pc:picChg>
        <pc:picChg chg="add mod modCrop">
          <ac:chgData name="حصه بنت العتيبي" userId="c1fe605c-1aaf-4791-a440-af891effc177" providerId="ADAL" clId="{7C452F77-D2DE-41AD-9C09-01857CDD2258}" dt="2022-01-01T17:55:06.428" v="1891" actId="1076"/>
          <ac:picMkLst>
            <pc:docMk/>
            <pc:sldMk cId="2779095684" sldId="2433"/>
            <ac:picMk id="9" creationId="{0C7BC4D3-2BD0-4909-B5F7-97E56DEEBDEC}"/>
          </ac:picMkLst>
        </pc:picChg>
        <pc:picChg chg="add mod modCrop">
          <ac:chgData name="حصه بنت العتيبي" userId="c1fe605c-1aaf-4791-a440-af891effc177" providerId="ADAL" clId="{7C452F77-D2DE-41AD-9C09-01857CDD2258}" dt="2022-01-01T17:52:19.882" v="1884" actId="164"/>
          <ac:picMkLst>
            <pc:docMk/>
            <pc:sldMk cId="2779095684" sldId="2433"/>
            <ac:picMk id="10" creationId="{B009C830-3EB4-4B32-B8CA-D7C4427F0300}"/>
          </ac:picMkLst>
        </pc:picChg>
        <pc:picChg chg="add mod">
          <ac:chgData name="حصه بنت العتيبي" userId="c1fe605c-1aaf-4791-a440-af891effc177" providerId="ADAL" clId="{7C452F77-D2DE-41AD-9C09-01857CDD2258}" dt="2022-01-01T18:17:44.559" v="2001" actId="1440"/>
          <ac:picMkLst>
            <pc:docMk/>
            <pc:sldMk cId="2779095684" sldId="2433"/>
            <ac:picMk id="2050" creationId="{FB978B14-5133-4B2B-A9AC-C87626B58986}"/>
          </ac:picMkLst>
        </pc:picChg>
      </pc:sldChg>
      <pc:sldChg chg="addSp delSp modSp del mod modTransition">
        <pc:chgData name="حصه بنت العتيبي" userId="c1fe605c-1aaf-4791-a440-af891effc177" providerId="ADAL" clId="{7C452F77-D2DE-41AD-9C09-01857CDD2258}" dt="2022-01-01T18:30:25.997" v="2050" actId="47"/>
        <pc:sldMkLst>
          <pc:docMk/>
          <pc:sldMk cId="562546570" sldId="2434"/>
        </pc:sldMkLst>
        <pc:spChg chg="del">
          <ac:chgData name="حصه بنت العتيبي" userId="c1fe605c-1aaf-4791-a440-af891effc177" providerId="ADAL" clId="{7C452F77-D2DE-41AD-9C09-01857CDD2258}" dt="2021-12-31T14:31:07.079" v="314" actId="478"/>
          <ac:spMkLst>
            <pc:docMk/>
            <pc:sldMk cId="562546570" sldId="2434"/>
            <ac:spMk id="2" creationId="{00000000-0000-0000-0000-000000000000}"/>
          </ac:spMkLst>
        </pc:spChg>
        <pc:spChg chg="add del mod">
          <ac:chgData name="حصه بنت العتيبي" userId="c1fe605c-1aaf-4791-a440-af891effc177" providerId="ADAL" clId="{7C452F77-D2DE-41AD-9C09-01857CDD2258}" dt="2021-12-31T14:31:08.831" v="315" actId="478"/>
          <ac:spMkLst>
            <pc:docMk/>
            <pc:sldMk cId="562546570" sldId="2434"/>
            <ac:spMk id="5" creationId="{0F3D25AA-6AEA-4FB6-A688-9247FCEFEF3D}"/>
          </ac:spMkLst>
        </pc:spChg>
        <pc:spChg chg="del">
          <ac:chgData name="حصه بنت العتيبي" userId="c1fe605c-1aaf-4791-a440-af891effc177" providerId="ADAL" clId="{7C452F77-D2DE-41AD-9C09-01857CDD2258}" dt="2021-12-31T14:31:03.034" v="313" actId="478"/>
          <ac:spMkLst>
            <pc:docMk/>
            <pc:sldMk cId="562546570" sldId="2434"/>
            <ac:spMk id="10" creationId="{00000000-0000-0000-0000-000000000000}"/>
          </ac:spMkLst>
        </pc:spChg>
        <pc:grpChg chg="del">
          <ac:chgData name="حصه بنت العتيبي" userId="c1fe605c-1aaf-4791-a440-af891effc177" providerId="ADAL" clId="{7C452F77-D2DE-41AD-9C09-01857CDD2258}" dt="2021-12-31T14:31:00.410" v="312" actId="478"/>
          <ac:grpSpMkLst>
            <pc:docMk/>
            <pc:sldMk cId="562546570" sldId="2434"/>
            <ac:grpSpMk id="4" creationId="{7F885A9A-7631-4DEB-AF93-A3F92A737491}"/>
          </ac:grpSpMkLst>
        </pc:grpChg>
        <pc:picChg chg="add mod">
          <ac:chgData name="حصه بنت العتيبي" userId="c1fe605c-1aaf-4791-a440-af891effc177" providerId="ADAL" clId="{7C452F77-D2DE-41AD-9C09-01857CDD2258}" dt="2022-01-01T18:30:06.517" v="2045" actId="1076"/>
          <ac:picMkLst>
            <pc:docMk/>
            <pc:sldMk cId="562546570" sldId="2434"/>
            <ac:picMk id="2" creationId="{773D65F7-0CBE-4A77-A060-BF9DA749F99F}"/>
          </ac:picMkLst>
        </pc:picChg>
      </pc:sldChg>
      <pc:sldChg chg="addSp delSp modSp mod modTransition modAnim">
        <pc:chgData name="حصه بنت العتيبي" userId="c1fe605c-1aaf-4791-a440-af891effc177" providerId="ADAL" clId="{7C452F77-D2DE-41AD-9C09-01857CDD2258}" dt="2022-01-01T18:20:13.619" v="2014" actId="166"/>
        <pc:sldMkLst>
          <pc:docMk/>
          <pc:sldMk cId="1389222877" sldId="2438"/>
        </pc:sldMkLst>
        <pc:spChg chg="del mod">
          <ac:chgData name="حصه بنت العتيبي" userId="c1fe605c-1aaf-4791-a440-af891effc177" providerId="ADAL" clId="{7C452F77-D2DE-41AD-9C09-01857CDD2258}" dt="2021-12-31T14:30:51.194" v="310" actId="478"/>
          <ac:spMkLst>
            <pc:docMk/>
            <pc:sldMk cId="1389222877" sldId="2438"/>
            <ac:spMk id="4" creationId="{E207AE49-3B86-4C11-8C51-D47913B1B42D}"/>
          </ac:spMkLst>
        </pc:spChg>
        <pc:spChg chg="del">
          <ac:chgData name="حصه بنت العتيبي" userId="c1fe605c-1aaf-4791-a440-af891effc177" providerId="ADAL" clId="{7C452F77-D2DE-41AD-9C09-01857CDD2258}" dt="2021-12-31T14:30:53.060" v="311" actId="478"/>
          <ac:spMkLst>
            <pc:docMk/>
            <pc:sldMk cId="1389222877" sldId="2438"/>
            <ac:spMk id="6" creationId="{2BCB8CB3-8468-48D4-9C1D-A581FC558D6F}"/>
          </ac:spMkLst>
        </pc:spChg>
        <pc:spChg chg="mod">
          <ac:chgData name="حصه بنت العتيبي" userId="c1fe605c-1aaf-4791-a440-af891effc177" providerId="ADAL" clId="{7C452F77-D2DE-41AD-9C09-01857CDD2258}" dt="2022-01-01T18:04:30.979" v="1913"/>
          <ac:spMkLst>
            <pc:docMk/>
            <pc:sldMk cId="1389222877" sldId="2438"/>
            <ac:spMk id="8" creationId="{6F959E1D-6A43-4C36-9D8F-978F20F0A797}"/>
          </ac:spMkLst>
        </pc:spChg>
        <pc:spChg chg="mod">
          <ac:chgData name="حصه بنت العتيبي" userId="c1fe605c-1aaf-4791-a440-af891effc177" providerId="ADAL" clId="{7C452F77-D2DE-41AD-9C09-01857CDD2258}" dt="2022-01-01T18:04:30.979" v="1913"/>
          <ac:spMkLst>
            <pc:docMk/>
            <pc:sldMk cId="1389222877" sldId="2438"/>
            <ac:spMk id="11" creationId="{3AAF9392-0AAD-47DC-AE0C-13E00044664F}"/>
          </ac:spMkLst>
        </pc:spChg>
        <pc:grpChg chg="add del mod">
          <ac:chgData name="حصه بنت العتيبي" userId="c1fe605c-1aaf-4791-a440-af891effc177" providerId="ADAL" clId="{7C452F77-D2DE-41AD-9C09-01857CDD2258}" dt="2022-01-01T18:04:44.356" v="1916"/>
          <ac:grpSpMkLst>
            <pc:docMk/>
            <pc:sldMk cId="1389222877" sldId="2438"/>
            <ac:grpSpMk id="5" creationId="{E26B676C-C4BA-4B3D-BA82-1DC3698F927F}"/>
          </ac:grpSpMkLst>
        </pc:grpChg>
        <pc:grpChg chg="add del mod">
          <ac:chgData name="حصه بنت العتيبي" userId="c1fe605c-1aaf-4791-a440-af891effc177" providerId="ADAL" clId="{7C452F77-D2DE-41AD-9C09-01857CDD2258}" dt="2022-01-01T18:04:44.356" v="1916"/>
          <ac:grpSpMkLst>
            <pc:docMk/>
            <pc:sldMk cId="1389222877" sldId="2438"/>
            <ac:grpSpMk id="9" creationId="{6921C867-9889-4D93-8373-E280662AE2D1}"/>
          </ac:grpSpMkLst>
        </pc:grpChg>
        <pc:picChg chg="add mod modCrop">
          <ac:chgData name="حصه بنت العتيبي" userId="c1fe605c-1aaf-4791-a440-af891effc177" providerId="ADAL" clId="{7C452F77-D2DE-41AD-9C09-01857CDD2258}" dt="2022-01-01T18:20:05.898" v="2012" actId="1076"/>
          <ac:picMkLst>
            <pc:docMk/>
            <pc:sldMk cId="1389222877" sldId="2438"/>
            <ac:picMk id="4" creationId="{873278BE-C081-4364-88B3-C306E241422C}"/>
          </ac:picMkLst>
        </pc:picChg>
        <pc:picChg chg="mod">
          <ac:chgData name="حصه بنت العتيبي" userId="c1fe605c-1aaf-4791-a440-af891effc177" providerId="ADAL" clId="{7C452F77-D2DE-41AD-9C09-01857CDD2258}" dt="2022-01-01T18:04:30.979" v="1913"/>
          <ac:picMkLst>
            <pc:docMk/>
            <pc:sldMk cId="1389222877" sldId="2438"/>
            <ac:picMk id="6" creationId="{23616DC3-E071-4178-972B-0C81758D6F70}"/>
          </ac:picMkLst>
        </pc:picChg>
        <pc:picChg chg="mod">
          <ac:chgData name="حصه بنت العتيبي" userId="c1fe605c-1aaf-4791-a440-af891effc177" providerId="ADAL" clId="{7C452F77-D2DE-41AD-9C09-01857CDD2258}" dt="2022-01-01T18:04:30.979" v="1913"/>
          <ac:picMkLst>
            <pc:docMk/>
            <pc:sldMk cId="1389222877" sldId="2438"/>
            <ac:picMk id="10" creationId="{3F3A8722-1244-4B22-AFD9-AB7A26AED0AC}"/>
          </ac:picMkLst>
        </pc:picChg>
        <pc:picChg chg="add mod">
          <ac:chgData name="حصه بنت العتيبي" userId="c1fe605c-1aaf-4791-a440-af891effc177" providerId="ADAL" clId="{7C452F77-D2DE-41AD-9C09-01857CDD2258}" dt="2022-01-01T18:20:13.619" v="2014" actId="166"/>
          <ac:picMkLst>
            <pc:docMk/>
            <pc:sldMk cId="1389222877" sldId="2438"/>
            <ac:picMk id="12" creationId="{E3DB74AC-08A1-4E7D-9841-C422BC44F3E1}"/>
          </ac:picMkLst>
        </pc:picChg>
      </pc:sldChg>
      <pc:sldChg chg="addSp delSp modSp new mod modTransition modAnim">
        <pc:chgData name="حصه بنت العتيبي" userId="c1fe605c-1aaf-4791-a440-af891effc177" providerId="ADAL" clId="{7C452F77-D2DE-41AD-9C09-01857CDD2258}" dt="2022-01-01T17:13:32.628" v="1705"/>
        <pc:sldMkLst>
          <pc:docMk/>
          <pc:sldMk cId="426596368" sldId="2439"/>
        </pc:sldMkLst>
        <pc:spChg chg="add mod">
          <ac:chgData name="حصه بنت العتيبي" userId="c1fe605c-1aaf-4791-a440-af891effc177" providerId="ADAL" clId="{7C452F77-D2DE-41AD-9C09-01857CDD2258}" dt="2021-12-31T16:33:04.764" v="575" actId="164"/>
          <ac:spMkLst>
            <pc:docMk/>
            <pc:sldMk cId="426596368" sldId="2439"/>
            <ac:spMk id="2" creationId="{4AF86FAF-9A67-4047-A673-2AAA1B05A665}"/>
          </ac:spMkLst>
        </pc:spChg>
        <pc:spChg chg="add mod">
          <ac:chgData name="حصه بنت العتيبي" userId="c1fe605c-1aaf-4791-a440-af891effc177" providerId="ADAL" clId="{7C452F77-D2DE-41AD-9C09-01857CDD2258}" dt="2021-12-31T16:33:04.764" v="575" actId="164"/>
          <ac:spMkLst>
            <pc:docMk/>
            <pc:sldMk cId="426596368" sldId="2439"/>
            <ac:spMk id="3" creationId="{BA25CFAF-6BE3-40A4-98B3-2F0C5207BEA1}"/>
          </ac:spMkLst>
        </pc:spChg>
        <pc:spChg chg="add del mod">
          <ac:chgData name="حصه بنت العتيبي" userId="c1fe605c-1aaf-4791-a440-af891effc177" providerId="ADAL" clId="{7C452F77-D2DE-41AD-9C09-01857CDD2258}" dt="2021-12-31T16:24:22.086" v="388"/>
          <ac:spMkLst>
            <pc:docMk/>
            <pc:sldMk cId="426596368" sldId="2439"/>
            <ac:spMk id="4" creationId="{52426136-76E1-4FB1-A145-5F16302FF48D}"/>
          </ac:spMkLst>
        </pc:spChg>
        <pc:spChg chg="add mod">
          <ac:chgData name="حصه بنت العتيبي" userId="c1fe605c-1aaf-4791-a440-af891effc177" providerId="ADAL" clId="{7C452F77-D2DE-41AD-9C09-01857CDD2258}" dt="2021-12-31T16:33:04.764" v="575" actId="164"/>
          <ac:spMkLst>
            <pc:docMk/>
            <pc:sldMk cId="426596368" sldId="2439"/>
            <ac:spMk id="5" creationId="{A98432A1-DB6D-4983-9C00-B57B3B4EB657}"/>
          </ac:spMkLst>
        </pc:spChg>
        <pc:grpChg chg="add mod">
          <ac:chgData name="حصه بنت العتيبي" userId="c1fe605c-1aaf-4791-a440-af891effc177" providerId="ADAL" clId="{7C452F77-D2DE-41AD-9C09-01857CDD2258}" dt="2021-12-31T16:33:04.764" v="575" actId="164"/>
          <ac:grpSpMkLst>
            <pc:docMk/>
            <pc:sldMk cId="426596368" sldId="2439"/>
            <ac:grpSpMk id="6" creationId="{235FAD7C-A3A9-4069-A900-58D89C5DBBFB}"/>
          </ac:grpSpMkLst>
        </pc:grpChg>
      </pc:sldChg>
      <pc:sldChg chg="addSp delSp modSp new mod modTransition modAnim">
        <pc:chgData name="حصه بنت العتيبي" userId="c1fe605c-1aaf-4791-a440-af891effc177" providerId="ADAL" clId="{7C452F77-D2DE-41AD-9C09-01857CDD2258}" dt="2022-01-01T18:13:00.605" v="1980"/>
        <pc:sldMkLst>
          <pc:docMk/>
          <pc:sldMk cId="2100130299" sldId="2440"/>
        </pc:sldMkLst>
        <pc:spChg chg="del">
          <ac:chgData name="حصه بنت العتيبي" userId="c1fe605c-1aaf-4791-a440-af891effc177" providerId="ADAL" clId="{7C452F77-D2DE-41AD-9C09-01857CDD2258}" dt="2022-01-01T16:22:49.086" v="1458" actId="478"/>
          <ac:spMkLst>
            <pc:docMk/>
            <pc:sldMk cId="2100130299" sldId="2440"/>
            <ac:spMk id="2" creationId="{268343CA-4835-42ED-8482-FDEEB2DA047D}"/>
          </ac:spMkLst>
        </pc:spChg>
        <pc:spChg chg="add mod">
          <ac:chgData name="حصه بنت العتيبي" userId="c1fe605c-1aaf-4791-a440-af891effc177" providerId="ADAL" clId="{7C452F77-D2DE-41AD-9C09-01857CDD2258}" dt="2022-01-01T16:27:13.448" v="1532" actId="164"/>
          <ac:spMkLst>
            <pc:docMk/>
            <pc:sldMk cId="2100130299" sldId="2440"/>
            <ac:spMk id="3" creationId="{59ECE7B6-46A4-4A43-91AE-9D972CDAE3FF}"/>
          </ac:spMkLst>
        </pc:spChg>
        <pc:grpChg chg="add mod">
          <ac:chgData name="حصه بنت العتيبي" userId="c1fe605c-1aaf-4791-a440-af891effc177" providerId="ADAL" clId="{7C452F77-D2DE-41AD-9C09-01857CDD2258}" dt="2022-01-01T16:28:11.467" v="1545" actId="1440"/>
          <ac:grpSpMkLst>
            <pc:docMk/>
            <pc:sldMk cId="2100130299" sldId="2440"/>
            <ac:grpSpMk id="4" creationId="{682646A7-4339-4214-A920-D0E0CC3AF0F2}"/>
          </ac:grpSpMkLst>
        </pc:grpChg>
        <pc:picChg chg="add mod">
          <ac:chgData name="حصه بنت العتيبي" userId="c1fe605c-1aaf-4791-a440-af891effc177" providerId="ADAL" clId="{7C452F77-D2DE-41AD-9C09-01857CDD2258}" dt="2022-01-01T16:27:13.448" v="1532" actId="164"/>
          <ac:picMkLst>
            <pc:docMk/>
            <pc:sldMk cId="2100130299" sldId="2440"/>
            <ac:picMk id="1026" creationId="{501938E5-3592-44C8-99EC-C6AD1EB62979}"/>
          </ac:picMkLst>
        </pc:picChg>
      </pc:sldChg>
      <pc:sldChg chg="new del">
        <pc:chgData name="حصه بنت العتيبي" userId="c1fe605c-1aaf-4791-a440-af891effc177" providerId="ADAL" clId="{7C452F77-D2DE-41AD-9C09-01857CDD2258}" dt="2022-01-01T16:22:34.006" v="1456" actId="680"/>
        <pc:sldMkLst>
          <pc:docMk/>
          <pc:sldMk cId="3468437671" sldId="2440"/>
        </pc:sldMkLst>
      </pc:sldChg>
      <pc:sldChg chg="modSp add mod ord modTransition modAnim">
        <pc:chgData name="حصه بنت العتيبي" userId="c1fe605c-1aaf-4791-a440-af891effc177" providerId="ADAL" clId="{7C452F77-D2DE-41AD-9C09-01857CDD2258}" dt="2022-01-01T18:13:13.353" v="1981"/>
        <pc:sldMkLst>
          <pc:docMk/>
          <pc:sldMk cId="3702316278" sldId="2441"/>
        </pc:sldMkLst>
        <pc:spChg chg="mod">
          <ac:chgData name="حصه بنت العتيبي" userId="c1fe605c-1aaf-4791-a440-af891effc177" providerId="ADAL" clId="{7C452F77-D2DE-41AD-9C09-01857CDD2258}" dt="2022-01-01T16:29:41.799" v="1558" actId="403"/>
          <ac:spMkLst>
            <pc:docMk/>
            <pc:sldMk cId="3702316278" sldId="2441"/>
            <ac:spMk id="3" creationId="{59ECE7B6-46A4-4A43-91AE-9D972CDAE3FF}"/>
          </ac:spMkLst>
        </pc:spChg>
      </pc:sldChg>
      <pc:sldChg chg="delSp modSp add mod ord modTransition delAnim modAnim">
        <pc:chgData name="حصه بنت العتيبي" userId="c1fe605c-1aaf-4791-a440-af891effc177" providerId="ADAL" clId="{7C452F77-D2DE-41AD-9C09-01857CDD2258}" dt="2022-01-01T18:35:22.217" v="2057"/>
        <pc:sldMkLst>
          <pc:docMk/>
          <pc:sldMk cId="2821750452" sldId="2442"/>
        </pc:sldMkLst>
        <pc:spChg chg="mod">
          <ac:chgData name="حصه بنت العتيبي" userId="c1fe605c-1aaf-4791-a440-af891effc177" providerId="ADAL" clId="{7C452F77-D2DE-41AD-9C09-01857CDD2258}" dt="2022-01-01T16:38:41.948" v="1576" actId="207"/>
          <ac:spMkLst>
            <pc:docMk/>
            <pc:sldMk cId="2821750452" sldId="2442"/>
            <ac:spMk id="2" creationId="{98F21192-BB77-42F7-B5F1-78DAA3B6F330}"/>
          </ac:spMkLst>
        </pc:spChg>
        <pc:spChg chg="mod topLvl">
          <ac:chgData name="حصه بنت العتيبي" userId="c1fe605c-1aaf-4791-a440-af891effc177" providerId="ADAL" clId="{7C452F77-D2DE-41AD-9C09-01857CDD2258}" dt="2022-01-01T17:13:14.840" v="1703" actId="1076"/>
          <ac:spMkLst>
            <pc:docMk/>
            <pc:sldMk cId="2821750452" sldId="2442"/>
            <ac:spMk id="5" creationId="{5BB262A3-4B06-4A52-AACC-D43545EDBE80}"/>
          </ac:spMkLst>
        </pc:spChg>
        <pc:spChg chg="mod">
          <ac:chgData name="حصه بنت العتيبي" userId="c1fe605c-1aaf-4791-a440-af891effc177" providerId="ADAL" clId="{7C452F77-D2DE-41AD-9C09-01857CDD2258}" dt="2022-01-01T17:13:04.042" v="1701" actId="1076"/>
          <ac:spMkLst>
            <pc:docMk/>
            <pc:sldMk cId="2821750452" sldId="2442"/>
            <ac:spMk id="10" creationId="{427EB1D5-6E09-4AC1-B699-EC1BDE520F1A}"/>
          </ac:spMkLst>
        </pc:spChg>
        <pc:grpChg chg="del">
          <ac:chgData name="حصه بنت العتيبي" userId="c1fe605c-1aaf-4791-a440-af891effc177" providerId="ADAL" clId="{7C452F77-D2DE-41AD-9C09-01857CDD2258}" dt="2022-01-01T16:37:40.452" v="1569" actId="478"/>
          <ac:grpSpMkLst>
            <pc:docMk/>
            <pc:sldMk cId="2821750452" sldId="2442"/>
            <ac:grpSpMk id="15" creationId="{10D5067A-4C7E-4E56-87E1-ED40CD3F919D}"/>
          </ac:grpSpMkLst>
        </pc:grpChg>
        <pc:picChg chg="del">
          <ac:chgData name="حصه بنت العتيبي" userId="c1fe605c-1aaf-4791-a440-af891effc177" providerId="ADAL" clId="{7C452F77-D2DE-41AD-9C09-01857CDD2258}" dt="2022-01-01T16:49:26.525" v="1619" actId="478"/>
          <ac:picMkLst>
            <pc:docMk/>
            <pc:sldMk cId="2821750452" sldId="2442"/>
            <ac:picMk id="19" creationId="{236C8C4E-03FB-4815-8B85-1140A7D5FAC0}"/>
          </ac:picMkLst>
        </pc:picChg>
        <pc:picChg chg="del">
          <ac:chgData name="حصه بنت العتيبي" userId="c1fe605c-1aaf-4791-a440-af891effc177" providerId="ADAL" clId="{7C452F77-D2DE-41AD-9C09-01857CDD2258}" dt="2022-01-01T16:49:29.285" v="1620" actId="478"/>
          <ac:picMkLst>
            <pc:docMk/>
            <pc:sldMk cId="2821750452" sldId="2442"/>
            <ac:picMk id="23" creationId="{B3C85698-0489-45D3-91AF-DA915AB5980D}"/>
          </ac:picMkLst>
        </pc:picChg>
        <pc:cxnChg chg="del">
          <ac:chgData name="حصه بنت العتيبي" userId="c1fe605c-1aaf-4791-a440-af891effc177" providerId="ADAL" clId="{7C452F77-D2DE-41AD-9C09-01857CDD2258}" dt="2022-01-01T16:37:40.452" v="1569" actId="478"/>
          <ac:cxnSpMkLst>
            <pc:docMk/>
            <pc:sldMk cId="2821750452" sldId="2442"/>
            <ac:cxnSpMk id="11" creationId="{D8B26815-E1B7-413C-8949-F44EAAA53F12}"/>
          </ac:cxnSpMkLst>
        </pc:cxnChg>
        <pc:cxnChg chg="del">
          <ac:chgData name="حصه بنت العتيبي" userId="c1fe605c-1aaf-4791-a440-af891effc177" providerId="ADAL" clId="{7C452F77-D2DE-41AD-9C09-01857CDD2258}" dt="2022-01-01T16:37:40.452" v="1569" actId="478"/>
          <ac:cxnSpMkLst>
            <pc:docMk/>
            <pc:sldMk cId="2821750452" sldId="2442"/>
            <ac:cxnSpMk id="17" creationId="{3BD70D96-635D-4352-9315-AFCC32E51DF0}"/>
          </ac:cxnSpMkLst>
        </pc:cxnChg>
        <pc:cxnChg chg="del topLvl">
          <ac:chgData name="حصه بنت العتيبي" userId="c1fe605c-1aaf-4791-a440-af891effc177" providerId="ADAL" clId="{7C452F77-D2DE-41AD-9C09-01857CDD2258}" dt="2022-01-01T16:37:40.452" v="1569" actId="478"/>
          <ac:cxnSpMkLst>
            <pc:docMk/>
            <pc:sldMk cId="2821750452" sldId="2442"/>
            <ac:cxnSpMk id="18" creationId="{A952CDA8-3CFC-4E1F-B83E-A072F234F515}"/>
          </ac:cxnSpMkLst>
        </pc:cxnChg>
      </pc:sldChg>
      <pc:sldChg chg="addSp modSp add mod ord modAnim">
        <pc:chgData name="حصه بنت العتيبي" userId="c1fe605c-1aaf-4791-a440-af891effc177" providerId="ADAL" clId="{7C452F77-D2DE-41AD-9C09-01857CDD2258}" dt="2022-01-01T18:13:25.273" v="1982"/>
        <pc:sldMkLst>
          <pc:docMk/>
          <pc:sldMk cId="3950586563" sldId="2443"/>
        </pc:sldMkLst>
        <pc:spChg chg="mod">
          <ac:chgData name="حصه بنت العتيبي" userId="c1fe605c-1aaf-4791-a440-af891effc177" providerId="ADAL" clId="{7C452F77-D2DE-41AD-9C09-01857CDD2258}" dt="2022-01-01T17:21:46.215" v="1724" actId="20577"/>
          <ac:spMkLst>
            <pc:docMk/>
            <pc:sldMk cId="3950586563" sldId="2443"/>
            <ac:spMk id="3" creationId="{59ECE7B6-46A4-4A43-91AE-9D972CDAE3FF}"/>
          </ac:spMkLst>
        </pc:spChg>
        <pc:picChg chg="add mod modCrop">
          <ac:chgData name="حصه بنت العتيبي" userId="c1fe605c-1aaf-4791-a440-af891effc177" providerId="ADAL" clId="{7C452F77-D2DE-41AD-9C09-01857CDD2258}" dt="2022-01-01T17:26:10.455" v="1783" actId="14861"/>
          <ac:picMkLst>
            <pc:docMk/>
            <pc:sldMk cId="3950586563" sldId="2443"/>
            <ac:picMk id="5" creationId="{E9C54CB9-3DAE-4DE9-9BD8-6D37051A8EBF}"/>
          </ac:picMkLst>
        </pc:picChg>
      </pc:sldChg>
      <pc:sldChg chg="delSp modSp add mod ord modAnim">
        <pc:chgData name="حصه بنت العتيبي" userId="c1fe605c-1aaf-4791-a440-af891effc177" providerId="ADAL" clId="{7C452F77-D2DE-41AD-9C09-01857CDD2258}" dt="2022-01-01T18:13:38.662" v="1983"/>
        <pc:sldMkLst>
          <pc:docMk/>
          <pc:sldMk cId="3392357203" sldId="2444"/>
        </pc:sldMkLst>
        <pc:spChg chg="mod">
          <ac:chgData name="حصه بنت العتيبي" userId="c1fe605c-1aaf-4791-a440-af891effc177" providerId="ADAL" clId="{7C452F77-D2DE-41AD-9C09-01857CDD2258}" dt="2022-01-01T17:59:35.094" v="1912" actId="403"/>
          <ac:spMkLst>
            <pc:docMk/>
            <pc:sldMk cId="3392357203" sldId="2444"/>
            <ac:spMk id="3" creationId="{59ECE7B6-46A4-4A43-91AE-9D972CDAE3FF}"/>
          </ac:spMkLst>
        </pc:spChg>
        <pc:picChg chg="del">
          <ac:chgData name="حصه بنت العتيبي" userId="c1fe605c-1aaf-4791-a440-af891effc177" providerId="ADAL" clId="{7C452F77-D2DE-41AD-9C09-01857CDD2258}" dt="2022-01-01T17:57:58.477" v="1903" actId="478"/>
          <ac:picMkLst>
            <pc:docMk/>
            <pc:sldMk cId="3392357203" sldId="2444"/>
            <ac:picMk id="5" creationId="{E9C54CB9-3DAE-4DE9-9BD8-6D37051A8EBF}"/>
          </ac:picMkLst>
        </pc:picChg>
      </pc:sldChg>
      <pc:sldChg chg="modSp add mod ord">
        <pc:chgData name="حصه بنت العتيبي" userId="c1fe605c-1aaf-4791-a440-af891effc177" providerId="ADAL" clId="{7C452F77-D2DE-41AD-9C09-01857CDD2258}" dt="2022-01-01T18:09:30.474" v="1976" actId="207"/>
        <pc:sldMkLst>
          <pc:docMk/>
          <pc:sldMk cId="1360538864" sldId="2445"/>
        </pc:sldMkLst>
        <pc:spChg chg="mod">
          <ac:chgData name="حصه بنت العتيبي" userId="c1fe605c-1aaf-4791-a440-af891effc177" providerId="ADAL" clId="{7C452F77-D2DE-41AD-9C09-01857CDD2258}" dt="2022-01-01T18:08:42.234" v="1969" actId="207"/>
          <ac:spMkLst>
            <pc:docMk/>
            <pc:sldMk cId="1360538864" sldId="2445"/>
            <ac:spMk id="9" creationId="{6B599897-AEC6-4025-9E59-8E46201A9561}"/>
          </ac:spMkLst>
        </pc:spChg>
        <pc:spChg chg="mod">
          <ac:chgData name="حصه بنت العتيبي" userId="c1fe605c-1aaf-4791-a440-af891effc177" providerId="ADAL" clId="{7C452F77-D2DE-41AD-9C09-01857CDD2258}" dt="2022-01-01T18:09:30.474" v="1976" actId="207"/>
          <ac:spMkLst>
            <pc:docMk/>
            <pc:sldMk cId="1360538864" sldId="2445"/>
            <ac:spMk id="11" creationId="{2B6DB767-CBF7-4844-A283-AD00393CD2FC}"/>
          </ac:spMkLst>
        </pc:spChg>
        <pc:spChg chg="mod">
          <ac:chgData name="حصه بنت العتيبي" userId="c1fe605c-1aaf-4791-a440-af891effc177" providerId="ADAL" clId="{7C452F77-D2DE-41AD-9C09-01857CDD2258}" dt="2022-01-01T18:08:03.622" v="1965" actId="403"/>
          <ac:spMkLst>
            <pc:docMk/>
            <pc:sldMk cId="1360538864" sldId="2445"/>
            <ac:spMk id="13" creationId="{340B6642-0C65-4580-BA85-8C9930AB9EF5}"/>
          </ac:spMkLst>
        </pc:spChg>
        <pc:spChg chg="mod">
          <ac:chgData name="حصه بنت العتيبي" userId="c1fe605c-1aaf-4791-a440-af891effc177" providerId="ADAL" clId="{7C452F77-D2DE-41AD-9C09-01857CDD2258}" dt="2022-01-01T18:07:52.047" v="1962" actId="1076"/>
          <ac:spMkLst>
            <pc:docMk/>
            <pc:sldMk cId="1360538864" sldId="2445"/>
            <ac:spMk id="15" creationId="{7A47BF7F-BC4B-4A9D-BE1D-9B588AF825EE}"/>
          </ac:spMkLst>
        </pc:spChg>
      </pc:sldChg>
      <pc:sldChg chg="add ord modAnim">
        <pc:chgData name="حصه بنت العتيبي" userId="c1fe605c-1aaf-4791-a440-af891effc177" providerId="ADAL" clId="{7C452F77-D2DE-41AD-9C09-01857CDD2258}" dt="2022-01-01T18:13:45.861" v="1984"/>
        <pc:sldMkLst>
          <pc:docMk/>
          <pc:sldMk cId="1634090036" sldId="2446"/>
        </pc:sldMkLst>
      </pc:sldChg>
      <pc:sldMasterChg chg="addSp modSp mod modTransition delSldLayout modSldLayout">
        <pc:chgData name="حصه بنت العتيبي" userId="c1fe605c-1aaf-4791-a440-af891effc177" providerId="ADAL" clId="{7C452F77-D2DE-41AD-9C09-01857CDD2258}" dt="2022-01-01T18:05:59.603" v="1951" actId="2711"/>
        <pc:sldMasterMkLst>
          <pc:docMk/>
          <pc:sldMasterMk cId="1286065101" sldId="2147483648"/>
        </pc:sldMasterMkLst>
        <pc:spChg chg="add mod">
          <ac:chgData name="حصه بنت العتيبي" userId="c1fe605c-1aaf-4791-a440-af891effc177" providerId="ADAL" clId="{7C452F77-D2DE-41AD-9C09-01857CDD2258}" dt="2022-01-01T18:05:59.603" v="1951" actId="2711"/>
          <ac:spMkLst>
            <pc:docMk/>
            <pc:sldMasterMk cId="1286065101" sldId="2147483648"/>
            <ac:spMk id="4" creationId="{1157536C-A426-4CD0-B664-9221BE475E63}"/>
          </ac:spMkLst>
        </pc:spChg>
        <pc:sldLayoutChg chg="modTransition">
          <pc:chgData name="حصه بنت العتيبي" userId="c1fe605c-1aaf-4791-a440-af891effc177" providerId="ADAL" clId="{7C452F77-D2DE-41AD-9C09-01857CDD2258}" dt="2022-01-01T17:13:32.628" v="1705"/>
          <pc:sldLayoutMkLst>
            <pc:docMk/>
            <pc:sldMasterMk cId="1286065101" sldId="2147483648"/>
            <pc:sldLayoutMk cId="2966877279" sldId="2147483650"/>
          </pc:sldLayoutMkLst>
        </pc:sldLayoutChg>
        <pc:sldLayoutChg chg="modTransition">
          <pc:chgData name="حصه بنت العتيبي" userId="c1fe605c-1aaf-4791-a440-af891effc177" providerId="ADAL" clId="{7C452F77-D2DE-41AD-9C09-01857CDD2258}" dt="2022-01-01T17:13:32.628" v="1705"/>
          <pc:sldLayoutMkLst>
            <pc:docMk/>
            <pc:sldMasterMk cId="1286065101" sldId="2147483648"/>
            <pc:sldLayoutMk cId="2267091892" sldId="2147483660"/>
          </pc:sldLayoutMkLst>
        </pc:sldLayoutChg>
        <pc:sldLayoutChg chg="modTransition">
          <pc:chgData name="حصه بنت العتيبي" userId="c1fe605c-1aaf-4791-a440-af891effc177" providerId="ADAL" clId="{7C452F77-D2DE-41AD-9C09-01857CDD2258}" dt="2022-01-01T17:13:32.628" v="1705"/>
          <pc:sldLayoutMkLst>
            <pc:docMk/>
            <pc:sldMasterMk cId="1286065101" sldId="2147483648"/>
            <pc:sldLayoutMk cId="3540782311" sldId="2147483661"/>
          </pc:sldLayoutMkLst>
        </pc:sldLayoutChg>
        <pc:sldLayoutChg chg="modTransition">
          <pc:chgData name="حصه بنت العتيبي" userId="c1fe605c-1aaf-4791-a440-af891effc177" providerId="ADAL" clId="{7C452F77-D2DE-41AD-9C09-01857CDD2258}" dt="2022-01-01T17:13:32.628" v="1705"/>
          <pc:sldLayoutMkLst>
            <pc:docMk/>
            <pc:sldMasterMk cId="1286065101" sldId="2147483648"/>
            <pc:sldLayoutMk cId="2375954981" sldId="2147483662"/>
          </pc:sldLayoutMkLst>
        </pc:sldLayoutChg>
        <pc:sldLayoutChg chg="modTransition">
          <pc:chgData name="حصه بنت العتيبي" userId="c1fe605c-1aaf-4791-a440-af891effc177" providerId="ADAL" clId="{7C452F77-D2DE-41AD-9C09-01857CDD2258}" dt="2022-01-01T17:13:32.628" v="1705"/>
          <pc:sldLayoutMkLst>
            <pc:docMk/>
            <pc:sldMasterMk cId="1286065101" sldId="2147483648"/>
            <pc:sldLayoutMk cId="1000700725" sldId="2147483663"/>
          </pc:sldLayoutMkLst>
        </pc:sldLayoutChg>
        <pc:sldLayoutChg chg="del">
          <pc:chgData name="حصه بنت العتيبي" userId="c1fe605c-1aaf-4791-a440-af891effc177" providerId="ADAL" clId="{7C452F77-D2DE-41AD-9C09-01857CDD2258}" dt="2021-12-31T14:30:12.353" v="303" actId="47"/>
          <pc:sldLayoutMkLst>
            <pc:docMk/>
            <pc:sldMasterMk cId="1286065101" sldId="2147483648"/>
            <pc:sldLayoutMk cId="3622922506" sldId="2147483664"/>
          </pc:sldLayoutMkLst>
        </pc:sldLayoutChg>
        <pc:sldLayoutChg chg="modTransition">
          <pc:chgData name="حصه بنت العتيبي" userId="c1fe605c-1aaf-4791-a440-af891effc177" providerId="ADAL" clId="{7C452F77-D2DE-41AD-9C09-01857CDD2258}" dt="2022-01-01T17:13:32.628" v="1705"/>
          <pc:sldLayoutMkLst>
            <pc:docMk/>
            <pc:sldMasterMk cId="1286065101" sldId="2147483648"/>
            <pc:sldLayoutMk cId="3298736645" sldId="2147483665"/>
          </pc:sldLayoutMkLst>
        </pc:sldLayoutChg>
        <pc:sldLayoutChg chg="modTransition">
          <pc:chgData name="حصه بنت العتيبي" userId="c1fe605c-1aaf-4791-a440-af891effc177" providerId="ADAL" clId="{7C452F77-D2DE-41AD-9C09-01857CDD2258}" dt="2022-01-01T17:13:32.628" v="1705"/>
          <pc:sldLayoutMkLst>
            <pc:docMk/>
            <pc:sldMasterMk cId="1286065101" sldId="2147483648"/>
            <pc:sldLayoutMk cId="2296669425" sldId="2147483666"/>
          </pc:sldLayoutMkLst>
        </pc:sldLayoutChg>
        <pc:sldLayoutChg chg="modTransition">
          <pc:chgData name="حصه بنت العتيبي" userId="c1fe605c-1aaf-4791-a440-af891effc177" providerId="ADAL" clId="{7C452F77-D2DE-41AD-9C09-01857CDD2258}" dt="2022-01-01T17:13:32.628" v="1705"/>
          <pc:sldLayoutMkLst>
            <pc:docMk/>
            <pc:sldMasterMk cId="1286065101" sldId="2147483648"/>
            <pc:sldLayoutMk cId="1065463060" sldId="2147483668"/>
          </pc:sldLayoutMkLst>
        </pc:sldLayoutChg>
        <pc:sldLayoutChg chg="modTransition">
          <pc:chgData name="حصه بنت العتيبي" userId="c1fe605c-1aaf-4791-a440-af891effc177" providerId="ADAL" clId="{7C452F77-D2DE-41AD-9C09-01857CDD2258}" dt="2022-01-01T17:13:32.628" v="1705"/>
          <pc:sldLayoutMkLst>
            <pc:docMk/>
            <pc:sldMasterMk cId="1286065101" sldId="2147483648"/>
            <pc:sldLayoutMk cId="1950755683" sldId="2147483673"/>
          </pc:sldLayoutMkLst>
        </pc:sldLayoutChg>
        <pc:sldLayoutChg chg="modTransition">
          <pc:chgData name="حصه بنت العتيبي" userId="c1fe605c-1aaf-4791-a440-af891effc177" providerId="ADAL" clId="{7C452F77-D2DE-41AD-9C09-01857CDD2258}" dt="2022-01-01T17:13:32.628" v="1705"/>
          <pc:sldLayoutMkLst>
            <pc:docMk/>
            <pc:sldMasterMk cId="1286065101" sldId="2147483648"/>
            <pc:sldLayoutMk cId="3167963050" sldId="2147483674"/>
          </pc:sldLayoutMkLst>
        </pc:sldLayoutChg>
        <pc:sldLayoutChg chg="modTransition">
          <pc:chgData name="حصه بنت العتيبي" userId="c1fe605c-1aaf-4791-a440-af891effc177" providerId="ADAL" clId="{7C452F77-D2DE-41AD-9C09-01857CDD2258}" dt="2022-01-01T17:13:32.628" v="1705"/>
          <pc:sldLayoutMkLst>
            <pc:docMk/>
            <pc:sldMasterMk cId="1286065101" sldId="2147483648"/>
            <pc:sldLayoutMk cId="2369750780" sldId="2147483677"/>
          </pc:sldLayoutMkLst>
        </pc:sldLayoutChg>
        <pc:sldLayoutChg chg="modTransition">
          <pc:chgData name="حصه بنت العتيبي" userId="c1fe605c-1aaf-4791-a440-af891effc177" providerId="ADAL" clId="{7C452F77-D2DE-41AD-9C09-01857CDD2258}" dt="2022-01-01T17:13:32.628" v="1705"/>
          <pc:sldLayoutMkLst>
            <pc:docMk/>
            <pc:sldMasterMk cId="1286065101" sldId="2147483648"/>
            <pc:sldLayoutMk cId="867164261" sldId="2147483678"/>
          </pc:sldLayoutMkLst>
        </pc:sldLayoutChg>
        <pc:sldLayoutChg chg="modTransition">
          <pc:chgData name="حصه بنت العتيبي" userId="c1fe605c-1aaf-4791-a440-af891effc177" providerId="ADAL" clId="{7C452F77-D2DE-41AD-9C09-01857CDD2258}" dt="2022-01-01T17:13:32.628" v="1705"/>
          <pc:sldLayoutMkLst>
            <pc:docMk/>
            <pc:sldMasterMk cId="1286065101" sldId="2147483648"/>
            <pc:sldLayoutMk cId="2568348792" sldId="2147483679"/>
          </pc:sldLayoutMkLst>
        </pc:sldLayoutChg>
        <pc:sldLayoutChg chg="modTransition">
          <pc:chgData name="حصه بنت العتيبي" userId="c1fe605c-1aaf-4791-a440-af891effc177" providerId="ADAL" clId="{7C452F77-D2DE-41AD-9C09-01857CDD2258}" dt="2022-01-01T17:13:32.628" v="1705"/>
          <pc:sldLayoutMkLst>
            <pc:docMk/>
            <pc:sldMasterMk cId="1286065101" sldId="2147483648"/>
            <pc:sldLayoutMk cId="2803594927" sldId="214748368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9327DA0-7A3E-41C5-B0EC-4AE0F06F619B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28/05/43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3BDEF39B-AF2A-4EFA-AE7E-EC1FF3735F5A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708BD34E-D5E7-4F1B-8753-F432B50447C0}" type="uaqdatetime1">
              <a:rPr lang="ar-SA" smtClean="0"/>
              <a:pPr algn="l"/>
              <a:t>28/05/43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22109BC-39F4-43B1-850C-D5EB0E6480C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 baseline="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4993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17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81396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18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3264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35EFD187-7D74-4BFC-B925-AD91EFADB35C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645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3739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6420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424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7082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4805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13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4009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15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6247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 flipH="1">
            <a:off x="55544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 flipH="1">
            <a:off x="57762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 flipH="1">
            <a:off x="4884703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شكل حر: الشكل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 flipH="1">
            <a:off x="0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حر: الشكل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الصورة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flipH="1">
            <a:off x="0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شكل بيضاوي 22"/>
          <p:cNvSpPr/>
          <p:nvPr/>
        </p:nvSpPr>
        <p:spPr>
          <a:xfrm flipH="1">
            <a:off x="4857376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شكل بيضاوي 65"/>
          <p:cNvSpPr/>
          <p:nvPr/>
        </p:nvSpPr>
        <p:spPr>
          <a:xfrm flipH="1">
            <a:off x="81575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شكل بيضاوي 34"/>
          <p:cNvSpPr/>
          <p:nvPr/>
        </p:nvSpPr>
        <p:spPr>
          <a:xfrm flipH="1">
            <a:off x="1042349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شكل حر: الشكل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 flipH="1">
            <a:off x="7315239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شكل حر: الشكل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096000" y="1237089"/>
            <a:ext cx="4562856" cy="1563624"/>
          </a:xfrm>
        </p:spPr>
        <p:txBody>
          <a:bodyPr vert="horz" lIns="91440" tIns="0" rIns="91440" bIns="0" rtlCol="1" anchor="b" anchorCtr="0">
            <a:noAutofit/>
          </a:bodyPr>
          <a:lstStyle>
            <a:lvl1pPr algn="r" rtl="1"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rt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 flipH="1">
            <a:off x="0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عنصر نائب للنص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6096001" y="2888791"/>
            <a:ext cx="4562856" cy="2410459"/>
          </a:xfrm>
        </p:spPr>
        <p:txBody>
          <a:bodyPr vert="horz" lIns="91440" tIns="73152" rIns="91440" bIns="45720" rtlCol="1">
            <a:noAutofit/>
          </a:bodyPr>
          <a:lstStyle>
            <a:lvl1pPr marL="0" indent="0" algn="r" rtl="1">
              <a:buNone/>
              <a:defRPr lang="en-US" sz="1400" b="0" i="0" baseline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>
              <a:lnSpc>
                <a:spcPct val="145000"/>
              </a:lnSpc>
              <a:spcBef>
                <a:spcPts val="0"/>
              </a:spcBef>
            </a:pPr>
            <a:r>
              <a:rPr lang="ar-SA" noProof="0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ثنائ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 flipH="1">
            <a:off x="55544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 flipH="1">
            <a:off x="57762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 flipH="1">
            <a:off x="4884703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شكل حر: الشكل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 flipH="1">
            <a:off x="0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حر: الشكل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العنوان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1" y="365125"/>
            <a:ext cx="10248899" cy="703279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13" name="عنصر نائب للمحتوى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H="1">
            <a:off x="6172200" y="1338606"/>
            <a:ext cx="4914900" cy="4838357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15" name="عنصر نائب للمحتوى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838200" y="1338606"/>
            <a:ext cx="5181598" cy="4838357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 flipH="1">
            <a:off x="55544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 flipH="1">
            <a:off x="57762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 flipH="1">
            <a:off x="4884703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شكل حر: الشكل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 flipH="1">
            <a:off x="0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حر: الشكل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العنوان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1" y="365125"/>
            <a:ext cx="10248899" cy="703279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16" name="عنصر نائب للنص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6194425" y="1341797"/>
            <a:ext cx="4892675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17" name="عنصر نائب للمحتوى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6194425" y="2308409"/>
            <a:ext cx="4892675" cy="3881254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18" name="عنصر نائب للنص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H="1">
            <a:off x="836613" y="1341797"/>
            <a:ext cx="5160961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19" name="عنصر نائب للمحتوى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flipH="1">
            <a:off x="836612" y="2308409"/>
            <a:ext cx="5160962" cy="3881254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 flipH="1">
            <a:off x="55544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 flipH="1">
            <a:off x="57762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 flipH="1">
            <a:off x="6704076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شكل حر: الشكل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 flipH="1">
            <a:off x="0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حر: الشكل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العنوان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419975" y="457200"/>
            <a:ext cx="3667125" cy="1600200"/>
          </a:xfrm>
        </p:spPr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15" name="عنصر نائب للنص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7419975" y="2057400"/>
            <a:ext cx="3667125" cy="3811588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16" name="عنصر نائب للمحتوى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36612" y="457201"/>
            <a:ext cx="6364492" cy="5403850"/>
          </a:xfrm>
        </p:spPr>
        <p:txBody>
          <a:bodyPr rtlCol="1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 flipH="1">
            <a:off x="55544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 flipH="1">
            <a:off x="57762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 flipH="1">
            <a:off x="4884703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شكل حر: الشكل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 flipH="1">
            <a:off x="0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حر: الشكل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العنوان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1" y="365125"/>
            <a:ext cx="10248899" cy="703279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 flipH="1">
            <a:off x="7054390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بيضاوي 7"/>
          <p:cNvSpPr/>
          <p:nvPr/>
        </p:nvSpPr>
        <p:spPr>
          <a:xfrm flipH="1">
            <a:off x="2316161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/>
          <p:cNvSpPr/>
          <p:nvPr/>
        </p:nvSpPr>
        <p:spPr>
          <a:xfrm flipH="1">
            <a:off x="105591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العنوان 2"/>
          <p:cNvSpPr>
            <a:spLocks noGrp="1"/>
          </p:cNvSpPr>
          <p:nvPr>
            <p:ph type="title" hasCustomPrompt="1"/>
          </p:nvPr>
        </p:nvSpPr>
        <p:spPr>
          <a:xfrm flipH="1">
            <a:off x="419100" y="1979630"/>
            <a:ext cx="10668000" cy="2969443"/>
          </a:xfrm>
          <a:prstGeom prst="rect">
            <a:avLst/>
          </a:prstGeom>
          <a:effectLst/>
        </p:spPr>
        <p:txBody>
          <a:bodyPr tIns="0" bIns="91440" rtlCol="1" anchor="ctr" anchorCtr="0"/>
          <a:lstStyle>
            <a:lvl1pPr algn="ctr" rtl="1">
              <a:lnSpc>
                <a:spcPct val="150000"/>
              </a:lnSpc>
              <a:defRPr sz="11499" kern="3000" spc="20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العنوان هنا</a:t>
            </a:r>
          </a:p>
        </p:txBody>
      </p:sp>
      <p:sp>
        <p:nvSpPr>
          <p:cNvPr id="10" name="شكل بيضاوي 9"/>
          <p:cNvSpPr/>
          <p:nvPr/>
        </p:nvSpPr>
        <p:spPr>
          <a:xfrm flipH="1">
            <a:off x="432238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بيضاوي 11"/>
          <p:cNvSpPr/>
          <p:nvPr/>
        </p:nvSpPr>
        <p:spPr>
          <a:xfrm flipH="1">
            <a:off x="7054390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شكل بيضاوي 16"/>
          <p:cNvSpPr/>
          <p:nvPr userDrawn="1"/>
        </p:nvSpPr>
        <p:spPr>
          <a:xfrm flipH="1">
            <a:off x="105591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شكل حر: الشكل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 flipH="1">
            <a:off x="69163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شكل حر: الشكل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 flipH="1">
            <a:off x="7404141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عنوان فرعي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flipH="1">
            <a:off x="419100" y="4528489"/>
            <a:ext cx="10668000" cy="853179"/>
          </a:xfrm>
        </p:spPr>
        <p:txBody>
          <a:bodyPr vert="horz" lIns="0" tIns="45720" rIns="0" bIns="45720" rtlCol="1">
            <a:noAutofit/>
          </a:bodyPr>
          <a:lstStyle>
            <a:lvl1pPr marL="0" indent="0" algn="ctr" rtl="1">
              <a:buNone/>
              <a:defRPr lang="en-US" sz="3600" spc="600">
                <a:solidFill>
                  <a:srgbClr val="2F33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algn="ctr" rtl="1"/>
            <a:r>
              <a:rPr lang="ar-SA" noProof="0" dirty="0"/>
              <a:t>انقر لتحرير نمط العنوان الثانوي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38201" y="1352550"/>
            <a:ext cx="10248899" cy="4824413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 flipH="1">
            <a:off x="55544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 flipH="1">
            <a:off x="57762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 flipH="1">
            <a:off x="4884703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شكل حر: الشكل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 flipH="1">
            <a:off x="0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حر: الشكل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العنوان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1" y="365125"/>
            <a:ext cx="10248899" cy="703279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شكل بيضاوي 22"/>
          <p:cNvSpPr/>
          <p:nvPr/>
        </p:nvSpPr>
        <p:spPr>
          <a:xfrm flipH="1">
            <a:off x="4857376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شكل بيضاوي 65"/>
          <p:cNvSpPr/>
          <p:nvPr/>
        </p:nvSpPr>
        <p:spPr>
          <a:xfrm flipH="1">
            <a:off x="81575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شكل بيضاوي 34"/>
          <p:cNvSpPr/>
          <p:nvPr/>
        </p:nvSpPr>
        <p:spPr>
          <a:xfrm flipH="1">
            <a:off x="1042349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شكل حر: الشكل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 flipH="1">
            <a:off x="7315239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شكل حر: الشكل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096000" y="1237089"/>
            <a:ext cx="4562856" cy="1563624"/>
          </a:xfrm>
        </p:spPr>
        <p:txBody>
          <a:bodyPr vert="horz" lIns="91440" tIns="0" rIns="91440" bIns="0" rtlCol="1" anchor="b" anchorCtr="0">
            <a:noAutofit/>
          </a:bodyPr>
          <a:lstStyle>
            <a:lvl1pPr algn="r" rtl="1"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rt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12" name="عنصر نائب للصورة 11">
            <a:extLst>
              <a:ext uri="{FF2B5EF4-FFF2-40B4-BE49-F238E27FC236}">
                <a16:creationId xmlns:a16="http://schemas.microsoft.com/office/drawing/2014/main" id="{43AA0A46-EB51-4095-97DD-ED4081CF5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flipH="1">
            <a:off x="1" y="0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1" anchor="ctr">
            <a:noAutofit/>
          </a:bodyPr>
          <a:lstStyle>
            <a:lvl1pPr marL="0" indent="0" algn="ctr" rtl="1">
              <a:buNone/>
              <a:defRPr sz="20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dirty="0"/>
              <a:t>انقر فوق الأيقونة لإضافة صورة</a:t>
            </a:r>
          </a:p>
        </p:txBody>
      </p:sp>
    </p:spTree>
    <p:extLst>
      <p:ext uri="{BB962C8B-B14F-4D97-AF65-F5344CB8AC3E}">
        <p14:creationId xmlns:p14="http://schemas.microsoft.com/office/powerpoint/2010/main" val="2267091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شريحة الفاص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عنصر نائب للصورة 15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3503400" y="1"/>
            <a:ext cx="7583700" cy="6858001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1" anchor="ctr">
            <a:noAutofit/>
          </a:bodyPr>
          <a:lstStyle>
            <a:lvl1pPr algn="ctr" rtl="1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السحب والإفلات </a:t>
            </a:r>
          </a:p>
          <a:p>
            <a:pPr rtl="1"/>
            <a:r>
              <a:rPr lang="ar-SA" noProof="0" dirty="0"/>
              <a:t>الصورة هنا</a:t>
            </a:r>
          </a:p>
        </p:txBody>
      </p:sp>
      <p:sp>
        <p:nvSpPr>
          <p:cNvPr id="7" name="شكل حر 27">
            <a:extLst>
              <a:ext uri="{FF2B5EF4-FFF2-40B4-BE49-F238E27FC236}">
                <a16:creationId xmlns:a16="http://schemas.microsoft.com/office/drawing/2014/main" id="{1F9BD45B-C63D-416A-B4BE-874469C7A33E}"/>
              </a:ext>
            </a:extLst>
          </p:cNvPr>
          <p:cNvSpPr/>
          <p:nvPr userDrawn="1"/>
        </p:nvSpPr>
        <p:spPr>
          <a:xfrm rot="10800000">
            <a:off x="6400799" y="529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حر: الشكل 7">
            <a:extLst>
              <a:ext uri="{FF2B5EF4-FFF2-40B4-BE49-F238E27FC236}">
                <a16:creationId xmlns:a16="http://schemas.microsoft.com/office/drawing/2014/main" id="{94EBA745-0612-4E63-904D-28C1814173B3}"/>
              </a:ext>
            </a:extLst>
          </p:cNvPr>
          <p:cNvSpPr/>
          <p:nvPr userDrawn="1"/>
        </p:nvSpPr>
        <p:spPr>
          <a:xfrm rot="10800000" flipH="1">
            <a:off x="0" y="6171304"/>
            <a:ext cx="2511147" cy="686695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D4A07D89-63CD-43EE-B1E4-7D0647743842}"/>
              </a:ext>
            </a:extLst>
          </p:cNvPr>
          <p:cNvSpPr/>
          <p:nvPr userDrawn="1"/>
        </p:nvSpPr>
        <p:spPr>
          <a:xfrm flipH="1">
            <a:off x="1128068" y="469760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341AF09-FA4B-42FD-B2E1-9CE324444D10}"/>
              </a:ext>
            </a:extLst>
          </p:cNvPr>
          <p:cNvSpPr/>
          <p:nvPr userDrawn="1"/>
        </p:nvSpPr>
        <p:spPr>
          <a:xfrm flipH="1">
            <a:off x="3113053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عنصر نائب للنص 2">
            <a:extLst>
              <a:ext uri="{FF2B5EF4-FFF2-40B4-BE49-F238E27FC236}">
                <a16:creationId xmlns:a16="http://schemas.microsoft.com/office/drawing/2014/main" id="{EDF14A51-F696-4A12-9467-1EE825414B5E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 flipH="1">
            <a:off x="559704" y="2280573"/>
            <a:ext cx="4393295" cy="465997"/>
          </a:xfrm>
        </p:spPr>
        <p:txBody>
          <a:bodyPr rtlCol="1">
            <a:noAutofit/>
          </a:bodyPr>
          <a:lstStyle>
            <a:lvl1pPr marL="0" indent="0" algn="ctr" rtl="1">
              <a:buNone/>
              <a:defRPr sz="1800" spc="6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dirty="0"/>
              <a:t>تحرير أنماط النص الرئيسية</a:t>
            </a:r>
          </a:p>
        </p:txBody>
      </p:sp>
      <p:sp>
        <p:nvSpPr>
          <p:cNvPr id="3" name="العنوان 2">
            <a:extLst>
              <a:ext uri="{FF2B5EF4-FFF2-40B4-BE49-F238E27FC236}">
                <a16:creationId xmlns:a16="http://schemas.microsoft.com/office/drawing/2014/main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59704" y="931169"/>
            <a:ext cx="4393296" cy="1338061"/>
          </a:xfrm>
        </p:spPr>
        <p:txBody>
          <a:bodyPr vert="horz" lIns="91440" tIns="0" rIns="91440" bIns="0" rtlCol="1" anchor="b" anchorCtr="0">
            <a:noAutofit/>
          </a:bodyPr>
          <a:lstStyle>
            <a:lvl1pPr algn="ctr" rtl="1"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ctr" rt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0007007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صورة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/>
          <p:cNvSpPr/>
          <p:nvPr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بيضاوي 11"/>
          <p:cNvSpPr/>
          <p:nvPr/>
        </p:nvSpPr>
        <p:spPr>
          <a:xfrm flipH="1">
            <a:off x="10599709" y="5671415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شكل بيضاوي 12"/>
          <p:cNvSpPr/>
          <p:nvPr/>
        </p:nvSpPr>
        <p:spPr>
          <a:xfrm flipH="1">
            <a:off x="10056862" y="1947676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شكل بيضاوي 13"/>
          <p:cNvSpPr/>
          <p:nvPr/>
        </p:nvSpPr>
        <p:spPr>
          <a:xfrm flipH="1">
            <a:off x="3847997" y="685800"/>
            <a:ext cx="5578882" cy="5549523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شكل بيضاوي 48"/>
          <p:cNvSpPr/>
          <p:nvPr userDrawn="1"/>
        </p:nvSpPr>
        <p:spPr>
          <a:xfrm flipH="1">
            <a:off x="51127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شكل بيضاوي 49"/>
          <p:cNvSpPr/>
          <p:nvPr/>
        </p:nvSpPr>
        <p:spPr>
          <a:xfrm flipH="1">
            <a:off x="6637438" y="667885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عنصر نائب للصورة 19"/>
          <p:cNvSpPr>
            <a:spLocks noGrp="1"/>
          </p:cNvSpPr>
          <p:nvPr>
            <p:ph type="pic" sz="quarter" idx="56" hasCustomPrompt="1"/>
          </p:nvPr>
        </p:nvSpPr>
        <p:spPr>
          <a:xfrm flipH="1">
            <a:off x="7270540" y="-1579"/>
            <a:ext cx="3816695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1" anchor="ctr">
            <a:noAutofit/>
          </a:bodyPr>
          <a:lstStyle>
            <a:lvl1pPr algn="ctr" rtl="1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السحب والإفلات </a:t>
            </a:r>
          </a:p>
          <a:p>
            <a:pPr rtl="1"/>
            <a:r>
              <a:rPr lang="ar-SA" noProof="0" dirty="0"/>
              <a:t>الصورة هنا</a:t>
            </a:r>
          </a:p>
        </p:txBody>
      </p:sp>
      <p:sp>
        <p:nvSpPr>
          <p:cNvPr id="19" name="عنصر نائب للصورة 18"/>
          <p:cNvSpPr>
            <a:spLocks noGrp="1"/>
          </p:cNvSpPr>
          <p:nvPr>
            <p:ph type="pic" sz="quarter" idx="87" hasCustomPrompt="1"/>
          </p:nvPr>
        </p:nvSpPr>
        <p:spPr>
          <a:xfrm flipH="1">
            <a:off x="0" y="2043400"/>
            <a:ext cx="1188054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1" anchor="ctr">
            <a:noAutofit/>
          </a:bodyPr>
          <a:lstStyle>
            <a:lvl1pPr algn="ctr" rtl="1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السحب والإفلات </a:t>
            </a:r>
          </a:p>
          <a:p>
            <a:pPr rtl="1"/>
            <a:r>
              <a:rPr lang="ar-SA" noProof="0" dirty="0"/>
              <a:t>الصورة هنا</a:t>
            </a:r>
          </a:p>
        </p:txBody>
      </p:sp>
      <p:sp>
        <p:nvSpPr>
          <p:cNvPr id="16" name="العنوان 7">
            <a:extLst>
              <a:ext uri="{FF2B5EF4-FFF2-40B4-BE49-F238E27FC236}">
                <a16:creationId xmlns:a16="http://schemas.microsoft.com/office/drawing/2014/main" id="{0E95E1C1-C3CC-4989-9ABC-178293BB83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 flipH="1">
            <a:off x="1388180" y="2622012"/>
            <a:ext cx="5578882" cy="3550187"/>
          </a:xfrm>
        </p:spPr>
        <p:txBody>
          <a:bodyPr tIns="73152" rtlCol="1">
            <a:noAutofit/>
          </a:bodyPr>
          <a:lstStyle>
            <a:lvl1pPr algn="r" rtl="1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1">
              <a:defRPr/>
            </a:lvl2pPr>
            <a:lvl3pPr algn="ctr" rtl="1">
              <a:defRPr/>
            </a:lvl3pPr>
            <a:lvl4pPr algn="ctr" rtl="1">
              <a:lnSpc>
                <a:spcPct val="150000"/>
              </a:lnSpc>
              <a:defRPr/>
            </a:lvl4pPr>
            <a:lvl5pPr algn="ctr" rtl="1">
              <a:defRPr/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23" name="شكل حر: الشكل 22">
            <a:extLst>
              <a:ext uri="{FF2B5EF4-FFF2-40B4-BE49-F238E27FC236}">
                <a16:creationId xmlns:a16="http://schemas.microsoft.com/office/drawing/2014/main" id="{B6064CAB-1057-41AD-A199-A6E8A7026465}"/>
              </a:ext>
            </a:extLst>
          </p:cNvPr>
          <p:cNvSpPr/>
          <p:nvPr userDrawn="1"/>
        </p:nvSpPr>
        <p:spPr>
          <a:xfrm flipH="1">
            <a:off x="1982554" y="-1578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61F670D-DDAE-4842-9FA1-6B3293D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402707" y="1254264"/>
            <a:ext cx="5568696" cy="1335024"/>
          </a:xfrm>
        </p:spPr>
        <p:txBody>
          <a:bodyPr vert="horz" lIns="91440" tIns="0" rIns="91440" bIns="0" rtlCol="1" anchor="b" anchorCtr="0">
            <a:noAutofit/>
          </a:bodyPr>
          <a:lstStyle>
            <a:lvl1pPr algn="r" rtl="1"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rt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5407823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مقارنة بال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عنصر نائب للصورة 24">
            <a:extLst>
              <a:ext uri="{FF2B5EF4-FFF2-40B4-BE49-F238E27FC236}">
                <a16:creationId xmlns:a16="http://schemas.microsoft.com/office/drawing/2014/main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 flipH="1">
            <a:off x="1938138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1" anchor="ctr">
            <a:noAutofit/>
          </a:bodyPr>
          <a:lstStyle>
            <a:lvl1pPr algn="ctr" rtl="1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السحب والإفلات </a:t>
            </a:r>
          </a:p>
          <a:p>
            <a:pPr rtl="1"/>
            <a:r>
              <a:rPr lang="ar-SA" noProof="0" dirty="0"/>
              <a:t>الصورة هنا</a:t>
            </a:r>
          </a:p>
        </p:txBody>
      </p:sp>
      <p:sp>
        <p:nvSpPr>
          <p:cNvPr id="47" name="شكل بيضاوي 46"/>
          <p:cNvSpPr/>
          <p:nvPr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شكل بيضاوي 47"/>
          <p:cNvSpPr/>
          <p:nvPr/>
        </p:nvSpPr>
        <p:spPr>
          <a:xfrm flipH="1">
            <a:off x="5513487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شكل بيضاوي 48"/>
          <p:cNvSpPr/>
          <p:nvPr/>
        </p:nvSpPr>
        <p:spPr>
          <a:xfrm flipH="1">
            <a:off x="57762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شكل بيضاوي 49"/>
          <p:cNvSpPr/>
          <p:nvPr/>
        </p:nvSpPr>
        <p:spPr>
          <a:xfrm flipH="1">
            <a:off x="4884703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عنصر نائب للصورة 24"/>
          <p:cNvSpPr>
            <a:spLocks noGrp="1"/>
          </p:cNvSpPr>
          <p:nvPr>
            <p:ph type="pic" sz="quarter" idx="104" hasCustomPrompt="1"/>
          </p:nvPr>
        </p:nvSpPr>
        <p:spPr>
          <a:xfrm flipH="1">
            <a:off x="7450871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1" anchor="ctr">
            <a:noAutofit/>
          </a:bodyPr>
          <a:lstStyle>
            <a:lvl1pPr algn="ctr" rtl="1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السحب والإفلات </a:t>
            </a:r>
          </a:p>
          <a:p>
            <a:pPr rtl="1"/>
            <a:r>
              <a:rPr lang="ar-SA" noProof="0" dirty="0"/>
              <a:t>الصورة هنا</a:t>
            </a:r>
          </a:p>
        </p:txBody>
      </p:sp>
      <p:sp>
        <p:nvSpPr>
          <p:cNvPr id="31" name="عنصر نائب للنص 3">
            <a:extLst>
              <a:ext uri="{FF2B5EF4-FFF2-40B4-BE49-F238E27FC236}">
                <a16:creationId xmlns:a16="http://schemas.microsoft.com/office/drawing/2014/main" id="{9E7F9AFC-1AA3-41EE-B9CF-8C208FD2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6112440" y="3462109"/>
            <a:ext cx="4979928" cy="3262853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50000"/>
              </a:lnSpc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39" name="العنوان 7">
            <a:extLst>
              <a:ext uri="{FF2B5EF4-FFF2-40B4-BE49-F238E27FC236}">
                <a16:creationId xmlns:a16="http://schemas.microsoft.com/office/drawing/2014/main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 flipH="1">
            <a:off x="599708" y="2823082"/>
            <a:ext cx="4979928" cy="605918"/>
          </a:xfrm>
        </p:spPr>
        <p:txBody>
          <a:bodyPr tIns="0" bIns="0" rtlCol="1" anchor="ctr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1">
              <a:defRPr/>
            </a:lvl2pPr>
            <a:lvl3pPr algn="ctr" rtl="1">
              <a:defRPr/>
            </a:lvl3pPr>
            <a:lvl4pPr algn="ctr" rtl="1">
              <a:lnSpc>
                <a:spcPct val="150000"/>
              </a:lnSpc>
              <a:defRPr/>
            </a:lvl4pPr>
            <a:lvl5pPr algn="ctr" rtl="1">
              <a:defRPr/>
            </a:lvl5pPr>
          </a:lstStyle>
          <a:p>
            <a:pPr lvl="0" rtl="1"/>
            <a:r>
              <a:rPr lang="ar-SA" noProof="0" dirty="0"/>
              <a:t>كتابه العنوان هنا</a:t>
            </a:r>
          </a:p>
        </p:txBody>
      </p:sp>
      <p:sp>
        <p:nvSpPr>
          <p:cNvPr id="41" name="عنصر نائب للنص 3">
            <a:extLst>
              <a:ext uri="{FF2B5EF4-FFF2-40B4-BE49-F238E27FC236}">
                <a16:creationId xmlns:a16="http://schemas.microsoft.com/office/drawing/2014/main" id="{7D73FC3A-EB30-4FD3-B2A9-9E6A7F62BB97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 flipH="1">
            <a:off x="599707" y="3462109"/>
            <a:ext cx="4979928" cy="3262853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50000"/>
              </a:lnSpc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42" name="شكل حر: الشكل 41">
            <a:extLst>
              <a:ext uri="{FF2B5EF4-FFF2-40B4-BE49-F238E27FC236}">
                <a16:creationId xmlns:a16="http://schemas.microsoft.com/office/drawing/2014/main" id="{07C33C9A-D7E8-4C10-B4DD-F1B8B3CAF4D7}"/>
              </a:ext>
            </a:extLst>
          </p:cNvPr>
          <p:cNvSpPr/>
          <p:nvPr userDrawn="1"/>
        </p:nvSpPr>
        <p:spPr>
          <a:xfrm rot="10800000" flipH="1">
            <a:off x="0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شكل حر: الشكل 43">
            <a:extLst>
              <a:ext uri="{FF2B5EF4-FFF2-40B4-BE49-F238E27FC236}">
                <a16:creationId xmlns:a16="http://schemas.microsoft.com/office/drawing/2014/main" id="{6669BDAC-80FA-43B7-AF04-AC360CBD9C88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08889" y="2825496"/>
            <a:ext cx="4983480" cy="603504"/>
          </a:xfrm>
        </p:spPr>
        <p:txBody>
          <a:bodyPr vert="horz" lIns="91440" tIns="0" rIns="91440" bIns="0" rtlCol="1" anchor="ctr" anchorCtr="0">
            <a:noAutofit/>
          </a:bodyPr>
          <a:lstStyle>
            <a:lvl1pPr marL="0" indent="0" algn="ctr" rtl="1">
              <a:buFont typeface="+mj-lt"/>
              <a:buNone/>
              <a:defRPr lang="en-US" sz="1800" b="1" cap="all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</a:pPr>
            <a:r>
              <a:rPr lang="ar-SA" noProof="0" dirty="0"/>
              <a:t>كتابه العنوان هنا</a:t>
            </a:r>
          </a:p>
        </p:txBody>
      </p:sp>
    </p:spTree>
    <p:extLst>
      <p:ext uri="{BB962C8B-B14F-4D97-AF65-F5344CB8AC3E}">
        <p14:creationId xmlns:p14="http://schemas.microsoft.com/office/powerpoint/2010/main" val="23759549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شريحة الفاصل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عنصر نائب للصورة 24">
            <a:extLst>
              <a:ext uri="{FF2B5EF4-FFF2-40B4-BE49-F238E27FC236}">
                <a16:creationId xmlns:a16="http://schemas.microsoft.com/office/drawing/2014/main" id="{F234FF3D-DFA8-484F-A7A7-95C7BF99FEF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 flipH="1">
            <a:off x="5685016" y="0"/>
            <a:ext cx="5402083" cy="6858000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3946012" y="2106385"/>
                  <a:pt x="3946012" y="3428527"/>
                </a:cubicBezTo>
                <a:cubicBezTo>
                  <a:pt x="3946012" y="4750669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1">
            <a:noAutofit/>
          </a:bodyPr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انقر فوق الأيقونة لإضافة صورة</a:t>
            </a:r>
          </a:p>
        </p:txBody>
      </p:sp>
      <p:sp>
        <p:nvSpPr>
          <p:cNvPr id="66" name="شكل بيضاوي 65"/>
          <p:cNvSpPr/>
          <p:nvPr/>
        </p:nvSpPr>
        <p:spPr>
          <a:xfrm flipH="1">
            <a:off x="51095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شكل بيضاوي 34"/>
          <p:cNvSpPr/>
          <p:nvPr/>
        </p:nvSpPr>
        <p:spPr>
          <a:xfrm flipH="1">
            <a:off x="1042349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شكل بيضاوي 21"/>
          <p:cNvSpPr/>
          <p:nvPr userDrawn="1"/>
        </p:nvSpPr>
        <p:spPr>
          <a:xfrm flipH="1">
            <a:off x="5508218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b" anchorCtr="0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عنصر نائب للنص 2">
            <a:extLst>
              <a:ext uri="{FF2B5EF4-FFF2-40B4-BE49-F238E27FC236}">
                <a16:creationId xmlns:a16="http://schemas.microsoft.com/office/drawing/2014/main" id="{5A9A0366-A1B7-4E16-B13E-603846466E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flipH="1">
            <a:off x="1263180" y="3534503"/>
            <a:ext cx="4560094" cy="465997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800" spc="6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dirty="0"/>
              <a:t>تحرير أنماط النص الرئيسية</a:t>
            </a:r>
          </a:p>
        </p:txBody>
      </p:sp>
      <p:sp>
        <p:nvSpPr>
          <p:cNvPr id="24" name="شكل حر: الشكل 23">
            <a:extLst>
              <a:ext uri="{FF2B5EF4-FFF2-40B4-BE49-F238E27FC236}">
                <a16:creationId xmlns:a16="http://schemas.microsoft.com/office/drawing/2014/main" id="{0374FC2C-96CE-4523-B50F-ADC18C0A998B}"/>
              </a:ext>
            </a:extLst>
          </p:cNvPr>
          <p:cNvSpPr/>
          <p:nvPr userDrawn="1"/>
        </p:nvSpPr>
        <p:spPr>
          <a:xfrm rot="10800000" flipH="1">
            <a:off x="69163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C9E8541-FA8A-4117-90A5-95E6E9B8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63180" y="1864903"/>
            <a:ext cx="4562856" cy="1563624"/>
          </a:xfrm>
        </p:spPr>
        <p:txBody>
          <a:bodyPr vert="horz" lIns="91440" tIns="0" rIns="91440" bIns="0" rtlCol="1" anchor="b" anchorCtr="0">
            <a:noAutofit/>
          </a:bodyPr>
          <a:lstStyle>
            <a:lvl1pPr algn="r" rtl="1"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rt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98736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فار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1087100" cy="6858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انقر فوق الأيقونة لإضافة صورة</a:t>
            </a:r>
          </a:p>
        </p:txBody>
      </p:sp>
      <p:sp>
        <p:nvSpPr>
          <p:cNvPr id="5" name="العنوان 4">
            <a:extLst>
              <a:ext uri="{FF2B5EF4-FFF2-40B4-BE49-F238E27FC236}">
                <a16:creationId xmlns:a16="http://schemas.microsoft.com/office/drawing/2014/main" id="{BAB3F602-0F3F-45E1-BDB9-44D57F609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708424" y="853066"/>
            <a:ext cx="2097590" cy="1331680"/>
          </a:xfrm>
        </p:spPr>
        <p:txBody>
          <a:bodyPr rtlCol="1">
            <a:normAutofit/>
          </a:bodyPr>
          <a:lstStyle>
            <a:lvl1pPr algn="ctr" rtl="1">
              <a:defRPr sz="2800"/>
            </a:lvl1pPr>
          </a:lstStyle>
          <a:p>
            <a:pPr rtl="1"/>
            <a:r>
              <a:rPr lang="ar-SA" noProof="0" dirty="0"/>
              <a:t>تسمية توضيحية</a:t>
            </a:r>
          </a:p>
        </p:txBody>
      </p:sp>
    </p:spTree>
    <p:extLst>
      <p:ext uri="{BB962C8B-B14F-4D97-AF65-F5344CB8AC3E}">
        <p14:creationId xmlns:p14="http://schemas.microsoft.com/office/powerpoint/2010/main" val="1065463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1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838201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32296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الشكل 61">
            <a:extLst>
              <a:ext uri="{FF2B5EF4-FFF2-40B4-BE49-F238E27FC236}">
                <a16:creationId xmlns:a16="http://schemas.microsoft.com/office/drawing/2014/main" id="{6914B48C-AFF9-48F8-99FE-6035299873BB}"/>
              </a:ext>
            </a:extLst>
          </p:cNvPr>
          <p:cNvSpPr/>
          <p:nvPr userDrawn="1"/>
        </p:nvSpPr>
        <p:spPr>
          <a:xfrm rot="16200000" flipV="1">
            <a:off x="9527996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spc="600" noProof="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ar-SA" sz="2400" b="1" kern="1200" spc="600" baseline="30000" noProof="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ar-SA" sz="2400" b="1" kern="1200" spc="6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ar-SA" sz="2400" b="1" i="0" spc="600" noProof="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عنصر نائب لرقم الشريحة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 flipH="1">
            <a:off x="568940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1" anchor="ctr"/>
          <a:lstStyle>
            <a:defPPr>
              <a:defRPr lang="en-US"/>
            </a:defPPr>
            <a:lvl1pPr marL="0" algn="r" defTabSz="914400" rtl="1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fld id="{D8D877B3-D348-4611-9BDB-C5374591D951}" type="slidenum">
              <a:rPr lang="ar-SA" sz="1000" noProof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sz="10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32296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157536C-A426-4CD0-B664-9221BE475E63}"/>
              </a:ext>
            </a:extLst>
          </p:cNvPr>
          <p:cNvSpPr txBox="1"/>
          <p:nvPr userDrawn="1"/>
        </p:nvSpPr>
        <p:spPr>
          <a:xfrm>
            <a:off x="-1" y="6858000"/>
            <a:ext cx="42588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6" r:id="rId2"/>
    <p:sldLayoutId id="2147483650" r:id="rId3"/>
    <p:sldLayoutId id="2147483660" r:id="rId4"/>
    <p:sldLayoutId id="2147483663" r:id="rId5"/>
    <p:sldLayoutId id="2147483661" r:id="rId6"/>
    <p:sldLayoutId id="2147483662" r:id="rId7"/>
    <p:sldLayoutId id="2147483665" r:id="rId8"/>
    <p:sldLayoutId id="2147483668" r:id="rId9"/>
    <p:sldLayoutId id="2147483677" r:id="rId10"/>
    <p:sldLayoutId id="2147483673" r:id="rId11"/>
    <p:sldLayoutId id="2147483674" r:id="rId12"/>
    <p:sldLayoutId id="2147483680" r:id="rId13"/>
    <p:sldLayoutId id="2147483678" r:id="rId14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ادعية الصباح والمساء , اذكار الصباح و المساء كاملة - اقتباسات">
            <a:extLst>
              <a:ext uri="{FF2B5EF4-FFF2-40B4-BE49-F238E27FC236}">
                <a16:creationId xmlns:a16="http://schemas.microsoft.com/office/drawing/2014/main" id="{2F9FFB4F-8170-4C9F-A358-099C9DC71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15251" r="4747" b="26545"/>
          <a:stretch/>
        </p:blipFill>
        <p:spPr bwMode="auto">
          <a:xfrm>
            <a:off x="1375954" y="1079863"/>
            <a:ext cx="8943703" cy="4589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279400" dir="10800000" sx="105000" sy="105000" algn="tl" rotWithShape="0">
              <a:srgbClr val="000000">
                <a:alpha val="37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بيضاوي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850214" y="5717514"/>
            <a:ext cx="1012464" cy="100713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EDEA093-6F01-4C31-8BA2-5129D4081A2D}"/>
              </a:ext>
            </a:extLst>
          </p:cNvPr>
          <p:cNvGrpSpPr/>
          <p:nvPr/>
        </p:nvGrpSpPr>
        <p:grpSpPr>
          <a:xfrm>
            <a:off x="4095750" y="0"/>
            <a:ext cx="3089502" cy="2069474"/>
            <a:chOff x="4095750" y="0"/>
            <a:chExt cx="3089502" cy="2069474"/>
          </a:xfrm>
        </p:grpSpPr>
        <p:pic>
          <p:nvPicPr>
            <p:cNvPr id="7" name="Picture 2" descr="no Title], HD Png Download , Transparent Png Image - PNGitem">
              <a:extLst>
                <a:ext uri="{FF2B5EF4-FFF2-40B4-BE49-F238E27FC236}">
                  <a16:creationId xmlns:a16="http://schemas.microsoft.com/office/drawing/2014/main" id="{32F3AFC4-97FC-4723-8BD3-F89CC5B34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0" b="92500" l="2632" r="93320">
                          <a14:foregroundMark x1="85830" y1="80000" x2="85830" y2="80000"/>
                          <a14:foregroundMark x1="86235" y1="79375" x2="86235" y2="79375"/>
                          <a14:foregroundMark x1="92915" y1="65938" x2="92915" y2="65938"/>
                          <a14:foregroundMark x1="92713" y1="64063" x2="92713" y2="64063"/>
                          <a14:foregroundMark x1="93320" y1="25938" x2="93320" y2="25938"/>
                          <a14:foregroundMark x1="51417" y1="92500" x2="51417" y2="92500"/>
                          <a14:foregroundMark x1="32794" y1="77500" x2="32794" y2="77500"/>
                          <a14:foregroundMark x1="37449" y1="80625" x2="37449" y2="80625"/>
                          <a14:foregroundMark x1="8502" y1="20938" x2="8502" y2="20938"/>
                          <a14:foregroundMark x1="2834" y1="22500" x2="2632" y2="22500"/>
                          <a14:foregroundMark x1="14372" y1="80938" x2="14372" y2="80938"/>
                          <a14:foregroundMark x1="15385" y1="6250" x2="15385" y2="6250"/>
                          <a14:foregroundMark x1="66599" y1="6563" x2="66599" y2="6563"/>
                          <a14:foregroundMark x1="42510" y1="3750" x2="42510" y2="3750"/>
                          <a14:foregroundMark x1="57490" y1="5313" x2="57490" y2="5313"/>
                          <a14:foregroundMark x1="26923" y1="5000" x2="26923" y2="5000"/>
                          <a14:foregroundMark x1="72470" y1="7813" x2="72470" y2="7813"/>
                          <a14:foregroundMark x1="76923" y1="9063" x2="76923" y2="9063"/>
                          <a14:foregroundMark x1="13360" y1="75313" x2="13360" y2="75313"/>
                          <a14:foregroundMark x1="4453" y1="32188" x2="4453" y2="32188"/>
                          <a14:foregroundMark x1="10121" y1="58750" x2="10121" y2="58750"/>
                          <a14:foregroundMark x1="10121" y1="60938" x2="10121" y2="60938"/>
                          <a14:foregroundMark x1="13968" y1="76875" x2="13968" y2="76875"/>
                          <a14:foregroundMark x1="5061" y1="36250" x2="5061" y2="36250"/>
                          <a14:foregroundMark x1="6680" y1="42500" x2="6680" y2="42500"/>
                          <a14:foregroundMark x1="7287" y1="46250" x2="7490" y2="46563"/>
                          <a14:foregroundMark x1="8097" y1="51250" x2="8097" y2="51250"/>
                          <a14:foregroundMark x1="8704" y1="55000" x2="8704" y2="55000"/>
                          <a14:foregroundMark x1="3036" y1="29063" x2="3036" y2="29063"/>
                          <a14:foregroundMark x1="5870" y1="40625" x2="5870" y2="40625"/>
                          <a14:foregroundMark x1="11741" y1="68438" x2="11741" y2="68438"/>
                          <a14:foregroundMark x1="12146" y1="72813" x2="12146" y2="72813"/>
                          <a14:foregroundMark x1="11538" y1="66563" x2="11538" y2="66563"/>
                          <a14:foregroundMark x1="13158" y1="71875" x2="13158" y2="71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0" y="0"/>
              <a:ext cx="3089502" cy="2069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149E4DD7-CEDF-4A62-BE37-E08E8D613823}"/>
                </a:ext>
              </a:extLst>
            </p:cNvPr>
            <p:cNvGrpSpPr/>
            <p:nvPr/>
          </p:nvGrpSpPr>
          <p:grpSpPr>
            <a:xfrm>
              <a:off x="4385571" y="76202"/>
              <a:ext cx="2799681" cy="1761307"/>
              <a:chOff x="4446531" y="311333"/>
              <a:chExt cx="2799681" cy="1813558"/>
            </a:xfrm>
          </p:grpSpPr>
          <p:pic>
            <p:nvPicPr>
              <p:cNvPr id="1026" name="Picture 2" descr="no Title], HD Png Download , Transparent Png Image - PNGitem">
                <a:extLst>
                  <a:ext uri="{FF2B5EF4-FFF2-40B4-BE49-F238E27FC236}">
                    <a16:creationId xmlns:a16="http://schemas.microsoft.com/office/drawing/2014/main" id="{11F5F403-76F5-46D1-B795-99071CB6BE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750" b="92500" l="2632" r="93320">
                            <a14:foregroundMark x1="85830" y1="80000" x2="85830" y2="80000"/>
                            <a14:foregroundMark x1="86235" y1="79375" x2="86235" y2="79375"/>
                            <a14:foregroundMark x1="92915" y1="65938" x2="92915" y2="65938"/>
                            <a14:foregroundMark x1="92713" y1="64063" x2="92713" y2="64063"/>
                            <a14:foregroundMark x1="93320" y1="25938" x2="93320" y2="25938"/>
                            <a14:foregroundMark x1="51417" y1="92500" x2="51417" y2="92500"/>
                            <a14:foregroundMark x1="32794" y1="77500" x2="32794" y2="77500"/>
                            <a14:foregroundMark x1="37449" y1="80625" x2="37449" y2="80625"/>
                            <a14:foregroundMark x1="8502" y1="20938" x2="8502" y2="20938"/>
                            <a14:foregroundMark x1="2834" y1="22500" x2="2632" y2="22500"/>
                            <a14:foregroundMark x1="14372" y1="80938" x2="14372" y2="80938"/>
                            <a14:foregroundMark x1="15385" y1="6250" x2="15385" y2="6250"/>
                            <a14:foregroundMark x1="66599" y1="6563" x2="66599" y2="6563"/>
                            <a14:foregroundMark x1="42510" y1="3750" x2="42510" y2="3750"/>
                            <a14:foregroundMark x1="57490" y1="5313" x2="57490" y2="5313"/>
                            <a14:foregroundMark x1="26923" y1="5000" x2="26923" y2="5000"/>
                            <a14:foregroundMark x1="72470" y1="7813" x2="72470" y2="7813"/>
                            <a14:foregroundMark x1="76923" y1="9063" x2="76923" y2="9063"/>
                            <a14:foregroundMark x1="13360" y1="75313" x2="13360" y2="75313"/>
                            <a14:foregroundMark x1="4453" y1="32188" x2="4453" y2="32188"/>
                            <a14:foregroundMark x1="10121" y1="58750" x2="10121" y2="58750"/>
                            <a14:foregroundMark x1="10121" y1="60938" x2="10121" y2="60938"/>
                            <a14:foregroundMark x1="13968" y1="76875" x2="13968" y2="76875"/>
                            <a14:foregroundMark x1="5061" y1="36250" x2="5061" y2="36250"/>
                            <a14:foregroundMark x1="6680" y1="42500" x2="6680" y2="42500"/>
                            <a14:foregroundMark x1="7287" y1="46250" x2="7490" y2="46563"/>
                            <a14:foregroundMark x1="8097" y1="51250" x2="8097" y2="51250"/>
                            <a14:foregroundMark x1="8704" y1="55000" x2="8704" y2="55000"/>
                            <a14:foregroundMark x1="3036" y1="29063" x2="3036" y2="29063"/>
                            <a14:foregroundMark x1="5870" y1="40625" x2="5870" y2="40625"/>
                            <a14:foregroundMark x1="11741" y1="68438" x2="11741" y2="68438"/>
                            <a14:foregroundMark x1="12146" y1="72813" x2="12146" y2="72813"/>
                            <a14:foregroundMark x1="11538" y1="66563" x2="11538" y2="66563"/>
                            <a14:foregroundMark x1="13158" y1="71875" x2="13158" y2="718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6531" y="311333"/>
                <a:ext cx="2799681" cy="18135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98F21192-BB77-42F7-B5F1-78DAA3B6F330}"/>
                  </a:ext>
                </a:extLst>
              </p:cNvPr>
              <p:cNvSpPr txBox="1"/>
              <p:nvPr/>
            </p:nvSpPr>
            <p:spPr>
              <a:xfrm>
                <a:off x="4709562" y="653143"/>
                <a:ext cx="2273618" cy="8556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b="1" i="0" u="none" strike="noStrike" baseline="0" dirty="0">
                    <a:solidFill>
                      <a:srgbClr val="C00000"/>
                    </a:solidFill>
                    <a:latin typeface="ProximaNova-Bold"/>
                  </a:rPr>
                  <a:t>Quantity Expressions</a:t>
                </a:r>
                <a:endParaRPr lang="ar-SA" sz="3200" dirty="0">
                  <a:solidFill>
                    <a:srgbClr val="C00000"/>
                  </a:solidFill>
                </a:endParaRPr>
              </a:p>
            </p:txBody>
          </p:sp>
        </p:grpSp>
      </p:grpSp>
      <p:pic>
        <p:nvPicPr>
          <p:cNvPr id="1028" name="Picture 4" descr="نمط زاوية المنطقة ، خط الفاصل, نص, مستطيل png">
            <a:extLst>
              <a:ext uri="{FF2B5EF4-FFF2-40B4-BE49-F238E27FC236}">
                <a16:creationId xmlns:a16="http://schemas.microsoft.com/office/drawing/2014/main" id="{8C97C124-1541-43B2-A307-3C61BC72E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15" b="89739" l="7444" r="91000">
                        <a14:foregroundMark x1="91222" y1="45336" x2="91222" y2="45336"/>
                        <a14:foregroundMark x1="9444" y1="42164" x2="9444" y2="42164"/>
                        <a14:foregroundMark x1="8889" y1="37500" x2="8889" y2="37500"/>
                        <a14:foregroundMark x1="8111" y1="43097" x2="8111" y2="43097"/>
                        <a14:foregroundMark x1="7444" y1="19590" x2="7444" y2="1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6159" r="6728" b="49342"/>
          <a:stretch/>
        </p:blipFill>
        <p:spPr bwMode="auto">
          <a:xfrm rot="5400000">
            <a:off x="3500568" y="4544667"/>
            <a:ext cx="4453266" cy="1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8898772-460A-4138-8645-3C925AED324D}"/>
              </a:ext>
            </a:extLst>
          </p:cNvPr>
          <p:cNvGrpSpPr/>
          <p:nvPr/>
        </p:nvGrpSpPr>
        <p:grpSpPr>
          <a:xfrm>
            <a:off x="473284" y="1074770"/>
            <a:ext cx="1905801" cy="1093230"/>
            <a:chOff x="473284" y="1104587"/>
            <a:chExt cx="1905801" cy="1093230"/>
          </a:xfrm>
        </p:grpSpPr>
        <p:pic>
          <p:nvPicPr>
            <p:cNvPr id="12" name="Picture 6" descr="Gold Banner Transparent | PNG All">
              <a:extLst>
                <a:ext uri="{FF2B5EF4-FFF2-40B4-BE49-F238E27FC236}">
                  <a16:creationId xmlns:a16="http://schemas.microsoft.com/office/drawing/2014/main" id="{2E19F0C0-3431-4189-9209-7BE94FDFC2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9" t="21450" r="6765" b="13768"/>
            <a:stretch/>
          </p:blipFill>
          <p:spPr bwMode="auto">
            <a:xfrm rot="20760976" flipH="1">
              <a:off x="473284" y="1104587"/>
              <a:ext cx="1905801" cy="1093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2E5395C1-E512-49BF-90B1-B73BFCDC665B}"/>
                </a:ext>
              </a:extLst>
            </p:cNvPr>
            <p:cNvSpPr txBox="1"/>
            <p:nvPr/>
          </p:nvSpPr>
          <p:spPr>
            <a:xfrm rot="20756181">
              <a:off x="772871" y="1110941"/>
              <a:ext cx="15925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Count nouns</a:t>
              </a:r>
              <a:endParaRPr lang="ar-SA" sz="2000" dirty="0">
                <a:solidFill>
                  <a:srgbClr val="002060"/>
                </a:solidFill>
                <a:latin typeface="MV Boli" panose="02000500030200090000" pitchFamily="2" charset="0"/>
              </a:endParaRP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262A3-4B06-4A52-AACC-D43545EDBE80}"/>
              </a:ext>
            </a:extLst>
          </p:cNvPr>
          <p:cNvSpPr txBox="1"/>
          <p:nvPr/>
        </p:nvSpPr>
        <p:spPr>
          <a:xfrm>
            <a:off x="470173" y="2550382"/>
            <a:ext cx="4999851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We use </a:t>
            </a:r>
            <a:r>
              <a:rPr lang="en-US" sz="1800" b="1" i="1" u="sng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many ,</a:t>
            </a:r>
            <a:r>
              <a:rPr lang="en-US" sz="1800" b="1" i="1" u="sng" strike="noStrike" baseline="0" dirty="0">
                <a:latin typeface="ProximaNova-BoldIt"/>
              </a:rPr>
              <a:t> </a:t>
            </a:r>
            <a:r>
              <a:rPr lang="en-US" sz="1800" b="1" i="1" u="sng" strike="noStrike" baseline="0" dirty="0">
                <a:solidFill>
                  <a:srgbClr val="FF0000"/>
                </a:solidFill>
                <a:latin typeface="ProximaNova-BoldIt"/>
              </a:rPr>
              <a:t>a lot of, lots of, a few. </a:t>
            </a:r>
            <a:r>
              <a:rPr lang="en-US" sz="1800" b="1" u="none" strike="noStrike" baseline="0" dirty="0">
                <a:latin typeface="ProximaNova-BoldIt"/>
              </a:rPr>
              <a:t>For </a:t>
            </a:r>
          </a:p>
          <a:p>
            <a:pPr algn="l"/>
            <a:r>
              <a:rPr lang="en-US" sz="1800" b="1" i="1" u="none" strike="noStrike" baseline="0" dirty="0">
                <a:latin typeface="ProximaNova-BoldIt"/>
              </a:rPr>
              <a:t>count nouns.</a:t>
            </a:r>
          </a:p>
          <a:p>
            <a:pPr algn="l"/>
            <a:endParaRPr lang="en-US" b="1" i="1" dirty="0">
              <a:solidFill>
                <a:srgbClr val="FF0000"/>
              </a:solidFill>
              <a:latin typeface="ProximaNova-BoldIt"/>
            </a:endParaRPr>
          </a:p>
          <a:p>
            <a:pPr algn="l"/>
            <a:endParaRPr lang="en-US" sz="1800" b="1" i="1" u="none" strike="noStrike" baseline="0" dirty="0">
              <a:solidFill>
                <a:srgbClr val="FF0000"/>
              </a:solidFill>
              <a:latin typeface="ProximaNova-BoldIt"/>
            </a:endParaRPr>
          </a:p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1-</a:t>
            </a:r>
            <a:r>
              <a:rPr lang="en-US" sz="1800" b="0" i="0" u="none" strike="noStrike" baseline="0" dirty="0">
                <a:latin typeface="ProximaNova-Light"/>
              </a:rPr>
              <a:t>How </a:t>
            </a:r>
            <a:r>
              <a:rPr lang="en-US" sz="1800" b="1" i="0" u="none" strike="noStrike" baseline="0" dirty="0">
                <a:highlight>
                  <a:srgbClr val="FFFF00"/>
                </a:highlight>
                <a:latin typeface="ProximaNova-Bold"/>
              </a:rPr>
              <a:t>many</a:t>
            </a:r>
            <a:r>
              <a:rPr lang="en-US" sz="1800" b="1" i="0" u="none" strike="noStrike" baseline="0" dirty="0">
                <a:latin typeface="ProximaNova-Bold"/>
              </a:rPr>
              <a:t>  </a:t>
            </a:r>
            <a:r>
              <a:rPr lang="en-US" sz="1800" b="0" i="0" u="none" strike="noStrike" baseline="0" dirty="0">
                <a:latin typeface="ProximaNova-Light"/>
              </a:rPr>
              <a:t>vegetables do you eat?</a:t>
            </a:r>
          </a:p>
          <a:p>
            <a:pPr algn="l"/>
            <a:endParaRPr lang="ar-SA" sz="1800" b="0" i="0" u="none" strike="noStrike" baseline="0" dirty="0">
              <a:latin typeface="ProximaNova-Light"/>
            </a:endParaRP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I eat </a:t>
            </a:r>
            <a:r>
              <a:rPr lang="en-US" sz="1800" b="1" i="0" u="none" strike="noStrike" baseline="0" dirty="0">
                <a:highlight>
                  <a:srgbClr val="FFFF00"/>
                </a:highlight>
                <a:latin typeface="ProximaNova-Bold"/>
              </a:rPr>
              <a:t>a few </a:t>
            </a:r>
            <a:r>
              <a:rPr lang="en-US" sz="1800" b="0" i="0" u="none" strike="noStrike" baseline="0" dirty="0">
                <a:latin typeface="ProximaNova-Light"/>
              </a:rPr>
              <a:t>green vegetables every day.</a:t>
            </a:r>
            <a:endParaRPr lang="ar-SA" sz="1800" b="0" i="0" u="none" strike="noStrike" baseline="0" dirty="0">
              <a:latin typeface="ProximaNova-Light"/>
            </a:endParaRPr>
          </a:p>
          <a:p>
            <a:pPr algn="l"/>
            <a:endParaRPr lang="en-US" sz="1800" b="0" i="0" u="none" strike="noStrike" baseline="0" dirty="0">
              <a:latin typeface="ProximaNova-Light"/>
            </a:endParaRP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I </a:t>
            </a:r>
            <a:r>
              <a:rPr lang="en-US" sz="1800" b="1" i="0" u="none" strike="noStrike" baseline="0" dirty="0">
                <a:highlight>
                  <a:srgbClr val="00FFFF"/>
                </a:highlight>
                <a:latin typeface="ProximaNova-Bold"/>
              </a:rPr>
              <a:t>don’t</a:t>
            </a:r>
            <a:r>
              <a:rPr lang="en-US" sz="1800" b="1" i="0" u="none" strike="noStrike" baseline="0" dirty="0">
                <a:latin typeface="ProximaNova-Bold"/>
              </a:rPr>
              <a:t> </a:t>
            </a:r>
            <a:r>
              <a:rPr lang="en-US" sz="1800" b="0" i="0" u="none" strike="noStrike" baseline="0" dirty="0">
                <a:latin typeface="ProximaNova-Light"/>
              </a:rPr>
              <a:t>eat </a:t>
            </a:r>
            <a:r>
              <a:rPr lang="en-US" sz="1800" b="1" i="0" u="none" strike="noStrike" baseline="0" dirty="0">
                <a:highlight>
                  <a:srgbClr val="FFFF00"/>
                </a:highlight>
                <a:latin typeface="ProximaNova-Bold"/>
              </a:rPr>
              <a:t>many</a:t>
            </a:r>
            <a:r>
              <a:rPr lang="en-US" sz="1800" b="1" i="0" u="none" strike="noStrike" baseline="0" dirty="0">
                <a:latin typeface="ProximaNova-Bold"/>
              </a:rPr>
              <a:t>   </a:t>
            </a:r>
            <a:r>
              <a:rPr lang="en-US" sz="1800" b="0" i="0" u="none" strike="noStrike" baseline="0" dirty="0">
                <a:latin typeface="ProximaNova-Light"/>
              </a:rPr>
              <a:t>vegetables.</a:t>
            </a:r>
            <a:endParaRPr lang="en-US" sz="1800" b="0" i="0" u="none" strike="noStrike" baseline="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endParaRPr lang="en-US" sz="1800" b="1" i="0" u="none" strike="noStrike" baseline="0" dirty="0">
              <a:latin typeface="ProximaNova-Bold"/>
            </a:endParaRPr>
          </a:p>
          <a:p>
            <a:pPr algn="l"/>
            <a:endParaRPr lang="ar-SA" dirty="0">
              <a:latin typeface="MV Boli" panose="02000500030200090000" pitchFamily="2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27EB1D5-6E09-4AC1-B699-EC1BDE520F1A}"/>
              </a:ext>
            </a:extLst>
          </p:cNvPr>
          <p:cNvSpPr txBox="1"/>
          <p:nvPr/>
        </p:nvSpPr>
        <p:spPr>
          <a:xfrm>
            <a:off x="6560186" y="2411883"/>
            <a:ext cx="430249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We use </a:t>
            </a:r>
            <a:r>
              <a:rPr lang="en-US" b="1" i="1" dirty="0">
                <a:solidFill>
                  <a:srgbClr val="FF0000"/>
                </a:solidFill>
              </a:rPr>
              <a:t>much, a lot of, lots of, a little </a:t>
            </a:r>
            <a:r>
              <a:rPr lang="en-US" b="1" i="1" dirty="0"/>
              <a:t>for noncount nouns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endParaRPr lang="en-US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b="1" dirty="0">
                <a:solidFill>
                  <a:srgbClr val="0070C0"/>
                </a:solidFill>
                <a:latin typeface="MV Boli" panose="02000500030200090000" pitchFamily="2" charset="0"/>
              </a:rPr>
              <a:t>1-</a:t>
            </a:r>
            <a:r>
              <a:rPr lang="en-US" dirty="0"/>
              <a:t>How </a:t>
            </a:r>
            <a:r>
              <a:rPr lang="en-US" b="1" dirty="0">
                <a:highlight>
                  <a:srgbClr val="FFFF00"/>
                </a:highlight>
              </a:rPr>
              <a:t>much</a:t>
            </a:r>
            <a:r>
              <a:rPr lang="en-US" b="1" dirty="0"/>
              <a:t> </a:t>
            </a:r>
            <a:r>
              <a:rPr lang="en-US" dirty="0"/>
              <a:t>fruit do you usually eat?</a:t>
            </a:r>
          </a:p>
          <a:p>
            <a:pPr algn="l"/>
            <a:r>
              <a:rPr lang="en-US" dirty="0"/>
              <a:t> </a:t>
            </a:r>
          </a:p>
          <a:p>
            <a:pPr algn="l"/>
            <a:r>
              <a:rPr lang="en-US" b="1" dirty="0"/>
              <a:t>A: </a:t>
            </a:r>
            <a:r>
              <a:rPr lang="en-US" dirty="0"/>
              <a:t>I eat </a:t>
            </a:r>
            <a:r>
              <a:rPr lang="en-US" b="1" dirty="0">
                <a:highlight>
                  <a:srgbClr val="FFFF00"/>
                </a:highlight>
              </a:rPr>
              <a:t>a lot of </a:t>
            </a:r>
            <a:r>
              <a:rPr lang="en-US" b="1" dirty="0"/>
              <a:t>(</a:t>
            </a:r>
            <a:r>
              <a:rPr lang="en-US" b="1" dirty="0">
                <a:highlight>
                  <a:srgbClr val="00FF00"/>
                </a:highlight>
              </a:rPr>
              <a:t>lots of) </a:t>
            </a:r>
            <a:r>
              <a:rPr lang="en-US" dirty="0"/>
              <a:t>fruit every day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2-How </a:t>
            </a:r>
            <a:r>
              <a:rPr lang="en-US" b="1" dirty="0">
                <a:highlight>
                  <a:srgbClr val="FFFF00"/>
                </a:highlight>
              </a:rPr>
              <a:t>much</a:t>
            </a:r>
            <a:r>
              <a:rPr lang="en-US" b="1" dirty="0"/>
              <a:t> </a:t>
            </a:r>
            <a:r>
              <a:rPr lang="en-US" dirty="0"/>
              <a:t>salt do you eat?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I eat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b="1" dirty="0">
                <a:highlight>
                  <a:srgbClr val="FFFF00"/>
                </a:highlight>
              </a:rPr>
              <a:t>little </a:t>
            </a:r>
            <a:r>
              <a:rPr lang="en-US" dirty="0"/>
              <a:t>salt. It’s not good for you.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I </a:t>
            </a:r>
            <a:r>
              <a:rPr lang="en-US" b="1" dirty="0">
                <a:highlight>
                  <a:srgbClr val="00FFFF"/>
                </a:highlight>
              </a:rPr>
              <a:t>don’t</a:t>
            </a:r>
            <a:r>
              <a:rPr lang="en-US" b="1" dirty="0"/>
              <a:t> </a:t>
            </a:r>
            <a:r>
              <a:rPr lang="en-US" dirty="0"/>
              <a:t>eat </a:t>
            </a:r>
            <a:r>
              <a:rPr lang="en-US" b="1" dirty="0">
                <a:highlight>
                  <a:srgbClr val="FFFF00"/>
                </a:highlight>
              </a:rPr>
              <a:t>much</a:t>
            </a:r>
            <a:r>
              <a:rPr lang="en-US" b="1" dirty="0"/>
              <a:t> </a:t>
            </a:r>
            <a:r>
              <a:rPr lang="en-US" dirty="0"/>
              <a:t>salt. It’s not good for you.</a:t>
            </a:r>
            <a:endParaRPr lang="ar-SA" b="1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25396F46-5D75-4014-88B3-1C431B4F9C2A}"/>
              </a:ext>
            </a:extLst>
          </p:cNvPr>
          <p:cNvGrpSpPr/>
          <p:nvPr/>
        </p:nvGrpSpPr>
        <p:grpSpPr>
          <a:xfrm>
            <a:off x="9575469" y="1154066"/>
            <a:ext cx="1905801" cy="1093230"/>
            <a:chOff x="9663765" y="1025121"/>
            <a:chExt cx="1905801" cy="1093230"/>
          </a:xfrm>
        </p:grpSpPr>
        <p:pic>
          <p:nvPicPr>
            <p:cNvPr id="1030" name="Picture 6" descr="Gold Banner Transparent | PNG All">
              <a:extLst>
                <a:ext uri="{FF2B5EF4-FFF2-40B4-BE49-F238E27FC236}">
                  <a16:creationId xmlns:a16="http://schemas.microsoft.com/office/drawing/2014/main" id="{B964DB20-B068-46C7-9CAE-9F4DD5A92D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9" t="21450" r="6765" b="13768"/>
            <a:stretch/>
          </p:blipFill>
          <p:spPr bwMode="auto">
            <a:xfrm rot="251792">
              <a:off x="9663765" y="1025121"/>
              <a:ext cx="1905801" cy="1093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1BF9887-6255-4BC4-90F3-E94A393286FB}"/>
                </a:ext>
              </a:extLst>
            </p:cNvPr>
            <p:cNvSpPr txBox="1"/>
            <p:nvPr/>
          </p:nvSpPr>
          <p:spPr>
            <a:xfrm rot="212100">
              <a:off x="9924270" y="1102405"/>
              <a:ext cx="136678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latin typeface="MV Boli" panose="02000500030200090000" pitchFamily="2" charset="0"/>
                  <a:cs typeface="MV Boli" panose="02000500030200090000" pitchFamily="2" charset="0"/>
                </a:rPr>
                <a:t>Noncount nouns</a:t>
              </a:r>
              <a:endParaRPr lang="ar-SA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750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2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2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3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3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3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3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3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3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82646A7-4339-4214-A920-D0E0CC3AF0F2}"/>
              </a:ext>
            </a:extLst>
          </p:cNvPr>
          <p:cNvGrpSpPr/>
          <p:nvPr/>
        </p:nvGrpSpPr>
        <p:grpSpPr>
          <a:xfrm>
            <a:off x="2842592" y="1570383"/>
            <a:ext cx="5585792" cy="2494722"/>
            <a:chOff x="2842592" y="1570383"/>
            <a:chExt cx="5585792" cy="2494722"/>
          </a:xfrm>
        </p:grpSpPr>
        <p:pic>
          <p:nvPicPr>
            <p:cNvPr id="1026" name="Picture 2" descr="Square Stereo Label, Banner, Geometric, Creative PNG Transparent Clipart  Image and PSD File for Free Download">
              <a:extLst>
                <a:ext uri="{FF2B5EF4-FFF2-40B4-BE49-F238E27FC236}">
                  <a16:creationId xmlns:a16="http://schemas.microsoft.com/office/drawing/2014/main" id="{501938E5-3592-44C8-99EC-C6AD1EB629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86000" y1="66083" x2="86000" y2="66083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13833" y1="63333" x2="13833" y2="63333"/>
                          <a14:foregroundMark x1="13250" y1="64333" x2="13250" y2="64333"/>
                          <a14:foregroundMark x1="13250" y1="64333" x2="13250" y2="64333"/>
                          <a14:foregroundMark x1="13250" y1="64333" x2="13250" y2="6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8" t="30870" r="9324" b="32754"/>
            <a:stretch/>
          </p:blipFill>
          <p:spPr bwMode="auto">
            <a:xfrm rot="20830429">
              <a:off x="2842592" y="1570383"/>
              <a:ext cx="5585792" cy="24947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59ECE7B6-46A4-4A43-91AE-9D972CDAE3FF}"/>
                </a:ext>
              </a:extLst>
            </p:cNvPr>
            <p:cNvSpPr txBox="1"/>
            <p:nvPr/>
          </p:nvSpPr>
          <p:spPr>
            <a:xfrm rot="20869527">
              <a:off x="3677479" y="2217582"/>
              <a:ext cx="4194313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i="0" u="none" strike="noStrike" baseline="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Practice </a:t>
              </a:r>
            </a:p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Time</a:t>
              </a:r>
              <a:endParaRPr lang="ar-SA" sz="5400" b="1" dirty="0">
                <a:solidFill>
                  <a:srgbClr val="0070C0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E9C54CB9-3DAE-4DE9-9BD8-6D37051A8E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7" t="11745" r="23021" b="1422"/>
          <a:stretch/>
        </p:blipFill>
        <p:spPr>
          <a:xfrm>
            <a:off x="0" y="2779729"/>
            <a:ext cx="2635373" cy="4078271"/>
          </a:xfrm>
          <a:prstGeom prst="rect">
            <a:avLst/>
          </a:prstGeom>
          <a:effectLst>
            <a:outerShdw blurRad="292100" dist="3683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5865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50B58CA-9FAA-47C3-A94E-E5D5E25B9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6" t="34369" r="26009" b="14619"/>
          <a:stretch/>
        </p:blipFill>
        <p:spPr>
          <a:xfrm>
            <a:off x="86628" y="510139"/>
            <a:ext cx="11357810" cy="4697128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F85CB3CC-9F01-4760-8D94-4BEAE01CA6D3}"/>
              </a:ext>
            </a:extLst>
          </p:cNvPr>
          <p:cNvSpPr txBox="1"/>
          <p:nvPr/>
        </p:nvSpPr>
        <p:spPr>
          <a:xfrm>
            <a:off x="8049950" y="2531179"/>
            <a:ext cx="17162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much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27532BD-156F-48A9-994D-1F3EF4BD3AB6}"/>
              </a:ext>
            </a:extLst>
          </p:cNvPr>
          <p:cNvSpPr txBox="1"/>
          <p:nvPr/>
        </p:nvSpPr>
        <p:spPr>
          <a:xfrm>
            <a:off x="2628318" y="2897945"/>
            <a:ext cx="17162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many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CCB52D3-BD1D-4CB3-8E75-8E6DBFF52E50}"/>
              </a:ext>
            </a:extLst>
          </p:cNvPr>
          <p:cNvSpPr txBox="1"/>
          <p:nvPr/>
        </p:nvSpPr>
        <p:spPr>
          <a:xfrm>
            <a:off x="6360952" y="2897945"/>
            <a:ext cx="17162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few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5D896729-0CBA-42A3-AB86-0D4EE71EC83D}"/>
              </a:ext>
            </a:extLst>
          </p:cNvPr>
          <p:cNvSpPr txBox="1"/>
          <p:nvPr/>
        </p:nvSpPr>
        <p:spPr>
          <a:xfrm>
            <a:off x="6255436" y="3650796"/>
            <a:ext cx="21285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a lot of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/ 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lots of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F68BF791-52AE-49C8-A46D-2AB67C4D9FA0}"/>
              </a:ext>
            </a:extLst>
          </p:cNvPr>
          <p:cNvSpPr txBox="1"/>
          <p:nvPr/>
        </p:nvSpPr>
        <p:spPr>
          <a:xfrm>
            <a:off x="4220307" y="3952380"/>
            <a:ext cx="17162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many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1953693-D8C5-408B-B041-61F98DBBEB95}"/>
              </a:ext>
            </a:extLst>
          </p:cNvPr>
          <p:cNvSpPr txBox="1"/>
          <p:nvPr/>
        </p:nvSpPr>
        <p:spPr>
          <a:xfrm>
            <a:off x="4276579" y="4329635"/>
            <a:ext cx="17162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much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2BB6BD6-D777-44EF-9E98-590A8EA7CE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91" t="9565" r="3800" b="1175"/>
          <a:stretch/>
        </p:blipFill>
        <p:spPr>
          <a:xfrm>
            <a:off x="9766209" y="4153944"/>
            <a:ext cx="2592713" cy="27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8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0C7BC4D3-2BD0-4909-B5F7-97E56DEEB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8" t="32091" r="52988" b="57418"/>
          <a:stretch/>
        </p:blipFill>
        <p:spPr>
          <a:xfrm>
            <a:off x="198429" y="393701"/>
            <a:ext cx="7990160" cy="1101458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68E042D-92E6-44E9-9935-D915D0E54F03}"/>
              </a:ext>
            </a:extLst>
          </p:cNvPr>
          <p:cNvGrpSpPr/>
          <p:nvPr/>
        </p:nvGrpSpPr>
        <p:grpSpPr>
          <a:xfrm>
            <a:off x="353807" y="2792896"/>
            <a:ext cx="11167071" cy="3844658"/>
            <a:chOff x="353807" y="2792896"/>
            <a:chExt cx="11167071" cy="384465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B0CF4FF-349E-4087-8C77-3A8F2B1B3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8365" y="3043196"/>
              <a:ext cx="4722513" cy="3594358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B009C830-3EB4-4B32-B8CA-D7C4427F0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91" t="47730" r="67572" b="25207"/>
            <a:stretch/>
          </p:blipFill>
          <p:spPr>
            <a:xfrm>
              <a:off x="353807" y="2792896"/>
              <a:ext cx="5579855" cy="3190461"/>
            </a:xfrm>
            <a:prstGeom prst="rect">
              <a:avLst/>
            </a:prstGeom>
          </p:spPr>
        </p:pic>
      </p:grpSp>
      <p:pic>
        <p:nvPicPr>
          <p:cNvPr id="2050" name="Picture 2" descr="Solutions. Business Team and Partner Working Together Background. Concept  Business Business Vector Illustration. Stock Vector - Illustration of  connection, concept: 127128847">
            <a:extLst>
              <a:ext uri="{FF2B5EF4-FFF2-40B4-BE49-F238E27FC236}">
                <a16:creationId xmlns:a16="http://schemas.microsoft.com/office/drawing/2014/main" id="{FB978B14-5133-4B2B-A9AC-C87626B58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t="14225" r="6754" b="14341"/>
          <a:stretch/>
        </p:blipFill>
        <p:spPr bwMode="auto">
          <a:xfrm>
            <a:off x="8477053" y="676404"/>
            <a:ext cx="3043825" cy="918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82646A7-4339-4214-A920-D0E0CC3AF0F2}"/>
              </a:ext>
            </a:extLst>
          </p:cNvPr>
          <p:cNvGrpSpPr/>
          <p:nvPr/>
        </p:nvGrpSpPr>
        <p:grpSpPr>
          <a:xfrm>
            <a:off x="2842592" y="1570383"/>
            <a:ext cx="5585792" cy="2494722"/>
            <a:chOff x="2842592" y="1570383"/>
            <a:chExt cx="5585792" cy="2494722"/>
          </a:xfrm>
        </p:grpSpPr>
        <p:pic>
          <p:nvPicPr>
            <p:cNvPr id="1026" name="Picture 2" descr="Square Stereo Label, Banner, Geometric, Creative PNG Transparent Clipart  Image and PSD File for Free Download">
              <a:extLst>
                <a:ext uri="{FF2B5EF4-FFF2-40B4-BE49-F238E27FC236}">
                  <a16:creationId xmlns:a16="http://schemas.microsoft.com/office/drawing/2014/main" id="{501938E5-3592-44C8-99EC-C6AD1EB629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86000" y1="66083" x2="86000" y2="66083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13833" y1="63333" x2="13833" y2="63333"/>
                          <a14:foregroundMark x1="13250" y1="64333" x2="13250" y2="64333"/>
                          <a14:foregroundMark x1="13250" y1="64333" x2="13250" y2="64333"/>
                          <a14:foregroundMark x1="13250" y1="64333" x2="13250" y2="6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8" t="30870" r="9324" b="32754"/>
            <a:stretch/>
          </p:blipFill>
          <p:spPr bwMode="auto">
            <a:xfrm rot="20830429">
              <a:off x="2842592" y="1570383"/>
              <a:ext cx="5585792" cy="24947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59ECE7B6-46A4-4A43-91AE-9D972CDAE3FF}"/>
                </a:ext>
              </a:extLst>
            </p:cNvPr>
            <p:cNvSpPr txBox="1"/>
            <p:nvPr/>
          </p:nvSpPr>
          <p:spPr>
            <a:xfrm rot="20869527">
              <a:off x="3677479" y="2217581"/>
              <a:ext cx="4194313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i="0" u="none" strike="noStrike" baseline="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Words Connected with Medicine</a:t>
              </a:r>
              <a:endParaRPr lang="ar-SA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2400" b="1" i="0" u="none" strike="noStrike" baseline="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Clauses with </a:t>
              </a:r>
              <a:r>
                <a:rPr lang="en-US" sz="2400" b="1" i="1" u="none" strike="noStrike" baseline="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When</a:t>
              </a:r>
              <a:endParaRPr lang="ar-SA" sz="8800" b="1" dirty="0">
                <a:solidFill>
                  <a:srgbClr val="0070C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357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B778EF-98D0-4BD1-A51A-033EA6879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409" y="3067050"/>
            <a:ext cx="3790950" cy="379095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AA47DDF-2BEB-4791-ABDD-2F4C424FB8E7}"/>
              </a:ext>
            </a:extLst>
          </p:cNvPr>
          <p:cNvGrpSpPr/>
          <p:nvPr/>
        </p:nvGrpSpPr>
        <p:grpSpPr>
          <a:xfrm>
            <a:off x="1531197" y="3144987"/>
            <a:ext cx="2629344" cy="1845801"/>
            <a:chOff x="1518285" y="948632"/>
            <a:chExt cx="2629344" cy="1845801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E86FCA3F-0EDC-4D6C-8799-3611EBD5B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000" r="93000">
                          <a14:foregroundMark x1="93000" y1="62833" x2="93000" y2="62833"/>
                          <a14:foregroundMark x1="91500" y1="62667" x2="91500" y2="62667"/>
                          <a14:foregroundMark x1="88167" y1="59667" x2="88167" y2="59667"/>
                          <a14:foregroundMark x1="92333" y1="62333" x2="92333" y2="62333"/>
                          <a14:foregroundMark x1="81167" y1="60000" x2="81167" y2="60000"/>
                          <a14:foregroundMark x1="39858" y1="61273" x2="38000" y2="61333"/>
                          <a14:foregroundMark x1="79500" y1="60000" x2="71237" y2="60265"/>
                          <a14:foregroundMark x1="38000" y1="61333" x2="38000" y2="61500"/>
                          <a14:foregroundMark x1="4500" y1="39500" x2="4500" y2="39500"/>
                          <a14:foregroundMark x1="4500" y1="40167" x2="4500" y2="41945"/>
                          <a14:foregroundMark x1="66666" y1="63312" x2="72833" y2="63500"/>
                          <a14:foregroundMark x1="36730" y1="62400" x2="40674" y2="62520"/>
                          <a14:foregroundMark x1="77333" y1="60833" x2="71873" y2="61238"/>
                          <a14:backgroundMark x1="71333" y1="64333" x2="71333" y2="64333"/>
                          <a14:backgroundMark x1="71500" y1="63500" x2="71500" y2="63500"/>
                          <a14:backgroundMark x1="74667" y1="64000" x2="74667" y2="64000"/>
                          <a14:backgroundMark x1="92500" y1="62000" x2="92500" y2="62000"/>
                          <a14:backgroundMark x1="4333" y1="59167" x2="4333" y2="59167"/>
                          <a14:backgroundMark x1="22500" y1="63000" x2="22500" y2="63000"/>
                          <a14:backgroundMark x1="19833" y1="62833" x2="19833" y2="62833"/>
                          <a14:backgroundMark x1="18833" y1="62667" x2="18833" y2="62667"/>
                          <a14:backgroundMark x1="5167" y1="42000" x2="3667" y2="60000"/>
                          <a14:backgroundMark x1="3667" y1="60000" x2="14000" y2="62667"/>
                          <a14:backgroundMark x1="14000" y1="62667" x2="26833" y2="62500"/>
                          <a14:backgroundMark x1="26833" y1="62500" x2="36667" y2="62500"/>
                          <a14:backgroundMark x1="71500" y1="60667" x2="40333" y2="62000"/>
                          <a14:backgroundMark x1="53833" y1="87667" x2="53833" y2="87667"/>
                        </a14:backgroundRemoval>
                      </a14:imgEffect>
                    </a14:imgLayer>
                  </a14:imgProps>
                </a:ext>
              </a:extLst>
            </a:blip>
            <a:srcRect l="1308" t="33658" b="34040"/>
            <a:stretch/>
          </p:blipFill>
          <p:spPr>
            <a:xfrm flipH="1">
              <a:off x="1518285" y="948632"/>
              <a:ext cx="2629344" cy="1845801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6B599897-AEC6-4025-9E59-8E46201A9561}"/>
                </a:ext>
              </a:extLst>
            </p:cNvPr>
            <p:cNvSpPr txBox="1"/>
            <p:nvPr/>
          </p:nvSpPr>
          <p:spPr>
            <a:xfrm>
              <a:off x="1905801" y="1348264"/>
              <a:ext cx="2110439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b="1" i="0" u="none" strike="noStrike" baseline="0" dirty="0">
                  <a:latin typeface="ProximaNova-Light"/>
                </a:rPr>
                <a:t>How do you feel </a:t>
              </a:r>
              <a:r>
                <a:rPr lang="en-US" sz="2000" b="1" i="0" u="none" strike="noStrike" baseline="0" dirty="0">
                  <a:solidFill>
                    <a:srgbClr val="C00000"/>
                  </a:solidFill>
                  <a:latin typeface="ProximaNova-Bold"/>
                </a:rPr>
                <a:t>when</a:t>
              </a:r>
              <a:r>
                <a:rPr lang="en-US" sz="2000" b="1" i="0" u="none" strike="noStrike" baseline="0" dirty="0">
                  <a:latin typeface="ProximaNova-Bold"/>
                </a:rPr>
                <a:t> </a:t>
              </a:r>
              <a:r>
                <a:rPr lang="en-US" sz="2000" b="1" i="0" u="none" strike="noStrike" baseline="0" dirty="0">
                  <a:latin typeface="ProximaNova-Light"/>
                </a:rPr>
                <a:t>you exercise</a:t>
              </a:r>
              <a:r>
                <a:rPr lang="en-US" sz="1800" b="0" i="0" u="none" strike="noStrike" baseline="0" dirty="0">
                  <a:latin typeface="ProximaNova-Light"/>
                </a:rPr>
                <a:t>?</a:t>
              </a:r>
              <a:endParaRPr lang="ar-SA" sz="20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79DFF8B-91E5-4088-8859-8977DCD1098D}"/>
              </a:ext>
            </a:extLst>
          </p:cNvPr>
          <p:cNvGrpSpPr/>
          <p:nvPr/>
        </p:nvGrpSpPr>
        <p:grpSpPr>
          <a:xfrm>
            <a:off x="7337946" y="3275634"/>
            <a:ext cx="2629344" cy="1845801"/>
            <a:chOff x="7093819" y="948633"/>
            <a:chExt cx="2629344" cy="1845801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9C675DA-29AD-4481-93BA-D3B9A552D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000" r="93000">
                          <a14:foregroundMark x1="93000" y1="62833" x2="93000" y2="62833"/>
                          <a14:foregroundMark x1="91500" y1="62667" x2="91500" y2="62667"/>
                          <a14:foregroundMark x1="88167" y1="59667" x2="88167" y2="59667"/>
                          <a14:foregroundMark x1="92333" y1="62333" x2="92333" y2="62333"/>
                          <a14:foregroundMark x1="81167" y1="60000" x2="81167" y2="60000"/>
                          <a14:foregroundMark x1="39858" y1="61273" x2="38000" y2="61333"/>
                          <a14:foregroundMark x1="79500" y1="60000" x2="71237" y2="60265"/>
                          <a14:foregroundMark x1="38000" y1="61333" x2="38000" y2="61500"/>
                          <a14:foregroundMark x1="4500" y1="39500" x2="4500" y2="39500"/>
                          <a14:foregroundMark x1="4500" y1="40167" x2="4500" y2="41945"/>
                          <a14:foregroundMark x1="66666" y1="63312" x2="72833" y2="63500"/>
                          <a14:foregroundMark x1="36730" y1="62400" x2="40674" y2="62520"/>
                          <a14:foregroundMark x1="77333" y1="60833" x2="71873" y2="61238"/>
                          <a14:backgroundMark x1="71333" y1="64333" x2="71333" y2="64333"/>
                          <a14:backgroundMark x1="71500" y1="63500" x2="71500" y2="63500"/>
                          <a14:backgroundMark x1="74667" y1="64000" x2="74667" y2="64000"/>
                          <a14:backgroundMark x1="92500" y1="62000" x2="92500" y2="62000"/>
                          <a14:backgroundMark x1="4333" y1="59167" x2="4333" y2="59167"/>
                          <a14:backgroundMark x1="22500" y1="63000" x2="22500" y2="63000"/>
                          <a14:backgroundMark x1="19833" y1="62833" x2="19833" y2="62833"/>
                          <a14:backgroundMark x1="18833" y1="62667" x2="18833" y2="62667"/>
                          <a14:backgroundMark x1="5167" y1="42000" x2="3667" y2="60000"/>
                          <a14:backgroundMark x1="3667" y1="60000" x2="14000" y2="62667"/>
                          <a14:backgroundMark x1="14000" y1="62667" x2="26833" y2="62500"/>
                          <a14:backgroundMark x1="26833" y1="62500" x2="36667" y2="62500"/>
                          <a14:backgroundMark x1="71500" y1="60667" x2="40333" y2="62000"/>
                          <a14:backgroundMark x1="53833" y1="87667" x2="53833" y2="87667"/>
                        </a14:backgroundRemoval>
                      </a14:imgEffect>
                    </a14:imgLayer>
                  </a14:imgProps>
                </a:ext>
              </a:extLst>
            </a:blip>
            <a:srcRect l="1308" t="33658" b="34040"/>
            <a:stretch/>
          </p:blipFill>
          <p:spPr>
            <a:xfrm>
              <a:off x="7093819" y="948633"/>
              <a:ext cx="2629344" cy="1845801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2B6DB767-CBF7-4844-A283-AD00393CD2FC}"/>
                </a:ext>
              </a:extLst>
            </p:cNvPr>
            <p:cNvSpPr txBox="1"/>
            <p:nvPr/>
          </p:nvSpPr>
          <p:spPr>
            <a:xfrm>
              <a:off x="7366532" y="1640700"/>
              <a:ext cx="197959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I </a:t>
              </a:r>
              <a:r>
                <a:rPr lang="en-US" sz="2400" b="1" i="0" u="none" strike="noStrike" baseline="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feel</a:t>
              </a:r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 great!</a:t>
              </a:r>
              <a:endParaRPr lang="ar-SA" sz="32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6F6212F-5B8A-408D-93EE-18288849F308}"/>
              </a:ext>
            </a:extLst>
          </p:cNvPr>
          <p:cNvGrpSpPr/>
          <p:nvPr/>
        </p:nvGrpSpPr>
        <p:grpSpPr>
          <a:xfrm>
            <a:off x="1531197" y="1299188"/>
            <a:ext cx="2629344" cy="1845801"/>
            <a:chOff x="1759777" y="2949084"/>
            <a:chExt cx="2629344" cy="1845801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D9140C28-02EA-40C4-92E7-6C591CC01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F0D09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000" r="93000">
                          <a14:foregroundMark x1="93000" y1="62833" x2="93000" y2="62833"/>
                          <a14:foregroundMark x1="91500" y1="62667" x2="91500" y2="62667"/>
                          <a14:foregroundMark x1="88167" y1="59667" x2="88167" y2="59667"/>
                          <a14:foregroundMark x1="92333" y1="62333" x2="92333" y2="62333"/>
                          <a14:foregroundMark x1="81167" y1="60000" x2="81167" y2="60000"/>
                          <a14:foregroundMark x1="39858" y1="61273" x2="38000" y2="61333"/>
                          <a14:foregroundMark x1="79500" y1="60000" x2="71237" y2="60265"/>
                          <a14:foregroundMark x1="38000" y1="61333" x2="38000" y2="61500"/>
                          <a14:foregroundMark x1="4500" y1="39500" x2="4500" y2="39500"/>
                          <a14:foregroundMark x1="4500" y1="40167" x2="4500" y2="41945"/>
                          <a14:foregroundMark x1="66666" y1="63312" x2="72833" y2="63500"/>
                          <a14:foregroundMark x1="36730" y1="62400" x2="40674" y2="62520"/>
                          <a14:foregroundMark x1="77333" y1="60833" x2="71873" y2="61238"/>
                          <a14:backgroundMark x1="71333" y1="64333" x2="71333" y2="64333"/>
                          <a14:backgroundMark x1="71500" y1="63500" x2="71500" y2="63500"/>
                          <a14:backgroundMark x1="74667" y1="64000" x2="74667" y2="64000"/>
                          <a14:backgroundMark x1="92500" y1="62000" x2="92500" y2="62000"/>
                          <a14:backgroundMark x1="4333" y1="59167" x2="4333" y2="59167"/>
                          <a14:backgroundMark x1="22500" y1="63000" x2="22500" y2="63000"/>
                          <a14:backgroundMark x1="19833" y1="62833" x2="19833" y2="62833"/>
                          <a14:backgroundMark x1="18833" y1="62667" x2="18833" y2="62667"/>
                          <a14:backgroundMark x1="5167" y1="42000" x2="3667" y2="60000"/>
                          <a14:backgroundMark x1="3667" y1="60000" x2="14000" y2="62667"/>
                          <a14:backgroundMark x1="14000" y1="62667" x2="26833" y2="62500"/>
                          <a14:backgroundMark x1="26833" y1="62500" x2="36667" y2="62500"/>
                          <a14:backgroundMark x1="71500" y1="60667" x2="40333" y2="62000"/>
                          <a14:backgroundMark x1="53833" y1="87667" x2="53833" y2="87667"/>
                        </a14:backgroundRemoval>
                      </a14:imgEffect>
                    </a14:imgLayer>
                  </a14:imgProps>
                </a:ext>
              </a:extLst>
            </a:blip>
            <a:srcRect l="1308" t="33658" b="34040"/>
            <a:stretch/>
          </p:blipFill>
          <p:spPr>
            <a:xfrm flipH="1">
              <a:off x="1759777" y="2949084"/>
              <a:ext cx="2629344" cy="1845801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340B6642-0C65-4580-BA85-8C9930AB9EF5}"/>
                </a:ext>
              </a:extLst>
            </p:cNvPr>
            <p:cNvSpPr txBox="1"/>
            <p:nvPr/>
          </p:nvSpPr>
          <p:spPr>
            <a:xfrm>
              <a:off x="2130548" y="3364152"/>
              <a:ext cx="1885692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800" b="1" i="0" u="none" strike="noStrike" baseline="0" dirty="0">
                  <a:latin typeface="ProximaNova-Bold"/>
                </a:rPr>
                <a:t>Q</a:t>
              </a:r>
              <a:r>
                <a:rPr lang="en-US" sz="2000" b="1" i="0" u="none" strike="noStrike" baseline="0" dirty="0">
                  <a:latin typeface="ProximaNova-Bold"/>
                </a:rPr>
                <a:t>: </a:t>
              </a:r>
              <a:r>
                <a:rPr lang="en-US" sz="2000" b="1" i="0" u="none" strike="noStrike" baseline="0" dirty="0">
                  <a:latin typeface="ProximaNova-Light"/>
                </a:rPr>
                <a:t>What do you do </a:t>
              </a:r>
              <a:r>
                <a:rPr lang="en-US" sz="2000" b="1" i="0" u="none" strike="noStrike" baseline="0" dirty="0">
                  <a:solidFill>
                    <a:srgbClr val="C00000"/>
                  </a:solidFill>
                  <a:latin typeface="ProximaNova-Bold"/>
                </a:rPr>
                <a:t>when</a:t>
              </a:r>
              <a:r>
                <a:rPr lang="en-US" sz="2000" b="1" i="0" u="none" strike="noStrike" baseline="0" dirty="0">
                  <a:latin typeface="ProximaNova-Bold"/>
                </a:rPr>
                <a:t> </a:t>
              </a:r>
              <a:r>
                <a:rPr lang="en-US" sz="2000" b="1" i="0" u="none" strike="noStrike" baseline="0" dirty="0">
                  <a:latin typeface="ProximaNova-Light"/>
                </a:rPr>
                <a:t>you have a cold?</a:t>
              </a:r>
              <a:endParaRPr lang="ar-SA" sz="20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526A7CE6-8619-4125-BE36-E9D75AD84758}"/>
              </a:ext>
            </a:extLst>
          </p:cNvPr>
          <p:cNvGrpSpPr/>
          <p:nvPr/>
        </p:nvGrpSpPr>
        <p:grpSpPr>
          <a:xfrm>
            <a:off x="7200143" y="1221249"/>
            <a:ext cx="2629344" cy="1845801"/>
            <a:chOff x="7366534" y="2949084"/>
            <a:chExt cx="2629344" cy="1845801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3E412A0A-67F9-4411-A0BC-081054202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000" r="93000">
                          <a14:foregroundMark x1="93000" y1="62833" x2="93000" y2="62833"/>
                          <a14:foregroundMark x1="91500" y1="62667" x2="91500" y2="62667"/>
                          <a14:foregroundMark x1="88167" y1="59667" x2="88167" y2="59667"/>
                          <a14:foregroundMark x1="92333" y1="62333" x2="92333" y2="62333"/>
                          <a14:foregroundMark x1="81167" y1="60000" x2="81167" y2="60000"/>
                          <a14:foregroundMark x1="39858" y1="61273" x2="38000" y2="61333"/>
                          <a14:foregroundMark x1="79500" y1="60000" x2="71237" y2="60265"/>
                          <a14:foregroundMark x1="38000" y1="61333" x2="38000" y2="61500"/>
                          <a14:foregroundMark x1="4500" y1="39500" x2="4500" y2="39500"/>
                          <a14:foregroundMark x1="4500" y1="40167" x2="4500" y2="41945"/>
                          <a14:foregroundMark x1="66666" y1="63312" x2="72833" y2="63500"/>
                          <a14:foregroundMark x1="36730" y1="62400" x2="40674" y2="62520"/>
                          <a14:foregroundMark x1="77333" y1="60833" x2="71873" y2="61238"/>
                          <a14:backgroundMark x1="71333" y1="64333" x2="71333" y2="64333"/>
                          <a14:backgroundMark x1="71500" y1="63500" x2="71500" y2="63500"/>
                          <a14:backgroundMark x1="74667" y1="64000" x2="74667" y2="64000"/>
                          <a14:backgroundMark x1="92500" y1="62000" x2="92500" y2="62000"/>
                          <a14:backgroundMark x1="4333" y1="59167" x2="4333" y2="59167"/>
                          <a14:backgroundMark x1="22500" y1="63000" x2="22500" y2="63000"/>
                          <a14:backgroundMark x1="19833" y1="62833" x2="19833" y2="62833"/>
                          <a14:backgroundMark x1="18833" y1="62667" x2="18833" y2="62667"/>
                          <a14:backgroundMark x1="5167" y1="42000" x2="3667" y2="60000"/>
                          <a14:backgroundMark x1="3667" y1="60000" x2="14000" y2="62667"/>
                          <a14:backgroundMark x1="14000" y1="62667" x2="26833" y2="62500"/>
                          <a14:backgroundMark x1="26833" y1="62500" x2="36667" y2="62500"/>
                          <a14:backgroundMark x1="71500" y1="60667" x2="40333" y2="62000"/>
                          <a14:backgroundMark x1="53833" y1="87667" x2="53833" y2="87667"/>
                        </a14:backgroundRemoval>
                      </a14:imgEffect>
                    </a14:imgLayer>
                  </a14:imgProps>
                </a:ext>
              </a:extLst>
            </a:blip>
            <a:srcRect l="1308" t="33658" b="34040"/>
            <a:stretch/>
          </p:blipFill>
          <p:spPr>
            <a:xfrm>
              <a:off x="7366534" y="2949084"/>
              <a:ext cx="2629344" cy="1845801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A47BF7F-BC4B-4A9D-BE1D-9B588AF825EE}"/>
                </a:ext>
              </a:extLst>
            </p:cNvPr>
            <p:cNvSpPr txBox="1"/>
            <p:nvPr/>
          </p:nvSpPr>
          <p:spPr>
            <a:xfrm>
              <a:off x="7618213" y="3456485"/>
              <a:ext cx="229727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I usually take some aspirin</a:t>
              </a:r>
              <a:endParaRPr lang="ar-SA" sz="32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538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82646A7-4339-4214-A920-D0E0CC3AF0F2}"/>
              </a:ext>
            </a:extLst>
          </p:cNvPr>
          <p:cNvGrpSpPr/>
          <p:nvPr/>
        </p:nvGrpSpPr>
        <p:grpSpPr>
          <a:xfrm>
            <a:off x="2842592" y="1570383"/>
            <a:ext cx="5585792" cy="2494722"/>
            <a:chOff x="2842592" y="1570383"/>
            <a:chExt cx="5585792" cy="2494722"/>
          </a:xfrm>
        </p:grpSpPr>
        <p:pic>
          <p:nvPicPr>
            <p:cNvPr id="1026" name="Picture 2" descr="Square Stereo Label, Banner, Geometric, Creative PNG Transparent Clipart  Image and PSD File for Free Download">
              <a:extLst>
                <a:ext uri="{FF2B5EF4-FFF2-40B4-BE49-F238E27FC236}">
                  <a16:creationId xmlns:a16="http://schemas.microsoft.com/office/drawing/2014/main" id="{501938E5-3592-44C8-99EC-C6AD1EB629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86000" y1="66083" x2="86000" y2="66083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13833" y1="63333" x2="13833" y2="63333"/>
                          <a14:foregroundMark x1="13250" y1="64333" x2="13250" y2="64333"/>
                          <a14:foregroundMark x1="13250" y1="64333" x2="13250" y2="64333"/>
                          <a14:foregroundMark x1="13250" y1="64333" x2="13250" y2="6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8" t="30870" r="9324" b="32754"/>
            <a:stretch/>
          </p:blipFill>
          <p:spPr bwMode="auto">
            <a:xfrm rot="20830429">
              <a:off x="2842592" y="1570383"/>
              <a:ext cx="5585792" cy="24947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59ECE7B6-46A4-4A43-91AE-9D972CDAE3FF}"/>
                </a:ext>
              </a:extLst>
            </p:cNvPr>
            <p:cNvSpPr txBox="1"/>
            <p:nvPr/>
          </p:nvSpPr>
          <p:spPr>
            <a:xfrm rot="20869527">
              <a:off x="3677479" y="2217582"/>
              <a:ext cx="4194313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i="0" u="none" strike="noStrike" baseline="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Practice </a:t>
              </a:r>
            </a:p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Time</a:t>
              </a:r>
              <a:endParaRPr lang="ar-SA" sz="5400" b="1" dirty="0">
                <a:solidFill>
                  <a:srgbClr val="0070C0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E9C54CB9-3DAE-4DE9-9BD8-6D37051A8E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7" t="11745" r="23021" b="1422"/>
          <a:stretch/>
        </p:blipFill>
        <p:spPr>
          <a:xfrm>
            <a:off x="0" y="2779729"/>
            <a:ext cx="2635373" cy="4078271"/>
          </a:xfrm>
          <a:prstGeom prst="rect">
            <a:avLst/>
          </a:prstGeom>
          <a:effectLst>
            <a:outerShdw blurRad="292100" dist="3683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090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>
            <a:extLst>
              <a:ext uri="{FF2B5EF4-FFF2-40B4-BE49-F238E27FC236}">
                <a16:creationId xmlns:a16="http://schemas.microsoft.com/office/drawing/2014/main" id="{76D4BFC2-69CA-4ED6-89E7-A9ADB571E7A4}"/>
              </a:ext>
            </a:extLst>
          </p:cNvPr>
          <p:cNvSpPr/>
          <p:nvPr/>
        </p:nvSpPr>
        <p:spPr>
          <a:xfrm flipH="1">
            <a:off x="498112" y="853066"/>
            <a:ext cx="2097590" cy="133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1" anchor="ctr"/>
          <a:lstStyle/>
          <a:p>
            <a:pPr algn="ctr" rtl="1"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ar-S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تسمية توضيحية</a:t>
            </a:r>
            <a:br>
              <a:rPr lang="ar-S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S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هنا</a:t>
            </a:r>
            <a:endParaRPr lang="ar-SA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رقم الشريحة 21">
            <a:extLst>
              <a:ext uri="{FF2B5EF4-FFF2-40B4-BE49-F238E27FC236}">
                <a16:creationId xmlns:a16="http://schemas.microsoft.com/office/drawing/2014/main" id="{F4A07F3C-2C0D-4DC2-AB4F-E0355135560A}"/>
              </a:ext>
            </a:extLst>
          </p:cNvPr>
          <p:cNvSpPr txBox="1">
            <a:spLocks/>
          </p:cNvSpPr>
          <p:nvPr/>
        </p:nvSpPr>
        <p:spPr>
          <a:xfrm flipH="1">
            <a:off x="568940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1" anchor="ctr"/>
          <a:lstStyle>
            <a:defPPr>
              <a:defRPr lang="en-US"/>
            </a:defPPr>
            <a:lvl1pPr marL="0" algn="r" defTabSz="914400" rtl="1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fld id="{D8D877B3-D348-4611-9BDB-C5374591D951}" type="slidenum">
              <a:rPr lang="ar-SA" sz="1000" smtClean="0">
                <a:solidFill>
                  <a:schemeClr val="bg1">
                    <a:alpha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17</a:t>
            </a:fld>
            <a:endParaRPr lang="ar-SA" sz="1000" dirty="0">
              <a:solidFill>
                <a:schemeClr val="bg1">
                  <a:alpha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العنوان 2" hidden="1">
            <a:extLst>
              <a:ext uri="{FF2B5EF4-FFF2-40B4-BE49-F238E27FC236}">
                <a16:creationId xmlns:a16="http://schemas.microsoft.com/office/drawing/2014/main" id="{EB985F8A-17BD-4D34-8264-513487E7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08424" y="853066"/>
            <a:ext cx="2097590" cy="1331680"/>
          </a:xfrm>
        </p:spPr>
        <p:txBody>
          <a:bodyPr rtlCol="1"/>
          <a:lstStyle/>
          <a:p>
            <a:pPr rtl="1"/>
            <a:r>
              <a:rPr lang="ar"/>
              <a:t>شريحة صورة كبيرة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73278BE-C081-4364-88B3-C306E24142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36" t="14389" r="19657" b="27381"/>
          <a:stretch/>
        </p:blipFill>
        <p:spPr>
          <a:xfrm>
            <a:off x="222804" y="87682"/>
            <a:ext cx="10235420" cy="4618151"/>
          </a:xfrm>
          <a:prstGeom prst="rect">
            <a:avLst/>
          </a:prstGeom>
        </p:spPr>
      </p:pic>
      <p:pic>
        <p:nvPicPr>
          <p:cNvPr id="12" name="Picture 2" descr="Solutions. Business Team and Partner Working Together Background. Concept  Business Business Vector Illustration. Stock Vector - Illustration of  connection, concept: 127128847">
            <a:extLst>
              <a:ext uri="{FF2B5EF4-FFF2-40B4-BE49-F238E27FC236}">
                <a16:creationId xmlns:a16="http://schemas.microsoft.com/office/drawing/2014/main" id="{E3DB74AC-08A1-4E7D-9841-C422BC44F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t="14225" r="6754" b="14341"/>
          <a:stretch/>
        </p:blipFill>
        <p:spPr bwMode="auto">
          <a:xfrm>
            <a:off x="8639892" y="4466543"/>
            <a:ext cx="3043825" cy="918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222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9023A2F0-AC89-41EA-BA3C-E369CB453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5" t="13063" r="20479" b="2930"/>
          <a:stretch/>
        </p:blipFill>
        <p:spPr>
          <a:xfrm>
            <a:off x="0" y="175266"/>
            <a:ext cx="11449010" cy="6507467"/>
          </a:xfrm>
          <a:prstGeom prst="rect">
            <a:avLst/>
          </a:prstGeom>
        </p:spPr>
      </p:pic>
      <p:pic>
        <p:nvPicPr>
          <p:cNvPr id="2" name="Picture 2" descr="Solutions. Business Team and Partner Working Together Background. Concept  Business Business Vector Illustration. Stock Vector - Illustration of  connection, concept: 127128847">
            <a:extLst>
              <a:ext uri="{FF2B5EF4-FFF2-40B4-BE49-F238E27FC236}">
                <a16:creationId xmlns:a16="http://schemas.microsoft.com/office/drawing/2014/main" id="{46281C27-D82A-4715-9E8C-89F7BDD2C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t="14225" r="6754" b="14341"/>
          <a:stretch/>
        </p:blipFill>
        <p:spPr bwMode="auto">
          <a:xfrm rot="21083249">
            <a:off x="9091147" y="4405647"/>
            <a:ext cx="3043825" cy="918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7,030 Have A Nice Day 相关的商用图片素材集- 123RF">
            <a:extLst>
              <a:ext uri="{FF2B5EF4-FFF2-40B4-BE49-F238E27FC236}">
                <a16:creationId xmlns:a16="http://schemas.microsoft.com/office/drawing/2014/main" id="{3F101BE2-C4F8-4250-AA6C-488B5E9E0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t="8392" r="13607" b="9510"/>
          <a:stretch/>
        </p:blipFill>
        <p:spPr bwMode="auto">
          <a:xfrm>
            <a:off x="1916350" y="590350"/>
            <a:ext cx="7639456" cy="59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98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4E09B968-DF5F-435B-B733-BC1D2F271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2" t="2319" r="2593"/>
          <a:stretch/>
        </p:blipFill>
        <p:spPr>
          <a:xfrm>
            <a:off x="2194561" y="0"/>
            <a:ext cx="7228114" cy="6858000"/>
          </a:xfrm>
          <a:prstGeom prst="rect">
            <a:avLst/>
          </a:prstGeom>
          <a:effectLst>
            <a:outerShdw blurRad="165100" dist="254000" dir="138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5118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4B94A20-6B5E-449F-AE9E-358935D20BD8}"/>
              </a:ext>
            </a:extLst>
          </p:cNvPr>
          <p:cNvSpPr txBox="1"/>
          <p:nvPr/>
        </p:nvSpPr>
        <p:spPr>
          <a:xfrm>
            <a:off x="2926079" y="1471748"/>
            <a:ext cx="652272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Unit-2</a:t>
            </a:r>
          </a:p>
          <a:p>
            <a:pPr algn="ctr"/>
            <a:r>
              <a:rPr lang="en-US" sz="3600" b="1" dirty="0"/>
              <a:t>Take My Advice</a:t>
            </a:r>
            <a:endParaRPr lang="ar-SA" sz="3600" b="1" dirty="0"/>
          </a:p>
          <a:p>
            <a:pPr algn="ctr"/>
            <a:endParaRPr lang="ar-SA" sz="3600" b="1" dirty="0"/>
          </a:p>
          <a:p>
            <a:pPr algn="ctr"/>
            <a:endParaRPr lang="en-US" sz="3600" b="1" dirty="0"/>
          </a:p>
          <a:p>
            <a:pPr algn="ctr"/>
            <a:r>
              <a:rPr lang="en-US" sz="3600" b="1" dirty="0">
                <a:solidFill>
                  <a:srgbClr val="F196C8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L-11-</a:t>
            </a:r>
            <a:r>
              <a:rPr lang="en-US" sz="36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Form, Meaning &amp; Function</a:t>
            </a:r>
            <a:endParaRPr lang="ar-SA" sz="36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E1F9E674-6E66-4F06-9E2D-76B6B508C97C}"/>
              </a:ext>
            </a:extLst>
          </p:cNvPr>
          <p:cNvSpPr/>
          <p:nvPr/>
        </p:nvSpPr>
        <p:spPr>
          <a:xfrm>
            <a:off x="2485749" y="275208"/>
            <a:ext cx="7847860" cy="6001303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D9AB276D-7C7D-4995-A4AE-D73F0FDAA8CA}"/>
              </a:ext>
            </a:extLst>
          </p:cNvPr>
          <p:cNvSpPr/>
          <p:nvPr/>
        </p:nvSpPr>
        <p:spPr>
          <a:xfrm>
            <a:off x="2069978" y="418730"/>
            <a:ext cx="7847860" cy="6001303"/>
          </a:xfrm>
          <a:prstGeom prst="ellipse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4065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235FAD7C-A3A9-4069-A900-58D89C5DBBFB}"/>
              </a:ext>
            </a:extLst>
          </p:cNvPr>
          <p:cNvGrpSpPr/>
          <p:nvPr/>
        </p:nvGrpSpPr>
        <p:grpSpPr>
          <a:xfrm>
            <a:off x="2069978" y="275208"/>
            <a:ext cx="8263631" cy="6144825"/>
            <a:chOff x="2069978" y="275208"/>
            <a:chExt cx="8263631" cy="6144825"/>
          </a:xfrm>
        </p:grpSpPr>
        <p:sp>
          <p:nvSpPr>
            <p:cNvPr id="2" name="شكل بيضاوي 1">
              <a:extLst>
                <a:ext uri="{FF2B5EF4-FFF2-40B4-BE49-F238E27FC236}">
                  <a16:creationId xmlns:a16="http://schemas.microsoft.com/office/drawing/2014/main" id="{4AF86FAF-9A67-4047-A673-2AAA1B05A665}"/>
                </a:ext>
              </a:extLst>
            </p:cNvPr>
            <p:cNvSpPr/>
            <p:nvPr/>
          </p:nvSpPr>
          <p:spPr>
            <a:xfrm>
              <a:off x="2485749" y="275208"/>
              <a:ext cx="7847860" cy="6001303"/>
            </a:xfrm>
            <a:prstGeom prst="ellipse">
              <a:avLst/>
            </a:prstGeom>
            <a:noFill/>
            <a:ln w="76200" cap="flat" cmpd="sng" algn="ctr">
              <a:solidFill>
                <a:schemeClr val="accent1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" name="شكل بيضاوي 2">
              <a:extLst>
                <a:ext uri="{FF2B5EF4-FFF2-40B4-BE49-F238E27FC236}">
                  <a16:creationId xmlns:a16="http://schemas.microsoft.com/office/drawing/2014/main" id="{BA25CFAF-6BE3-40A4-98B3-2F0C5207BEA1}"/>
                </a:ext>
              </a:extLst>
            </p:cNvPr>
            <p:cNvSpPr/>
            <p:nvPr/>
          </p:nvSpPr>
          <p:spPr>
            <a:xfrm>
              <a:off x="2069978" y="418730"/>
              <a:ext cx="7847860" cy="6001303"/>
            </a:xfrm>
            <a:prstGeom prst="ellipse">
              <a:avLst/>
            </a:prstGeom>
            <a:noFill/>
            <a:ln w="76200" cap="flat" cmpd="sng" algn="ctr">
              <a:solidFill>
                <a:schemeClr val="bg1">
                  <a:lumMod val="65000"/>
                </a:schemeClr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A98432A1-DB6D-4983-9C00-B57B3B4EB657}"/>
                </a:ext>
              </a:extLst>
            </p:cNvPr>
            <p:cNvSpPr txBox="1"/>
            <p:nvPr/>
          </p:nvSpPr>
          <p:spPr>
            <a:xfrm>
              <a:off x="2707688" y="1544715"/>
              <a:ext cx="7210149" cy="35394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Question Words</a:t>
              </a:r>
              <a:r>
                <a:rPr lang="en-US" sz="2800" dirty="0">
                  <a:latin typeface="MV Boli" panose="02000500030200090000" pitchFamily="2" charset="0"/>
                  <a:cs typeface="MV Boli" panose="02000500030200090000" pitchFamily="2" charset="0"/>
                </a:rPr>
                <a:t>:</a:t>
              </a:r>
            </a:p>
            <a:p>
              <a:pPr algn="ctr"/>
              <a:r>
                <a:rPr lang="en-US" sz="280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many ,</a:t>
              </a:r>
            </a:p>
            <a:p>
              <a:pPr algn="ctr"/>
              <a:r>
                <a:rPr lang="en-US" sz="280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much,,?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Quantity Expressions:</a:t>
              </a:r>
            </a:p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Much , many ,a lot of ,lots of, a few ,</a:t>
              </a:r>
            </a:p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a little</a:t>
              </a:r>
            </a:p>
            <a:p>
              <a:pPr algn="ctr"/>
              <a:r>
                <a:rPr lang="en-US" sz="28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Words Connected with </a:t>
              </a:r>
              <a:r>
                <a:rPr lang="en-US" sz="2800" b="1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Medicine </a:t>
              </a:r>
            </a:p>
            <a:p>
              <a:pPr algn="ctr"/>
              <a:r>
                <a:rPr lang="en-US" sz="28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Clauses with </a:t>
              </a:r>
              <a:r>
                <a:rPr lang="en-US" sz="2800" b="1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When</a:t>
              </a:r>
              <a:endParaRPr lang="ar-SA" sz="2800" b="1" dirty="0">
                <a:solidFill>
                  <a:srgbClr val="0070C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963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EACD8B5-9ADD-45A1-9971-499C420EAC49}"/>
              </a:ext>
            </a:extLst>
          </p:cNvPr>
          <p:cNvSpPr txBox="1"/>
          <p:nvPr/>
        </p:nvSpPr>
        <p:spPr>
          <a:xfrm>
            <a:off x="412811" y="397078"/>
            <a:ext cx="2494625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800" b="1" u="sng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Objectives:</a:t>
            </a:r>
            <a:endParaRPr lang="ar-SA" sz="2800" b="1" u="sng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pic>
        <p:nvPicPr>
          <p:cNvPr id="7" name="Picture 4" descr="CounterPath targets SMB with Stretto | Comms Business">
            <a:extLst>
              <a:ext uri="{FF2B5EF4-FFF2-40B4-BE49-F238E27FC236}">
                <a16:creationId xmlns:a16="http://schemas.microsoft.com/office/drawing/2014/main" id="{5B5D32AD-4F84-42FC-8F1F-C9D6A577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608" y="1305671"/>
            <a:ext cx="919687" cy="6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unterPath targets SMB with Stretto | Comms Business">
            <a:extLst>
              <a:ext uri="{FF2B5EF4-FFF2-40B4-BE49-F238E27FC236}">
                <a16:creationId xmlns:a16="http://schemas.microsoft.com/office/drawing/2014/main" id="{56747DB4-DAD1-4DBE-B3D4-26DBDB8FC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607" y="1975297"/>
            <a:ext cx="919687" cy="6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unterPath targets SMB with Stretto | Comms Business">
            <a:extLst>
              <a:ext uri="{FF2B5EF4-FFF2-40B4-BE49-F238E27FC236}">
                <a16:creationId xmlns:a16="http://schemas.microsoft.com/office/drawing/2014/main" id="{F283B617-DDFC-49DC-BDDD-6D8CC9EF0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607" y="2656948"/>
            <a:ext cx="919687" cy="6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unterPath targets SMB with Stretto | Comms Business">
            <a:extLst>
              <a:ext uri="{FF2B5EF4-FFF2-40B4-BE49-F238E27FC236}">
                <a16:creationId xmlns:a16="http://schemas.microsoft.com/office/drawing/2014/main" id="{9523A148-64A9-4F3A-8BAB-8D4EEBEF4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541" y="3338599"/>
            <a:ext cx="919687" cy="6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خطط انسيابي: معالجة متعاقبة 11">
            <a:extLst>
              <a:ext uri="{FF2B5EF4-FFF2-40B4-BE49-F238E27FC236}">
                <a16:creationId xmlns:a16="http://schemas.microsoft.com/office/drawing/2014/main" id="{E8D0B51D-E290-4EA9-8C13-21AD267BE16C}"/>
              </a:ext>
            </a:extLst>
          </p:cNvPr>
          <p:cNvSpPr/>
          <p:nvPr/>
        </p:nvSpPr>
        <p:spPr>
          <a:xfrm>
            <a:off x="1722268" y="1926572"/>
            <a:ext cx="8067368" cy="646983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Express quantity in a sentence .</a:t>
            </a:r>
            <a:endParaRPr lang="en-US" sz="4400" dirty="0">
              <a:solidFill>
                <a:srgbClr val="002060"/>
              </a:solidFill>
              <a:latin typeface="Comic Sans MS" panose="030F0702030302020204" pitchFamily="66" charset="0"/>
              <a:ea typeface="Arial Rounded MT Bold"/>
              <a:cs typeface="Times New Roman" panose="02020603050405020304" pitchFamily="18" charset="0"/>
            </a:endParaRP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1CA127F9-A0BF-499C-8398-44DA58039F79}"/>
              </a:ext>
            </a:extLst>
          </p:cNvPr>
          <p:cNvSpPr/>
          <p:nvPr/>
        </p:nvSpPr>
        <p:spPr>
          <a:xfrm>
            <a:off x="1722268" y="2573555"/>
            <a:ext cx="8067368" cy="646983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Connect clauses with “ When “ .</a:t>
            </a:r>
            <a:endParaRPr lang="en-US" sz="4000" dirty="0">
              <a:solidFill>
                <a:srgbClr val="002060"/>
              </a:solidFill>
              <a:latin typeface="Comic Sans MS" panose="030F0702030302020204" pitchFamily="66" charset="0"/>
              <a:ea typeface="Arial Rounded MT Bold"/>
              <a:cs typeface="Times New Roman" panose="02020603050405020304" pitchFamily="18" charset="0"/>
            </a:endParaRPr>
          </a:p>
        </p:txBody>
      </p:sp>
      <p:sp>
        <p:nvSpPr>
          <p:cNvPr id="14" name="مخطط انسيابي: معالجة متعاقبة 13">
            <a:extLst>
              <a:ext uri="{FF2B5EF4-FFF2-40B4-BE49-F238E27FC236}">
                <a16:creationId xmlns:a16="http://schemas.microsoft.com/office/drawing/2014/main" id="{7FACC3AE-2380-43D3-9E45-36178FC162D6}"/>
              </a:ext>
            </a:extLst>
          </p:cNvPr>
          <p:cNvSpPr/>
          <p:nvPr/>
        </p:nvSpPr>
        <p:spPr>
          <a:xfrm>
            <a:off x="1722268" y="3227185"/>
            <a:ext cx="8067368" cy="646983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Use words connected with medicine .</a:t>
            </a:r>
            <a:endParaRPr lang="en-US" sz="4400" dirty="0">
              <a:solidFill>
                <a:srgbClr val="002060"/>
              </a:solidFill>
              <a:latin typeface="Comic Sans MS" panose="030F0702030302020204" pitchFamily="66" charset="0"/>
              <a:ea typeface="Arial Rounded MT Bold"/>
              <a:cs typeface="Arial Rounded MT Bold"/>
            </a:endParaRPr>
          </a:p>
        </p:txBody>
      </p:sp>
      <p:sp>
        <p:nvSpPr>
          <p:cNvPr id="15" name="مخطط انسيابي: معالجة متعاقبة 14">
            <a:extLst>
              <a:ext uri="{FF2B5EF4-FFF2-40B4-BE49-F238E27FC236}">
                <a16:creationId xmlns:a16="http://schemas.microsoft.com/office/drawing/2014/main" id="{874A830D-CE31-4FD5-8B84-51ED4FCC2142}"/>
              </a:ext>
            </a:extLst>
          </p:cNvPr>
          <p:cNvSpPr/>
          <p:nvPr/>
        </p:nvSpPr>
        <p:spPr>
          <a:xfrm>
            <a:off x="1722268" y="1289787"/>
            <a:ext cx="8067368" cy="646983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Ask a question about quantity .</a:t>
            </a:r>
            <a:endParaRPr lang="en-US" sz="4400" dirty="0">
              <a:solidFill>
                <a:srgbClr val="002060"/>
              </a:solidFill>
              <a:latin typeface="Comic Sans MS" panose="030F0702030302020204" pitchFamily="66" charset="0"/>
              <a:ea typeface="Arial Rounded MT Bold"/>
              <a:cs typeface="Times New Roman" panose="02020603050405020304" pitchFamily="18" charset="0"/>
            </a:endParaRPr>
          </a:p>
        </p:txBody>
      </p:sp>
      <p:sp>
        <p:nvSpPr>
          <p:cNvPr id="16" name="مخطط انسيابي: معالجة متعاقبة 15">
            <a:extLst>
              <a:ext uri="{FF2B5EF4-FFF2-40B4-BE49-F238E27FC236}">
                <a16:creationId xmlns:a16="http://schemas.microsoft.com/office/drawing/2014/main" id="{32912F01-45C8-4A45-9477-7E1324365B6C}"/>
              </a:ext>
            </a:extLst>
          </p:cNvPr>
          <p:cNvSpPr/>
          <p:nvPr/>
        </p:nvSpPr>
        <p:spPr>
          <a:xfrm>
            <a:off x="1660124" y="4023820"/>
            <a:ext cx="8067368" cy="646983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Share positively in pair work.</a:t>
            </a:r>
            <a:endParaRPr lang="en-US" sz="4400" dirty="0">
              <a:solidFill>
                <a:srgbClr val="002060"/>
              </a:solidFill>
              <a:latin typeface="Comic Sans MS" panose="030F0702030302020204" pitchFamily="66" charset="0"/>
              <a:ea typeface="Arial Rounded MT Bold"/>
              <a:cs typeface="Arial Rounded MT Bold"/>
            </a:endParaRPr>
          </a:p>
        </p:txBody>
      </p:sp>
      <p:pic>
        <p:nvPicPr>
          <p:cNvPr id="17" name="Picture 4" descr="CounterPath targets SMB with Stretto | Comms Business">
            <a:extLst>
              <a:ext uri="{FF2B5EF4-FFF2-40B4-BE49-F238E27FC236}">
                <a16:creationId xmlns:a16="http://schemas.microsoft.com/office/drawing/2014/main" id="{FC1D75E2-D77D-4E0D-95D6-88E99BA22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115" y="4004701"/>
            <a:ext cx="919687" cy="6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خطط انسيابي: معالجة متعاقبة 17">
            <a:extLst>
              <a:ext uri="{FF2B5EF4-FFF2-40B4-BE49-F238E27FC236}">
                <a16:creationId xmlns:a16="http://schemas.microsoft.com/office/drawing/2014/main" id="{639CBB93-D8AD-4CBB-ACFB-5DA6A348F5D2}"/>
              </a:ext>
            </a:extLst>
          </p:cNvPr>
          <p:cNvSpPr/>
          <p:nvPr/>
        </p:nvSpPr>
        <p:spPr>
          <a:xfrm>
            <a:off x="1722268" y="4736364"/>
            <a:ext cx="8067368" cy="646983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Differ between count &amp; noncount nouns.</a:t>
            </a:r>
            <a:endParaRPr lang="en-US" sz="4400" dirty="0">
              <a:solidFill>
                <a:srgbClr val="002060"/>
              </a:solidFill>
              <a:latin typeface="Comic Sans MS" panose="030F0702030302020204" pitchFamily="66" charset="0"/>
              <a:ea typeface="Arial Rounded MT Bold"/>
              <a:cs typeface="Arial Rounded MT Bold"/>
            </a:endParaRPr>
          </a:p>
        </p:txBody>
      </p:sp>
      <p:pic>
        <p:nvPicPr>
          <p:cNvPr id="19" name="Picture 4" descr="CounterPath targets SMB with Stretto | Comms Business">
            <a:extLst>
              <a:ext uri="{FF2B5EF4-FFF2-40B4-BE49-F238E27FC236}">
                <a16:creationId xmlns:a16="http://schemas.microsoft.com/office/drawing/2014/main" id="{FD6D82F6-0954-4681-98C1-31FA7D7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259" y="4717245"/>
            <a:ext cx="919687" cy="6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خطط انسيابي: معالجة متعاقبة 19">
            <a:extLst>
              <a:ext uri="{FF2B5EF4-FFF2-40B4-BE49-F238E27FC236}">
                <a16:creationId xmlns:a16="http://schemas.microsoft.com/office/drawing/2014/main" id="{4C4ED526-682A-4E2A-8ED3-33F055C8102A}"/>
              </a:ext>
            </a:extLst>
          </p:cNvPr>
          <p:cNvSpPr/>
          <p:nvPr/>
        </p:nvSpPr>
        <p:spPr>
          <a:xfrm>
            <a:off x="1506802" y="5421285"/>
            <a:ext cx="9694598" cy="1191813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Form sentences using  expressions for count &amp; noncount nouns.</a:t>
            </a:r>
            <a:endParaRPr lang="en-US" sz="4400" dirty="0">
              <a:solidFill>
                <a:srgbClr val="002060"/>
              </a:solidFill>
              <a:latin typeface="Comic Sans MS" panose="030F0702030302020204" pitchFamily="66" charset="0"/>
              <a:ea typeface="Arial Rounded MT Bold"/>
              <a:cs typeface="Arial Rounded MT Bold"/>
            </a:endParaRPr>
          </a:p>
        </p:txBody>
      </p:sp>
      <p:pic>
        <p:nvPicPr>
          <p:cNvPr id="21" name="Picture 4" descr="CounterPath targets SMB with Stretto | Comms Business">
            <a:extLst>
              <a:ext uri="{FF2B5EF4-FFF2-40B4-BE49-F238E27FC236}">
                <a16:creationId xmlns:a16="http://schemas.microsoft.com/office/drawing/2014/main" id="{4D09205E-B880-480E-8A11-44F56A861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607" y="5422944"/>
            <a:ext cx="919687" cy="6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37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82646A7-4339-4214-A920-D0E0CC3AF0F2}"/>
              </a:ext>
            </a:extLst>
          </p:cNvPr>
          <p:cNvGrpSpPr/>
          <p:nvPr/>
        </p:nvGrpSpPr>
        <p:grpSpPr>
          <a:xfrm>
            <a:off x="2842592" y="1570383"/>
            <a:ext cx="5585792" cy="2494722"/>
            <a:chOff x="2842592" y="1570383"/>
            <a:chExt cx="5585792" cy="2494722"/>
          </a:xfrm>
        </p:grpSpPr>
        <p:pic>
          <p:nvPicPr>
            <p:cNvPr id="1026" name="Picture 2" descr="Square Stereo Label, Banner, Geometric, Creative PNG Transparent Clipart  Image and PSD File for Free Download">
              <a:extLst>
                <a:ext uri="{FF2B5EF4-FFF2-40B4-BE49-F238E27FC236}">
                  <a16:creationId xmlns:a16="http://schemas.microsoft.com/office/drawing/2014/main" id="{501938E5-3592-44C8-99EC-C6AD1EB629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86000" y1="66083" x2="86000" y2="66083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13833" y1="63333" x2="13833" y2="63333"/>
                          <a14:foregroundMark x1="13250" y1="64333" x2="13250" y2="64333"/>
                          <a14:foregroundMark x1="13250" y1="64333" x2="13250" y2="64333"/>
                          <a14:foregroundMark x1="13250" y1="64333" x2="13250" y2="6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8" t="30870" r="9324" b="32754"/>
            <a:stretch/>
          </p:blipFill>
          <p:spPr bwMode="auto">
            <a:xfrm rot="20830429">
              <a:off x="2842592" y="1570383"/>
              <a:ext cx="5585792" cy="24947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59ECE7B6-46A4-4A43-91AE-9D972CDAE3FF}"/>
                </a:ext>
              </a:extLst>
            </p:cNvPr>
            <p:cNvSpPr txBox="1"/>
            <p:nvPr/>
          </p:nvSpPr>
          <p:spPr>
            <a:xfrm rot="20869527">
              <a:off x="3677479" y="2279136"/>
              <a:ext cx="4194313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 many…?</a:t>
              </a:r>
            </a:p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much…?</a:t>
              </a:r>
              <a:endParaRPr lang="ar-SA" sz="3200" b="1" dirty="0">
                <a:solidFill>
                  <a:srgbClr val="C0000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130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بيضاوي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850214" y="5717514"/>
            <a:ext cx="1012464" cy="100713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EDEA093-6F01-4C31-8BA2-5129D4081A2D}"/>
              </a:ext>
            </a:extLst>
          </p:cNvPr>
          <p:cNvGrpSpPr/>
          <p:nvPr/>
        </p:nvGrpSpPr>
        <p:grpSpPr>
          <a:xfrm>
            <a:off x="4095750" y="0"/>
            <a:ext cx="3089502" cy="2069474"/>
            <a:chOff x="4095750" y="0"/>
            <a:chExt cx="3089502" cy="2069474"/>
          </a:xfrm>
        </p:grpSpPr>
        <p:pic>
          <p:nvPicPr>
            <p:cNvPr id="7" name="Picture 2" descr="no Title], HD Png Download , Transparent Png Image - PNGitem">
              <a:extLst>
                <a:ext uri="{FF2B5EF4-FFF2-40B4-BE49-F238E27FC236}">
                  <a16:creationId xmlns:a16="http://schemas.microsoft.com/office/drawing/2014/main" id="{32F3AFC4-97FC-4723-8BD3-F89CC5B34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0" b="92500" l="2632" r="93320">
                          <a14:foregroundMark x1="85830" y1="80000" x2="85830" y2="80000"/>
                          <a14:foregroundMark x1="86235" y1="79375" x2="86235" y2="79375"/>
                          <a14:foregroundMark x1="92915" y1="65938" x2="92915" y2="65938"/>
                          <a14:foregroundMark x1="92713" y1="64063" x2="92713" y2="64063"/>
                          <a14:foregroundMark x1="93320" y1="25938" x2="93320" y2="25938"/>
                          <a14:foregroundMark x1="51417" y1="92500" x2="51417" y2="92500"/>
                          <a14:foregroundMark x1="32794" y1="77500" x2="32794" y2="77500"/>
                          <a14:foregroundMark x1="37449" y1="80625" x2="37449" y2="80625"/>
                          <a14:foregroundMark x1="8502" y1="20938" x2="8502" y2="20938"/>
                          <a14:foregroundMark x1="2834" y1="22500" x2="2632" y2="22500"/>
                          <a14:foregroundMark x1="14372" y1="80938" x2="14372" y2="80938"/>
                          <a14:foregroundMark x1="15385" y1="6250" x2="15385" y2="6250"/>
                          <a14:foregroundMark x1="66599" y1="6563" x2="66599" y2="6563"/>
                          <a14:foregroundMark x1="42510" y1="3750" x2="42510" y2="3750"/>
                          <a14:foregroundMark x1="57490" y1="5313" x2="57490" y2="5313"/>
                          <a14:foregroundMark x1="26923" y1="5000" x2="26923" y2="5000"/>
                          <a14:foregroundMark x1="72470" y1="7813" x2="72470" y2="7813"/>
                          <a14:foregroundMark x1="76923" y1="9063" x2="76923" y2="9063"/>
                          <a14:foregroundMark x1="13360" y1="75313" x2="13360" y2="75313"/>
                          <a14:foregroundMark x1="4453" y1="32188" x2="4453" y2="32188"/>
                          <a14:foregroundMark x1="10121" y1="58750" x2="10121" y2="58750"/>
                          <a14:foregroundMark x1="10121" y1="60938" x2="10121" y2="60938"/>
                          <a14:foregroundMark x1="13968" y1="76875" x2="13968" y2="76875"/>
                          <a14:foregroundMark x1="5061" y1="36250" x2="5061" y2="36250"/>
                          <a14:foregroundMark x1="6680" y1="42500" x2="6680" y2="42500"/>
                          <a14:foregroundMark x1="7287" y1="46250" x2="7490" y2="46563"/>
                          <a14:foregroundMark x1="8097" y1="51250" x2="8097" y2="51250"/>
                          <a14:foregroundMark x1="8704" y1="55000" x2="8704" y2="55000"/>
                          <a14:foregroundMark x1="3036" y1="29063" x2="3036" y2="29063"/>
                          <a14:foregroundMark x1="5870" y1="40625" x2="5870" y2="40625"/>
                          <a14:foregroundMark x1="11741" y1="68438" x2="11741" y2="68438"/>
                          <a14:foregroundMark x1="12146" y1="72813" x2="12146" y2="72813"/>
                          <a14:foregroundMark x1="11538" y1="66563" x2="11538" y2="66563"/>
                          <a14:foregroundMark x1="13158" y1="71875" x2="13158" y2="71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0" y="0"/>
              <a:ext cx="3089502" cy="2069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149E4DD7-CEDF-4A62-BE37-E08E8D613823}"/>
                </a:ext>
              </a:extLst>
            </p:cNvPr>
            <p:cNvGrpSpPr/>
            <p:nvPr/>
          </p:nvGrpSpPr>
          <p:grpSpPr>
            <a:xfrm>
              <a:off x="4385571" y="76202"/>
              <a:ext cx="2799681" cy="1761307"/>
              <a:chOff x="4446531" y="311333"/>
              <a:chExt cx="2799681" cy="1813558"/>
            </a:xfrm>
          </p:grpSpPr>
          <p:pic>
            <p:nvPicPr>
              <p:cNvPr id="1026" name="Picture 2" descr="no Title], HD Png Download , Transparent Png Image - PNGitem">
                <a:extLst>
                  <a:ext uri="{FF2B5EF4-FFF2-40B4-BE49-F238E27FC236}">
                    <a16:creationId xmlns:a16="http://schemas.microsoft.com/office/drawing/2014/main" id="{11F5F403-76F5-46D1-B795-99071CB6BE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750" b="92500" l="2632" r="93320">
                            <a14:foregroundMark x1="85830" y1="80000" x2="85830" y2="80000"/>
                            <a14:foregroundMark x1="86235" y1="79375" x2="86235" y2="79375"/>
                            <a14:foregroundMark x1="92915" y1="65938" x2="92915" y2="65938"/>
                            <a14:foregroundMark x1="92713" y1="64063" x2="92713" y2="64063"/>
                            <a14:foregroundMark x1="93320" y1="25938" x2="93320" y2="25938"/>
                            <a14:foregroundMark x1="51417" y1="92500" x2="51417" y2="92500"/>
                            <a14:foregroundMark x1="32794" y1="77500" x2="32794" y2="77500"/>
                            <a14:foregroundMark x1="37449" y1="80625" x2="37449" y2="80625"/>
                            <a14:foregroundMark x1="8502" y1="20938" x2="8502" y2="20938"/>
                            <a14:foregroundMark x1="2834" y1="22500" x2="2632" y2="22500"/>
                            <a14:foregroundMark x1="14372" y1="80938" x2="14372" y2="80938"/>
                            <a14:foregroundMark x1="15385" y1="6250" x2="15385" y2="6250"/>
                            <a14:foregroundMark x1="66599" y1="6563" x2="66599" y2="6563"/>
                            <a14:foregroundMark x1="42510" y1="3750" x2="42510" y2="3750"/>
                            <a14:foregroundMark x1="57490" y1="5313" x2="57490" y2="5313"/>
                            <a14:foregroundMark x1="26923" y1="5000" x2="26923" y2="5000"/>
                            <a14:foregroundMark x1="72470" y1="7813" x2="72470" y2="7813"/>
                            <a14:foregroundMark x1="76923" y1="9063" x2="76923" y2="9063"/>
                            <a14:foregroundMark x1="13360" y1="75313" x2="13360" y2="75313"/>
                            <a14:foregroundMark x1="4453" y1="32188" x2="4453" y2="32188"/>
                            <a14:foregroundMark x1="10121" y1="58750" x2="10121" y2="58750"/>
                            <a14:foregroundMark x1="10121" y1="60938" x2="10121" y2="60938"/>
                            <a14:foregroundMark x1="13968" y1="76875" x2="13968" y2="76875"/>
                            <a14:foregroundMark x1="5061" y1="36250" x2="5061" y2="36250"/>
                            <a14:foregroundMark x1="6680" y1="42500" x2="6680" y2="42500"/>
                            <a14:foregroundMark x1="7287" y1="46250" x2="7490" y2="46563"/>
                            <a14:foregroundMark x1="8097" y1="51250" x2="8097" y2="51250"/>
                            <a14:foregroundMark x1="8704" y1="55000" x2="8704" y2="55000"/>
                            <a14:foregroundMark x1="3036" y1="29063" x2="3036" y2="29063"/>
                            <a14:foregroundMark x1="5870" y1="40625" x2="5870" y2="40625"/>
                            <a14:foregroundMark x1="11741" y1="68438" x2="11741" y2="68438"/>
                            <a14:foregroundMark x1="12146" y1="72813" x2="12146" y2="72813"/>
                            <a14:foregroundMark x1="11538" y1="66563" x2="11538" y2="66563"/>
                            <a14:foregroundMark x1="13158" y1="71875" x2="13158" y2="718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6531" y="311333"/>
                <a:ext cx="2799681" cy="18135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98F21192-BB77-42F7-B5F1-78DAA3B6F330}"/>
                  </a:ext>
                </a:extLst>
              </p:cNvPr>
              <p:cNvSpPr txBox="1"/>
              <p:nvPr/>
            </p:nvSpPr>
            <p:spPr>
              <a:xfrm>
                <a:off x="4709562" y="653143"/>
                <a:ext cx="2273618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b="1" dirty="0"/>
                  <a:t>How many....</a:t>
                </a:r>
              </a:p>
              <a:p>
                <a:pPr algn="ctr"/>
                <a:r>
                  <a:rPr lang="en-US" sz="2400" b="1" dirty="0"/>
                  <a:t>How much</a:t>
                </a:r>
                <a:r>
                  <a:rPr lang="en-US" sz="2400" dirty="0"/>
                  <a:t>….</a:t>
                </a:r>
                <a:endParaRPr lang="ar-SA" sz="2400" dirty="0"/>
              </a:p>
            </p:txBody>
          </p:sp>
        </p:grpSp>
      </p:grpSp>
      <p:pic>
        <p:nvPicPr>
          <p:cNvPr id="1028" name="Picture 4" descr="نمط زاوية المنطقة ، خط الفاصل, نص, مستطيل png">
            <a:extLst>
              <a:ext uri="{FF2B5EF4-FFF2-40B4-BE49-F238E27FC236}">
                <a16:creationId xmlns:a16="http://schemas.microsoft.com/office/drawing/2014/main" id="{8C97C124-1541-43B2-A307-3C61BC72E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15" b="89739" l="7444" r="91000">
                        <a14:foregroundMark x1="91222" y1="45336" x2="91222" y2="45336"/>
                        <a14:foregroundMark x1="9444" y1="42164" x2="9444" y2="42164"/>
                        <a14:foregroundMark x1="8889" y1="37500" x2="8889" y2="37500"/>
                        <a14:foregroundMark x1="8111" y1="43097" x2="8111" y2="43097"/>
                        <a14:foregroundMark x1="7444" y1="19590" x2="7444" y2="1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6159" r="6728" b="49342"/>
          <a:stretch/>
        </p:blipFill>
        <p:spPr bwMode="auto">
          <a:xfrm rot="5400000">
            <a:off x="3500568" y="4544667"/>
            <a:ext cx="4453266" cy="1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8898772-460A-4138-8645-3C925AED324D}"/>
              </a:ext>
            </a:extLst>
          </p:cNvPr>
          <p:cNvGrpSpPr/>
          <p:nvPr/>
        </p:nvGrpSpPr>
        <p:grpSpPr>
          <a:xfrm>
            <a:off x="473284" y="1074770"/>
            <a:ext cx="1905801" cy="1093230"/>
            <a:chOff x="473284" y="1104587"/>
            <a:chExt cx="1905801" cy="1093230"/>
          </a:xfrm>
        </p:grpSpPr>
        <p:pic>
          <p:nvPicPr>
            <p:cNvPr id="12" name="Picture 6" descr="Gold Banner Transparent | PNG All">
              <a:extLst>
                <a:ext uri="{FF2B5EF4-FFF2-40B4-BE49-F238E27FC236}">
                  <a16:creationId xmlns:a16="http://schemas.microsoft.com/office/drawing/2014/main" id="{2E19F0C0-3431-4189-9209-7BE94FDFC2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9" t="21450" r="6765" b="13768"/>
            <a:stretch/>
          </p:blipFill>
          <p:spPr bwMode="auto">
            <a:xfrm rot="20760976" flipH="1">
              <a:off x="473284" y="1104587"/>
              <a:ext cx="1905801" cy="1093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2E5395C1-E512-49BF-90B1-B73BFCDC665B}"/>
                </a:ext>
              </a:extLst>
            </p:cNvPr>
            <p:cNvSpPr txBox="1"/>
            <p:nvPr/>
          </p:nvSpPr>
          <p:spPr>
            <a:xfrm rot="20756181">
              <a:off x="772871" y="1110941"/>
              <a:ext cx="15925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Count nouns</a:t>
              </a:r>
              <a:endParaRPr lang="ar-SA" sz="2000" dirty="0">
                <a:solidFill>
                  <a:srgbClr val="002060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10D5067A-4C7E-4E56-87E1-ED40CD3F919D}"/>
              </a:ext>
            </a:extLst>
          </p:cNvPr>
          <p:cNvGrpSpPr/>
          <p:nvPr/>
        </p:nvGrpSpPr>
        <p:grpSpPr>
          <a:xfrm>
            <a:off x="430416" y="2411883"/>
            <a:ext cx="4999851" cy="2585323"/>
            <a:chOff x="430416" y="2411883"/>
            <a:chExt cx="4999851" cy="2585323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5BB262A3-4B06-4A52-AACC-D43545EDBE80}"/>
                </a:ext>
              </a:extLst>
            </p:cNvPr>
            <p:cNvSpPr txBox="1"/>
            <p:nvPr/>
          </p:nvSpPr>
          <p:spPr>
            <a:xfrm>
              <a:off x="430416" y="2411883"/>
              <a:ext cx="4999851" cy="25853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800" b="0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We use </a:t>
              </a:r>
              <a:r>
                <a:rPr lang="en-US" sz="1800" b="1" i="1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many </a:t>
              </a:r>
              <a:r>
                <a:rPr lang="en-US" sz="1800" b="0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to ask about </a:t>
              </a:r>
              <a:r>
                <a:rPr lang="en-US" sz="1800" b="1" i="0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the plural </a:t>
              </a:r>
              <a:r>
                <a:rPr lang="en-US" sz="1800" b="1" i="0" u="none" strike="noStrike" baseline="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count nouns</a:t>
              </a:r>
              <a:r>
                <a:rPr lang="en-US" sz="1800" b="0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.</a:t>
              </a:r>
            </a:p>
            <a:p>
              <a:pPr algn="l"/>
              <a:endParaRPr lang="en-US" dirty="0"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l"/>
              <a:r>
                <a:rPr lang="en-US" sz="1800" b="0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1- friend            friend</a:t>
              </a:r>
              <a:r>
                <a:rPr lang="en-US" sz="1800" b="0" i="0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s.</a:t>
              </a:r>
            </a:p>
            <a:p>
              <a:pPr algn="l"/>
              <a:r>
                <a:rPr lang="en-US" dirty="0"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  <a:r>
                <a:rPr lang="en-US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  <a:r>
                <a:rPr lang="en-US" sz="1800" b="0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 brother          brother</a:t>
              </a:r>
              <a:r>
                <a:rPr lang="en-US" sz="1800" b="0" i="0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</a:t>
              </a:r>
            </a:p>
            <a:p>
              <a:pPr algn="l"/>
              <a:r>
                <a:rPr lang="en-US" sz="1800" b="0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3- riyal            riyal</a:t>
              </a:r>
              <a:r>
                <a:rPr lang="en-US" sz="1800" b="1" i="0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</a:t>
              </a:r>
              <a:endParaRPr lang="ar-SA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l"/>
              <a:endParaRPr lang="ar-SA" dirty="0"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l"/>
              <a:endPara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l"/>
              <a:endParaRPr lang="ar-SA" dirty="0">
                <a:latin typeface="MV Boli" panose="02000500030200090000" pitchFamily="2" charset="0"/>
              </a:endParaRPr>
            </a:p>
          </p:txBody>
        </p:sp>
        <p:cxnSp>
          <p:nvCxnSpPr>
            <p:cNvPr id="11" name="رابط كسهم مستقيم 10">
              <a:extLst>
                <a:ext uri="{FF2B5EF4-FFF2-40B4-BE49-F238E27FC236}">
                  <a16:creationId xmlns:a16="http://schemas.microsoft.com/office/drawing/2014/main" id="{D8B26815-E1B7-413C-8949-F44EAAA53F12}"/>
                </a:ext>
              </a:extLst>
            </p:cNvPr>
            <p:cNvCxnSpPr/>
            <p:nvPr/>
          </p:nvCxnSpPr>
          <p:spPr>
            <a:xfrm>
              <a:off x="1499681" y="3429000"/>
              <a:ext cx="9832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كسهم مستقيم 16">
              <a:extLst>
                <a:ext uri="{FF2B5EF4-FFF2-40B4-BE49-F238E27FC236}">
                  <a16:creationId xmlns:a16="http://schemas.microsoft.com/office/drawing/2014/main" id="{3BD70D96-635D-4352-9315-AFCC32E51DF0}"/>
                </a:ext>
              </a:extLst>
            </p:cNvPr>
            <p:cNvCxnSpPr/>
            <p:nvPr/>
          </p:nvCxnSpPr>
          <p:spPr>
            <a:xfrm>
              <a:off x="1722537" y="3696904"/>
              <a:ext cx="9832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كسهم مستقيم 17">
              <a:extLst>
                <a:ext uri="{FF2B5EF4-FFF2-40B4-BE49-F238E27FC236}">
                  <a16:creationId xmlns:a16="http://schemas.microsoft.com/office/drawing/2014/main" id="{A952CDA8-3CFC-4E1F-B83E-A072F234F515}"/>
                </a:ext>
              </a:extLst>
            </p:cNvPr>
            <p:cNvCxnSpPr/>
            <p:nvPr/>
          </p:nvCxnSpPr>
          <p:spPr>
            <a:xfrm>
              <a:off x="1444301" y="3964806"/>
              <a:ext cx="9832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27EB1D5-6E09-4AC1-B699-EC1BDE520F1A}"/>
              </a:ext>
            </a:extLst>
          </p:cNvPr>
          <p:cNvSpPr txBox="1"/>
          <p:nvPr/>
        </p:nvSpPr>
        <p:spPr>
          <a:xfrm>
            <a:off x="7007191" y="2542261"/>
            <a:ext cx="430249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We use </a:t>
            </a:r>
            <a:r>
              <a:rPr lang="en-US" sz="1800" b="1" i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much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ask</a:t>
            </a:r>
          </a:p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about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quantity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of something we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can’t count</a:t>
            </a:r>
            <a:r>
              <a:rPr lang="en-US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l"/>
            <a:endParaRPr lang="en-US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endParaRPr lang="en-US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1800" b="1" i="1" u="none" strike="noStrike" baseline="0" dirty="0">
                <a:solidFill>
                  <a:srgbClr val="00B050"/>
                </a:solidFill>
                <a:latin typeface="ProximaNova-LightIt"/>
              </a:rPr>
              <a:t>family,      money,       exercise</a:t>
            </a:r>
            <a:endParaRPr lang="ar-SA" sz="1800" b="1" i="1" u="none" strike="noStrike" baseline="0" dirty="0">
              <a:solidFill>
                <a:srgbClr val="00B050"/>
              </a:solidFill>
              <a:latin typeface="ProximaNova-LightIt"/>
            </a:endParaRPr>
          </a:p>
          <a:p>
            <a:pPr algn="l"/>
            <a:endParaRPr lang="ar-SA" b="1" i="1" dirty="0">
              <a:solidFill>
                <a:srgbClr val="00B050"/>
              </a:solidFill>
              <a:latin typeface="ProximaNova-LightIt"/>
            </a:endParaRPr>
          </a:p>
          <a:p>
            <a:pPr algn="l"/>
            <a:r>
              <a:rPr lang="en-US" b="1" i="1" dirty="0">
                <a:solidFill>
                  <a:srgbClr val="00B050"/>
                </a:solidFill>
                <a:latin typeface="ProximaNova-LightIt"/>
              </a:rPr>
              <a:t>Water       rice            milk            </a:t>
            </a:r>
          </a:p>
          <a:p>
            <a:pPr algn="l"/>
            <a:endParaRPr lang="ar-SA" b="1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25396F46-5D75-4014-88B3-1C431B4F9C2A}"/>
              </a:ext>
            </a:extLst>
          </p:cNvPr>
          <p:cNvGrpSpPr/>
          <p:nvPr/>
        </p:nvGrpSpPr>
        <p:grpSpPr>
          <a:xfrm>
            <a:off x="9575469" y="1154066"/>
            <a:ext cx="1905801" cy="1093230"/>
            <a:chOff x="9663765" y="1025121"/>
            <a:chExt cx="1905801" cy="1093230"/>
          </a:xfrm>
        </p:grpSpPr>
        <p:pic>
          <p:nvPicPr>
            <p:cNvPr id="1030" name="Picture 6" descr="Gold Banner Transparent | PNG All">
              <a:extLst>
                <a:ext uri="{FF2B5EF4-FFF2-40B4-BE49-F238E27FC236}">
                  <a16:creationId xmlns:a16="http://schemas.microsoft.com/office/drawing/2014/main" id="{B964DB20-B068-46C7-9CAE-9F4DD5A92D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9" t="21450" r="6765" b="13768"/>
            <a:stretch/>
          </p:blipFill>
          <p:spPr bwMode="auto">
            <a:xfrm rot="251792">
              <a:off x="9663765" y="1025121"/>
              <a:ext cx="1905801" cy="1093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1BF9887-6255-4BC4-90F3-E94A393286FB}"/>
                </a:ext>
              </a:extLst>
            </p:cNvPr>
            <p:cNvSpPr txBox="1"/>
            <p:nvPr/>
          </p:nvSpPr>
          <p:spPr>
            <a:xfrm rot="212100">
              <a:off x="9924270" y="1102405"/>
              <a:ext cx="136678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latin typeface="MV Boli" panose="02000500030200090000" pitchFamily="2" charset="0"/>
                  <a:cs typeface="MV Boli" panose="02000500030200090000" pitchFamily="2" charset="0"/>
                </a:rPr>
                <a:t>Noncount nouns</a:t>
              </a:r>
              <a:endParaRPr lang="ar-SA" dirty="0">
                <a:latin typeface="MV Boli" panose="02000500030200090000" pitchFamily="2" charset="0"/>
              </a:endParaRPr>
            </a:p>
          </p:txBody>
        </p: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236C8C4E-03FB-4815-8B85-1140A7D5FA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290" t="10957" r="9895" b="432"/>
          <a:stretch/>
        </p:blipFill>
        <p:spPr>
          <a:xfrm flipH="1">
            <a:off x="-357809" y="4177885"/>
            <a:ext cx="1672938" cy="270440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3C85698-0489-45D3-91AF-DA915AB598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290" t="10957" r="9895" b="432"/>
          <a:stretch/>
        </p:blipFill>
        <p:spPr>
          <a:xfrm>
            <a:off x="10682247" y="4153594"/>
            <a:ext cx="1672938" cy="27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074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2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2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3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3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3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3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B778EF-98D0-4BD1-A51A-033EA6879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409" y="3067050"/>
            <a:ext cx="3790950" cy="379095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AA47DDF-2BEB-4791-ABDD-2F4C424FB8E7}"/>
              </a:ext>
            </a:extLst>
          </p:cNvPr>
          <p:cNvGrpSpPr/>
          <p:nvPr/>
        </p:nvGrpSpPr>
        <p:grpSpPr>
          <a:xfrm>
            <a:off x="1531197" y="3144987"/>
            <a:ext cx="2629344" cy="1845801"/>
            <a:chOff x="1518285" y="948632"/>
            <a:chExt cx="2629344" cy="1845801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E86FCA3F-0EDC-4D6C-8799-3611EBD5B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000" r="93000">
                          <a14:foregroundMark x1="93000" y1="62833" x2="93000" y2="62833"/>
                          <a14:foregroundMark x1="91500" y1="62667" x2="91500" y2="62667"/>
                          <a14:foregroundMark x1="88167" y1="59667" x2="88167" y2="59667"/>
                          <a14:foregroundMark x1="92333" y1="62333" x2="92333" y2="62333"/>
                          <a14:foregroundMark x1="81167" y1="60000" x2="81167" y2="60000"/>
                          <a14:foregroundMark x1="39858" y1="61273" x2="38000" y2="61333"/>
                          <a14:foregroundMark x1="79500" y1="60000" x2="71237" y2="60265"/>
                          <a14:foregroundMark x1="38000" y1="61333" x2="38000" y2="61500"/>
                          <a14:foregroundMark x1="4500" y1="39500" x2="4500" y2="39500"/>
                          <a14:foregroundMark x1="4500" y1="40167" x2="4500" y2="41945"/>
                          <a14:foregroundMark x1="66666" y1="63312" x2="72833" y2="63500"/>
                          <a14:foregroundMark x1="36730" y1="62400" x2="40674" y2="62520"/>
                          <a14:foregroundMark x1="77333" y1="60833" x2="71873" y2="61238"/>
                          <a14:backgroundMark x1="71333" y1="64333" x2="71333" y2="64333"/>
                          <a14:backgroundMark x1="71500" y1="63500" x2="71500" y2="63500"/>
                          <a14:backgroundMark x1="74667" y1="64000" x2="74667" y2="64000"/>
                          <a14:backgroundMark x1="92500" y1="62000" x2="92500" y2="62000"/>
                          <a14:backgroundMark x1="4333" y1="59167" x2="4333" y2="59167"/>
                          <a14:backgroundMark x1="22500" y1="63000" x2="22500" y2="63000"/>
                          <a14:backgroundMark x1="19833" y1="62833" x2="19833" y2="62833"/>
                          <a14:backgroundMark x1="18833" y1="62667" x2="18833" y2="62667"/>
                          <a14:backgroundMark x1="5167" y1="42000" x2="3667" y2="60000"/>
                          <a14:backgroundMark x1="3667" y1="60000" x2="14000" y2="62667"/>
                          <a14:backgroundMark x1="14000" y1="62667" x2="26833" y2="62500"/>
                          <a14:backgroundMark x1="26833" y1="62500" x2="36667" y2="62500"/>
                          <a14:backgroundMark x1="71500" y1="60667" x2="40333" y2="62000"/>
                          <a14:backgroundMark x1="53833" y1="87667" x2="53833" y2="87667"/>
                        </a14:backgroundRemoval>
                      </a14:imgEffect>
                    </a14:imgLayer>
                  </a14:imgProps>
                </a:ext>
              </a:extLst>
            </a:blip>
            <a:srcRect l="1308" t="33658" b="34040"/>
            <a:stretch/>
          </p:blipFill>
          <p:spPr>
            <a:xfrm flipH="1">
              <a:off x="1518285" y="948632"/>
              <a:ext cx="2629344" cy="1845801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6B599897-AEC6-4025-9E59-8E46201A9561}"/>
                </a:ext>
              </a:extLst>
            </p:cNvPr>
            <p:cNvSpPr txBox="1"/>
            <p:nvPr/>
          </p:nvSpPr>
          <p:spPr>
            <a:xfrm>
              <a:off x="1905801" y="1348264"/>
              <a:ext cx="2110439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How much exercise do you do?</a:t>
              </a:r>
              <a:endParaRPr lang="ar-SA" sz="20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79DFF8B-91E5-4088-8859-8977DCD1098D}"/>
              </a:ext>
            </a:extLst>
          </p:cNvPr>
          <p:cNvGrpSpPr/>
          <p:nvPr/>
        </p:nvGrpSpPr>
        <p:grpSpPr>
          <a:xfrm>
            <a:off x="7337946" y="3275634"/>
            <a:ext cx="2629344" cy="1845801"/>
            <a:chOff x="7093819" y="948633"/>
            <a:chExt cx="2629344" cy="1845801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9C675DA-29AD-4481-93BA-D3B9A552D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000" r="93000">
                          <a14:foregroundMark x1="93000" y1="62833" x2="93000" y2="62833"/>
                          <a14:foregroundMark x1="91500" y1="62667" x2="91500" y2="62667"/>
                          <a14:foregroundMark x1="88167" y1="59667" x2="88167" y2="59667"/>
                          <a14:foregroundMark x1="92333" y1="62333" x2="92333" y2="62333"/>
                          <a14:foregroundMark x1="81167" y1="60000" x2="81167" y2="60000"/>
                          <a14:foregroundMark x1="39858" y1="61273" x2="38000" y2="61333"/>
                          <a14:foregroundMark x1="79500" y1="60000" x2="71237" y2="60265"/>
                          <a14:foregroundMark x1="38000" y1="61333" x2="38000" y2="61500"/>
                          <a14:foregroundMark x1="4500" y1="39500" x2="4500" y2="39500"/>
                          <a14:foregroundMark x1="4500" y1="40167" x2="4500" y2="41945"/>
                          <a14:foregroundMark x1="66666" y1="63312" x2="72833" y2="63500"/>
                          <a14:foregroundMark x1="36730" y1="62400" x2="40674" y2="62520"/>
                          <a14:foregroundMark x1="77333" y1="60833" x2="71873" y2="61238"/>
                          <a14:backgroundMark x1="71333" y1="64333" x2="71333" y2="64333"/>
                          <a14:backgroundMark x1="71500" y1="63500" x2="71500" y2="63500"/>
                          <a14:backgroundMark x1="74667" y1="64000" x2="74667" y2="64000"/>
                          <a14:backgroundMark x1="92500" y1="62000" x2="92500" y2="62000"/>
                          <a14:backgroundMark x1="4333" y1="59167" x2="4333" y2="59167"/>
                          <a14:backgroundMark x1="22500" y1="63000" x2="22500" y2="63000"/>
                          <a14:backgroundMark x1="19833" y1="62833" x2="19833" y2="62833"/>
                          <a14:backgroundMark x1="18833" y1="62667" x2="18833" y2="62667"/>
                          <a14:backgroundMark x1="5167" y1="42000" x2="3667" y2="60000"/>
                          <a14:backgroundMark x1="3667" y1="60000" x2="14000" y2="62667"/>
                          <a14:backgroundMark x1="14000" y1="62667" x2="26833" y2="62500"/>
                          <a14:backgroundMark x1="26833" y1="62500" x2="36667" y2="62500"/>
                          <a14:backgroundMark x1="71500" y1="60667" x2="40333" y2="62000"/>
                          <a14:backgroundMark x1="53833" y1="87667" x2="53833" y2="87667"/>
                        </a14:backgroundRemoval>
                      </a14:imgEffect>
                    </a14:imgLayer>
                  </a14:imgProps>
                </a:ext>
              </a:extLst>
            </a:blip>
            <a:srcRect l="1308" t="33658" b="34040"/>
            <a:stretch/>
          </p:blipFill>
          <p:spPr>
            <a:xfrm>
              <a:off x="7093819" y="948633"/>
              <a:ext cx="2629344" cy="1845801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2B6DB767-CBF7-4844-A283-AD00393CD2FC}"/>
                </a:ext>
              </a:extLst>
            </p:cNvPr>
            <p:cNvSpPr txBox="1"/>
            <p:nvPr/>
          </p:nvSpPr>
          <p:spPr>
            <a:xfrm>
              <a:off x="7366534" y="1383936"/>
              <a:ext cx="197959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I go to the gym twice a week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6F6212F-5B8A-408D-93EE-18288849F308}"/>
              </a:ext>
            </a:extLst>
          </p:cNvPr>
          <p:cNvGrpSpPr/>
          <p:nvPr/>
        </p:nvGrpSpPr>
        <p:grpSpPr>
          <a:xfrm>
            <a:off x="1531197" y="1299188"/>
            <a:ext cx="2629344" cy="1845801"/>
            <a:chOff x="1759777" y="2949084"/>
            <a:chExt cx="2629344" cy="1845801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D9140C28-02EA-40C4-92E7-6C591CC01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F0D09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000" r="93000">
                          <a14:foregroundMark x1="93000" y1="62833" x2="93000" y2="62833"/>
                          <a14:foregroundMark x1="91500" y1="62667" x2="91500" y2="62667"/>
                          <a14:foregroundMark x1="88167" y1="59667" x2="88167" y2="59667"/>
                          <a14:foregroundMark x1="92333" y1="62333" x2="92333" y2="62333"/>
                          <a14:foregroundMark x1="81167" y1="60000" x2="81167" y2="60000"/>
                          <a14:foregroundMark x1="39858" y1="61273" x2="38000" y2="61333"/>
                          <a14:foregroundMark x1="79500" y1="60000" x2="71237" y2="60265"/>
                          <a14:foregroundMark x1="38000" y1="61333" x2="38000" y2="61500"/>
                          <a14:foregroundMark x1="4500" y1="39500" x2="4500" y2="39500"/>
                          <a14:foregroundMark x1="4500" y1="40167" x2="4500" y2="41945"/>
                          <a14:foregroundMark x1="66666" y1="63312" x2="72833" y2="63500"/>
                          <a14:foregroundMark x1="36730" y1="62400" x2="40674" y2="62520"/>
                          <a14:foregroundMark x1="77333" y1="60833" x2="71873" y2="61238"/>
                          <a14:backgroundMark x1="71333" y1="64333" x2="71333" y2="64333"/>
                          <a14:backgroundMark x1="71500" y1="63500" x2="71500" y2="63500"/>
                          <a14:backgroundMark x1="74667" y1="64000" x2="74667" y2="64000"/>
                          <a14:backgroundMark x1="92500" y1="62000" x2="92500" y2="62000"/>
                          <a14:backgroundMark x1="4333" y1="59167" x2="4333" y2="59167"/>
                          <a14:backgroundMark x1="22500" y1="63000" x2="22500" y2="63000"/>
                          <a14:backgroundMark x1="19833" y1="62833" x2="19833" y2="62833"/>
                          <a14:backgroundMark x1="18833" y1="62667" x2="18833" y2="62667"/>
                          <a14:backgroundMark x1="5167" y1="42000" x2="3667" y2="60000"/>
                          <a14:backgroundMark x1="3667" y1="60000" x2="14000" y2="62667"/>
                          <a14:backgroundMark x1="14000" y1="62667" x2="26833" y2="62500"/>
                          <a14:backgroundMark x1="26833" y1="62500" x2="36667" y2="62500"/>
                          <a14:backgroundMark x1="71500" y1="60667" x2="40333" y2="62000"/>
                          <a14:backgroundMark x1="53833" y1="87667" x2="53833" y2="87667"/>
                        </a14:backgroundRemoval>
                      </a14:imgEffect>
                    </a14:imgLayer>
                  </a14:imgProps>
                </a:ext>
              </a:extLst>
            </a:blip>
            <a:srcRect l="1308" t="33658" b="34040"/>
            <a:stretch/>
          </p:blipFill>
          <p:spPr>
            <a:xfrm flipH="1">
              <a:off x="1759777" y="2949084"/>
              <a:ext cx="2629344" cy="1845801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340B6642-0C65-4580-BA85-8C9930AB9EF5}"/>
                </a:ext>
              </a:extLst>
            </p:cNvPr>
            <p:cNvSpPr txBox="1"/>
            <p:nvPr/>
          </p:nvSpPr>
          <p:spPr>
            <a:xfrm>
              <a:off x="2130548" y="3364152"/>
              <a:ext cx="1885692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How many </a:t>
              </a:r>
              <a:r>
                <a:rPr lang="en-US" sz="2000" b="0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sisters do you have?</a:t>
              </a:r>
              <a:endParaRPr lang="ar-SA" sz="20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526A7CE6-8619-4125-BE36-E9D75AD84758}"/>
              </a:ext>
            </a:extLst>
          </p:cNvPr>
          <p:cNvGrpSpPr/>
          <p:nvPr/>
        </p:nvGrpSpPr>
        <p:grpSpPr>
          <a:xfrm>
            <a:off x="7200143" y="1221249"/>
            <a:ext cx="2629344" cy="1845801"/>
            <a:chOff x="7366534" y="2949084"/>
            <a:chExt cx="2629344" cy="1845801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3E412A0A-67F9-4411-A0BC-081054202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000" r="93000">
                          <a14:foregroundMark x1="93000" y1="62833" x2="93000" y2="62833"/>
                          <a14:foregroundMark x1="91500" y1="62667" x2="91500" y2="62667"/>
                          <a14:foregroundMark x1="88167" y1="59667" x2="88167" y2="59667"/>
                          <a14:foregroundMark x1="92333" y1="62333" x2="92333" y2="62333"/>
                          <a14:foregroundMark x1="81167" y1="60000" x2="81167" y2="60000"/>
                          <a14:foregroundMark x1="39858" y1="61273" x2="38000" y2="61333"/>
                          <a14:foregroundMark x1="79500" y1="60000" x2="71237" y2="60265"/>
                          <a14:foregroundMark x1="38000" y1="61333" x2="38000" y2="61500"/>
                          <a14:foregroundMark x1="4500" y1="39500" x2="4500" y2="39500"/>
                          <a14:foregroundMark x1="4500" y1="40167" x2="4500" y2="41945"/>
                          <a14:foregroundMark x1="66666" y1="63312" x2="72833" y2="63500"/>
                          <a14:foregroundMark x1="36730" y1="62400" x2="40674" y2="62520"/>
                          <a14:foregroundMark x1="77333" y1="60833" x2="71873" y2="61238"/>
                          <a14:backgroundMark x1="71333" y1="64333" x2="71333" y2="64333"/>
                          <a14:backgroundMark x1="71500" y1="63500" x2="71500" y2="63500"/>
                          <a14:backgroundMark x1="74667" y1="64000" x2="74667" y2="64000"/>
                          <a14:backgroundMark x1="92500" y1="62000" x2="92500" y2="62000"/>
                          <a14:backgroundMark x1="4333" y1="59167" x2="4333" y2="59167"/>
                          <a14:backgroundMark x1="22500" y1="63000" x2="22500" y2="63000"/>
                          <a14:backgroundMark x1="19833" y1="62833" x2="19833" y2="62833"/>
                          <a14:backgroundMark x1="18833" y1="62667" x2="18833" y2="62667"/>
                          <a14:backgroundMark x1="5167" y1="42000" x2="3667" y2="60000"/>
                          <a14:backgroundMark x1="3667" y1="60000" x2="14000" y2="62667"/>
                          <a14:backgroundMark x1="14000" y1="62667" x2="26833" y2="62500"/>
                          <a14:backgroundMark x1="26833" y1="62500" x2="36667" y2="62500"/>
                          <a14:backgroundMark x1="71500" y1="60667" x2="40333" y2="62000"/>
                          <a14:backgroundMark x1="53833" y1="87667" x2="53833" y2="87667"/>
                        </a14:backgroundRemoval>
                      </a14:imgEffect>
                    </a14:imgLayer>
                  </a14:imgProps>
                </a:ext>
              </a:extLst>
            </a:blip>
            <a:srcRect l="1308" t="33658" b="34040"/>
            <a:stretch/>
          </p:blipFill>
          <p:spPr>
            <a:xfrm>
              <a:off x="7366534" y="2949084"/>
              <a:ext cx="2629344" cy="1845801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A47BF7F-BC4B-4A9D-BE1D-9B588AF825EE}"/>
                </a:ext>
              </a:extLst>
            </p:cNvPr>
            <p:cNvSpPr txBox="1"/>
            <p:nvPr/>
          </p:nvSpPr>
          <p:spPr>
            <a:xfrm>
              <a:off x="7698605" y="3456484"/>
              <a:ext cx="196520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0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I have three sisters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454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82646A7-4339-4214-A920-D0E0CC3AF0F2}"/>
              </a:ext>
            </a:extLst>
          </p:cNvPr>
          <p:cNvGrpSpPr/>
          <p:nvPr/>
        </p:nvGrpSpPr>
        <p:grpSpPr>
          <a:xfrm>
            <a:off x="2842592" y="1570383"/>
            <a:ext cx="5585792" cy="2494722"/>
            <a:chOff x="2842592" y="1570383"/>
            <a:chExt cx="5585792" cy="2494722"/>
          </a:xfrm>
        </p:grpSpPr>
        <p:pic>
          <p:nvPicPr>
            <p:cNvPr id="1026" name="Picture 2" descr="Square Stereo Label, Banner, Geometric, Creative PNG Transparent Clipart  Image and PSD File for Free Download">
              <a:extLst>
                <a:ext uri="{FF2B5EF4-FFF2-40B4-BE49-F238E27FC236}">
                  <a16:creationId xmlns:a16="http://schemas.microsoft.com/office/drawing/2014/main" id="{501938E5-3592-44C8-99EC-C6AD1EB629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86000" y1="66083" x2="86000" y2="66083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13833" y1="63333" x2="13833" y2="63333"/>
                          <a14:foregroundMark x1="13250" y1="64333" x2="13250" y2="64333"/>
                          <a14:foregroundMark x1="13250" y1="64333" x2="13250" y2="64333"/>
                          <a14:foregroundMark x1="13250" y1="64333" x2="13250" y2="6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8" t="30870" r="9324" b="32754"/>
            <a:stretch/>
          </p:blipFill>
          <p:spPr bwMode="auto">
            <a:xfrm rot="20830429">
              <a:off x="2842592" y="1570383"/>
              <a:ext cx="5585792" cy="24947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59ECE7B6-46A4-4A43-91AE-9D972CDAE3FF}"/>
                </a:ext>
              </a:extLst>
            </p:cNvPr>
            <p:cNvSpPr txBox="1"/>
            <p:nvPr/>
          </p:nvSpPr>
          <p:spPr>
            <a:xfrm rot="20869527">
              <a:off x="3677479" y="2217582"/>
              <a:ext cx="4194313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i="0" u="none" strike="noStrike" baseline="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Quantity Expressions</a:t>
              </a:r>
              <a:endParaRPr lang="ar-SA" sz="5400" b="1" dirty="0">
                <a:solidFill>
                  <a:srgbClr val="0070C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316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54136_TF16411254" id="{CED011A0-8CA1-4782-8189-7DA72EDCED0F}" vid="{967351FA-4861-4E57-B164-ABC6F642F85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1DA07E-9A1F-402C-A357-ABD24F8C70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العرض التقديمي الحديث</Template>
  <TotalTime>350</TotalTime>
  <Words>370</Words>
  <Application>Microsoft Office PowerPoint</Application>
  <PresentationFormat>شاشة عريضة</PresentationFormat>
  <Paragraphs>98</Paragraphs>
  <Slides>19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Arial</vt:lpstr>
      <vt:lpstr>Calibri</vt:lpstr>
      <vt:lpstr>Comic Sans MS</vt:lpstr>
      <vt:lpstr>MV Boli</vt:lpstr>
      <vt:lpstr>ProximaNova-Bold</vt:lpstr>
      <vt:lpstr>ProximaNova-BoldIt</vt:lpstr>
      <vt:lpstr>ProximaNova-Light</vt:lpstr>
      <vt:lpstr>ProximaNova-LightIt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شريحة صورة كبيرة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114</cp:revision>
  <dcterms:created xsi:type="dcterms:W3CDTF">2021-12-31T13:46:15Z</dcterms:created>
  <dcterms:modified xsi:type="dcterms:W3CDTF">2022-01-01T18:36:02Z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