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51" r:id="rId2"/>
  </p:sldMasterIdLst>
  <p:notesMasterIdLst>
    <p:notesMasterId r:id="rId15"/>
  </p:notesMasterIdLst>
  <p:sldIdLst>
    <p:sldId id="256" r:id="rId3"/>
    <p:sldId id="258" r:id="rId4"/>
    <p:sldId id="287" r:id="rId5"/>
    <p:sldId id="295" r:id="rId6"/>
    <p:sldId id="304" r:id="rId7"/>
    <p:sldId id="301" r:id="rId8"/>
    <p:sldId id="300" r:id="rId9"/>
    <p:sldId id="302" r:id="rId10"/>
    <p:sldId id="305" r:id="rId11"/>
    <p:sldId id="303" r:id="rId12"/>
    <p:sldId id="298" r:id="rId13"/>
    <p:sldId id="294" r:id="rId1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D28A"/>
    <a:srgbClr val="E6A201"/>
    <a:srgbClr val="56A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15EF2C-7A2D-4E3A-ADFC-EDBC8969E8B6}" v="1" dt="2022-12-26T05:35:31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EF15EF2C-7A2D-4E3A-ADFC-EDBC8969E8B6}"/>
    <pc:docChg chg="delSld modSld sldOrd">
      <pc:chgData name="حصه بنت العتيبي" userId="c1fe605c-1aaf-4791-a440-af891effc177" providerId="ADAL" clId="{EF15EF2C-7A2D-4E3A-ADFC-EDBC8969E8B6}" dt="2022-12-26T05:35:31.406" v="3"/>
      <pc:docMkLst>
        <pc:docMk/>
      </pc:docMkLst>
      <pc:sldChg chg="del">
        <pc:chgData name="حصه بنت العتيبي" userId="c1fe605c-1aaf-4791-a440-af891effc177" providerId="ADAL" clId="{EF15EF2C-7A2D-4E3A-ADFC-EDBC8969E8B6}" dt="2022-12-26T05:35:15.028" v="0" actId="47"/>
        <pc:sldMkLst>
          <pc:docMk/>
          <pc:sldMk cId="377559750" sldId="296"/>
        </pc:sldMkLst>
      </pc:sldChg>
      <pc:sldChg chg="modAnim">
        <pc:chgData name="حصه بنت العتيبي" userId="c1fe605c-1aaf-4791-a440-af891effc177" providerId="ADAL" clId="{EF15EF2C-7A2D-4E3A-ADFC-EDBC8969E8B6}" dt="2022-12-26T05:35:31.406" v="3"/>
        <pc:sldMkLst>
          <pc:docMk/>
          <pc:sldMk cId="535801712" sldId="302"/>
        </pc:sldMkLst>
      </pc:sldChg>
      <pc:sldChg chg="ord">
        <pc:chgData name="حصه بنت العتيبي" userId="c1fe605c-1aaf-4791-a440-af891effc177" providerId="ADAL" clId="{EF15EF2C-7A2D-4E3A-ADFC-EDBC8969E8B6}" dt="2022-12-26T05:35:24.861" v="2"/>
        <pc:sldMkLst>
          <pc:docMk/>
          <pc:sldMk cId="2267683272" sldId="305"/>
        </pc:sldMkLst>
      </pc:sldChg>
    </pc:docChg>
  </pc:docChgLst>
  <pc:docChgLst>
    <pc:chgData name="حصه بنت العتيبي" userId="c1fe605c-1aaf-4791-a440-af891effc177" providerId="ADAL" clId="{73F29D91-B552-48D2-83AE-3A2B3A13B974}"/>
    <pc:docChg chg="undo custSel addSld delSld modSld sldOrd addMainMaster modMainMaster">
      <pc:chgData name="حصه بنت العتيبي" userId="c1fe605c-1aaf-4791-a440-af891effc177" providerId="ADAL" clId="{73F29D91-B552-48D2-83AE-3A2B3A13B974}" dt="2021-12-29T06:29:09.787" v="1728"/>
      <pc:docMkLst>
        <pc:docMk/>
      </pc:docMkLst>
      <pc:sldChg chg="addSp delSp modSp add modTransition setBg">
        <pc:chgData name="حصه بنت العتيبي" userId="c1fe605c-1aaf-4791-a440-af891effc177" providerId="ADAL" clId="{73F29D91-B552-48D2-83AE-3A2B3A13B974}" dt="2021-12-29T06:29:09.787" v="1728"/>
        <pc:sldMkLst>
          <pc:docMk/>
          <pc:sldMk cId="2465138872" sldId="256"/>
        </pc:sldMkLst>
        <pc:picChg chg="add del">
          <ac:chgData name="حصه بنت العتيبي" userId="c1fe605c-1aaf-4791-a440-af891effc177" providerId="ADAL" clId="{73F29D91-B552-48D2-83AE-3A2B3A13B974}" dt="2021-12-28T11:49:18.268" v="6" actId="478"/>
          <ac:picMkLst>
            <pc:docMk/>
            <pc:sldMk cId="2465138872" sldId="256"/>
            <ac:picMk id="2" creationId="{406347FE-11DA-48BF-8A42-ECA3C408D3BE}"/>
          </ac:picMkLst>
        </pc:picChg>
        <pc:picChg chg="mod">
          <ac:chgData name="حصه بنت العتيبي" userId="c1fe605c-1aaf-4791-a440-af891effc177" providerId="ADAL" clId="{73F29D91-B552-48D2-83AE-3A2B3A13B974}" dt="2021-12-28T15:08:58.256" v="939" actId="1076"/>
          <ac:picMkLst>
            <pc:docMk/>
            <pc:sldMk cId="2465138872" sldId="256"/>
            <ac:picMk id="1026" creationId="{703FD993-670C-4DC6-8129-009FD3A3E8A9}"/>
          </ac:picMkLst>
        </pc:picChg>
        <pc:picChg chg="add del mod">
          <ac:chgData name="حصه بنت العتيبي" userId="c1fe605c-1aaf-4791-a440-af891effc177" providerId="ADAL" clId="{73F29D91-B552-48D2-83AE-3A2B3A13B974}" dt="2021-12-28T11:57:32.136" v="9" actId="21"/>
          <ac:picMkLst>
            <pc:docMk/>
            <pc:sldMk cId="2465138872" sldId="256"/>
            <ac:picMk id="1028" creationId="{3FE3BC5C-BFB2-4031-84E8-A26E5B5F2EB5}"/>
          </ac:picMkLst>
        </pc:picChg>
      </pc:sldChg>
      <pc:sldChg chg="add modTransition setBg">
        <pc:chgData name="حصه بنت العتيبي" userId="c1fe605c-1aaf-4791-a440-af891effc177" providerId="ADAL" clId="{73F29D91-B552-48D2-83AE-3A2B3A13B974}" dt="2021-12-29T06:29:09.787" v="1728"/>
        <pc:sldMkLst>
          <pc:docMk/>
          <pc:sldMk cId="2364424939" sldId="258"/>
        </pc:sldMkLst>
      </pc:sldChg>
      <pc:sldChg chg="addSp delSp modSp add mod modTransition setBg">
        <pc:chgData name="حصه بنت العتيبي" userId="c1fe605c-1aaf-4791-a440-af891effc177" providerId="ADAL" clId="{73F29D91-B552-48D2-83AE-3A2B3A13B974}" dt="2021-12-29T06:29:09.787" v="1728"/>
        <pc:sldMkLst>
          <pc:docMk/>
          <pc:sldMk cId="3025207496" sldId="287"/>
        </pc:sldMkLst>
        <pc:spChg chg="mod">
          <ac:chgData name="حصه بنت العتيبي" userId="c1fe605c-1aaf-4791-a440-af891effc177" providerId="ADAL" clId="{73F29D91-B552-48D2-83AE-3A2B3A13B974}" dt="2021-12-28T14:53:19.816" v="140" actId="1076"/>
          <ac:spMkLst>
            <pc:docMk/>
            <pc:sldMk cId="3025207496" sldId="287"/>
            <ac:spMk id="2" creationId="{36EE1670-E24E-4A26-B023-F75F2E2724B6}"/>
          </ac:spMkLst>
        </pc:spChg>
        <pc:spChg chg="mod">
          <ac:chgData name="حصه بنت العتيبي" userId="c1fe605c-1aaf-4791-a440-af891effc177" providerId="ADAL" clId="{73F29D91-B552-48D2-83AE-3A2B3A13B974}" dt="2021-12-28T14:53:19.816" v="140" actId="1076"/>
          <ac:spMkLst>
            <pc:docMk/>
            <pc:sldMk cId="3025207496" sldId="287"/>
            <ac:spMk id="9" creationId="{D1A36950-1C43-40E7-9363-A4DBD721E564}"/>
          </ac:spMkLst>
        </pc:spChg>
        <pc:spChg chg="mod">
          <ac:chgData name="حصه بنت العتيبي" userId="c1fe605c-1aaf-4791-a440-af891effc177" providerId="ADAL" clId="{73F29D91-B552-48D2-83AE-3A2B3A13B974}" dt="2021-12-28T14:53:19.816" v="140" actId="1076"/>
          <ac:spMkLst>
            <pc:docMk/>
            <pc:sldMk cId="3025207496" sldId="287"/>
            <ac:spMk id="16" creationId="{0DEF0954-3C4C-4A33-BFE4-F1F1D19C59AE}"/>
          </ac:spMkLst>
        </pc:spChg>
        <pc:spChg chg="mod">
          <ac:chgData name="حصه بنت العتيبي" userId="c1fe605c-1aaf-4791-a440-af891effc177" providerId="ADAL" clId="{73F29D91-B552-48D2-83AE-3A2B3A13B974}" dt="2021-12-28T14:53:19.816" v="140" actId="1076"/>
          <ac:spMkLst>
            <pc:docMk/>
            <pc:sldMk cId="3025207496" sldId="287"/>
            <ac:spMk id="17" creationId="{D011F7F5-D10E-4CBF-9F76-FD8EE07F4F9E}"/>
          </ac:spMkLst>
        </pc:spChg>
        <pc:picChg chg="del">
          <ac:chgData name="حصه بنت العتيبي" userId="c1fe605c-1aaf-4791-a440-af891effc177" providerId="ADAL" clId="{73F29D91-B552-48D2-83AE-3A2B3A13B974}" dt="2021-12-28T12:47:38.237" v="99" actId="478"/>
          <ac:picMkLst>
            <pc:docMk/>
            <pc:sldMk cId="3025207496" sldId="287"/>
            <ac:picMk id="4" creationId="{4C4C2B08-DFA7-4E3D-8C57-AEC2BB6EE972}"/>
          </ac:picMkLst>
        </pc:picChg>
        <pc:picChg chg="add mod">
          <ac:chgData name="حصه بنت العتيبي" userId="c1fe605c-1aaf-4791-a440-af891effc177" providerId="ADAL" clId="{73F29D91-B552-48D2-83AE-3A2B3A13B974}" dt="2021-12-28T14:53:19.816" v="140" actId="1076"/>
          <ac:picMkLst>
            <pc:docMk/>
            <pc:sldMk cId="3025207496" sldId="287"/>
            <ac:picMk id="5" creationId="{5AF432EF-1940-4D11-BC1B-EDED187C900F}"/>
          </ac:picMkLst>
        </pc:picChg>
        <pc:picChg chg="add mod">
          <ac:chgData name="حصه بنت العتيبي" userId="c1fe605c-1aaf-4791-a440-af891effc177" providerId="ADAL" clId="{73F29D91-B552-48D2-83AE-3A2B3A13B974}" dt="2021-12-28T14:53:28.501" v="142" actId="1440"/>
          <ac:picMkLst>
            <pc:docMk/>
            <pc:sldMk cId="3025207496" sldId="287"/>
            <ac:picMk id="1026" creationId="{60A79F25-5406-4B09-A820-AA93548CABBD}"/>
          </ac:picMkLst>
        </pc:picChg>
      </pc:sldChg>
      <pc:sldChg chg="delSp add del modAnim">
        <pc:chgData name="حصه بنت العتيبي" userId="c1fe605c-1aaf-4791-a440-af891effc177" providerId="ADAL" clId="{73F29D91-B552-48D2-83AE-3A2B3A13B974}" dt="2021-12-28T15:49:04.801" v="998" actId="47"/>
        <pc:sldMkLst>
          <pc:docMk/>
          <pc:sldMk cId="3872749316" sldId="292"/>
        </pc:sldMkLst>
        <pc:spChg chg="del">
          <ac:chgData name="حصه بنت العتيبي" userId="c1fe605c-1aaf-4791-a440-af891effc177" providerId="ADAL" clId="{73F29D91-B552-48D2-83AE-3A2B3A13B974}" dt="2021-12-28T15:48:59.139" v="996" actId="21"/>
          <ac:spMkLst>
            <pc:docMk/>
            <pc:sldMk cId="3872749316" sldId="292"/>
            <ac:spMk id="8" creationId="{7A7627BF-4FF7-4550-809F-0AA861A753C0}"/>
          </ac:spMkLst>
        </pc:spChg>
        <pc:picChg chg="del">
          <ac:chgData name="حصه بنت العتيبي" userId="c1fe605c-1aaf-4791-a440-af891effc177" providerId="ADAL" clId="{73F29D91-B552-48D2-83AE-3A2B3A13B974}" dt="2021-12-28T15:48:59.139" v="996" actId="21"/>
          <ac:picMkLst>
            <pc:docMk/>
            <pc:sldMk cId="3872749316" sldId="292"/>
            <ac:picMk id="3074" creationId="{167B370A-07F6-4AFA-9AE4-838CE4BDD54F}"/>
          </ac:picMkLst>
        </pc:picChg>
      </pc:sldChg>
      <pc:sldChg chg="modSp add modTransition setBg">
        <pc:chgData name="حصه بنت العتيبي" userId="c1fe605c-1aaf-4791-a440-af891effc177" providerId="ADAL" clId="{73F29D91-B552-48D2-83AE-3A2B3A13B974}" dt="2021-12-29T06:29:09.787" v="1728"/>
        <pc:sldMkLst>
          <pc:docMk/>
          <pc:sldMk cId="3281441758" sldId="294"/>
        </pc:sldMkLst>
        <pc:picChg chg="mod">
          <ac:chgData name="حصه بنت العتيبي" userId="c1fe605c-1aaf-4791-a440-af891effc177" providerId="ADAL" clId="{73F29D91-B552-48D2-83AE-3A2B3A13B974}" dt="2021-12-28T18:23:18.058" v="1696" actId="1076"/>
          <ac:picMkLst>
            <pc:docMk/>
            <pc:sldMk cId="3281441758" sldId="294"/>
            <ac:picMk id="2052" creationId="{3F101BE2-C4F8-4250-AA6C-488B5E9E0783}"/>
          </ac:picMkLst>
        </pc:picChg>
      </pc:sldChg>
      <pc:sldChg chg="addSp delSp modSp add mod modTransition setBg modAnim">
        <pc:chgData name="حصه بنت العتيبي" userId="c1fe605c-1aaf-4791-a440-af891effc177" providerId="ADAL" clId="{73F29D91-B552-48D2-83AE-3A2B3A13B974}" dt="2021-12-29T06:29:09.787" v="1728"/>
        <pc:sldMkLst>
          <pc:docMk/>
          <pc:sldMk cId="4193688966" sldId="295"/>
        </pc:sldMkLst>
        <pc:spChg chg="del mod">
          <ac:chgData name="حصه بنت العتيبي" userId="c1fe605c-1aaf-4791-a440-af891effc177" providerId="ADAL" clId="{73F29D91-B552-48D2-83AE-3A2B3A13B974}" dt="2021-12-28T12:10:41.777" v="52" actId="478"/>
          <ac:spMkLst>
            <pc:docMk/>
            <pc:sldMk cId="4193688966" sldId="295"/>
            <ac:spMk id="4" creationId="{5EACD8B5-9ADD-45A1-9971-499C420EAC49}"/>
          </ac:spMkLst>
        </pc:spChg>
        <pc:spChg chg="del">
          <ac:chgData name="حصه بنت العتيبي" userId="c1fe605c-1aaf-4791-a440-af891effc177" providerId="ADAL" clId="{73F29D91-B552-48D2-83AE-3A2B3A13B974}" dt="2021-12-28T12:08:24.304" v="33" actId="478"/>
          <ac:spMkLst>
            <pc:docMk/>
            <pc:sldMk cId="4193688966" sldId="295"/>
            <ac:spMk id="11" creationId="{C60C190A-8B69-4ED3-9D63-1E66D57F847C}"/>
          </ac:spMkLst>
        </pc:spChg>
        <pc:spChg chg="add mod">
          <ac:chgData name="حصه بنت العتيبي" userId="c1fe605c-1aaf-4791-a440-af891effc177" providerId="ADAL" clId="{73F29D91-B552-48D2-83AE-3A2B3A13B974}" dt="2021-12-28T15:13:22.847" v="943" actId="2710"/>
          <ac:spMkLst>
            <pc:docMk/>
            <pc:sldMk cId="4193688966" sldId="295"/>
            <ac:spMk id="12" creationId="{0994717F-91A6-4E0F-8595-6FA63A48BC96}"/>
          </ac:spMkLst>
        </pc:spChg>
        <pc:spChg chg="add mod">
          <ac:chgData name="حصه بنت العتيبي" userId="c1fe605c-1aaf-4791-a440-af891effc177" providerId="ADAL" clId="{73F29D91-B552-48D2-83AE-3A2B3A13B974}" dt="2021-12-28T12:11:02.527" v="60" actId="403"/>
          <ac:spMkLst>
            <pc:docMk/>
            <pc:sldMk cId="4193688966" sldId="295"/>
            <ac:spMk id="13" creationId="{B8FA6C6F-D2DC-4D6C-BB4B-59A854AFDB13}"/>
          </ac:spMkLst>
        </pc:spChg>
        <pc:picChg chg="mod">
          <ac:chgData name="حصه بنت العتيبي" userId="c1fe605c-1aaf-4791-a440-af891effc177" providerId="ADAL" clId="{73F29D91-B552-48D2-83AE-3A2B3A13B974}" dt="2021-12-28T15:13:38.242" v="947" actId="1076"/>
          <ac:picMkLst>
            <pc:docMk/>
            <pc:sldMk cId="4193688966" sldId="295"/>
            <ac:picMk id="7" creationId="{5B5D32AD-4F84-42FC-8F1F-C9D6A577B2C0}"/>
          </ac:picMkLst>
        </pc:picChg>
        <pc:picChg chg="mod">
          <ac:chgData name="حصه بنت العتيبي" userId="c1fe605c-1aaf-4791-a440-af891effc177" providerId="ADAL" clId="{73F29D91-B552-48D2-83AE-3A2B3A13B974}" dt="2021-12-28T15:13:35.013" v="946" actId="1076"/>
          <ac:picMkLst>
            <pc:docMk/>
            <pc:sldMk cId="4193688966" sldId="295"/>
            <ac:picMk id="8" creationId="{56747DB4-DAD1-4DBE-B3D4-26DBDB8FC99F}"/>
          </ac:picMkLst>
        </pc:picChg>
        <pc:picChg chg="mod">
          <ac:chgData name="حصه بنت العتيبي" userId="c1fe605c-1aaf-4791-a440-af891effc177" providerId="ADAL" clId="{73F29D91-B552-48D2-83AE-3A2B3A13B974}" dt="2021-12-28T15:13:31.825" v="945" actId="1076"/>
          <ac:picMkLst>
            <pc:docMk/>
            <pc:sldMk cId="4193688966" sldId="295"/>
            <ac:picMk id="9" creationId="{F283B617-DDFC-49DC-BDDD-6D8CC9EF08CF}"/>
          </ac:picMkLst>
        </pc:picChg>
        <pc:picChg chg="mod">
          <ac:chgData name="حصه بنت العتيبي" userId="c1fe605c-1aaf-4791-a440-af891effc177" providerId="ADAL" clId="{73F29D91-B552-48D2-83AE-3A2B3A13B974}" dt="2021-12-28T15:13:28.761" v="944" actId="1076"/>
          <ac:picMkLst>
            <pc:docMk/>
            <pc:sldMk cId="4193688966" sldId="295"/>
            <ac:picMk id="10" creationId="{9523A148-64A9-4F3A-8BAB-8D4EEBEF41EE}"/>
          </ac:picMkLst>
        </pc:picChg>
        <pc:picChg chg="add del mod">
          <ac:chgData name="حصه بنت العتيبي" userId="c1fe605c-1aaf-4791-a440-af891effc177" providerId="ADAL" clId="{73F29D91-B552-48D2-83AE-3A2B3A13B974}" dt="2021-12-28T14:58:25.087" v="145" actId="478"/>
          <ac:picMkLst>
            <pc:docMk/>
            <pc:sldMk cId="4193688966" sldId="295"/>
            <ac:picMk id="11" creationId="{0E608773-21C1-43BB-9BFA-DEC5B9BF5F92}"/>
          </ac:picMkLst>
        </pc:picChg>
        <pc:picChg chg="add mod">
          <ac:chgData name="حصه بنت العتيبي" userId="c1fe605c-1aaf-4791-a440-af891effc177" providerId="ADAL" clId="{73F29D91-B552-48D2-83AE-3A2B3A13B974}" dt="2021-12-28T18:16:28.210" v="1652" actId="1076"/>
          <ac:picMkLst>
            <pc:docMk/>
            <pc:sldMk cId="4193688966" sldId="295"/>
            <ac:picMk id="11" creationId="{C9FDEF21-6400-4DEA-B350-9CB9DB9DA043}"/>
          </ac:picMkLst>
        </pc:picChg>
        <pc:picChg chg="add mod">
          <ac:chgData name="حصه بنت العتيبي" userId="c1fe605c-1aaf-4791-a440-af891effc177" providerId="ADAL" clId="{73F29D91-B552-48D2-83AE-3A2B3A13B974}" dt="2021-12-28T18:16:08.992" v="1648" actId="14100"/>
          <ac:picMkLst>
            <pc:docMk/>
            <pc:sldMk cId="4193688966" sldId="295"/>
            <ac:picMk id="2050" creationId="{6BAE11F7-D40D-4BEC-B1C7-21752DBB12FF}"/>
          </ac:picMkLst>
        </pc:picChg>
        <pc:picChg chg="add del mod">
          <ac:chgData name="حصه بنت العتيبي" userId="c1fe605c-1aaf-4791-a440-af891effc177" providerId="ADAL" clId="{73F29D91-B552-48D2-83AE-3A2B3A13B974}" dt="2021-12-28T15:09:24.826" v="940" actId="21"/>
          <ac:picMkLst>
            <pc:docMk/>
            <pc:sldMk cId="4193688966" sldId="295"/>
            <ac:picMk id="2052" creationId="{F3167C73-9946-4C8D-8100-61E12731BDD5}"/>
          </ac:picMkLst>
        </pc:picChg>
      </pc:sldChg>
      <pc:sldChg chg="addSp delSp modSp new mod ord modTransition setBg delAnim modAnim">
        <pc:chgData name="حصه بنت العتيبي" userId="c1fe605c-1aaf-4791-a440-af891effc177" providerId="ADAL" clId="{73F29D91-B552-48D2-83AE-3A2B3A13B974}" dt="2021-12-29T06:29:09.787" v="1728"/>
        <pc:sldMkLst>
          <pc:docMk/>
          <pc:sldMk cId="377559750" sldId="296"/>
        </pc:sldMkLst>
        <pc:picChg chg="add del mod">
          <ac:chgData name="حصه بنت العتيبي" userId="c1fe605c-1aaf-4791-a440-af891effc177" providerId="ADAL" clId="{73F29D91-B552-48D2-83AE-3A2B3A13B974}" dt="2021-12-28T12:46:12.063" v="85" actId="478"/>
          <ac:picMkLst>
            <pc:docMk/>
            <pc:sldMk cId="377559750" sldId="296"/>
            <ac:picMk id="2" creationId="{D972F370-8D67-481F-87FF-0A82C4C560D6}"/>
          </ac:picMkLst>
        </pc:picChg>
        <pc:picChg chg="add mod">
          <ac:chgData name="حصه بنت العتيبي" userId="c1fe605c-1aaf-4791-a440-af891effc177" providerId="ADAL" clId="{73F29D91-B552-48D2-83AE-3A2B3A13B974}" dt="2021-12-28T12:46:49.147" v="89" actId="1440"/>
          <ac:picMkLst>
            <pc:docMk/>
            <pc:sldMk cId="377559750" sldId="296"/>
            <ac:picMk id="3" creationId="{B6BF99C0-7253-4061-92E5-9DDE3DB1DFFC}"/>
          </ac:picMkLst>
        </pc:picChg>
      </pc:sldChg>
      <pc:sldChg chg="add del setBg">
        <pc:chgData name="حصه بنت العتيبي" userId="c1fe605c-1aaf-4791-a440-af891effc177" providerId="ADAL" clId="{73F29D91-B552-48D2-83AE-3A2B3A13B974}" dt="2021-12-28T18:22:56.335" v="1691" actId="47"/>
        <pc:sldMkLst>
          <pc:docMk/>
          <pc:sldMk cId="2376055999" sldId="297"/>
        </pc:sldMkLst>
      </pc:sldChg>
      <pc:sldChg chg="addSp delSp modSp add modTransition setBg">
        <pc:chgData name="حصه بنت العتيبي" userId="c1fe605c-1aaf-4791-a440-af891effc177" providerId="ADAL" clId="{73F29D91-B552-48D2-83AE-3A2B3A13B974}" dt="2021-12-29T06:29:09.787" v="1728"/>
        <pc:sldMkLst>
          <pc:docMk/>
          <pc:sldMk cId="1422640877" sldId="298"/>
        </pc:sldMkLst>
        <pc:picChg chg="add del mod">
          <ac:chgData name="حصه بنت العتيبي" userId="c1fe605c-1aaf-4791-a440-af891effc177" providerId="ADAL" clId="{73F29D91-B552-48D2-83AE-3A2B3A13B974}" dt="2021-12-28T15:17:54.364" v="950" actId="478"/>
          <ac:picMkLst>
            <pc:docMk/>
            <pc:sldMk cId="1422640877" sldId="298"/>
            <ac:picMk id="3074" creationId="{7595141A-6A7B-4BA2-9F30-AE8852E90B5A}"/>
          </ac:picMkLst>
        </pc:picChg>
        <pc:picChg chg="add mod">
          <ac:chgData name="حصه بنت العتيبي" userId="c1fe605c-1aaf-4791-a440-af891effc177" providerId="ADAL" clId="{73F29D91-B552-48D2-83AE-3A2B3A13B974}" dt="2021-12-28T15:18:36.966" v="957"/>
          <ac:picMkLst>
            <pc:docMk/>
            <pc:sldMk cId="1422640877" sldId="298"/>
            <ac:picMk id="3076" creationId="{CB61B6DE-1755-4344-882D-8364448CF021}"/>
          </ac:picMkLst>
        </pc:picChg>
      </pc:sldChg>
      <pc:sldChg chg="addSp delSp modSp add del mod setBg delAnim modAnim">
        <pc:chgData name="حصه بنت العتيبي" userId="c1fe605c-1aaf-4791-a440-af891effc177" providerId="ADAL" clId="{73F29D91-B552-48D2-83AE-3A2B3A13B974}" dt="2021-12-28T18:26:23.126" v="1697" actId="47"/>
        <pc:sldMkLst>
          <pc:docMk/>
          <pc:sldMk cId="279994941" sldId="299"/>
        </pc:sldMkLst>
        <pc:spChg chg="add del mod">
          <ac:chgData name="حصه بنت العتيبي" userId="c1fe605c-1aaf-4791-a440-af891effc177" providerId="ADAL" clId="{73F29D91-B552-48D2-83AE-3A2B3A13B974}" dt="2021-12-28T12:48:20.641" v="106" actId="478"/>
          <ac:spMkLst>
            <pc:docMk/>
            <pc:sldMk cId="279994941" sldId="299"/>
            <ac:spMk id="2" creationId="{76FDBB09-4893-4204-9EF4-212C6A941698}"/>
          </ac:spMkLst>
        </pc:spChg>
        <pc:picChg chg="add del mod">
          <ac:chgData name="حصه بنت العتيبي" userId="c1fe605c-1aaf-4791-a440-af891effc177" providerId="ADAL" clId="{73F29D91-B552-48D2-83AE-3A2B3A13B974}" dt="2021-12-28T18:20:58.667" v="1668" actId="21"/>
          <ac:picMkLst>
            <pc:docMk/>
            <pc:sldMk cId="279994941" sldId="299"/>
            <ac:picMk id="2" creationId="{7083D95A-DDA7-4414-A233-AFE81D59EEB5}"/>
          </ac:picMkLst>
        </pc:picChg>
        <pc:picChg chg="add del mod modCrop">
          <ac:chgData name="حصه بنت العتيبي" userId="c1fe605c-1aaf-4791-a440-af891effc177" providerId="ADAL" clId="{73F29D91-B552-48D2-83AE-3A2B3A13B974}" dt="2021-12-28T18:20:30.672" v="1659" actId="21"/>
          <ac:picMkLst>
            <pc:docMk/>
            <pc:sldMk cId="279994941" sldId="299"/>
            <ac:picMk id="4" creationId="{1CFEB1EF-36A5-41AE-BBE2-A533480E7C4A}"/>
          </ac:picMkLst>
        </pc:picChg>
      </pc:sldChg>
      <pc:sldChg chg="addSp delSp modSp new mod ord modTransition modAnim">
        <pc:chgData name="حصه بنت العتيبي" userId="c1fe605c-1aaf-4791-a440-af891effc177" providerId="ADAL" clId="{73F29D91-B552-48D2-83AE-3A2B3A13B974}" dt="2021-12-29T06:29:09.787" v="1728"/>
        <pc:sldMkLst>
          <pc:docMk/>
          <pc:sldMk cId="3364391915" sldId="300"/>
        </pc:sldMkLst>
        <pc:spChg chg="del">
          <ac:chgData name="حصه بنت العتيبي" userId="c1fe605c-1aaf-4791-a440-af891effc177" providerId="ADAL" clId="{73F29D91-B552-48D2-83AE-3A2B3A13B974}" dt="2021-12-28T15:37:23.418" v="962" actId="478"/>
          <ac:spMkLst>
            <pc:docMk/>
            <pc:sldMk cId="3364391915" sldId="300"/>
            <ac:spMk id="2" creationId="{498CC4C9-A2ED-4EB8-B5F0-9A30E32F59F2}"/>
          </ac:spMkLst>
        </pc:spChg>
        <pc:spChg chg="del">
          <ac:chgData name="حصه بنت العتيبي" userId="c1fe605c-1aaf-4791-a440-af891effc177" providerId="ADAL" clId="{73F29D91-B552-48D2-83AE-3A2B3A13B974}" dt="2021-12-28T15:37:25.514" v="963" actId="478"/>
          <ac:spMkLst>
            <pc:docMk/>
            <pc:sldMk cId="3364391915" sldId="300"/>
            <ac:spMk id="3" creationId="{41A55086-9D3D-44E4-BB20-1B08E6E24F67}"/>
          </ac:spMkLst>
        </pc:spChg>
        <pc:spChg chg="add mod">
          <ac:chgData name="حصه بنت العتيبي" userId="c1fe605c-1aaf-4791-a440-af891effc177" providerId="ADAL" clId="{73F29D91-B552-48D2-83AE-3A2B3A13B974}" dt="2021-12-28T16:05:45.737" v="1199" actId="1076"/>
          <ac:spMkLst>
            <pc:docMk/>
            <pc:sldMk cId="3364391915" sldId="300"/>
            <ac:spMk id="6" creationId="{F24A7539-052A-49FB-8E20-F83B9002547D}"/>
          </ac:spMkLst>
        </pc:spChg>
        <pc:spChg chg="add mod">
          <ac:chgData name="حصه بنت العتيبي" userId="c1fe605c-1aaf-4791-a440-af891effc177" providerId="ADAL" clId="{73F29D91-B552-48D2-83AE-3A2B3A13B974}" dt="2021-12-28T16:34:54.238" v="1297" actId="1076"/>
          <ac:spMkLst>
            <pc:docMk/>
            <pc:sldMk cId="3364391915" sldId="300"/>
            <ac:spMk id="7" creationId="{DC309AB5-1CBA-4377-A66B-6B0F75995810}"/>
          </ac:spMkLst>
        </pc:spChg>
        <pc:spChg chg="add mod">
          <ac:chgData name="حصه بنت العتيبي" userId="c1fe605c-1aaf-4791-a440-af891effc177" providerId="ADAL" clId="{73F29D91-B552-48D2-83AE-3A2B3A13B974}" dt="2021-12-28T16:49:15.058" v="1354" actId="20577"/>
          <ac:spMkLst>
            <pc:docMk/>
            <pc:sldMk cId="3364391915" sldId="300"/>
            <ac:spMk id="8" creationId="{3A5AEBB4-0D28-4A80-849E-99B889C07EA4}"/>
          </ac:spMkLst>
        </pc:spChg>
        <pc:spChg chg="add mod">
          <ac:chgData name="حصه بنت العتيبي" userId="c1fe605c-1aaf-4791-a440-af891effc177" providerId="ADAL" clId="{73F29D91-B552-48D2-83AE-3A2B3A13B974}" dt="2021-12-28T16:34:56.241" v="1298" actId="1076"/>
          <ac:spMkLst>
            <pc:docMk/>
            <pc:sldMk cId="3364391915" sldId="300"/>
            <ac:spMk id="9" creationId="{263E7B6A-6AC7-4E1B-B740-566EEC98B4B3}"/>
          </ac:spMkLst>
        </pc:spChg>
        <pc:spChg chg="add mod">
          <ac:chgData name="حصه بنت العتيبي" userId="c1fe605c-1aaf-4791-a440-af891effc177" providerId="ADAL" clId="{73F29D91-B552-48D2-83AE-3A2B3A13B974}" dt="2021-12-28T16:34:57.817" v="1299" actId="1076"/>
          <ac:spMkLst>
            <pc:docMk/>
            <pc:sldMk cId="3364391915" sldId="300"/>
            <ac:spMk id="10" creationId="{EC0D9741-97C2-4644-9022-0342A333A467}"/>
          </ac:spMkLst>
        </pc:spChg>
        <pc:spChg chg="add mod">
          <ac:chgData name="حصه بنت العتيبي" userId="c1fe605c-1aaf-4791-a440-af891effc177" providerId="ADAL" clId="{73F29D91-B552-48D2-83AE-3A2B3A13B974}" dt="2021-12-28T16:34:59.468" v="1300" actId="1076"/>
          <ac:spMkLst>
            <pc:docMk/>
            <pc:sldMk cId="3364391915" sldId="300"/>
            <ac:spMk id="11" creationId="{0A21FAB9-06A8-4D88-A3BB-170B0B474ADB}"/>
          </ac:spMkLst>
        </pc:spChg>
        <pc:spChg chg="add mod">
          <ac:chgData name="حصه بنت العتيبي" userId="c1fe605c-1aaf-4791-a440-af891effc177" providerId="ADAL" clId="{73F29D91-B552-48D2-83AE-3A2B3A13B974}" dt="2021-12-28T17:03:48.011" v="1397" actId="14100"/>
          <ac:spMkLst>
            <pc:docMk/>
            <pc:sldMk cId="3364391915" sldId="300"/>
            <ac:spMk id="12" creationId="{E661138F-8A45-4178-A572-F4CCA5123FFB}"/>
          </ac:spMkLst>
        </pc:spChg>
        <pc:spChg chg="add mod">
          <ac:chgData name="حصه بنت العتيبي" userId="c1fe605c-1aaf-4791-a440-af891effc177" providerId="ADAL" clId="{73F29D91-B552-48D2-83AE-3A2B3A13B974}" dt="2021-12-28T16:52:32.523" v="1378" actId="14100"/>
          <ac:spMkLst>
            <pc:docMk/>
            <pc:sldMk cId="3364391915" sldId="300"/>
            <ac:spMk id="14" creationId="{F48CF148-A6D1-482F-940E-7AE7B32FB059}"/>
          </ac:spMkLst>
        </pc:spChg>
        <pc:spChg chg="add del mod">
          <ac:chgData name="حصه بنت العتيبي" userId="c1fe605c-1aaf-4791-a440-af891effc177" providerId="ADAL" clId="{73F29D91-B552-48D2-83AE-3A2B3A13B974}" dt="2021-12-28T16:50:53.284" v="1356"/>
          <ac:spMkLst>
            <pc:docMk/>
            <pc:sldMk cId="3364391915" sldId="300"/>
            <ac:spMk id="15" creationId="{6E385FF1-50EA-4922-A207-EB8D3AF3FF5B}"/>
          </ac:spMkLst>
        </pc:spChg>
        <pc:spChg chg="add mod">
          <ac:chgData name="حصه بنت العتيبي" userId="c1fe605c-1aaf-4791-a440-af891effc177" providerId="ADAL" clId="{73F29D91-B552-48D2-83AE-3A2B3A13B974}" dt="2021-12-28T16:53:24.310" v="1392" actId="14100"/>
          <ac:spMkLst>
            <pc:docMk/>
            <pc:sldMk cId="3364391915" sldId="300"/>
            <ac:spMk id="18" creationId="{D53AB693-9129-4E81-9068-CC5D6E2FEDEA}"/>
          </ac:spMkLst>
        </pc:spChg>
        <pc:picChg chg="add del mod modCrop">
          <ac:chgData name="حصه بنت العتيبي" userId="c1fe605c-1aaf-4791-a440-af891effc177" providerId="ADAL" clId="{73F29D91-B552-48D2-83AE-3A2B3A13B974}" dt="2021-12-28T16:51:36.632" v="1364" actId="478"/>
          <ac:picMkLst>
            <pc:docMk/>
            <pc:sldMk cId="3364391915" sldId="300"/>
            <ac:picMk id="5" creationId="{584A30C7-3D90-49DC-9B3A-066E2F360B8A}"/>
          </ac:picMkLst>
        </pc:picChg>
        <pc:picChg chg="add mod">
          <ac:chgData name="حصه بنت العتيبي" userId="c1fe605c-1aaf-4791-a440-af891effc177" providerId="ADAL" clId="{73F29D91-B552-48D2-83AE-3A2B3A13B974}" dt="2021-12-28T16:36:36.294" v="1311"/>
          <ac:picMkLst>
            <pc:docMk/>
            <pc:sldMk cId="3364391915" sldId="300"/>
            <ac:picMk id="13" creationId="{AF154E77-0990-4DB2-8B82-7DFEEFE27D6A}"/>
          </ac:picMkLst>
        </pc:picChg>
        <pc:picChg chg="add mod ord modCrop">
          <ac:chgData name="حصه بنت العتيبي" userId="c1fe605c-1aaf-4791-a440-af891effc177" providerId="ADAL" clId="{73F29D91-B552-48D2-83AE-3A2B3A13B974}" dt="2021-12-28T16:52:41.018" v="1381" actId="1076"/>
          <ac:picMkLst>
            <pc:docMk/>
            <pc:sldMk cId="3364391915" sldId="300"/>
            <ac:picMk id="17" creationId="{D333AA48-11E5-4B7C-9C3E-7A92DEE0C6C1}"/>
          </ac:picMkLst>
        </pc:picChg>
      </pc:sldChg>
      <pc:sldChg chg="addSp delSp modSp new mod ord modTransition modAnim">
        <pc:chgData name="حصه بنت العتيبي" userId="c1fe605c-1aaf-4791-a440-af891effc177" providerId="ADAL" clId="{73F29D91-B552-48D2-83AE-3A2B3A13B974}" dt="2021-12-29T06:29:09.787" v="1728"/>
        <pc:sldMkLst>
          <pc:docMk/>
          <pc:sldMk cId="1209297888" sldId="301"/>
        </pc:sldMkLst>
        <pc:spChg chg="del">
          <ac:chgData name="حصه بنت العتيبي" userId="c1fe605c-1aaf-4791-a440-af891effc177" providerId="ADAL" clId="{73F29D91-B552-48D2-83AE-3A2B3A13B974}" dt="2021-12-28T15:39:40.493" v="975" actId="21"/>
          <ac:spMkLst>
            <pc:docMk/>
            <pc:sldMk cId="1209297888" sldId="301"/>
            <ac:spMk id="2" creationId="{71509CC7-EC6F-4AF3-AAD1-0FFE776CD259}"/>
          </ac:spMkLst>
        </pc:spChg>
        <pc:spChg chg="del">
          <ac:chgData name="حصه بنت العتيبي" userId="c1fe605c-1aaf-4791-a440-af891effc177" providerId="ADAL" clId="{73F29D91-B552-48D2-83AE-3A2B3A13B974}" dt="2021-12-28T15:39:40.493" v="975" actId="21"/>
          <ac:spMkLst>
            <pc:docMk/>
            <pc:sldMk cId="1209297888" sldId="301"/>
            <ac:spMk id="3" creationId="{9A5FABE3-1420-4489-8692-8E5254B4AA41}"/>
          </ac:spMkLst>
        </pc:spChg>
        <pc:spChg chg="add mod">
          <ac:chgData name="حصه بنت العتيبي" userId="c1fe605c-1aaf-4791-a440-af891effc177" providerId="ADAL" clId="{73F29D91-B552-48D2-83AE-3A2B3A13B974}" dt="2021-12-28T15:50:30.835" v="1012" actId="20577"/>
          <ac:spMkLst>
            <pc:docMk/>
            <pc:sldMk cId="1209297888" sldId="301"/>
            <ac:spMk id="10" creationId="{4F2CF7CB-6B88-4AEA-AD8E-8615D80EABB1}"/>
          </ac:spMkLst>
        </pc:spChg>
        <pc:grpChg chg="add mod">
          <ac:chgData name="حصه بنت العتيبي" userId="c1fe605c-1aaf-4791-a440-af891effc177" providerId="ADAL" clId="{73F29D91-B552-48D2-83AE-3A2B3A13B974}" dt="2021-12-28T15:43:14.514" v="994" actId="164"/>
          <ac:grpSpMkLst>
            <pc:docMk/>
            <pc:sldMk cId="1209297888" sldId="301"/>
            <ac:grpSpMk id="8" creationId="{FE5E6D4C-C364-424C-ADA0-643F8A045181}"/>
          </ac:grpSpMkLst>
        </pc:grpChg>
        <pc:picChg chg="add mod ord modCrop">
          <ac:chgData name="حصه بنت العتيبي" userId="c1fe605c-1aaf-4791-a440-af891effc177" providerId="ADAL" clId="{73F29D91-B552-48D2-83AE-3A2B3A13B974}" dt="2021-12-28T15:43:14.514" v="994" actId="164"/>
          <ac:picMkLst>
            <pc:docMk/>
            <pc:sldMk cId="1209297888" sldId="301"/>
            <ac:picMk id="5" creationId="{C78171D3-CFFE-4790-B2FF-21146016157F}"/>
          </ac:picMkLst>
        </pc:picChg>
        <pc:picChg chg="add mod modCrop">
          <ac:chgData name="حصه بنت العتيبي" userId="c1fe605c-1aaf-4791-a440-af891effc177" providerId="ADAL" clId="{73F29D91-B552-48D2-83AE-3A2B3A13B974}" dt="2021-12-28T15:43:14.514" v="994" actId="164"/>
          <ac:picMkLst>
            <pc:docMk/>
            <pc:sldMk cId="1209297888" sldId="301"/>
            <ac:picMk id="7" creationId="{E7357460-BAE6-4C72-B3B4-8F243118008F}"/>
          </ac:picMkLst>
        </pc:picChg>
        <pc:picChg chg="add mod">
          <ac:chgData name="حصه بنت العتيبي" userId="c1fe605c-1aaf-4791-a440-af891effc177" providerId="ADAL" clId="{73F29D91-B552-48D2-83AE-3A2B3A13B974}" dt="2021-12-28T15:49:33.277" v="1004" actId="1076"/>
          <ac:picMkLst>
            <pc:docMk/>
            <pc:sldMk cId="1209297888" sldId="301"/>
            <ac:picMk id="9" creationId="{C06D320A-E176-4E94-82CA-A8340B50ACBF}"/>
          </ac:picMkLst>
        </pc:picChg>
      </pc:sldChg>
      <pc:sldChg chg="addSp delSp modSp new mod ord modTransition modAnim">
        <pc:chgData name="حصه بنت العتيبي" userId="c1fe605c-1aaf-4791-a440-af891effc177" providerId="ADAL" clId="{73F29D91-B552-48D2-83AE-3A2B3A13B974}" dt="2021-12-29T06:29:09.787" v="1728"/>
        <pc:sldMkLst>
          <pc:docMk/>
          <pc:sldMk cId="535801712" sldId="302"/>
        </pc:sldMkLst>
        <pc:spChg chg="del">
          <ac:chgData name="حصه بنت العتيبي" userId="c1fe605c-1aaf-4791-a440-af891effc177" providerId="ADAL" clId="{73F29D91-B552-48D2-83AE-3A2B3A13B974}" dt="2021-12-28T16:41:26.236" v="1323" actId="478"/>
          <ac:spMkLst>
            <pc:docMk/>
            <pc:sldMk cId="535801712" sldId="302"/>
            <ac:spMk id="2" creationId="{85F9EA0B-A794-4FB2-A461-8B2690141EF9}"/>
          </ac:spMkLst>
        </pc:spChg>
        <pc:spChg chg="del">
          <ac:chgData name="حصه بنت العتيبي" userId="c1fe605c-1aaf-4791-a440-af891effc177" providerId="ADAL" clId="{73F29D91-B552-48D2-83AE-3A2B3A13B974}" dt="2021-12-28T16:41:26.236" v="1323" actId="478"/>
          <ac:spMkLst>
            <pc:docMk/>
            <pc:sldMk cId="535801712" sldId="302"/>
            <ac:spMk id="3" creationId="{44770AEC-BBB0-4E32-9066-B45AB9336FC8}"/>
          </ac:spMkLst>
        </pc:spChg>
        <pc:spChg chg="add mod">
          <ac:chgData name="حصه بنت العتيبي" userId="c1fe605c-1aaf-4791-a440-af891effc177" providerId="ADAL" clId="{73F29D91-B552-48D2-83AE-3A2B3A13B974}" dt="2021-12-28T16:42:30.464" v="1344" actId="14100"/>
          <ac:spMkLst>
            <pc:docMk/>
            <pc:sldMk cId="535801712" sldId="302"/>
            <ac:spMk id="7" creationId="{1DEC31E4-7ED7-4BAA-B53D-4FE68A5E4118}"/>
          </ac:spMkLst>
        </pc:spChg>
        <pc:picChg chg="add mod">
          <ac:chgData name="حصه بنت العتيبي" userId="c1fe605c-1aaf-4791-a440-af891effc177" providerId="ADAL" clId="{73F29D91-B552-48D2-83AE-3A2B3A13B974}" dt="2021-12-29T05:36:49.898" v="1727" actId="14100"/>
          <ac:picMkLst>
            <pc:docMk/>
            <pc:sldMk cId="535801712" sldId="302"/>
            <ac:picMk id="4" creationId="{455FD9EE-5C55-49C1-B2EA-40F39898F5AE}"/>
          </ac:picMkLst>
        </pc:picChg>
        <pc:picChg chg="add del mod ord">
          <ac:chgData name="حصه بنت العتيبي" userId="c1fe605c-1aaf-4791-a440-af891effc177" providerId="ADAL" clId="{73F29D91-B552-48D2-83AE-3A2B3A13B974}" dt="2021-12-28T16:53:48.973" v="1393" actId="478"/>
          <ac:picMkLst>
            <pc:docMk/>
            <pc:sldMk cId="535801712" sldId="302"/>
            <ac:picMk id="5" creationId="{4C3779C4-3C39-459D-A76C-B6BE31BECFD0}"/>
          </ac:picMkLst>
        </pc:picChg>
        <pc:picChg chg="add mod">
          <ac:chgData name="حصه بنت العتيبي" userId="c1fe605c-1aaf-4791-a440-af891effc177" providerId="ADAL" clId="{73F29D91-B552-48D2-83AE-3A2B3A13B974}" dt="2021-12-28T16:42:35.535" v="1345" actId="1076"/>
          <ac:picMkLst>
            <pc:docMk/>
            <pc:sldMk cId="535801712" sldId="302"/>
            <ac:picMk id="6" creationId="{DDDE935C-D084-4CF0-A864-6DC843F4A92F}"/>
          </ac:picMkLst>
        </pc:picChg>
        <pc:picChg chg="add mod ord">
          <ac:chgData name="حصه بنت العتيبي" userId="c1fe605c-1aaf-4791-a440-af891effc177" providerId="ADAL" clId="{73F29D91-B552-48D2-83AE-3A2B3A13B974}" dt="2021-12-28T16:53:54.208" v="1395" actId="167"/>
          <ac:picMkLst>
            <pc:docMk/>
            <pc:sldMk cId="535801712" sldId="302"/>
            <ac:picMk id="8" creationId="{11ABA418-5D8F-4F23-9E25-D6742D89FB31}"/>
          </ac:picMkLst>
        </pc:picChg>
        <pc:picChg chg="add del mod">
          <ac:chgData name="حصه بنت العتيبي" userId="c1fe605c-1aaf-4791-a440-af891effc177" providerId="ADAL" clId="{73F29D91-B552-48D2-83AE-3A2B3A13B974}" dt="2021-12-28T18:16:33.797" v="1653" actId="478"/>
          <ac:picMkLst>
            <pc:docMk/>
            <pc:sldMk cId="535801712" sldId="302"/>
            <ac:picMk id="9" creationId="{AB93C87A-05B9-4FF7-BB3C-4723442ACDFA}"/>
          </ac:picMkLst>
        </pc:picChg>
      </pc:sldChg>
      <pc:sldChg chg="addSp delSp modSp new mod modTransition modAnim">
        <pc:chgData name="حصه بنت العتيبي" userId="c1fe605c-1aaf-4791-a440-af891effc177" providerId="ADAL" clId="{73F29D91-B552-48D2-83AE-3A2B3A13B974}" dt="2021-12-29T06:29:09.787" v="1728"/>
        <pc:sldMkLst>
          <pc:docMk/>
          <pc:sldMk cId="1610786219" sldId="303"/>
        </pc:sldMkLst>
        <pc:spChg chg="del">
          <ac:chgData name="حصه بنت العتيبي" userId="c1fe605c-1aaf-4791-a440-af891effc177" providerId="ADAL" clId="{73F29D91-B552-48D2-83AE-3A2B3A13B974}" dt="2021-12-28T17:30:49.874" v="1408" actId="478"/>
          <ac:spMkLst>
            <pc:docMk/>
            <pc:sldMk cId="1610786219" sldId="303"/>
            <ac:spMk id="2" creationId="{A5061ECA-5E24-4D20-B0C1-425045E9326D}"/>
          </ac:spMkLst>
        </pc:spChg>
        <pc:spChg chg="del">
          <ac:chgData name="حصه بنت العتيبي" userId="c1fe605c-1aaf-4791-a440-af891effc177" providerId="ADAL" clId="{73F29D91-B552-48D2-83AE-3A2B3A13B974}" dt="2021-12-28T17:30:49.874" v="1408" actId="478"/>
          <ac:spMkLst>
            <pc:docMk/>
            <pc:sldMk cId="1610786219" sldId="303"/>
            <ac:spMk id="3" creationId="{D1A17008-EACE-44FB-B1C6-416E97128F0B}"/>
          </ac:spMkLst>
        </pc:spChg>
        <pc:spChg chg="add mod ord">
          <ac:chgData name="حصه بنت العتيبي" userId="c1fe605c-1aaf-4791-a440-af891effc177" providerId="ADAL" clId="{73F29D91-B552-48D2-83AE-3A2B3A13B974}" dt="2021-12-28T18:14:45.178" v="1643" actId="166"/>
          <ac:spMkLst>
            <pc:docMk/>
            <pc:sldMk cId="1610786219" sldId="303"/>
            <ac:spMk id="5" creationId="{3188CBB3-5C4B-4328-8873-55298E5332A4}"/>
          </ac:spMkLst>
        </pc:spChg>
        <pc:spChg chg="add mod">
          <ac:chgData name="حصه بنت العتيبي" userId="c1fe605c-1aaf-4791-a440-af891effc177" providerId="ADAL" clId="{73F29D91-B552-48D2-83AE-3A2B3A13B974}" dt="2021-12-28T18:13:29.022" v="1640" actId="1076"/>
          <ac:spMkLst>
            <pc:docMk/>
            <pc:sldMk cId="1610786219" sldId="303"/>
            <ac:spMk id="10" creationId="{C65EFB27-FB5D-402E-9034-110036A80C01}"/>
          </ac:spMkLst>
        </pc:spChg>
        <pc:spChg chg="add mod">
          <ac:chgData name="حصه بنت العتيبي" userId="c1fe605c-1aaf-4791-a440-af891effc177" providerId="ADAL" clId="{73F29D91-B552-48D2-83AE-3A2B3A13B974}" dt="2021-12-28T18:13:15.386" v="1637" actId="1076"/>
          <ac:spMkLst>
            <pc:docMk/>
            <pc:sldMk cId="1610786219" sldId="303"/>
            <ac:spMk id="11" creationId="{2CF68ED9-44D4-476B-A2D3-8D93130C6420}"/>
          </ac:spMkLst>
        </pc:spChg>
        <pc:spChg chg="add mod">
          <ac:chgData name="حصه بنت العتيبي" userId="c1fe605c-1aaf-4791-a440-af891effc177" providerId="ADAL" clId="{73F29D91-B552-48D2-83AE-3A2B3A13B974}" dt="2021-12-28T18:13:15.386" v="1637" actId="1076"/>
          <ac:spMkLst>
            <pc:docMk/>
            <pc:sldMk cId="1610786219" sldId="303"/>
            <ac:spMk id="12" creationId="{C9F3FF12-884C-4479-9BD7-92E0BC813011}"/>
          </ac:spMkLst>
        </pc:spChg>
        <pc:spChg chg="add mod">
          <ac:chgData name="حصه بنت العتيبي" userId="c1fe605c-1aaf-4791-a440-af891effc177" providerId="ADAL" clId="{73F29D91-B552-48D2-83AE-3A2B3A13B974}" dt="2021-12-28T18:13:15.386" v="1637" actId="1076"/>
          <ac:spMkLst>
            <pc:docMk/>
            <pc:sldMk cId="1610786219" sldId="303"/>
            <ac:spMk id="13" creationId="{6036BBAB-8DBE-4444-B27C-D7E7AF771788}"/>
          </ac:spMkLst>
        </pc:spChg>
        <pc:spChg chg="add mod">
          <ac:chgData name="حصه بنت العتيبي" userId="c1fe605c-1aaf-4791-a440-af891effc177" providerId="ADAL" clId="{73F29D91-B552-48D2-83AE-3A2B3A13B974}" dt="2021-12-28T18:22:13.564" v="1682" actId="14100"/>
          <ac:spMkLst>
            <pc:docMk/>
            <pc:sldMk cId="1610786219" sldId="303"/>
            <ac:spMk id="16" creationId="{8766492F-A26F-4ECC-9722-4D486521EB1C}"/>
          </ac:spMkLst>
        </pc:spChg>
        <pc:spChg chg="add mod">
          <ac:chgData name="حصه بنت العتيبي" userId="c1fe605c-1aaf-4791-a440-af891effc177" providerId="ADAL" clId="{73F29D91-B552-48D2-83AE-3A2B3A13B974}" dt="2021-12-28T18:22:21.460" v="1684" actId="14100"/>
          <ac:spMkLst>
            <pc:docMk/>
            <pc:sldMk cId="1610786219" sldId="303"/>
            <ac:spMk id="17" creationId="{D811CDFC-4788-41EC-A83A-EEC72E0B0CF5}"/>
          </ac:spMkLst>
        </pc:spChg>
        <pc:spChg chg="add mod">
          <ac:chgData name="حصه بنت العتيبي" userId="c1fe605c-1aaf-4791-a440-af891effc177" providerId="ADAL" clId="{73F29D91-B552-48D2-83AE-3A2B3A13B974}" dt="2021-12-28T18:22:28.699" v="1686" actId="14100"/>
          <ac:spMkLst>
            <pc:docMk/>
            <pc:sldMk cId="1610786219" sldId="303"/>
            <ac:spMk id="18" creationId="{F29F41F7-441C-4648-A30E-59A1149BA924}"/>
          </ac:spMkLst>
        </pc:spChg>
        <pc:spChg chg="add mod">
          <ac:chgData name="حصه بنت العتيبي" userId="c1fe605c-1aaf-4791-a440-af891effc177" providerId="ADAL" clId="{73F29D91-B552-48D2-83AE-3A2B3A13B974}" dt="2021-12-28T18:22:32.091" v="1687" actId="1076"/>
          <ac:spMkLst>
            <pc:docMk/>
            <pc:sldMk cId="1610786219" sldId="303"/>
            <ac:spMk id="19" creationId="{C1BD7250-B1A5-4045-B0EB-3EF164D3F698}"/>
          </ac:spMkLst>
        </pc:spChg>
        <pc:spChg chg="add mod">
          <ac:chgData name="حصه بنت العتيبي" userId="c1fe605c-1aaf-4791-a440-af891effc177" providerId="ADAL" clId="{73F29D91-B552-48D2-83AE-3A2B3A13B974}" dt="2021-12-28T18:22:40.572" v="1690" actId="14100"/>
          <ac:spMkLst>
            <pc:docMk/>
            <pc:sldMk cId="1610786219" sldId="303"/>
            <ac:spMk id="20" creationId="{5CEF3E31-2A84-412C-9551-2AA5E0025D54}"/>
          </ac:spMkLst>
        </pc:spChg>
        <pc:picChg chg="add del mod">
          <ac:chgData name="حصه بنت العتيبي" userId="c1fe605c-1aaf-4791-a440-af891effc177" providerId="ADAL" clId="{73F29D91-B552-48D2-83AE-3A2B3A13B974}" dt="2021-12-28T18:11:21.539" v="1619" actId="478"/>
          <ac:picMkLst>
            <pc:docMk/>
            <pc:sldMk cId="1610786219" sldId="303"/>
            <ac:picMk id="4" creationId="{66A1A375-FA25-4613-8A94-E1C8FCC08ED3}"/>
          </ac:picMkLst>
        </pc:picChg>
        <pc:picChg chg="add del mod">
          <ac:chgData name="حصه بنت العتيبي" userId="c1fe605c-1aaf-4791-a440-af891effc177" providerId="ADAL" clId="{73F29D91-B552-48D2-83AE-3A2B3A13B974}" dt="2021-12-28T18:20:33.562" v="1660" actId="478"/>
          <ac:picMkLst>
            <pc:docMk/>
            <pc:sldMk cId="1610786219" sldId="303"/>
            <ac:picMk id="7" creationId="{05D0EFDC-A674-446D-9BC0-15F449A2B634}"/>
          </ac:picMkLst>
        </pc:picChg>
        <pc:picChg chg="add mod modCrop">
          <ac:chgData name="حصه بنت العتيبي" userId="c1fe605c-1aaf-4791-a440-af891effc177" providerId="ADAL" clId="{73F29D91-B552-48D2-83AE-3A2B3A13B974}" dt="2021-12-28T18:14:03.786" v="1641" actId="732"/>
          <ac:picMkLst>
            <pc:docMk/>
            <pc:sldMk cId="1610786219" sldId="303"/>
            <ac:picMk id="9" creationId="{619E1346-8A1D-460E-A94C-34CAB65785DE}"/>
          </ac:picMkLst>
        </pc:picChg>
        <pc:picChg chg="add mod">
          <ac:chgData name="حصه بنت العتيبي" userId="c1fe605c-1aaf-4791-a440-af891effc177" providerId="ADAL" clId="{73F29D91-B552-48D2-83AE-3A2B3A13B974}" dt="2021-12-28T18:20:54.140" v="1667" actId="14100"/>
          <ac:picMkLst>
            <pc:docMk/>
            <pc:sldMk cId="1610786219" sldId="303"/>
            <ac:picMk id="14" creationId="{3DFEF3B7-BD9D-4B84-B578-B87BD6F67957}"/>
          </ac:picMkLst>
        </pc:picChg>
        <pc:picChg chg="add mod">
          <ac:chgData name="حصه بنت العتيبي" userId="c1fe605c-1aaf-4791-a440-af891effc177" providerId="ADAL" clId="{73F29D91-B552-48D2-83AE-3A2B3A13B974}" dt="2021-12-28T18:21:28.545" v="1676" actId="1076"/>
          <ac:picMkLst>
            <pc:docMk/>
            <pc:sldMk cId="1610786219" sldId="303"/>
            <ac:picMk id="15" creationId="{97E5B4CA-F716-4C85-8584-CAF143EBE789}"/>
          </ac:picMkLst>
        </pc:picChg>
      </pc:sldChg>
      <pc:sldChg chg="addSp modSp new mod modTransition modAnim">
        <pc:chgData name="حصه بنت العتيبي" userId="c1fe605c-1aaf-4791-a440-af891effc177" providerId="ADAL" clId="{73F29D91-B552-48D2-83AE-3A2B3A13B974}" dt="2021-12-29T06:29:09.787" v="1728"/>
        <pc:sldMkLst>
          <pc:docMk/>
          <pc:sldMk cId="1889690276" sldId="304"/>
        </pc:sldMkLst>
        <pc:spChg chg="add mod">
          <ac:chgData name="حصه بنت العتيبي" userId="c1fe605c-1aaf-4791-a440-af891effc177" providerId="ADAL" clId="{73F29D91-B552-48D2-83AE-3A2B3A13B974}" dt="2021-12-28T16:04:45.547" v="1178" actId="1076"/>
          <ac:spMkLst>
            <pc:docMk/>
            <pc:sldMk cId="1889690276" sldId="304"/>
            <ac:spMk id="2" creationId="{564C474B-B1DD-4D4C-A92A-AAF00D7712EA}"/>
          </ac:spMkLst>
        </pc:spChg>
        <pc:spChg chg="add mod">
          <ac:chgData name="حصه بنت العتيبي" userId="c1fe605c-1aaf-4791-a440-af891effc177" providerId="ADAL" clId="{73F29D91-B552-48D2-83AE-3A2B3A13B974}" dt="2021-12-28T16:04:52.438" v="1180" actId="1076"/>
          <ac:spMkLst>
            <pc:docMk/>
            <pc:sldMk cId="1889690276" sldId="304"/>
            <ac:spMk id="5" creationId="{D5E0A814-96D6-439F-AA87-C75527AFDA1F}"/>
          </ac:spMkLst>
        </pc:spChg>
        <pc:spChg chg="add mod">
          <ac:chgData name="حصه بنت العتيبي" userId="c1fe605c-1aaf-4791-a440-af891effc177" providerId="ADAL" clId="{73F29D91-B552-48D2-83AE-3A2B3A13B974}" dt="2021-12-28T16:05:02.937" v="1189" actId="20577"/>
          <ac:spMkLst>
            <pc:docMk/>
            <pc:sldMk cId="1889690276" sldId="304"/>
            <ac:spMk id="6" creationId="{61AB8C40-E9EB-4011-8F7A-942133FD4FD6}"/>
          </ac:spMkLst>
        </pc:spChg>
        <pc:picChg chg="add mod">
          <ac:chgData name="حصه بنت العتيبي" userId="c1fe605c-1aaf-4791-a440-af891effc177" providerId="ADAL" clId="{73F29D91-B552-48D2-83AE-3A2B3A13B974}" dt="2021-12-28T16:04:49.987" v="1179" actId="1076"/>
          <ac:picMkLst>
            <pc:docMk/>
            <pc:sldMk cId="1889690276" sldId="304"/>
            <ac:picMk id="1026" creationId="{74A5A625-DAF2-4DD2-A5EC-0FC5FD1F177F}"/>
          </ac:picMkLst>
        </pc:picChg>
        <pc:picChg chg="add mod">
          <ac:chgData name="حصه بنت العتيبي" userId="c1fe605c-1aaf-4791-a440-af891effc177" providerId="ADAL" clId="{73F29D91-B552-48D2-83AE-3A2B3A13B974}" dt="2021-12-28T15:55:32.123" v="1069" actId="1076"/>
          <ac:picMkLst>
            <pc:docMk/>
            <pc:sldMk cId="1889690276" sldId="304"/>
            <ac:picMk id="1028" creationId="{95C808C0-2D86-4DC9-97E1-AF335230D480}"/>
          </ac:picMkLst>
        </pc:picChg>
      </pc:sldChg>
      <pc:sldChg chg="addSp modSp add mod modTransition modAnim">
        <pc:chgData name="حصه بنت العتيبي" userId="c1fe605c-1aaf-4791-a440-af891effc177" providerId="ADAL" clId="{73F29D91-B552-48D2-83AE-3A2B3A13B974}" dt="2021-12-29T06:29:09.787" v="1728"/>
        <pc:sldMkLst>
          <pc:docMk/>
          <pc:sldMk cId="2267683272" sldId="305"/>
        </pc:sldMkLst>
        <pc:spChg chg="add mod">
          <ac:chgData name="حصه بنت العتيبي" userId="c1fe605c-1aaf-4791-a440-af891effc177" providerId="ADAL" clId="{73F29D91-B552-48D2-83AE-3A2B3A13B974}" dt="2021-12-28T18:01:35.649" v="1590" actId="1076"/>
          <ac:spMkLst>
            <pc:docMk/>
            <pc:sldMk cId="2267683272" sldId="305"/>
            <ac:spMk id="2" creationId="{9C2E681C-E796-478A-89B3-7EE4F24E719D}"/>
          </ac:spMkLst>
        </pc:spChg>
        <pc:spChg chg="mod">
          <ac:chgData name="حصه بنت العتيبي" userId="c1fe605c-1aaf-4791-a440-af891effc177" providerId="ADAL" clId="{73F29D91-B552-48D2-83AE-3A2B3A13B974}" dt="2021-12-28T17:32:56.305" v="1415" actId="20577"/>
          <ac:spMkLst>
            <pc:docMk/>
            <pc:sldMk cId="2267683272" sldId="305"/>
            <ac:spMk id="6" creationId="{F24A7539-052A-49FB-8E20-F83B9002547D}"/>
          </ac:spMkLst>
        </pc:spChg>
        <pc:spChg chg="mod">
          <ac:chgData name="حصه بنت العتيبي" userId="c1fe605c-1aaf-4791-a440-af891effc177" providerId="ADAL" clId="{73F29D91-B552-48D2-83AE-3A2B3A13B974}" dt="2021-12-28T17:38:48.487" v="1431" actId="1076"/>
          <ac:spMkLst>
            <pc:docMk/>
            <pc:sldMk cId="2267683272" sldId="305"/>
            <ac:spMk id="7" creationId="{DC309AB5-1CBA-4377-A66B-6B0F75995810}"/>
          </ac:spMkLst>
        </pc:spChg>
        <pc:spChg chg="mod">
          <ac:chgData name="حصه بنت العتيبي" userId="c1fe605c-1aaf-4791-a440-af891effc177" providerId="ADAL" clId="{73F29D91-B552-48D2-83AE-3A2B3A13B974}" dt="2021-12-28T17:36:39.686" v="1423" actId="14100"/>
          <ac:spMkLst>
            <pc:docMk/>
            <pc:sldMk cId="2267683272" sldId="305"/>
            <ac:spMk id="8" creationId="{3A5AEBB4-0D28-4A80-849E-99B889C07EA4}"/>
          </ac:spMkLst>
        </pc:spChg>
        <pc:spChg chg="mod">
          <ac:chgData name="حصه بنت العتيبي" userId="c1fe605c-1aaf-4791-a440-af891effc177" providerId="ADAL" clId="{73F29D91-B552-48D2-83AE-3A2B3A13B974}" dt="2021-12-28T17:56:00.173" v="1556" actId="1076"/>
          <ac:spMkLst>
            <pc:docMk/>
            <pc:sldMk cId="2267683272" sldId="305"/>
            <ac:spMk id="9" creationId="{263E7B6A-6AC7-4E1B-B740-566EEC98B4B3}"/>
          </ac:spMkLst>
        </pc:spChg>
        <pc:spChg chg="mod">
          <ac:chgData name="حصه بنت العتيبي" userId="c1fe605c-1aaf-4791-a440-af891effc177" providerId="ADAL" clId="{73F29D91-B552-48D2-83AE-3A2B3A13B974}" dt="2021-12-28T17:56:40.814" v="1562" actId="1076"/>
          <ac:spMkLst>
            <pc:docMk/>
            <pc:sldMk cId="2267683272" sldId="305"/>
            <ac:spMk id="10" creationId="{EC0D9741-97C2-4644-9022-0342A333A467}"/>
          </ac:spMkLst>
        </pc:spChg>
        <pc:spChg chg="mod">
          <ac:chgData name="حصه بنت العتيبي" userId="c1fe605c-1aaf-4791-a440-af891effc177" providerId="ADAL" clId="{73F29D91-B552-48D2-83AE-3A2B3A13B974}" dt="2021-12-28T18:03:17.357" v="1594" actId="14100"/>
          <ac:spMkLst>
            <pc:docMk/>
            <pc:sldMk cId="2267683272" sldId="305"/>
            <ac:spMk id="11" creationId="{0A21FAB9-06A8-4D88-A3BB-170B0B474ADB}"/>
          </ac:spMkLst>
        </pc:spChg>
        <pc:spChg chg="add mod">
          <ac:chgData name="حصه بنت العتيبي" userId="c1fe605c-1aaf-4791-a440-af891effc177" providerId="ADAL" clId="{73F29D91-B552-48D2-83AE-3A2B3A13B974}" dt="2021-12-28T17:46:17.177" v="1529" actId="14100"/>
          <ac:spMkLst>
            <pc:docMk/>
            <pc:sldMk cId="2267683272" sldId="305"/>
            <ac:spMk id="13" creationId="{D572CC6A-060C-41BF-9FC2-51D75CA8583C}"/>
          </ac:spMkLst>
        </pc:spChg>
        <pc:spChg chg="add mod">
          <ac:chgData name="حصه بنت العتيبي" userId="c1fe605c-1aaf-4791-a440-af891effc177" providerId="ADAL" clId="{73F29D91-B552-48D2-83AE-3A2B3A13B974}" dt="2021-12-28T17:47:32.681" v="1534" actId="14100"/>
          <ac:spMkLst>
            <pc:docMk/>
            <pc:sldMk cId="2267683272" sldId="305"/>
            <ac:spMk id="15" creationId="{1A2E693B-D1EF-4382-848E-B99F64452541}"/>
          </ac:spMkLst>
        </pc:spChg>
      </pc:sldChg>
      <pc:sldMasterChg chg="addSp modSp mod modTransition setBg modSldLayout">
        <pc:chgData name="حصه بنت العتيبي" userId="c1fe605c-1aaf-4791-a440-af891effc177" providerId="ADAL" clId="{73F29D91-B552-48D2-83AE-3A2B3A13B974}" dt="2021-12-29T06:29:09.787" v="1728"/>
        <pc:sldMasterMkLst>
          <pc:docMk/>
          <pc:sldMasterMk cId="3521847143" sldId="2147483648"/>
        </pc:sldMasterMkLst>
        <pc:spChg chg="add mod">
          <ac:chgData name="حصه بنت العتيبي" userId="c1fe605c-1aaf-4791-a440-af891effc177" providerId="ADAL" clId="{73F29D91-B552-48D2-83AE-3A2B3A13B974}" dt="2021-12-28T18:27:17.703" v="1725" actId="113"/>
          <ac:spMkLst>
            <pc:docMk/>
            <pc:sldMasterMk cId="3521847143" sldId="2147483648"/>
            <ac:spMk id="2" creationId="{1352EE6B-E339-43A8-A5FD-16F1F3509283}"/>
          </ac:spMkLst>
        </pc:spChg>
        <pc:sldLayoutChg chg="modTransition setBg">
          <pc:chgData name="حصه بنت العتيبي" userId="c1fe605c-1aaf-4791-a440-af891effc177" providerId="ADAL" clId="{73F29D91-B552-48D2-83AE-3A2B3A13B974}" dt="2021-12-29T06:29:09.787" v="1728"/>
          <pc:sldLayoutMkLst>
            <pc:docMk/>
            <pc:sldMasterMk cId="3521847143" sldId="2147483648"/>
            <pc:sldLayoutMk cId="1110558916" sldId="2147483649"/>
          </pc:sldLayoutMkLst>
        </pc:sldLayoutChg>
        <pc:sldLayoutChg chg="modTransition setBg">
          <pc:chgData name="حصه بنت العتيبي" userId="c1fe605c-1aaf-4791-a440-af891effc177" providerId="ADAL" clId="{73F29D91-B552-48D2-83AE-3A2B3A13B974}" dt="2021-12-29T06:29:09.787" v="1728"/>
          <pc:sldLayoutMkLst>
            <pc:docMk/>
            <pc:sldMasterMk cId="3521847143" sldId="2147483648"/>
            <pc:sldLayoutMk cId="743861138" sldId="2147483650"/>
          </pc:sldLayoutMkLst>
        </pc:sldLayoutChg>
      </pc:sldMasterChg>
      <pc:sldMasterChg chg="new mod modTransition addSldLayout modSldLayout">
        <pc:chgData name="حصه بنت العتيبي" userId="c1fe605c-1aaf-4791-a440-af891effc177" providerId="ADAL" clId="{73F29D91-B552-48D2-83AE-3A2B3A13B974}" dt="2021-12-29T06:29:09.787" v="1728"/>
        <pc:sldMasterMkLst>
          <pc:docMk/>
          <pc:sldMasterMk cId="2267169434" sldId="2147483651"/>
        </pc:sldMasterMkLst>
        <pc:sldLayoutChg chg="new replId modTransition">
          <pc:chgData name="حصه بنت العتيبي" userId="c1fe605c-1aaf-4791-a440-af891effc177" providerId="ADAL" clId="{73F29D91-B552-48D2-83AE-3A2B3A13B974}" dt="2021-12-29T06:29:09.787" v="1728"/>
          <pc:sldLayoutMkLst>
            <pc:docMk/>
            <pc:sldMasterMk cId="2267169434" sldId="2147483651"/>
            <pc:sldLayoutMk cId="153650365" sldId="2147483652"/>
          </pc:sldLayoutMkLst>
        </pc:sldLayoutChg>
        <pc:sldLayoutChg chg="new replId modTransition">
          <pc:chgData name="حصه بنت العتيبي" userId="c1fe605c-1aaf-4791-a440-af891effc177" providerId="ADAL" clId="{73F29D91-B552-48D2-83AE-3A2B3A13B974}" dt="2021-12-29T06:29:09.787" v="1728"/>
          <pc:sldLayoutMkLst>
            <pc:docMk/>
            <pc:sldMasterMk cId="2267169434" sldId="2147483651"/>
            <pc:sldLayoutMk cId="682242764" sldId="2147483653"/>
          </pc:sldLayoutMkLst>
        </pc:sldLayoutChg>
        <pc:sldLayoutChg chg="new replId modTransition">
          <pc:chgData name="حصه بنت العتيبي" userId="c1fe605c-1aaf-4791-a440-af891effc177" providerId="ADAL" clId="{73F29D91-B552-48D2-83AE-3A2B3A13B974}" dt="2021-12-29T06:29:09.787" v="1728"/>
          <pc:sldLayoutMkLst>
            <pc:docMk/>
            <pc:sldMasterMk cId="2267169434" sldId="2147483651"/>
            <pc:sldLayoutMk cId="1725543063" sldId="2147483654"/>
          </pc:sldLayoutMkLst>
        </pc:sldLayoutChg>
        <pc:sldLayoutChg chg="new replId modTransition">
          <pc:chgData name="حصه بنت العتيبي" userId="c1fe605c-1aaf-4791-a440-af891effc177" providerId="ADAL" clId="{73F29D91-B552-48D2-83AE-3A2B3A13B974}" dt="2021-12-29T06:29:09.787" v="1728"/>
          <pc:sldLayoutMkLst>
            <pc:docMk/>
            <pc:sldMasterMk cId="2267169434" sldId="2147483651"/>
            <pc:sldLayoutMk cId="3282980627" sldId="2147483655"/>
          </pc:sldLayoutMkLst>
        </pc:sldLayoutChg>
        <pc:sldLayoutChg chg="new replId modTransition">
          <pc:chgData name="حصه بنت العتيبي" userId="c1fe605c-1aaf-4791-a440-af891effc177" providerId="ADAL" clId="{73F29D91-B552-48D2-83AE-3A2B3A13B974}" dt="2021-12-29T06:29:09.787" v="1728"/>
          <pc:sldLayoutMkLst>
            <pc:docMk/>
            <pc:sldMasterMk cId="2267169434" sldId="2147483651"/>
            <pc:sldLayoutMk cId="2465957602" sldId="2147483656"/>
          </pc:sldLayoutMkLst>
        </pc:sldLayoutChg>
        <pc:sldLayoutChg chg="new replId modTransition">
          <pc:chgData name="حصه بنت العتيبي" userId="c1fe605c-1aaf-4791-a440-af891effc177" providerId="ADAL" clId="{73F29D91-B552-48D2-83AE-3A2B3A13B974}" dt="2021-12-29T06:29:09.787" v="1728"/>
          <pc:sldLayoutMkLst>
            <pc:docMk/>
            <pc:sldMasterMk cId="2267169434" sldId="2147483651"/>
            <pc:sldLayoutMk cId="2373103894" sldId="2147483657"/>
          </pc:sldLayoutMkLst>
        </pc:sldLayoutChg>
        <pc:sldLayoutChg chg="new replId modTransition">
          <pc:chgData name="حصه بنت العتيبي" userId="c1fe605c-1aaf-4791-a440-af891effc177" providerId="ADAL" clId="{73F29D91-B552-48D2-83AE-3A2B3A13B974}" dt="2021-12-29T06:29:09.787" v="1728"/>
          <pc:sldLayoutMkLst>
            <pc:docMk/>
            <pc:sldMasterMk cId="2267169434" sldId="2147483651"/>
            <pc:sldLayoutMk cId="2085609729" sldId="2147483658"/>
          </pc:sldLayoutMkLst>
        </pc:sldLayoutChg>
        <pc:sldLayoutChg chg="new replId modTransition">
          <pc:chgData name="حصه بنت العتيبي" userId="c1fe605c-1aaf-4791-a440-af891effc177" providerId="ADAL" clId="{73F29D91-B552-48D2-83AE-3A2B3A13B974}" dt="2021-12-29T06:29:09.787" v="1728"/>
          <pc:sldLayoutMkLst>
            <pc:docMk/>
            <pc:sldMasterMk cId="2267169434" sldId="2147483651"/>
            <pc:sldLayoutMk cId="247811785" sldId="2147483659"/>
          </pc:sldLayoutMkLst>
        </pc:sldLayoutChg>
        <pc:sldLayoutChg chg="new replId modTransition">
          <pc:chgData name="حصه بنت العتيبي" userId="c1fe605c-1aaf-4791-a440-af891effc177" providerId="ADAL" clId="{73F29D91-B552-48D2-83AE-3A2B3A13B974}" dt="2021-12-29T06:29:09.787" v="1728"/>
          <pc:sldLayoutMkLst>
            <pc:docMk/>
            <pc:sldMasterMk cId="2267169434" sldId="2147483651"/>
            <pc:sldLayoutMk cId="1449978296" sldId="2147483660"/>
          </pc:sldLayoutMkLst>
        </pc:sldLayoutChg>
        <pc:sldLayoutChg chg="new replId modTransition">
          <pc:chgData name="حصه بنت العتيبي" userId="c1fe605c-1aaf-4791-a440-af891effc177" providerId="ADAL" clId="{73F29D91-B552-48D2-83AE-3A2B3A13B974}" dt="2021-12-29T06:29:09.787" v="1728"/>
          <pc:sldLayoutMkLst>
            <pc:docMk/>
            <pc:sldMasterMk cId="2267169434" sldId="2147483651"/>
            <pc:sldLayoutMk cId="3208055947" sldId="2147483661"/>
          </pc:sldLayoutMkLst>
        </pc:sldLayoutChg>
        <pc:sldLayoutChg chg="new replId modTransition">
          <pc:chgData name="حصه بنت العتيبي" userId="c1fe605c-1aaf-4791-a440-af891effc177" providerId="ADAL" clId="{73F29D91-B552-48D2-83AE-3A2B3A13B974}" dt="2021-12-29T06:29:09.787" v="1728"/>
          <pc:sldLayoutMkLst>
            <pc:docMk/>
            <pc:sldMasterMk cId="2267169434" sldId="2147483651"/>
            <pc:sldLayoutMk cId="2493542647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0CC76E5-E1E8-4E71-BC06-AA29F9439EB3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A61FC62-48A4-4F16-8A17-ACD75DF34A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4731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44123-5530-4F43-92AD-0C8E5F0CBB45}" type="slidenum">
              <a:rPr lang="ar-SA" smtClean="0"/>
              <a:t>2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40529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4DC03-82F7-445B-B1D1-4B3479993C64}" type="slidenum">
              <a:rPr lang="ar-SA" smtClean="0"/>
              <a:t>3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18772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1FC62-48A4-4F16-8A17-ACD75DF34AD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406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1FC62-48A4-4F16-8A17-ACD75DF34AD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4350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1FC62-48A4-4F16-8A17-ACD75DF34AD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5754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1FC62-48A4-4F16-8A17-ACD75DF34AD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6430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0FE4EB-24D7-4548-94FD-F42050CBA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D1717CE-81B8-4ADD-B622-60C582E64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44A684-42B1-4D79-9D08-3A44B7AA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A5B1-EB3C-4BDC-BAD5-17D7CCBCC5F4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87E4033-6AF0-4F53-B3BC-9971923F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249B71-3EA1-4006-A5AE-DF7EBCDD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95A-86AB-434C-AB48-826D867306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0558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A1CCC4-1709-4F1C-BCEB-D24360326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38EDFFB-C8DA-4DC2-AFA0-A98E92012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16DD6F5-14EF-4B9B-95AB-FF641B872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54CECD2-86E1-4FF2-B326-39069FC5C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535D-8E77-4043-83CD-FAA0FF9B733D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D663E29-23DE-4364-AEFE-57BD969E1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668E42E-37E4-47B5-80BF-F08900AF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4D6-BDD1-45E4-BC26-FA7F881FF2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811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60F4DA-3448-40FC-A3CA-E27A16CA7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408F54C-8462-485C-91E9-A3691C97D4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4B87DF3-5960-4CAA-BF84-5E6772581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7997DB7-7BEE-4104-8598-81F63FA41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535D-8E77-4043-83CD-FAA0FF9B733D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D15BE4D-A010-4EF8-BEA0-6DAA13166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343D52A-963B-40A1-95E0-687DDCC02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4D6-BDD1-45E4-BC26-FA7F881FF2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9978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FEB7EE-92BC-461B-907C-64910E23F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8A0EA47-4592-40C0-9F66-E6D9C4783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F3A94B2-6983-4904-9BF1-3E54FF295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535D-8E77-4043-83CD-FAA0FF9B733D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823382-F416-4B16-A459-9C759D377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E12904-C9CE-44E3-8055-611FCFD1A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4D6-BDD1-45E4-BC26-FA7F881FF2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8055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101E712-A6D9-441F-982E-2D9D27F49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3D05377-DB25-403C-9D6A-BAD4BFA37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13273FC-2D42-4701-BB89-79901DC34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535D-8E77-4043-83CD-FAA0FF9B733D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CBB78F8-E90C-434F-9CFE-CEFBC668F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627386F-A203-4354-AB1D-2DCC4FD3C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4D6-BDD1-45E4-BC26-FA7F881FF2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3542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470B977-4E7D-41B1-8D08-FF815E27D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A5B1-EB3C-4BDC-BAD5-17D7CCBCC5F4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CC948F6-F40F-4755-A2EE-A99EAA514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7EB7C2F-D221-4F8B-9ED1-9415F0DB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95A-86AB-434C-AB48-826D867306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3861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E7C3D9-BF91-44EA-810B-2934BC312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EAA0DF2-CD07-4B7A-A868-943728371B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3F24D5-B962-46F0-8D01-D5DE609D9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535D-8E77-4043-83CD-FAA0FF9B733D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17CD38-32B4-4A8F-BBBC-CD400CD1E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B021D78-4173-4D6D-AA5C-24E51F383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4D6-BDD1-45E4-BC26-FA7F881FF2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650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AB8A5A-23E9-4F2D-A9F1-D6B07A7A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92A50DB-7197-41D7-89D8-9394E5F52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A97558-234E-461D-B37F-4827E4C01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535D-8E77-4043-83CD-FAA0FF9B733D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2EA82E-8A4C-4462-8DE9-3A6FA46AD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86EC51-7B59-405A-8394-42F9FB9A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4D6-BDD1-45E4-BC26-FA7F881FF2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242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E793D4-17C8-4E2C-95E3-0A06FF55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03C30CB-89AB-42D3-8A65-F5C7CE57D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F9D258-0692-458A-A395-FBD5EFC15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535D-8E77-4043-83CD-FAA0FF9B733D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457078-79D6-49D4-8159-DF71D8423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E4117D3-3857-449D-B1EB-D21CD0D8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4D6-BDD1-45E4-BC26-FA7F881FF2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554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F80175-1E38-4F85-94EE-B8CDB54A6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BFF6AA0-D5AA-408C-957B-DF7625598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DB1CB9A-99EA-413B-8BAF-9FD36A1CF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3757E-9E86-4265-B224-3AF1C6790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535D-8E77-4043-83CD-FAA0FF9B733D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CA1B5D1-7462-480C-97FF-9A109D518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900A19C-85AC-4CA2-A3AB-8EF4B4CD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4D6-BDD1-45E4-BC26-FA7F881FF2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2980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A9DDE8-9F4A-4011-A989-7C8FC9B7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3EA91F2-DAAD-4B79-A7A7-58442E3EF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D5B5B27-67F1-4936-9999-075A200F7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51E48FF-A818-48D2-9112-04AA1FE904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872F5EB-983D-4999-B39F-8585F1FEF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CFF68C3-0F2E-45AD-A281-6892AAA79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535D-8E77-4043-83CD-FAA0FF9B733D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F274C73-C458-4164-801D-551BF4CCF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D42257C-DBD6-4D89-87C2-B2009C7C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4D6-BDD1-45E4-BC26-FA7F881FF2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5957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CCE497-F091-4D0D-82B7-E519E5EDB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5818F5B-CC37-45E8-9F94-BE9C31156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535D-8E77-4043-83CD-FAA0FF9B733D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29EB8BD-8DF8-425F-AD20-F78604424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C7DF25C-CE3E-42B6-9D13-F9F3D8AB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4D6-BDD1-45E4-BC26-FA7F881FF2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3103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3F5DEF1-6CC8-4870-B442-E68E860E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535D-8E77-4043-83CD-FAA0FF9B733D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39D93BB-7DEF-4299-A60C-E545FD31D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D0B6B19-30CD-41AA-A40A-7DE3CCF12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B4D6-BDD1-45E4-BC26-FA7F881FF2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5609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62000"/>
              </a:schemeClr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352EE6B-E339-43A8-A5FD-16F1F3509283}"/>
              </a:ext>
            </a:extLst>
          </p:cNvPr>
          <p:cNvSpPr txBox="1"/>
          <p:nvPr userDrawn="1"/>
        </p:nvSpPr>
        <p:spPr>
          <a:xfrm>
            <a:off x="0" y="6855857"/>
            <a:ext cx="4267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b="1" dirty="0"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84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7729651-6067-4AC3-8670-59457BB77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8A32B29-306F-4E20-8641-5F4DAFE15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DA4A42C-B069-4097-AAE5-98E1A21978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C535D-8E77-4043-83CD-FAA0FF9B733D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15ABA6-DC6F-4B58-858D-1C4A3B37DF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C70A78-58D7-4697-B48D-1F0DEF123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7B4D6-BDD1-45E4-BC26-FA7F881FF2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716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17.tm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openxmlformats.org/officeDocument/2006/relationships/image" Target="../media/image11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ذكار الصباح - موسوعة">
            <a:extLst>
              <a:ext uri="{FF2B5EF4-FFF2-40B4-BE49-F238E27FC236}">
                <a16:creationId xmlns:a16="http://schemas.microsoft.com/office/drawing/2014/main" id="{703FD993-670C-4DC6-8129-009FD3A3E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8" t="62410" r="1854" b="1286"/>
          <a:stretch/>
        </p:blipFill>
        <p:spPr bwMode="auto">
          <a:xfrm>
            <a:off x="959250" y="1020818"/>
            <a:ext cx="10006244" cy="4816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138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619E1346-8A1D-460E-A94C-34CAB65785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0" t="70265" r="34826" b="8899"/>
          <a:stretch/>
        </p:blipFill>
        <p:spPr>
          <a:xfrm>
            <a:off x="195309" y="912391"/>
            <a:ext cx="9365941" cy="3313586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C65EFB27-FB5D-402E-9034-110036A80C01}"/>
              </a:ext>
            </a:extLst>
          </p:cNvPr>
          <p:cNvSpPr txBox="1"/>
          <p:nvPr/>
        </p:nvSpPr>
        <p:spPr>
          <a:xfrm>
            <a:off x="931720" y="2366766"/>
            <a:ext cx="767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2CF68ED9-44D4-476B-A2D3-8D93130C6420}"/>
              </a:ext>
            </a:extLst>
          </p:cNvPr>
          <p:cNvSpPr txBox="1"/>
          <p:nvPr/>
        </p:nvSpPr>
        <p:spPr>
          <a:xfrm>
            <a:off x="931720" y="2728982"/>
            <a:ext cx="767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C9F3FF12-884C-4479-9BD7-92E0BC813011}"/>
              </a:ext>
            </a:extLst>
          </p:cNvPr>
          <p:cNvSpPr txBox="1"/>
          <p:nvPr/>
        </p:nvSpPr>
        <p:spPr>
          <a:xfrm>
            <a:off x="880920" y="3178012"/>
            <a:ext cx="868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6036BBAB-8DBE-4444-B27C-D7E7AF771788}"/>
              </a:ext>
            </a:extLst>
          </p:cNvPr>
          <p:cNvSpPr txBox="1"/>
          <p:nvPr/>
        </p:nvSpPr>
        <p:spPr>
          <a:xfrm>
            <a:off x="880920" y="3624704"/>
            <a:ext cx="868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5" name="وسيلة الشرح: سهم لأسفل 4">
            <a:extLst>
              <a:ext uri="{FF2B5EF4-FFF2-40B4-BE49-F238E27FC236}">
                <a16:creationId xmlns:a16="http://schemas.microsoft.com/office/drawing/2014/main" id="{3188CBB3-5C4B-4328-8873-55298E5332A4}"/>
              </a:ext>
            </a:extLst>
          </p:cNvPr>
          <p:cNvSpPr/>
          <p:nvPr/>
        </p:nvSpPr>
        <p:spPr>
          <a:xfrm>
            <a:off x="85715" y="90118"/>
            <a:ext cx="2728506" cy="106991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2637"/>
            </a:avLst>
          </a:prstGeom>
          <a:solidFill>
            <a:srgbClr val="E2D28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After Reading</a:t>
            </a:r>
            <a:endParaRPr lang="ar-SA" sz="24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3DFEF3B7-BD9D-4B84-B578-B87BD6F679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30877" r="32136" b="51109"/>
          <a:stretch/>
        </p:blipFill>
        <p:spPr>
          <a:xfrm>
            <a:off x="195309" y="4406496"/>
            <a:ext cx="9365941" cy="2278389"/>
          </a:xfrm>
          <a:prstGeom prst="rect">
            <a:avLst/>
          </a:prstGeom>
        </p:spPr>
      </p:pic>
      <p:pic>
        <p:nvPicPr>
          <p:cNvPr id="15" name="Picture 4" descr="Illustration of Hands Holding Junk Food Stock Vector - Illustration of  hands, beverage: 120374185">
            <a:extLst>
              <a:ext uri="{FF2B5EF4-FFF2-40B4-BE49-F238E27FC236}">
                <a16:creationId xmlns:a16="http://schemas.microsoft.com/office/drawing/2014/main" id="{97E5B4CA-F716-4C85-8584-CAF143EBE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94" b="91329" l="4538" r="97538">
                        <a14:foregroundMark x1="88846" y1="86899" x2="88846" y2="86899"/>
                        <a14:foregroundMark x1="86385" y1="48539" x2="86385" y2="48539"/>
                        <a14:foregroundMark x1="94308" y1="45994" x2="94308" y2="45994"/>
                        <a14:foregroundMark x1="87462" y1="51367" x2="87462" y2="51367"/>
                        <a14:foregroundMark x1="86462" y1="79076" x2="86462" y2="79076"/>
                        <a14:foregroundMark x1="97923" y1="49576" x2="97923" y2="49576"/>
                        <a14:foregroundMark x1="88846" y1="84260" x2="88846" y2="84260"/>
                        <a14:foregroundMark x1="88615" y1="54477" x2="88615" y2="54477"/>
                        <a14:foregroundMark x1="88615" y1="47031" x2="88538" y2="91423"/>
                        <a14:foregroundMark x1="88538" y1="91423" x2="88538" y2="91423"/>
                        <a14:foregroundMark x1="72769" y1="44015" x2="60538" y2="54854"/>
                        <a14:foregroundMark x1="60538" y1="54854" x2="60077" y2="55514"/>
                        <a14:foregroundMark x1="64692" y1="57304" x2="64000" y2="71913"/>
                        <a14:foregroundMark x1="64000" y1="71913" x2="67077" y2="87653"/>
                        <a14:foregroundMark x1="67077" y1="87653" x2="67077" y2="87653"/>
                        <a14:foregroundMark x1="47692" y1="46843" x2="47692" y2="46843"/>
                        <a14:foregroundMark x1="44692" y1="20358" x2="47846" y2="88973"/>
                        <a14:foregroundMark x1="54692" y1="55891" x2="54692" y2="55891"/>
                        <a14:foregroundMark x1="72846" y1="39491" x2="72846" y2="39491"/>
                        <a14:foregroundMark x1="51846" y1="16588" x2="51846" y2="16588"/>
                        <a14:foregroundMark x1="9462" y1="25542" x2="7231" y2="32988"/>
                        <a14:foregroundMark x1="7231" y1="32988" x2="11615" y2="40716"/>
                        <a14:foregroundMark x1="11615" y1="40716" x2="20231" y2="42036"/>
                        <a14:foregroundMark x1="20231" y1="42036" x2="22923" y2="32234"/>
                        <a14:foregroundMark x1="22923" y1="32234" x2="19154" y2="26390"/>
                        <a14:foregroundMark x1="19154" y1="26390" x2="12154" y2="25259"/>
                        <a14:foregroundMark x1="12154" y1="25259" x2="9077" y2="27144"/>
                        <a14:foregroundMark x1="10846" y1="83600" x2="10846" y2="83600"/>
                        <a14:foregroundMark x1="5538" y1="28841" x2="4538" y2="37323"/>
                        <a14:foregroundMark x1="4538" y1="37323" x2="6923" y2="41565"/>
                        <a14:foregroundMark x1="29231" y1="52309" x2="30385" y2="70782"/>
                        <a14:foregroundMark x1="29846" y1="79076" x2="29538" y2="89161"/>
                        <a14:foregroundMark x1="33769" y1="66164" x2="29846" y2="77757"/>
                        <a14:foregroundMark x1="13077" y1="50895" x2="10308" y2="78605"/>
                        <a14:foregroundMark x1="60077" y1="34025" x2="50154" y2="40622"/>
                        <a14:foregroundMark x1="48462" y1="49576" x2="49000" y2="77003"/>
                        <a14:foregroundMark x1="36615" y1="50236" x2="36615" y2="50236"/>
                        <a14:foregroundMark x1="37615" y1="39774" x2="37615" y2="39774"/>
                        <a14:foregroundMark x1="25231" y1="47220" x2="25231" y2="47220"/>
                        <a14:foregroundMark x1="25538" y1="47502" x2="28846" y2="48822"/>
                        <a14:foregroundMark x1="36846" y1="50990" x2="30846" y2="50236"/>
                        <a14:foregroundMark x1="30846" y1="50236" x2="31538" y2="47597"/>
                        <a14:foregroundMark x1="36385" y1="49670" x2="25538" y2="47879"/>
                        <a14:foregroundMark x1="53769" y1="29783" x2="53769" y2="29783"/>
                        <a14:foregroundMark x1="14538" y1="86993" x2="14538" y2="86993"/>
                        <a14:foregroundMark x1="14154" y1="68897" x2="15308" y2="84826"/>
                        <a14:foregroundMark x1="88692" y1="31857" x2="91385" y2="44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" t="14369" b="9256"/>
          <a:stretch/>
        </p:blipFill>
        <p:spPr bwMode="auto">
          <a:xfrm rot="19239265">
            <a:off x="8969815" y="4081996"/>
            <a:ext cx="2970290" cy="2096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8766492F-A26F-4ECC-9722-4D486521EB1C}"/>
              </a:ext>
            </a:extLst>
          </p:cNvPr>
          <p:cNvSpPr txBox="1"/>
          <p:nvPr/>
        </p:nvSpPr>
        <p:spPr>
          <a:xfrm>
            <a:off x="5873895" y="4793190"/>
            <a:ext cx="1307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worry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D811CDFC-4788-41EC-A83A-EEC72E0B0CF5}"/>
              </a:ext>
            </a:extLst>
          </p:cNvPr>
          <p:cNvSpPr txBox="1"/>
          <p:nvPr/>
        </p:nvSpPr>
        <p:spPr>
          <a:xfrm>
            <a:off x="4416554" y="5097611"/>
            <a:ext cx="237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turn down the offer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F29F41F7-441C-4648-A30E-59A1149BA924}"/>
              </a:ext>
            </a:extLst>
          </p:cNvPr>
          <p:cNvSpPr txBox="1"/>
          <p:nvPr/>
        </p:nvSpPr>
        <p:spPr>
          <a:xfrm>
            <a:off x="4149277" y="5473857"/>
            <a:ext cx="427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cut down food gradually or altogether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C1BD7250-B1A5-4045-B0EB-3EF164D3F698}"/>
              </a:ext>
            </a:extLst>
          </p:cNvPr>
          <p:cNvSpPr txBox="1"/>
          <p:nvPr/>
        </p:nvSpPr>
        <p:spPr>
          <a:xfrm>
            <a:off x="5868665" y="5738431"/>
            <a:ext cx="369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change your eating habits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5CEF3E31-2A84-412C-9551-2AA5E0025D54}"/>
              </a:ext>
            </a:extLst>
          </p:cNvPr>
          <p:cNvSpPr txBox="1"/>
          <p:nvPr/>
        </p:nvSpPr>
        <p:spPr>
          <a:xfrm>
            <a:off x="7401287" y="6026992"/>
            <a:ext cx="143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give up</a:t>
            </a:r>
          </a:p>
        </p:txBody>
      </p:sp>
    </p:spTree>
    <p:extLst>
      <p:ext uri="{BB962C8B-B14F-4D97-AF65-F5344CB8AC3E}">
        <p14:creationId xmlns:p14="http://schemas.microsoft.com/office/powerpoint/2010/main" val="1610786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 tmFilter="0, 0; .2, .5; .8, .5; 1, 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500" autoRev="1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30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5" grpId="0" build="allAtOnce" animBg="1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الطب النبوي الوقائي – ما ملأ آدمي وعاء شرا من بطن | موقع البطاقة الدعوي">
            <a:extLst>
              <a:ext uri="{FF2B5EF4-FFF2-40B4-BE49-F238E27FC236}">
                <a16:creationId xmlns:a16="http://schemas.microsoft.com/office/drawing/2014/main" id="{CB61B6DE-1755-4344-882D-8364448CF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679" y="213064"/>
            <a:ext cx="7717838" cy="6206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40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7,030 Have A Nice Day 相关的商用图片素材集- 123RF">
            <a:extLst>
              <a:ext uri="{FF2B5EF4-FFF2-40B4-BE49-F238E27FC236}">
                <a16:creationId xmlns:a16="http://schemas.microsoft.com/office/drawing/2014/main" id="{3F101BE2-C4F8-4250-AA6C-488B5E9E0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t="8392" r="13607" b="9510"/>
          <a:stretch/>
        </p:blipFill>
        <p:spPr bwMode="auto">
          <a:xfrm>
            <a:off x="2581275" y="92203"/>
            <a:ext cx="7451452" cy="6673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441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299D7DF-2CA7-461F-A417-C97EB0BE4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757" y="400508"/>
            <a:ext cx="9088125" cy="6457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4424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6EE1670-E24E-4A26-B023-F75F2E2724B6}"/>
              </a:ext>
            </a:extLst>
          </p:cNvPr>
          <p:cNvSpPr txBox="1"/>
          <p:nvPr/>
        </p:nvSpPr>
        <p:spPr>
          <a:xfrm>
            <a:off x="2652831" y="435128"/>
            <a:ext cx="7152669" cy="327782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n w="0"/>
              </a:rPr>
              <a:t>Unit-2-</a:t>
            </a:r>
            <a:endParaRPr lang="ar-SA" sz="3200" b="1" i="0" u="none" strike="noStrike" baseline="0" dirty="0">
              <a:ln w="0"/>
            </a:endParaRPr>
          </a:p>
          <a:p>
            <a:pPr algn="ctr"/>
            <a:r>
              <a:rPr lang="en-US" sz="5400" b="1" i="0" u="none" strike="noStrike" baseline="0" dirty="0">
                <a:ln w="0"/>
              </a:rPr>
              <a:t>Take My Advice</a:t>
            </a:r>
            <a:endParaRPr lang="en-US" sz="4000" b="1" i="0" u="none" strike="noStrike" baseline="0" dirty="0">
              <a:ln w="0"/>
            </a:endParaRPr>
          </a:p>
          <a:p>
            <a:pPr algn="ctr"/>
            <a:endParaRPr lang="ar-SA" sz="2400" b="0" i="0" u="none" strike="noStrike" baseline="0" dirty="0"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ctr"/>
            <a:endParaRPr lang="en-US" sz="2400" b="1" i="0" u="none" strike="noStrike" baseline="0" dirty="0"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0DEF0954-3C4C-4A33-BFE4-F1F1D19C59AE}"/>
              </a:ext>
            </a:extLst>
          </p:cNvPr>
          <p:cNvSpPr/>
          <p:nvPr/>
        </p:nvSpPr>
        <p:spPr>
          <a:xfrm>
            <a:off x="2190400" y="213064"/>
            <a:ext cx="7502593" cy="3895754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011F7F5-D10E-4CBF-9F76-FD8EE07F4F9E}"/>
              </a:ext>
            </a:extLst>
          </p:cNvPr>
          <p:cNvSpPr/>
          <p:nvPr/>
        </p:nvSpPr>
        <p:spPr>
          <a:xfrm>
            <a:off x="2652831" y="500115"/>
            <a:ext cx="7625128" cy="4000864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1A36950-1C43-40E7-9363-A4DBD721E564}"/>
              </a:ext>
            </a:extLst>
          </p:cNvPr>
          <p:cNvSpPr txBox="1"/>
          <p:nvPr/>
        </p:nvSpPr>
        <p:spPr>
          <a:xfrm>
            <a:off x="2208948" y="3044870"/>
            <a:ext cx="715266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>
                <a:solidFill>
                  <a:srgbClr val="56A2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9 </a:t>
            </a:r>
            <a:r>
              <a:rPr lang="en-US" sz="4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 Reading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AF432EF-1940-4D11-BC1B-EDED187C9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765" y="3044870"/>
            <a:ext cx="748915" cy="686506"/>
          </a:xfrm>
          <a:prstGeom prst="rect">
            <a:avLst/>
          </a:prstGeom>
        </p:spPr>
      </p:pic>
      <p:pic>
        <p:nvPicPr>
          <p:cNvPr id="1026" name="Picture 2" descr="Premium Vector | Fruit and vegetables background">
            <a:extLst>
              <a:ext uri="{FF2B5EF4-FFF2-40B4-BE49-F238E27FC236}">
                <a16:creationId xmlns:a16="http://schemas.microsoft.com/office/drawing/2014/main" id="{60A79F25-5406-4B09-A820-AA93548CA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3" b="95444" l="1438" r="96965">
                        <a14:foregroundMark x1="59585" y1="93525" x2="59585" y2="93525"/>
                        <a14:foregroundMark x1="25879" y1="88249" x2="25879" y2="88249"/>
                        <a14:foregroundMark x1="20288" y1="82014" x2="20288" y2="82014"/>
                        <a14:foregroundMark x1="1438" y1="65947" x2="1438" y2="65947"/>
                        <a14:foregroundMark x1="9904" y1="83693" x2="9904" y2="83693"/>
                        <a14:foregroundMark x1="8147" y1="95444" x2="8147" y2="95444"/>
                        <a14:foregroundMark x1="11022" y1="94724" x2="11022" y2="94724"/>
                        <a14:foregroundMark x1="11182" y1="94724" x2="11182" y2="94724"/>
                        <a14:foregroundMark x1="67093" y1="94005" x2="67093" y2="94005"/>
                        <a14:foregroundMark x1="90415" y1="69784" x2="90415" y2="69784"/>
                        <a14:foregroundMark x1="95048" y1="70743" x2="95048" y2="70743"/>
                        <a14:foregroundMark x1="87700" y1="74341" x2="42013" y2="87050"/>
                        <a14:foregroundMark x1="42013" y1="87050" x2="27955" y2="82494"/>
                        <a14:foregroundMark x1="95048" y1="72182" x2="95687" y2="85612"/>
                        <a14:foregroundMark x1="80511" y1="59472" x2="92812" y2="69784"/>
                        <a14:foregroundMark x1="96965" y1="95204" x2="18051" y2="92566"/>
                        <a14:foregroundMark x1="18051" y1="92566" x2="15176" y2="93285"/>
                        <a14:foregroundMark x1="4633" y1="83453" x2="4633" y2="83453"/>
                        <a14:foregroundMark x1="37380" y1="80576" x2="37380" y2="80576"/>
                        <a14:foregroundMark x1="35942" y1="72182" x2="35942" y2="72182"/>
                        <a14:foregroundMark x1="5112" y1="92326" x2="5112" y2="92326"/>
                        <a14:foregroundMark x1="32109" y1="77458" x2="32109" y2="77458"/>
                        <a14:foregroundMark x1="86901" y1="75300" x2="86901" y2="75300"/>
                        <a14:backgroundMark x1="77636" y1="54197" x2="77636" y2="54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27"/>
          <a:stretch/>
        </p:blipFill>
        <p:spPr bwMode="auto">
          <a:xfrm>
            <a:off x="0" y="4841642"/>
            <a:ext cx="12192000" cy="2032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207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ounterPath targets SMB with Stretto | Comms Business">
            <a:extLst>
              <a:ext uri="{FF2B5EF4-FFF2-40B4-BE49-F238E27FC236}">
                <a16:creationId xmlns:a16="http://schemas.microsoft.com/office/drawing/2014/main" id="{5B5D32AD-4F84-42FC-8F1F-C9D6A577B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66000" y1="28400" x2="66000" y2="28400"/>
                        <a14:backgroundMark x1="60400" y1="44400" x2="60400" y2="44400"/>
                        <a14:backgroundMark x1="32000" y1="45000" x2="32000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959" y="1944293"/>
            <a:ext cx="919687" cy="66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ounterPath targets SMB with Stretto | Comms Business">
            <a:extLst>
              <a:ext uri="{FF2B5EF4-FFF2-40B4-BE49-F238E27FC236}">
                <a16:creationId xmlns:a16="http://schemas.microsoft.com/office/drawing/2014/main" id="{56747DB4-DAD1-4DBE-B3D4-26DBDB8FC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66000" y1="28400" x2="66000" y2="28400"/>
                        <a14:backgroundMark x1="60400" y1="44400" x2="60400" y2="44400"/>
                        <a14:backgroundMark x1="32000" y1="45000" x2="32000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959" y="2738154"/>
            <a:ext cx="919687" cy="66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ounterPath targets SMB with Stretto | Comms Business">
            <a:extLst>
              <a:ext uri="{FF2B5EF4-FFF2-40B4-BE49-F238E27FC236}">
                <a16:creationId xmlns:a16="http://schemas.microsoft.com/office/drawing/2014/main" id="{F283B617-DDFC-49DC-BDDD-6D8CC9EF0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66000" y1="28400" x2="66000" y2="28400"/>
                        <a14:backgroundMark x1="60400" y1="44400" x2="60400" y2="44400"/>
                        <a14:backgroundMark x1="32000" y1="45000" x2="32000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1666" y="3517115"/>
            <a:ext cx="919687" cy="66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ounterPath targets SMB with Stretto | Comms Business">
            <a:extLst>
              <a:ext uri="{FF2B5EF4-FFF2-40B4-BE49-F238E27FC236}">
                <a16:creationId xmlns:a16="http://schemas.microsoft.com/office/drawing/2014/main" id="{9523A148-64A9-4F3A-8BAB-8D4EEBEF4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66000" y1="28400" x2="66000" y2="28400"/>
                        <a14:backgroundMark x1="60400" y1="44400" x2="60400" y2="44400"/>
                        <a14:backgroundMark x1="32000" y1="45000" x2="32000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960" y="4408936"/>
            <a:ext cx="919687" cy="66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عنصر نائب للمحتوى 3">
            <a:extLst>
              <a:ext uri="{FF2B5EF4-FFF2-40B4-BE49-F238E27FC236}">
                <a16:creationId xmlns:a16="http://schemas.microsoft.com/office/drawing/2014/main" id="{0994717F-91A6-4E0F-8595-6FA63A48BC96}"/>
              </a:ext>
            </a:extLst>
          </p:cNvPr>
          <p:cNvSpPr txBox="1">
            <a:spLocks/>
          </p:cNvSpPr>
          <p:nvPr/>
        </p:nvSpPr>
        <p:spPr>
          <a:xfrm>
            <a:off x="1382322" y="1816534"/>
            <a:ext cx="9580098" cy="23666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List junk food attractive ingredients 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List factors that led to addiction to junk food 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Find signs of junk food addiction 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Answer some questions.</a:t>
            </a:r>
          </a:p>
        </p:txBody>
      </p:sp>
      <p:sp>
        <p:nvSpPr>
          <p:cNvPr id="13" name="وسيلة الشرح: سهم لأسفل 12">
            <a:extLst>
              <a:ext uri="{FF2B5EF4-FFF2-40B4-BE49-F238E27FC236}">
                <a16:creationId xmlns:a16="http://schemas.microsoft.com/office/drawing/2014/main" id="{B8FA6C6F-D2DC-4D6C-BB4B-59A854AFDB13}"/>
              </a:ext>
            </a:extLst>
          </p:cNvPr>
          <p:cNvSpPr/>
          <p:nvPr/>
        </p:nvSpPr>
        <p:spPr>
          <a:xfrm>
            <a:off x="506832" y="301688"/>
            <a:ext cx="2384286" cy="106991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263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Objectives:</a:t>
            </a:r>
            <a:endParaRPr lang="ar-SA" sz="24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pic>
        <p:nvPicPr>
          <p:cNvPr id="2050" name="Picture 2" descr="Fast Food Picture Free Download Clip Art Free Clip - Fast Food - Free  Transparent PNG Clipart Images Download">
            <a:extLst>
              <a:ext uri="{FF2B5EF4-FFF2-40B4-BE49-F238E27FC236}">
                <a16:creationId xmlns:a16="http://schemas.microsoft.com/office/drawing/2014/main" id="{6BAE11F7-D40D-4BEC-B1C7-21752DBB1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6" b="92734" l="9405" r="91905">
                        <a14:foregroundMark x1="72381" y1="60554" x2="72381" y2="60554"/>
                        <a14:foregroundMark x1="67857" y1="56055" x2="67857" y2="56055"/>
                        <a14:foregroundMark x1="91905" y1="46367" x2="91905" y2="46367"/>
                        <a14:foregroundMark x1="67024" y1="56517" x2="67024" y2="56517"/>
                        <a14:foregroundMark x1="66190" y1="54902" x2="66190" y2="54902"/>
                        <a14:foregroundMark x1="53810" y1="51788" x2="53810" y2="51788"/>
                        <a14:foregroundMark x1="64762" y1="52826" x2="64762" y2="52826"/>
                        <a14:foregroundMark x1="42619" y1="50980" x2="42619" y2="50980"/>
                        <a14:foregroundMark x1="40833" y1="35986" x2="40476" y2="53287"/>
                        <a14:foregroundMark x1="40357" y1="24337" x2="40357" y2="24337"/>
                        <a14:foregroundMark x1="29881" y1="17993" x2="29881" y2="17993"/>
                        <a14:foregroundMark x1="29524" y1="18685" x2="29524" y2="18685"/>
                        <a14:foregroundMark x1="9405" y1="38754" x2="9405" y2="38754"/>
                        <a14:foregroundMark x1="13095" y1="61015" x2="13095" y2="61015"/>
                        <a14:foregroundMark x1="13810" y1="77163" x2="13810" y2="77163"/>
                        <a14:foregroundMark x1="90119" y1="5306" x2="90119" y2="5306"/>
                        <a14:foregroundMark x1="77024" y1="30681" x2="77024" y2="30681"/>
                        <a14:foregroundMark x1="77619" y1="16955" x2="77619" y2="16955"/>
                        <a14:foregroundMark x1="73690" y1="19954" x2="73690" y2="19954"/>
                        <a14:foregroundMark x1="80476" y1="32872" x2="80476" y2="32872"/>
                        <a14:foregroundMark x1="80476" y1="30911" x2="80476" y2="30911"/>
                        <a14:foregroundMark x1="83095" y1="28258" x2="83095" y2="28258"/>
                        <a14:foregroundMark x1="83333" y1="29412" x2="73690" y2="21569"/>
                        <a14:foregroundMark x1="73690" y1="21569" x2="65238" y2="18800"/>
                        <a14:foregroundMark x1="87381" y1="7036" x2="78452" y2="9343"/>
                        <a14:foregroundMark x1="78452" y1="9343" x2="71548" y2="14072"/>
                        <a14:foregroundMark x1="71548" y1="14072" x2="62500" y2="26067"/>
                        <a14:foregroundMark x1="56905" y1="49827" x2="54881" y2="60554"/>
                        <a14:foregroundMark x1="54881" y1="60554" x2="54881" y2="60554"/>
                        <a14:foregroundMark x1="52619" y1="14072" x2="52024" y2="24221"/>
                        <a14:foregroundMark x1="52024" y1="24221" x2="50595" y2="27336"/>
                        <a14:foregroundMark x1="52619" y1="13379" x2="63452" y2="14879"/>
                        <a14:foregroundMark x1="63452" y1="14879" x2="67857" y2="17186"/>
                        <a14:foregroundMark x1="65595" y1="19377" x2="65595" y2="19377"/>
                        <a14:foregroundMark x1="62976" y1="17993" x2="62976" y2="17993"/>
                        <a14:foregroundMark x1="52619" y1="16840" x2="67976" y2="17762"/>
                        <a14:foregroundMark x1="52976" y1="92734" x2="52976" y2="9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0" t="2976" r="4510" b="2266"/>
          <a:stretch/>
        </p:blipFill>
        <p:spPr bwMode="auto">
          <a:xfrm>
            <a:off x="9916357" y="4302399"/>
            <a:ext cx="2416100" cy="259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llustration of Hands Holding Junk Food Stock Vector - Illustration of  hands, beverage: 120374185">
            <a:extLst>
              <a:ext uri="{FF2B5EF4-FFF2-40B4-BE49-F238E27FC236}">
                <a16:creationId xmlns:a16="http://schemas.microsoft.com/office/drawing/2014/main" id="{C9FDEF21-6400-4DEA-B350-9CB9DB9DA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494" b="91329" l="4538" r="97538">
                        <a14:foregroundMark x1="88846" y1="86899" x2="88846" y2="86899"/>
                        <a14:foregroundMark x1="86385" y1="48539" x2="86385" y2="48539"/>
                        <a14:foregroundMark x1="94308" y1="45994" x2="94308" y2="45994"/>
                        <a14:foregroundMark x1="87462" y1="51367" x2="87462" y2="51367"/>
                        <a14:foregroundMark x1="86462" y1="79076" x2="86462" y2="79076"/>
                        <a14:foregroundMark x1="97923" y1="49576" x2="97923" y2="49576"/>
                        <a14:foregroundMark x1="88846" y1="84260" x2="88846" y2="84260"/>
                        <a14:foregroundMark x1="88615" y1="54477" x2="88615" y2="54477"/>
                        <a14:foregroundMark x1="88615" y1="47031" x2="88538" y2="91423"/>
                        <a14:foregroundMark x1="88538" y1="91423" x2="88538" y2="91423"/>
                        <a14:foregroundMark x1="72769" y1="44015" x2="60538" y2="54854"/>
                        <a14:foregroundMark x1="60538" y1="54854" x2="60077" y2="55514"/>
                        <a14:foregroundMark x1="64692" y1="57304" x2="64000" y2="71913"/>
                        <a14:foregroundMark x1="64000" y1="71913" x2="67077" y2="87653"/>
                        <a14:foregroundMark x1="67077" y1="87653" x2="67077" y2="87653"/>
                        <a14:foregroundMark x1="47692" y1="46843" x2="47692" y2="46843"/>
                        <a14:foregroundMark x1="44692" y1="20358" x2="47846" y2="88973"/>
                        <a14:foregroundMark x1="54692" y1="55891" x2="54692" y2="55891"/>
                        <a14:foregroundMark x1="72846" y1="39491" x2="72846" y2="39491"/>
                        <a14:foregroundMark x1="51846" y1="16588" x2="51846" y2="16588"/>
                        <a14:foregroundMark x1="9462" y1="25542" x2="7231" y2="32988"/>
                        <a14:foregroundMark x1="7231" y1="32988" x2="11615" y2="40716"/>
                        <a14:foregroundMark x1="11615" y1="40716" x2="20231" y2="42036"/>
                        <a14:foregroundMark x1="20231" y1="42036" x2="22923" y2="32234"/>
                        <a14:foregroundMark x1="22923" y1="32234" x2="19154" y2="26390"/>
                        <a14:foregroundMark x1="19154" y1="26390" x2="12154" y2="25259"/>
                        <a14:foregroundMark x1="12154" y1="25259" x2="9077" y2="27144"/>
                        <a14:foregroundMark x1="10846" y1="83600" x2="10846" y2="83600"/>
                        <a14:foregroundMark x1="5538" y1="28841" x2="4538" y2="37323"/>
                        <a14:foregroundMark x1="4538" y1="37323" x2="6923" y2="41565"/>
                        <a14:foregroundMark x1="29231" y1="52309" x2="30385" y2="70782"/>
                        <a14:foregroundMark x1="29846" y1="79076" x2="29538" y2="89161"/>
                        <a14:foregroundMark x1="33769" y1="66164" x2="29846" y2="77757"/>
                        <a14:foregroundMark x1="13077" y1="50895" x2="10308" y2="78605"/>
                        <a14:foregroundMark x1="60077" y1="34025" x2="50154" y2="40622"/>
                        <a14:foregroundMark x1="48462" y1="49576" x2="49000" y2="77003"/>
                        <a14:foregroundMark x1="36615" y1="50236" x2="36615" y2="50236"/>
                        <a14:foregroundMark x1="37615" y1="39774" x2="37615" y2="39774"/>
                        <a14:foregroundMark x1="25231" y1="47220" x2="25231" y2="47220"/>
                        <a14:foregroundMark x1="25538" y1="47502" x2="28846" y2="48822"/>
                        <a14:foregroundMark x1="36846" y1="50990" x2="30846" y2="50236"/>
                        <a14:foregroundMark x1="30846" y1="50236" x2="31538" y2="47597"/>
                        <a14:foregroundMark x1="36385" y1="49670" x2="25538" y2="47879"/>
                        <a14:foregroundMark x1="53769" y1="29783" x2="53769" y2="29783"/>
                        <a14:foregroundMark x1="14538" y1="86993" x2="14538" y2="86993"/>
                        <a14:foregroundMark x1="14154" y1="68897" x2="15308" y2="84826"/>
                        <a14:foregroundMark x1="88692" y1="31857" x2="91385" y2="44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" t="14369" b="9256"/>
          <a:stretch/>
        </p:blipFill>
        <p:spPr bwMode="auto">
          <a:xfrm>
            <a:off x="5614378" y="5557421"/>
            <a:ext cx="5046890" cy="1229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68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 tmFilter="0, 0; .2, .5; .8, .5; 1, 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500" autoRev="1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30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0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lustration Obese Man Eating Fried Chicken Stock Vector (Royalty Free)  306539765">
            <a:extLst>
              <a:ext uri="{FF2B5EF4-FFF2-40B4-BE49-F238E27FC236}">
                <a16:creationId xmlns:a16="http://schemas.microsoft.com/office/drawing/2014/main" id="{74A5A625-DAF2-4DD2-A5EC-0FC5FD1F1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14" b="92857" l="9827" r="84393">
                        <a14:foregroundMark x1="64740" y1="90000" x2="64740" y2="90000"/>
                        <a14:foregroundMark x1="35838" y1="90000" x2="35838" y2="90000"/>
                        <a14:foregroundMark x1="63006" y1="92143" x2="63006" y2="92143"/>
                        <a14:foregroundMark x1="86127" y1="44643" x2="86127" y2="44643"/>
                        <a14:foregroundMark x1="9827" y1="45000" x2="9827" y2="45000"/>
                        <a14:foregroundMark x1="50867" y1="11071" x2="50867" y2="11071"/>
                        <a14:foregroundMark x1="65896" y1="92857" x2="58960" y2="92500"/>
                        <a14:foregroundMark x1="35260" y1="87857" x2="35260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2" t="6836" r="9773" b="6747"/>
          <a:stretch/>
        </p:blipFill>
        <p:spPr bwMode="auto">
          <a:xfrm>
            <a:off x="-76088" y="1707395"/>
            <a:ext cx="3258106" cy="5150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unk Food Meal Cartoon Clip Art Breakfast - Paint - Eating Fast Transparent  PNG">
            <a:extLst>
              <a:ext uri="{FF2B5EF4-FFF2-40B4-BE49-F238E27FC236}">
                <a16:creationId xmlns:a16="http://schemas.microsoft.com/office/drawing/2014/main" id="{95C808C0-2D86-4DC9-97E1-AF335230D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699" r="94819">
                        <a14:foregroundMark x1="54458" y1="42771" x2="54458" y2="42771"/>
                        <a14:foregroundMark x1="23494" y1="64337" x2="23494" y2="64337"/>
                        <a14:foregroundMark x1="52289" y1="43855" x2="52289" y2="43855"/>
                        <a14:foregroundMark x1="55422" y1="39036" x2="49880" y2="48193"/>
                        <a14:foregroundMark x1="20602" y1="52771" x2="20602" y2="52771"/>
                        <a14:foregroundMark x1="24337" y1="52892" x2="15783" y2="65060"/>
                        <a14:foregroundMark x1="11084" y1="63253" x2="11084" y2="63253"/>
                        <a14:foregroundMark x1="10482" y1="60723" x2="4819" y2="68554"/>
                        <a14:foregroundMark x1="4819" y1="68554" x2="13494" y2="74578"/>
                        <a14:foregroundMark x1="36867" y1="80602" x2="36867" y2="80602"/>
                        <a14:foregroundMark x1="14458" y1="79398" x2="25422" y2="79277"/>
                        <a14:foregroundMark x1="25422" y1="79277" x2="31687" y2="79398"/>
                        <a14:foregroundMark x1="40482" y1="79398" x2="25542" y2="80602"/>
                        <a14:foregroundMark x1="32530" y1="80000" x2="23976" y2="81446"/>
                        <a14:foregroundMark x1="23976" y1="81446" x2="23976" y2="81446"/>
                        <a14:foregroundMark x1="41205" y1="82169" x2="41205" y2="82169"/>
                        <a14:foregroundMark x1="41205" y1="82048" x2="59277" y2="84096"/>
                        <a14:foregroundMark x1="59277" y1="84096" x2="67590" y2="83012"/>
                        <a14:foregroundMark x1="67590" y1="83012" x2="69157" y2="81807"/>
                        <a14:foregroundMark x1="61084" y1="83253" x2="52169" y2="86747"/>
                        <a14:foregroundMark x1="52169" y1="86747" x2="62048" y2="84458"/>
                        <a14:foregroundMark x1="62048" y1="84458" x2="62048" y2="84458"/>
                        <a14:foregroundMark x1="54578" y1="85663" x2="54578" y2="85663"/>
                        <a14:foregroundMark x1="54458" y1="85181" x2="54458" y2="85181"/>
                        <a14:foregroundMark x1="53976" y1="85181" x2="53976" y2="85181"/>
                        <a14:foregroundMark x1="71325" y1="55301" x2="71325" y2="55301"/>
                        <a14:foregroundMark x1="69639" y1="53855" x2="70482" y2="58916"/>
                        <a14:foregroundMark x1="82892" y1="51446" x2="83253" y2="59518"/>
                        <a14:foregroundMark x1="75663" y1="51084" x2="78675" y2="57831"/>
                        <a14:foregroundMark x1="78675" y1="57831" x2="81687" y2="51928"/>
                        <a14:foregroundMark x1="85301" y1="49639" x2="85783" y2="57470"/>
                        <a14:foregroundMark x1="90000" y1="64458" x2="90000" y2="64458"/>
                        <a14:foregroundMark x1="83976" y1="73976" x2="83976" y2="73976"/>
                        <a14:foregroundMark x1="56145" y1="69639" x2="56145" y2="69639"/>
                        <a14:foregroundMark x1="53012" y1="69639" x2="53012" y2="69639"/>
                        <a14:foregroundMark x1="53012" y1="66145" x2="53012" y2="66145"/>
                        <a14:foregroundMark x1="65301" y1="59518" x2="60361" y2="66145"/>
                        <a14:foregroundMark x1="70964" y1="66386" x2="63976" y2="69880"/>
                        <a14:foregroundMark x1="63976" y1="69880" x2="70602" y2="66988"/>
                        <a14:foregroundMark x1="70602" y1="66988" x2="70964" y2="66506"/>
                        <a14:foregroundMark x1="56747" y1="64096" x2="49157" y2="66386"/>
                        <a14:foregroundMark x1="49157" y1="66386" x2="56024" y2="70000"/>
                        <a14:foregroundMark x1="56024" y1="70000" x2="56024" y2="70000"/>
                        <a14:foregroundMark x1="94096" y1="61928" x2="94819" y2="69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641" y="2441358"/>
            <a:ext cx="4727359" cy="472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564C474B-B1DD-4D4C-A92A-AAF00D7712EA}"/>
              </a:ext>
            </a:extLst>
          </p:cNvPr>
          <p:cNvSpPr/>
          <p:nvPr/>
        </p:nvSpPr>
        <p:spPr>
          <a:xfrm>
            <a:off x="2751024" y="1315390"/>
            <a:ext cx="3515558" cy="1518081"/>
          </a:xfrm>
          <a:prstGeom prst="wedgeRoundRectCallout">
            <a:avLst>
              <a:gd name="adj1" fmla="val -1637"/>
              <a:gd name="adj2" fmla="val 118640"/>
              <a:gd name="adj3" fmla="val 16667"/>
            </a:avLst>
          </a:prstGeom>
          <a:solidFill>
            <a:srgbClr val="E6A20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What should they do?</a:t>
            </a: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D5E0A814-96D6-439F-AA87-C75527AFDA1F}"/>
              </a:ext>
            </a:extLst>
          </p:cNvPr>
          <p:cNvSpPr/>
          <p:nvPr/>
        </p:nvSpPr>
        <p:spPr>
          <a:xfrm>
            <a:off x="6977851" y="843378"/>
            <a:ext cx="3515558" cy="1518081"/>
          </a:xfrm>
          <a:prstGeom prst="wedgeRoundRectCallout">
            <a:avLst>
              <a:gd name="adj1" fmla="val -41296"/>
              <a:gd name="adj2" fmla="val 12579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What advice do you give them?</a:t>
            </a: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6" name="وسيلة الشرح: سهم لأسفل 5">
            <a:extLst>
              <a:ext uri="{FF2B5EF4-FFF2-40B4-BE49-F238E27FC236}">
                <a16:creationId xmlns:a16="http://schemas.microsoft.com/office/drawing/2014/main" id="{61AB8C40-E9EB-4011-8F7A-942133FD4FD6}"/>
              </a:ext>
            </a:extLst>
          </p:cNvPr>
          <p:cNvSpPr/>
          <p:nvPr/>
        </p:nvSpPr>
        <p:spPr>
          <a:xfrm>
            <a:off x="-47450" y="161140"/>
            <a:ext cx="2384286" cy="106991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2637"/>
            </a:avLst>
          </a:prstGeom>
          <a:solidFill>
            <a:srgbClr val="E2D28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Revision:</a:t>
            </a:r>
            <a:endParaRPr lang="ar-SA" sz="24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690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8" presetClass="entr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 tmFilter="0, 0; .2, .5; .8, .5; 1, 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500" autoRev="1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30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FE5E6D4C-C364-424C-ADA0-643F8A045181}"/>
              </a:ext>
            </a:extLst>
          </p:cNvPr>
          <p:cNvGrpSpPr/>
          <p:nvPr/>
        </p:nvGrpSpPr>
        <p:grpSpPr>
          <a:xfrm>
            <a:off x="4172505" y="148488"/>
            <a:ext cx="7652552" cy="6627607"/>
            <a:chOff x="4172505" y="148488"/>
            <a:chExt cx="7652552" cy="6627607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E7357460-BAE6-4C72-B3B4-8F2431180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7" t="12998" r="40583" b="11049"/>
            <a:stretch/>
          </p:blipFill>
          <p:spPr>
            <a:xfrm>
              <a:off x="7004482" y="543544"/>
              <a:ext cx="4820575" cy="6232551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C78171D3-CFFE-4790-B2FF-211460161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7" t="12998" r="40583" b="11860"/>
            <a:stretch/>
          </p:blipFill>
          <p:spPr>
            <a:xfrm>
              <a:off x="4172505" y="148488"/>
              <a:ext cx="4820575" cy="6165968"/>
            </a:xfrm>
            <a:prstGeom prst="rect">
              <a:avLst/>
            </a:prstGeom>
          </p:spPr>
        </p:pic>
      </p:grpSp>
      <p:pic>
        <p:nvPicPr>
          <p:cNvPr id="9" name="Picture 2" descr="كتاب الكريسماس المفتوح مجانًا ، تنزيل قصاصات فنية مجانية ، قصاصات فنية  مجانية - آخر">
            <a:extLst>
              <a:ext uri="{FF2B5EF4-FFF2-40B4-BE49-F238E27FC236}">
                <a16:creationId xmlns:a16="http://schemas.microsoft.com/office/drawing/2014/main" id="{C06D320A-E176-4E94-82CA-A8340B50A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7" b="48921" l="8929" r="91741">
                        <a14:foregroundMark x1="53795" y1="42806" x2="53795" y2="42806"/>
                        <a14:foregroundMark x1="82813" y1="9892" x2="82813" y2="9892"/>
                        <a14:foregroundMark x1="87723" y1="8453" x2="87723" y2="8453"/>
                        <a14:foregroundMark x1="85938" y1="8273" x2="91295" y2="9173"/>
                        <a14:foregroundMark x1="89286" y1="10791" x2="86830" y2="42086"/>
                        <a14:foregroundMark x1="86830" y1="42086" x2="86830" y2="42086"/>
                        <a14:foregroundMark x1="54688" y1="46223" x2="54688" y2="46223"/>
                        <a14:foregroundMark x1="49777" y1="48921" x2="49777" y2="48921"/>
                        <a14:foregroundMark x1="26116" y1="42446" x2="26116" y2="42446"/>
                        <a14:foregroundMark x1="26116" y1="42446" x2="26116" y2="42446"/>
                        <a14:foregroundMark x1="8929" y1="45863" x2="8929" y2="45863"/>
                        <a14:foregroundMark x1="10045" y1="46583" x2="10045" y2="46583"/>
                        <a14:foregroundMark x1="38170" y1="3957" x2="28125" y2="3777"/>
                        <a14:foregroundMark x1="91741" y1="47842" x2="91741" y2="47842"/>
                        <a14:foregroundMark x1="81027" y1="48921" x2="51786" y2="46583"/>
                        <a14:foregroundMark x1="12277" y1="47122" x2="12277" y2="47482"/>
                        <a14:foregroundMark x1="12054" y1="48741" x2="47545" y2="47122"/>
                        <a14:foregroundMark x1="47545" y1="47122" x2="47991" y2="46942"/>
                        <a14:foregroundMark x1="54018" y1="47122" x2="50670" y2="48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1" t="1680" r="4577" b="50000"/>
          <a:stretch/>
        </p:blipFill>
        <p:spPr bwMode="auto">
          <a:xfrm>
            <a:off x="366943" y="316193"/>
            <a:ext cx="3435658" cy="2371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خطط انسيابي: رابط 9">
            <a:extLst>
              <a:ext uri="{FF2B5EF4-FFF2-40B4-BE49-F238E27FC236}">
                <a16:creationId xmlns:a16="http://schemas.microsoft.com/office/drawing/2014/main" id="{4F2CF7CB-6B88-4AEA-AD8E-8615D80EABB1}"/>
              </a:ext>
            </a:extLst>
          </p:cNvPr>
          <p:cNvSpPr/>
          <p:nvPr/>
        </p:nvSpPr>
        <p:spPr>
          <a:xfrm>
            <a:off x="1136343" y="601247"/>
            <a:ext cx="1953086" cy="1544715"/>
          </a:xfrm>
          <a:prstGeom prst="flowChartConnecto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Students Book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p.24-25</a:t>
            </a:r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97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D333AA48-11E5-4B7C-9C3E-7A92DEE0C6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7" t="19934" r="39414" b="13929"/>
          <a:stretch/>
        </p:blipFill>
        <p:spPr>
          <a:xfrm>
            <a:off x="5468645" y="0"/>
            <a:ext cx="6723355" cy="6858000"/>
          </a:xfrm>
          <a:prstGeom prst="rect">
            <a:avLst/>
          </a:prstGeom>
        </p:spPr>
      </p:pic>
      <p:sp>
        <p:nvSpPr>
          <p:cNvPr id="6" name="وسيلة الشرح: سهم لأسفل 5">
            <a:extLst>
              <a:ext uri="{FF2B5EF4-FFF2-40B4-BE49-F238E27FC236}">
                <a16:creationId xmlns:a16="http://schemas.microsoft.com/office/drawing/2014/main" id="{F24A7539-052A-49FB-8E20-F83B9002547D}"/>
              </a:ext>
            </a:extLst>
          </p:cNvPr>
          <p:cNvSpPr/>
          <p:nvPr/>
        </p:nvSpPr>
        <p:spPr>
          <a:xfrm>
            <a:off x="85715" y="90118"/>
            <a:ext cx="2384286" cy="106991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2637"/>
            </a:avLst>
          </a:prstGeom>
          <a:solidFill>
            <a:srgbClr val="E2D28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Skimming:</a:t>
            </a:r>
            <a:endParaRPr lang="ar-SA" sz="24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DC309AB5-1CBA-4377-A66B-6B0F75995810}"/>
              </a:ext>
            </a:extLst>
          </p:cNvPr>
          <p:cNvSpPr/>
          <p:nvPr/>
        </p:nvSpPr>
        <p:spPr>
          <a:xfrm>
            <a:off x="3084991" y="1910185"/>
            <a:ext cx="2246050" cy="975049"/>
          </a:xfrm>
          <a:prstGeom prst="wedgeEllipseCallout">
            <a:avLst>
              <a:gd name="adj1" fmla="val -41103"/>
              <a:gd name="adj2" fmla="val 69784"/>
            </a:avLst>
          </a:prstGeom>
          <a:solidFill>
            <a:srgbClr val="E6A20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…..title?</a:t>
            </a: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3A5AEBB4-0D28-4A80-849E-99B889C07EA4}"/>
              </a:ext>
            </a:extLst>
          </p:cNvPr>
          <p:cNvSpPr/>
          <p:nvPr/>
        </p:nvSpPr>
        <p:spPr>
          <a:xfrm>
            <a:off x="428349" y="1363468"/>
            <a:ext cx="3050959" cy="975049"/>
          </a:xfrm>
          <a:prstGeom prst="wedgeEllipseCallout">
            <a:avLst>
              <a:gd name="adj1" fmla="val -41103"/>
              <a:gd name="adj2" fmla="val 6978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..Sections?</a:t>
            </a: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263E7B6A-6AC7-4E1B-B740-566EEC98B4B3}"/>
              </a:ext>
            </a:extLst>
          </p:cNvPr>
          <p:cNvSpPr/>
          <p:nvPr/>
        </p:nvSpPr>
        <p:spPr>
          <a:xfrm>
            <a:off x="560774" y="2757254"/>
            <a:ext cx="2524217" cy="975049"/>
          </a:xfrm>
          <a:prstGeom prst="wedgeEllipseCallout">
            <a:avLst>
              <a:gd name="adj1" fmla="val -41103"/>
              <a:gd name="adj2" fmla="val 6978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..checklist?</a:t>
            </a: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EC0D9741-97C2-4644-9022-0342A333A467}"/>
              </a:ext>
            </a:extLst>
          </p:cNvPr>
          <p:cNvSpPr/>
          <p:nvPr/>
        </p:nvSpPr>
        <p:spPr>
          <a:xfrm>
            <a:off x="2711653" y="3663515"/>
            <a:ext cx="2524217" cy="975049"/>
          </a:xfrm>
          <a:prstGeom prst="wedgeEllipseCallout">
            <a:avLst>
              <a:gd name="adj1" fmla="val -41103"/>
              <a:gd name="adj2" fmla="val 6978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..advices?</a:t>
            </a: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0A21FAB9-06A8-4D88-A3BB-170B0B474ADB}"/>
              </a:ext>
            </a:extLst>
          </p:cNvPr>
          <p:cNvSpPr/>
          <p:nvPr/>
        </p:nvSpPr>
        <p:spPr>
          <a:xfrm>
            <a:off x="717613" y="4836102"/>
            <a:ext cx="2913354" cy="975049"/>
          </a:xfrm>
          <a:prstGeom prst="wedgeEllipseCallout">
            <a:avLst>
              <a:gd name="adj1" fmla="val -41103"/>
              <a:gd name="adj2" fmla="val 6978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..vegetables?</a:t>
            </a: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12" name="إطار 11">
            <a:extLst>
              <a:ext uri="{FF2B5EF4-FFF2-40B4-BE49-F238E27FC236}">
                <a16:creationId xmlns:a16="http://schemas.microsoft.com/office/drawing/2014/main" id="{E661138F-8A45-4178-A572-F4CCA5123FFB}"/>
              </a:ext>
            </a:extLst>
          </p:cNvPr>
          <p:cNvSpPr/>
          <p:nvPr/>
        </p:nvSpPr>
        <p:spPr>
          <a:xfrm>
            <a:off x="5578665" y="2024109"/>
            <a:ext cx="313202" cy="3643360"/>
          </a:xfrm>
          <a:prstGeom prst="fram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4" name="إطار 13">
            <a:extLst>
              <a:ext uri="{FF2B5EF4-FFF2-40B4-BE49-F238E27FC236}">
                <a16:creationId xmlns:a16="http://schemas.microsoft.com/office/drawing/2014/main" id="{F48CF148-A6D1-482F-940E-7AE7B32FB059}"/>
              </a:ext>
            </a:extLst>
          </p:cNvPr>
          <p:cNvSpPr/>
          <p:nvPr/>
        </p:nvSpPr>
        <p:spPr>
          <a:xfrm>
            <a:off x="9070517" y="1544200"/>
            <a:ext cx="2951430" cy="4266951"/>
          </a:xfrm>
          <a:prstGeom prst="frame">
            <a:avLst>
              <a:gd name="adj1" fmla="val 94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8" name="إطار 17">
            <a:extLst>
              <a:ext uri="{FF2B5EF4-FFF2-40B4-BE49-F238E27FC236}">
                <a16:creationId xmlns:a16="http://schemas.microsoft.com/office/drawing/2014/main" id="{D53AB693-9129-4E81-9068-CC5D6E2FEDEA}"/>
              </a:ext>
            </a:extLst>
          </p:cNvPr>
          <p:cNvSpPr/>
          <p:nvPr/>
        </p:nvSpPr>
        <p:spPr>
          <a:xfrm rot="5400000">
            <a:off x="8279193" y="-2610409"/>
            <a:ext cx="978499" cy="6379558"/>
          </a:xfrm>
          <a:prstGeom prst="frame">
            <a:avLst>
              <a:gd name="adj1" fmla="val 276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91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 tmFilter="0, 0; .2, .5; .8, .5; 1, 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500" autoRev="1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30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4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11ABA418-5D8F-4F23-9E25-D6742D89FB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7" t="19934" r="39414" b="13929"/>
          <a:stretch/>
        </p:blipFill>
        <p:spPr>
          <a:xfrm>
            <a:off x="5468645" y="0"/>
            <a:ext cx="6723355" cy="6858000"/>
          </a:xfrm>
          <a:prstGeom prst="rect">
            <a:avLst/>
          </a:prstGeom>
        </p:spPr>
      </p:pic>
      <p:pic>
        <p:nvPicPr>
          <p:cNvPr id="4" name="Reading">
            <a:hlinkClick r:id="" action="ppaction://media"/>
            <a:extLst>
              <a:ext uri="{FF2B5EF4-FFF2-40B4-BE49-F238E27FC236}">
                <a16:creationId xmlns:a16="http://schemas.microsoft.com/office/drawing/2014/main" id="{455FD9EE-5C55-49C1-B2EA-40F39898F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428084" y="3683240"/>
            <a:ext cx="967941" cy="992262"/>
          </a:xfrm>
          <a:prstGeom prst="rect">
            <a:avLst/>
          </a:prstGeom>
        </p:spPr>
      </p:pic>
      <p:pic>
        <p:nvPicPr>
          <p:cNvPr id="6" name="Picture 4" descr="Listening Icon #416587 - Free Icons Library">
            <a:extLst>
              <a:ext uri="{FF2B5EF4-FFF2-40B4-BE49-F238E27FC236}">
                <a16:creationId xmlns:a16="http://schemas.microsoft.com/office/drawing/2014/main" id="{DDDE935C-D084-4CF0-A864-6DC843F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971" y="1397247"/>
            <a:ext cx="2014537" cy="151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وسيلة الشرح: سهم لأسفل 6">
            <a:extLst>
              <a:ext uri="{FF2B5EF4-FFF2-40B4-BE49-F238E27FC236}">
                <a16:creationId xmlns:a16="http://schemas.microsoft.com/office/drawing/2014/main" id="{1DEC31E4-7ED7-4BAA-B53D-4FE68A5E4118}"/>
              </a:ext>
            </a:extLst>
          </p:cNvPr>
          <p:cNvSpPr/>
          <p:nvPr/>
        </p:nvSpPr>
        <p:spPr>
          <a:xfrm>
            <a:off x="85715" y="90118"/>
            <a:ext cx="2728506" cy="106991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2637"/>
            </a:avLst>
          </a:prstGeom>
          <a:solidFill>
            <a:srgbClr val="E2D28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Read &amp; Listen</a:t>
            </a:r>
            <a:endParaRPr lang="ar-SA" sz="24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801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 tmFilter="0, 0; .2, .5; .8, .5; 1, 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500" autoRev="1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30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0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D333AA48-11E5-4B7C-9C3E-7A92DEE0C6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7" t="19934" r="39414" b="13929"/>
          <a:stretch/>
        </p:blipFill>
        <p:spPr>
          <a:xfrm>
            <a:off x="5468645" y="0"/>
            <a:ext cx="6723355" cy="6858000"/>
          </a:xfrm>
          <a:prstGeom prst="rect">
            <a:avLst/>
          </a:prstGeom>
        </p:spPr>
      </p:pic>
      <p:sp>
        <p:nvSpPr>
          <p:cNvPr id="6" name="وسيلة الشرح: سهم لأسفل 5">
            <a:extLst>
              <a:ext uri="{FF2B5EF4-FFF2-40B4-BE49-F238E27FC236}">
                <a16:creationId xmlns:a16="http://schemas.microsoft.com/office/drawing/2014/main" id="{F24A7539-052A-49FB-8E20-F83B9002547D}"/>
              </a:ext>
            </a:extLst>
          </p:cNvPr>
          <p:cNvSpPr/>
          <p:nvPr/>
        </p:nvSpPr>
        <p:spPr>
          <a:xfrm>
            <a:off x="85715" y="90118"/>
            <a:ext cx="2384286" cy="106991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2637"/>
            </a:avLst>
          </a:prstGeom>
          <a:solidFill>
            <a:srgbClr val="E2D28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Scanning:</a:t>
            </a:r>
            <a:endParaRPr lang="ar-SA" sz="2400" b="1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DC309AB5-1CBA-4377-A66B-6B0F75995810}"/>
              </a:ext>
            </a:extLst>
          </p:cNvPr>
          <p:cNvSpPr/>
          <p:nvPr/>
        </p:nvSpPr>
        <p:spPr>
          <a:xfrm>
            <a:off x="2737784" y="1907410"/>
            <a:ext cx="2614473" cy="975049"/>
          </a:xfrm>
          <a:prstGeom prst="wedgeEllipseCallout">
            <a:avLst>
              <a:gd name="adj1" fmla="val -58420"/>
              <a:gd name="adj2" fmla="val 71605"/>
            </a:avLst>
          </a:prstGeom>
          <a:solidFill>
            <a:srgbClr val="E6A20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What is lean meat ?</a:t>
            </a: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3A5AEBB4-0D28-4A80-849E-99B889C07EA4}"/>
              </a:ext>
            </a:extLst>
          </p:cNvPr>
          <p:cNvSpPr/>
          <p:nvPr/>
        </p:nvSpPr>
        <p:spPr>
          <a:xfrm>
            <a:off x="47451" y="1323892"/>
            <a:ext cx="3219531" cy="975049"/>
          </a:xfrm>
          <a:prstGeom prst="wedgeEllipseCallout">
            <a:avLst>
              <a:gd name="adj1" fmla="val -41103"/>
              <a:gd name="adj2" fmla="val 6978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What is diet ?</a:t>
            </a: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263E7B6A-6AC7-4E1B-B740-566EEC98B4B3}"/>
              </a:ext>
            </a:extLst>
          </p:cNvPr>
          <p:cNvSpPr/>
          <p:nvPr/>
        </p:nvSpPr>
        <p:spPr>
          <a:xfrm>
            <a:off x="135365" y="3252293"/>
            <a:ext cx="3789575" cy="1235639"/>
          </a:xfrm>
          <a:prstGeom prst="wedgeEllipseCallout">
            <a:avLst>
              <a:gd name="adj1" fmla="val -41103"/>
              <a:gd name="adj2" fmla="val 6978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What is meant by “ checklist “  ?</a:t>
            </a:r>
          </a:p>
        </p:txBody>
      </p:sp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EC0D9741-97C2-4644-9022-0342A333A467}"/>
              </a:ext>
            </a:extLst>
          </p:cNvPr>
          <p:cNvSpPr/>
          <p:nvPr/>
        </p:nvSpPr>
        <p:spPr>
          <a:xfrm>
            <a:off x="2524133" y="4210304"/>
            <a:ext cx="3110420" cy="975049"/>
          </a:xfrm>
          <a:prstGeom prst="wedgeEllipseCallout">
            <a:avLst>
              <a:gd name="adj1" fmla="val -41103"/>
              <a:gd name="adj2" fmla="val 6978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What is the main idea  ?</a:t>
            </a:r>
          </a:p>
        </p:txBody>
      </p:sp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0A21FAB9-06A8-4D88-A3BB-170B0B474ADB}"/>
              </a:ext>
            </a:extLst>
          </p:cNvPr>
          <p:cNvSpPr/>
          <p:nvPr/>
        </p:nvSpPr>
        <p:spPr>
          <a:xfrm>
            <a:off x="200539" y="5396425"/>
            <a:ext cx="3589036" cy="975049"/>
          </a:xfrm>
          <a:prstGeom prst="wedgeEllipseCallout">
            <a:avLst>
              <a:gd name="adj1" fmla="val -41103"/>
              <a:gd name="adj2" fmla="val 6978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How is healthy a relative term ?</a:t>
            </a:r>
          </a:p>
        </p:txBody>
      </p:sp>
      <p:sp>
        <p:nvSpPr>
          <p:cNvPr id="12" name="إطار 11">
            <a:extLst>
              <a:ext uri="{FF2B5EF4-FFF2-40B4-BE49-F238E27FC236}">
                <a16:creationId xmlns:a16="http://schemas.microsoft.com/office/drawing/2014/main" id="{E661138F-8A45-4178-A572-F4CCA5123FFB}"/>
              </a:ext>
            </a:extLst>
          </p:cNvPr>
          <p:cNvSpPr/>
          <p:nvPr/>
        </p:nvSpPr>
        <p:spPr>
          <a:xfrm>
            <a:off x="5578665" y="2024109"/>
            <a:ext cx="313202" cy="3643360"/>
          </a:xfrm>
          <a:prstGeom prst="fram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4" name="إطار 13">
            <a:extLst>
              <a:ext uri="{FF2B5EF4-FFF2-40B4-BE49-F238E27FC236}">
                <a16:creationId xmlns:a16="http://schemas.microsoft.com/office/drawing/2014/main" id="{F48CF148-A6D1-482F-940E-7AE7B32FB059}"/>
              </a:ext>
            </a:extLst>
          </p:cNvPr>
          <p:cNvSpPr/>
          <p:nvPr/>
        </p:nvSpPr>
        <p:spPr>
          <a:xfrm>
            <a:off x="9070517" y="1544200"/>
            <a:ext cx="2951430" cy="4266951"/>
          </a:xfrm>
          <a:prstGeom prst="frame">
            <a:avLst>
              <a:gd name="adj1" fmla="val 94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8" name="إطار 17">
            <a:extLst>
              <a:ext uri="{FF2B5EF4-FFF2-40B4-BE49-F238E27FC236}">
                <a16:creationId xmlns:a16="http://schemas.microsoft.com/office/drawing/2014/main" id="{D53AB693-9129-4E81-9068-CC5D6E2FEDEA}"/>
              </a:ext>
            </a:extLst>
          </p:cNvPr>
          <p:cNvSpPr/>
          <p:nvPr/>
        </p:nvSpPr>
        <p:spPr>
          <a:xfrm rot="5400000">
            <a:off x="8279193" y="-2610409"/>
            <a:ext cx="978499" cy="6379558"/>
          </a:xfrm>
          <a:prstGeom prst="frame">
            <a:avLst>
              <a:gd name="adj1" fmla="val 276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C2E681C-E796-478A-89B3-7EE4F24E719D}"/>
              </a:ext>
            </a:extLst>
          </p:cNvPr>
          <p:cNvSpPr/>
          <p:nvPr/>
        </p:nvSpPr>
        <p:spPr>
          <a:xfrm>
            <a:off x="5514265" y="1158740"/>
            <a:ext cx="6592019" cy="4815932"/>
          </a:xfrm>
          <a:prstGeom prst="rect">
            <a:avLst/>
          </a:prstGeom>
          <a:solidFill>
            <a:schemeClr val="accent3">
              <a:alpha val="51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572CC6A-060C-41BF-9FC2-51D75CA8583C}"/>
              </a:ext>
            </a:extLst>
          </p:cNvPr>
          <p:cNvSpPr/>
          <p:nvPr/>
        </p:nvSpPr>
        <p:spPr>
          <a:xfrm>
            <a:off x="5468645" y="91928"/>
            <a:ext cx="6592019" cy="976691"/>
          </a:xfrm>
          <a:prstGeom prst="rect">
            <a:avLst/>
          </a:prstGeom>
          <a:solidFill>
            <a:schemeClr val="accent3">
              <a:alpha val="51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A2E693B-D1EF-4382-848E-B99F64452541}"/>
              </a:ext>
            </a:extLst>
          </p:cNvPr>
          <p:cNvSpPr/>
          <p:nvPr/>
        </p:nvSpPr>
        <p:spPr>
          <a:xfrm>
            <a:off x="9070517" y="1158739"/>
            <a:ext cx="3074032" cy="4815932"/>
          </a:xfrm>
          <a:prstGeom prst="rect">
            <a:avLst/>
          </a:prstGeom>
          <a:solidFill>
            <a:schemeClr val="accent3">
              <a:alpha val="51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7683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 tmFilter="0, 0; .2, .5; .8, .5; 1, 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500" autoRev="1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30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-0.28737 -0.0201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-101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1" grpId="0" animBg="1"/>
      <p:bldP spid="11" grpId="1" animBg="1"/>
      <p:bldP spid="2" grpId="0" animBg="1"/>
      <p:bldP spid="13" grpId="0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تصميم مخص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137</Words>
  <Application>Microsoft Office PowerPoint</Application>
  <PresentationFormat>شاشة عريضة</PresentationFormat>
  <Paragraphs>45</Paragraphs>
  <Slides>12</Slides>
  <Notes>6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MV Boli</vt:lpstr>
      <vt:lpstr>نسق Office</vt:lpstr>
      <vt:lpstr>تصميم مخصص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حصه بنت العتيبي</cp:lastModifiedBy>
  <cp:revision>73</cp:revision>
  <dcterms:created xsi:type="dcterms:W3CDTF">2021-12-28T11:45:51Z</dcterms:created>
  <dcterms:modified xsi:type="dcterms:W3CDTF">2022-12-26T05:35:35Z</dcterms:modified>
</cp:coreProperties>
</file>