
<file path=[Content_Types].xml><?xml version="1.0" encoding="utf-8"?>
<Types xmlns="http://schemas.openxmlformats.org/package/2006/content-types">
  <Default Extension="emf" ContentType="image/x-emf"/>
  <Default Extension="jpeg" ContentType="image/jpeg"/>
  <Default Extension="mp3" ContentType="audio/mpeg"/>
  <Default Extension="png" ContentType="image/png"/>
  <Default Extension="rels" ContentType="application/vnd.openxmlformats-package.relationships+xml"/>
  <Default Extension="tmp" ContentType="image/png"/>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p:sldMasterIdLst>
    <p:sldMasterId id="2147483648" r:id="rId1"/>
  </p:sldMasterIdLst>
  <p:notesMasterIdLst>
    <p:notesMasterId r:id="rId14"/>
  </p:notesMasterIdLst>
  <p:sldIdLst>
    <p:sldId id="256" r:id="rId2"/>
    <p:sldId id="258" r:id="rId3"/>
    <p:sldId id="287" r:id="rId4"/>
    <p:sldId id="295" r:id="rId5"/>
    <p:sldId id="298" r:id="rId6"/>
    <p:sldId id="297" r:id="rId7"/>
    <p:sldId id="303" r:id="rId8"/>
    <p:sldId id="296" r:id="rId9"/>
    <p:sldId id="305" r:id="rId10"/>
    <p:sldId id="291" r:id="rId11"/>
    <p:sldId id="299" r:id="rId12"/>
    <p:sldId id="294" r:id="rId13"/>
  </p:sldIdLst>
  <p:sldSz cx="12192000" cy="6858000"/>
  <p:notesSz cx="6858000" cy="9144000"/>
  <p:defaultTextStyle>
    <a:defPPr>
      <a:defRPr lang="ar-SA"/>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BC90C1"/>
    <a:srgbClr val="AAAC87"/>
    <a:srgbClr val="D0A1C1"/>
    <a:srgbClr val="357EAA"/>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93304BD7-4E4F-4C1B-A238-B3996154D244}" v="1" dt="2022-12-26T05:34:38.295"/>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80094" autoAdjust="0"/>
    <p:restoredTop sz="94660"/>
  </p:normalViewPr>
  <p:slideViewPr>
    <p:cSldViewPr snapToGrid="0">
      <p:cViewPr>
        <p:scale>
          <a:sx n="28" d="100"/>
          <a:sy n="28" d="100"/>
        </p:scale>
        <p:origin x="1948" y="79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20" Type="http://schemas.microsoft.com/office/2015/10/relationships/revisionInfo" Target="revisionInfo.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19" Type="http://schemas.microsoft.com/office/2016/11/relationships/changesInfo" Target="changesInfos/changesInfo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حصه بنت العتيبي" userId="c1fe605c-1aaf-4791-a440-af891effc177" providerId="ADAL" clId="{70C1A024-952E-4288-98E9-12345DB80954}"/>
    <pc:docChg chg="undo custSel addSld delSld modSld sldOrd modMainMaster">
      <pc:chgData name="حصه بنت العتيبي" userId="c1fe605c-1aaf-4791-a440-af891effc177" providerId="ADAL" clId="{70C1A024-952E-4288-98E9-12345DB80954}" dt="2021-12-28T11:43:54.694" v="1075"/>
      <pc:docMkLst>
        <pc:docMk/>
      </pc:docMkLst>
      <pc:sldChg chg="modTransition">
        <pc:chgData name="حصه بنت العتيبي" userId="c1fe605c-1aaf-4791-a440-af891effc177" providerId="ADAL" clId="{70C1A024-952E-4288-98E9-12345DB80954}" dt="2021-12-27T19:32:18.018" v="583"/>
        <pc:sldMkLst>
          <pc:docMk/>
          <pc:sldMk cId="1270081619" sldId="256"/>
        </pc:sldMkLst>
      </pc:sldChg>
      <pc:sldChg chg="modTransition">
        <pc:chgData name="حصه بنت العتيبي" userId="c1fe605c-1aaf-4791-a440-af891effc177" providerId="ADAL" clId="{70C1A024-952E-4288-98E9-12345DB80954}" dt="2021-12-27T19:32:18.018" v="583"/>
        <pc:sldMkLst>
          <pc:docMk/>
          <pc:sldMk cId="1814187699" sldId="258"/>
        </pc:sldMkLst>
      </pc:sldChg>
      <pc:sldChg chg="addSp modSp mod modTransition">
        <pc:chgData name="حصه بنت العتيبي" userId="c1fe605c-1aaf-4791-a440-af891effc177" providerId="ADAL" clId="{70C1A024-952E-4288-98E9-12345DB80954}" dt="2021-12-27T19:32:18.018" v="583"/>
        <pc:sldMkLst>
          <pc:docMk/>
          <pc:sldMk cId="2683659493" sldId="287"/>
        </pc:sldMkLst>
        <pc:spChg chg="mod">
          <ac:chgData name="حصه بنت العتيبي" userId="c1fe605c-1aaf-4791-a440-af891effc177" providerId="ADAL" clId="{70C1A024-952E-4288-98E9-12345DB80954}" dt="2021-12-27T05:47:58.878" v="17" actId="207"/>
          <ac:spMkLst>
            <pc:docMk/>
            <pc:sldMk cId="2683659493" sldId="287"/>
            <ac:spMk id="9" creationId="{D1A36950-1C43-40E7-9363-A4DBD721E564}"/>
          </ac:spMkLst>
        </pc:spChg>
        <pc:picChg chg="add mod">
          <ac:chgData name="حصه بنت العتيبي" userId="c1fe605c-1aaf-4791-a440-af891effc177" providerId="ADAL" clId="{70C1A024-952E-4288-98E9-12345DB80954}" dt="2021-12-27T05:47:49.327" v="16" actId="1076"/>
          <ac:picMkLst>
            <pc:docMk/>
            <pc:sldMk cId="2683659493" sldId="287"/>
            <ac:picMk id="4" creationId="{4C4C2B08-DFA7-4E3D-8C57-AEC2BB6EE972}"/>
          </ac:picMkLst>
        </pc:picChg>
      </pc:sldChg>
      <pc:sldChg chg="addSp delSp modSp add mod ord modTransition modAnim">
        <pc:chgData name="حصه بنت العتيبي" userId="c1fe605c-1aaf-4791-a440-af891effc177" providerId="ADAL" clId="{70C1A024-952E-4288-98E9-12345DB80954}" dt="2021-12-28T10:45:37.990" v="841"/>
        <pc:sldMkLst>
          <pc:docMk/>
          <pc:sldMk cId="0" sldId="291"/>
        </pc:sldMkLst>
        <pc:spChg chg="add mod">
          <ac:chgData name="حصه بنت العتيبي" userId="c1fe605c-1aaf-4791-a440-af891effc177" providerId="ADAL" clId="{70C1A024-952E-4288-98E9-12345DB80954}" dt="2021-12-28T10:27:10.174" v="766" actId="403"/>
          <ac:spMkLst>
            <pc:docMk/>
            <pc:sldMk cId="0" sldId="291"/>
            <ac:spMk id="21" creationId="{DEFE3D9D-E0D2-4FAF-A425-AAFD2C03AA18}"/>
          </ac:spMkLst>
        </pc:spChg>
        <pc:spChg chg="add mod">
          <ac:chgData name="حصه بنت العتيبي" userId="c1fe605c-1aaf-4791-a440-af891effc177" providerId="ADAL" clId="{70C1A024-952E-4288-98E9-12345DB80954}" dt="2021-12-28T10:30:40.732" v="780" actId="14100"/>
          <ac:spMkLst>
            <pc:docMk/>
            <pc:sldMk cId="0" sldId="291"/>
            <ac:spMk id="23" creationId="{12F820C0-921C-4CA8-B042-BDB02E49685C}"/>
          </ac:spMkLst>
        </pc:spChg>
        <pc:spChg chg="add mod">
          <ac:chgData name="حصه بنت العتيبي" userId="c1fe605c-1aaf-4791-a440-af891effc177" providerId="ADAL" clId="{70C1A024-952E-4288-98E9-12345DB80954}" dt="2021-12-28T10:31:35.159" v="791" actId="1076"/>
          <ac:spMkLst>
            <pc:docMk/>
            <pc:sldMk cId="0" sldId="291"/>
            <ac:spMk id="24" creationId="{305B68B0-4D48-447C-9285-D245822F53D0}"/>
          </ac:spMkLst>
        </pc:spChg>
        <pc:spChg chg="add mod">
          <ac:chgData name="حصه بنت العتيبي" userId="c1fe605c-1aaf-4791-a440-af891effc177" providerId="ADAL" clId="{70C1A024-952E-4288-98E9-12345DB80954}" dt="2021-12-28T10:32:10.485" v="799" actId="1076"/>
          <ac:spMkLst>
            <pc:docMk/>
            <pc:sldMk cId="0" sldId="291"/>
            <ac:spMk id="25" creationId="{301606BE-0FD7-4055-958D-4788DDEC2009}"/>
          </ac:spMkLst>
        </pc:spChg>
        <pc:spChg chg="add mod">
          <ac:chgData name="حصه بنت العتيبي" userId="c1fe605c-1aaf-4791-a440-af891effc177" providerId="ADAL" clId="{70C1A024-952E-4288-98E9-12345DB80954}" dt="2021-12-28T10:34:34.108" v="826" actId="1076"/>
          <ac:spMkLst>
            <pc:docMk/>
            <pc:sldMk cId="0" sldId="291"/>
            <ac:spMk id="26" creationId="{26E024BC-D80B-4D56-943E-5783ED4E40EC}"/>
          </ac:spMkLst>
        </pc:spChg>
        <pc:spChg chg="mod">
          <ac:chgData name="حصه بنت العتيبي" userId="c1fe605c-1aaf-4791-a440-af891effc177" providerId="ADAL" clId="{70C1A024-952E-4288-98E9-12345DB80954}" dt="2021-12-27T20:32:27.666" v="732" actId="1076"/>
          <ac:spMkLst>
            <pc:docMk/>
            <pc:sldMk cId="0" sldId="291"/>
            <ac:spMk id="1386" creationId="{00000000-0000-0000-0000-000000000000}"/>
          </ac:spMkLst>
        </pc:spChg>
        <pc:spChg chg="mod">
          <ac:chgData name="حصه بنت العتيبي" userId="c1fe605c-1aaf-4791-a440-af891effc177" providerId="ADAL" clId="{70C1A024-952E-4288-98E9-12345DB80954}" dt="2021-12-28T10:35:17.030" v="835" actId="1076"/>
          <ac:spMkLst>
            <pc:docMk/>
            <pc:sldMk cId="0" sldId="291"/>
            <ac:spMk id="1387" creationId="{00000000-0000-0000-0000-000000000000}"/>
          </ac:spMkLst>
        </pc:spChg>
        <pc:spChg chg="mod topLvl">
          <ac:chgData name="حصه بنت العتيبي" userId="c1fe605c-1aaf-4791-a440-af891effc177" providerId="ADAL" clId="{70C1A024-952E-4288-98E9-12345DB80954}" dt="2021-12-28T10:32:33.159" v="804" actId="165"/>
          <ac:spMkLst>
            <pc:docMk/>
            <pc:sldMk cId="0" sldId="291"/>
            <ac:spMk id="1389" creationId="{00000000-0000-0000-0000-000000000000}"/>
          </ac:spMkLst>
        </pc:spChg>
        <pc:spChg chg="mod topLvl">
          <ac:chgData name="حصه بنت العتيبي" userId="c1fe605c-1aaf-4791-a440-af891effc177" providerId="ADAL" clId="{70C1A024-952E-4288-98E9-12345DB80954}" dt="2021-12-28T10:33:21.754" v="813" actId="1076"/>
          <ac:spMkLst>
            <pc:docMk/>
            <pc:sldMk cId="0" sldId="291"/>
            <ac:spMk id="1390" creationId="{00000000-0000-0000-0000-000000000000}"/>
          </ac:spMkLst>
        </pc:spChg>
        <pc:spChg chg="mod">
          <ac:chgData name="حصه بنت العتيبي" userId="c1fe605c-1aaf-4791-a440-af891effc177" providerId="ADAL" clId="{70C1A024-952E-4288-98E9-12345DB80954}" dt="2021-12-27T20:05:31.417" v="675" actId="11530"/>
          <ac:spMkLst>
            <pc:docMk/>
            <pc:sldMk cId="0" sldId="291"/>
            <ac:spMk id="1392" creationId="{00000000-0000-0000-0000-000000000000}"/>
          </ac:spMkLst>
        </pc:spChg>
        <pc:spChg chg="mod">
          <ac:chgData name="حصه بنت العتيبي" userId="c1fe605c-1aaf-4791-a440-af891effc177" providerId="ADAL" clId="{70C1A024-952E-4288-98E9-12345DB80954}" dt="2021-12-28T10:28:49.049" v="771" actId="688"/>
          <ac:spMkLst>
            <pc:docMk/>
            <pc:sldMk cId="0" sldId="291"/>
            <ac:spMk id="1393" creationId="{00000000-0000-0000-0000-000000000000}"/>
          </ac:spMkLst>
        </pc:spChg>
        <pc:spChg chg="del mod">
          <ac:chgData name="حصه بنت العتيبي" userId="c1fe605c-1aaf-4791-a440-af891effc177" providerId="ADAL" clId="{70C1A024-952E-4288-98E9-12345DB80954}" dt="2021-12-28T10:27:14.827" v="767" actId="478"/>
          <ac:spMkLst>
            <pc:docMk/>
            <pc:sldMk cId="0" sldId="291"/>
            <ac:spMk id="1394" creationId="{00000000-0000-0000-0000-000000000000}"/>
          </ac:spMkLst>
        </pc:spChg>
        <pc:spChg chg="mod topLvl">
          <ac:chgData name="حصه بنت العتيبي" userId="c1fe605c-1aaf-4791-a440-af891effc177" providerId="ADAL" clId="{70C1A024-952E-4288-98E9-12345DB80954}" dt="2021-12-28T10:30:36.246" v="779" actId="478"/>
          <ac:spMkLst>
            <pc:docMk/>
            <pc:sldMk cId="0" sldId="291"/>
            <ac:spMk id="1401" creationId="{00000000-0000-0000-0000-000000000000}"/>
          </ac:spMkLst>
        </pc:spChg>
        <pc:spChg chg="mod topLvl">
          <ac:chgData name="حصه بنت العتيبي" userId="c1fe605c-1aaf-4791-a440-af891effc177" providerId="ADAL" clId="{70C1A024-952E-4288-98E9-12345DB80954}" dt="2021-12-28T10:30:49.934" v="782" actId="478"/>
          <ac:spMkLst>
            <pc:docMk/>
            <pc:sldMk cId="0" sldId="291"/>
            <ac:spMk id="1402" creationId="{00000000-0000-0000-0000-000000000000}"/>
          </ac:spMkLst>
        </pc:spChg>
        <pc:spChg chg="mod topLvl">
          <ac:chgData name="حصه بنت العتيبي" userId="c1fe605c-1aaf-4791-a440-af891effc177" providerId="ADAL" clId="{70C1A024-952E-4288-98E9-12345DB80954}" dt="2021-12-28T10:31:40.936" v="793" actId="478"/>
          <ac:spMkLst>
            <pc:docMk/>
            <pc:sldMk cId="0" sldId="291"/>
            <ac:spMk id="1403" creationId="{00000000-0000-0000-0000-000000000000}"/>
          </ac:spMkLst>
        </pc:spChg>
        <pc:spChg chg="del">
          <ac:chgData name="حصه بنت العتيبي" userId="c1fe605c-1aaf-4791-a440-af891effc177" providerId="ADAL" clId="{70C1A024-952E-4288-98E9-12345DB80954}" dt="2021-12-27T20:09:30.610" v="684" actId="478"/>
          <ac:spMkLst>
            <pc:docMk/>
            <pc:sldMk cId="0" sldId="291"/>
            <ac:spMk id="1404" creationId="{00000000-0000-0000-0000-000000000000}"/>
          </ac:spMkLst>
        </pc:spChg>
        <pc:spChg chg="del">
          <ac:chgData name="حصه بنت العتيبي" userId="c1fe605c-1aaf-4791-a440-af891effc177" providerId="ADAL" clId="{70C1A024-952E-4288-98E9-12345DB80954}" dt="2021-12-27T20:09:38.299" v="685" actId="478"/>
          <ac:spMkLst>
            <pc:docMk/>
            <pc:sldMk cId="0" sldId="291"/>
            <ac:spMk id="1409" creationId="{00000000-0000-0000-0000-000000000000}"/>
          </ac:spMkLst>
        </pc:spChg>
        <pc:grpChg chg="add del mod">
          <ac:chgData name="حصه بنت العتيبي" userId="c1fe605c-1aaf-4791-a440-af891effc177" providerId="ADAL" clId="{70C1A024-952E-4288-98E9-12345DB80954}" dt="2021-12-28T10:30:36.246" v="779" actId="478"/>
          <ac:grpSpMkLst>
            <pc:docMk/>
            <pc:sldMk cId="0" sldId="291"/>
            <ac:grpSpMk id="2" creationId="{FFC92B13-F17D-4AD5-86AA-E5899F855171}"/>
          </ac:grpSpMkLst>
        </pc:grpChg>
        <pc:grpChg chg="add del mod">
          <ac:chgData name="حصه بنت العتيبي" userId="c1fe605c-1aaf-4791-a440-af891effc177" providerId="ADAL" clId="{70C1A024-952E-4288-98E9-12345DB80954}" dt="2021-12-28T10:30:49.934" v="782" actId="478"/>
          <ac:grpSpMkLst>
            <pc:docMk/>
            <pc:sldMk cId="0" sldId="291"/>
            <ac:grpSpMk id="3" creationId="{65A11CE2-C118-4D3B-9700-51B14D44E563}"/>
          </ac:grpSpMkLst>
        </pc:grpChg>
        <pc:grpChg chg="add del mod">
          <ac:chgData name="حصه بنت العتيبي" userId="c1fe605c-1aaf-4791-a440-af891effc177" providerId="ADAL" clId="{70C1A024-952E-4288-98E9-12345DB80954}" dt="2021-12-28T10:31:40.936" v="793" actId="478"/>
          <ac:grpSpMkLst>
            <pc:docMk/>
            <pc:sldMk cId="0" sldId="291"/>
            <ac:grpSpMk id="4" creationId="{0A907DA0-DCB9-4CBA-912E-2D1D95744024}"/>
          </ac:grpSpMkLst>
        </pc:grpChg>
        <pc:grpChg chg="add mod ord">
          <ac:chgData name="حصه بنت العتيبي" userId="c1fe605c-1aaf-4791-a440-af891effc177" providerId="ADAL" clId="{70C1A024-952E-4288-98E9-12345DB80954}" dt="2021-12-28T10:34:28.858" v="824" actId="167"/>
          <ac:grpSpMkLst>
            <pc:docMk/>
            <pc:sldMk cId="0" sldId="291"/>
            <ac:grpSpMk id="6" creationId="{1CCC3AB6-C1A8-4369-AA80-BBEFDB2F7E71}"/>
          </ac:grpSpMkLst>
        </pc:grpChg>
        <pc:grpChg chg="del">
          <ac:chgData name="حصه بنت العتيبي" userId="c1fe605c-1aaf-4791-a440-af891effc177" providerId="ADAL" clId="{70C1A024-952E-4288-98E9-12345DB80954}" dt="2021-12-27T20:09:30.610" v="684" actId="478"/>
          <ac:grpSpMkLst>
            <pc:docMk/>
            <pc:sldMk cId="0" sldId="291"/>
            <ac:grpSpMk id="1382" creationId="{00000000-0000-0000-0000-000000000000}"/>
          </ac:grpSpMkLst>
        </pc:grpChg>
        <pc:grpChg chg="mod">
          <ac:chgData name="حصه بنت العتيبي" userId="c1fe605c-1aaf-4791-a440-af891effc177" providerId="ADAL" clId="{70C1A024-952E-4288-98E9-12345DB80954}" dt="2021-12-28T10:22:32.296" v="749" actId="14100"/>
          <ac:grpSpMkLst>
            <pc:docMk/>
            <pc:sldMk cId="0" sldId="291"/>
            <ac:grpSpMk id="1385" creationId="{00000000-0000-0000-0000-000000000000}"/>
          </ac:grpSpMkLst>
        </pc:grpChg>
        <pc:grpChg chg="add del mod">
          <ac:chgData name="حصه بنت العتيبي" userId="c1fe605c-1aaf-4791-a440-af891effc177" providerId="ADAL" clId="{70C1A024-952E-4288-98E9-12345DB80954}" dt="2021-12-28T10:32:33.159" v="804" actId="165"/>
          <ac:grpSpMkLst>
            <pc:docMk/>
            <pc:sldMk cId="0" sldId="291"/>
            <ac:grpSpMk id="1388" creationId="{00000000-0000-0000-0000-000000000000}"/>
          </ac:grpSpMkLst>
        </pc:grpChg>
        <pc:grpChg chg="mod">
          <ac:chgData name="حصه بنت العتيبي" userId="c1fe605c-1aaf-4791-a440-af891effc177" providerId="ADAL" clId="{70C1A024-952E-4288-98E9-12345DB80954}" dt="2021-12-28T10:34:25.315" v="823" actId="164"/>
          <ac:grpSpMkLst>
            <pc:docMk/>
            <pc:sldMk cId="0" sldId="291"/>
            <ac:grpSpMk id="1391" creationId="{00000000-0000-0000-0000-000000000000}"/>
          </ac:grpSpMkLst>
        </pc:grpChg>
        <pc:grpChg chg="del">
          <ac:chgData name="حصه بنت العتيبي" userId="c1fe605c-1aaf-4791-a440-af891effc177" providerId="ADAL" clId="{70C1A024-952E-4288-98E9-12345DB80954}" dt="2021-12-27T20:03:24.718" v="664" actId="478"/>
          <ac:grpSpMkLst>
            <pc:docMk/>
            <pc:sldMk cId="0" sldId="291"/>
            <ac:grpSpMk id="1395" creationId="{00000000-0000-0000-0000-000000000000}"/>
          </ac:grpSpMkLst>
        </pc:grpChg>
        <pc:picChg chg="add mod">
          <ac:chgData name="حصه بنت العتيبي" userId="c1fe605c-1aaf-4791-a440-af891effc177" providerId="ADAL" clId="{70C1A024-952E-4288-98E9-12345DB80954}" dt="2021-12-28T10:41:40.282" v="839"/>
          <ac:picMkLst>
            <pc:docMk/>
            <pc:sldMk cId="0" sldId="291"/>
            <ac:picMk id="28" creationId="{21621602-093E-438B-BA42-97A2B6AD3320}"/>
          </ac:picMkLst>
        </pc:picChg>
        <pc:picChg chg="del mod topLvl">
          <ac:chgData name="حصه بنت العتيبي" userId="c1fe605c-1aaf-4791-a440-af891effc177" providerId="ADAL" clId="{70C1A024-952E-4288-98E9-12345DB80954}" dt="2021-12-28T10:30:36.246" v="779" actId="478"/>
          <ac:picMkLst>
            <pc:docMk/>
            <pc:sldMk cId="0" sldId="291"/>
            <ac:picMk id="1405" creationId="{00000000-0000-0000-0000-000000000000}"/>
          </ac:picMkLst>
        </pc:picChg>
        <pc:picChg chg="del mod topLvl">
          <ac:chgData name="حصه بنت العتيبي" userId="c1fe605c-1aaf-4791-a440-af891effc177" providerId="ADAL" clId="{70C1A024-952E-4288-98E9-12345DB80954}" dt="2021-12-28T10:30:49.934" v="782" actId="478"/>
          <ac:picMkLst>
            <pc:docMk/>
            <pc:sldMk cId="0" sldId="291"/>
            <ac:picMk id="1406" creationId="{00000000-0000-0000-0000-000000000000}"/>
          </ac:picMkLst>
        </pc:picChg>
        <pc:picChg chg="del mod topLvl">
          <ac:chgData name="حصه بنت العتيبي" userId="c1fe605c-1aaf-4791-a440-af891effc177" providerId="ADAL" clId="{70C1A024-952E-4288-98E9-12345DB80954}" dt="2021-12-28T10:31:40.936" v="793" actId="478"/>
          <ac:picMkLst>
            <pc:docMk/>
            <pc:sldMk cId="0" sldId="291"/>
            <ac:picMk id="1407" creationId="{00000000-0000-0000-0000-000000000000}"/>
          </ac:picMkLst>
        </pc:picChg>
        <pc:picChg chg="del">
          <ac:chgData name="حصه بنت العتيبي" userId="c1fe605c-1aaf-4791-a440-af891effc177" providerId="ADAL" clId="{70C1A024-952E-4288-98E9-12345DB80954}" dt="2021-12-27T20:09:30.610" v="684" actId="478"/>
          <ac:picMkLst>
            <pc:docMk/>
            <pc:sldMk cId="0" sldId="291"/>
            <ac:picMk id="1408" creationId="{00000000-0000-0000-0000-000000000000}"/>
          </ac:picMkLst>
        </pc:picChg>
      </pc:sldChg>
      <pc:sldChg chg="modSp modTransition">
        <pc:chgData name="حصه بنت العتيبي" userId="c1fe605c-1aaf-4791-a440-af891effc177" providerId="ADAL" clId="{70C1A024-952E-4288-98E9-12345DB80954}" dt="2021-12-27T19:32:18.018" v="583"/>
        <pc:sldMkLst>
          <pc:docMk/>
          <pc:sldMk cId="1297726305" sldId="294"/>
        </pc:sldMkLst>
        <pc:picChg chg="mod">
          <ac:chgData name="حصه بنت العتيبي" userId="c1fe605c-1aaf-4791-a440-af891effc177" providerId="ADAL" clId="{70C1A024-952E-4288-98E9-12345DB80954}" dt="2021-12-27T05:45:04.112" v="9" actId="14100"/>
          <ac:picMkLst>
            <pc:docMk/>
            <pc:sldMk cId="1297726305" sldId="294"/>
            <ac:picMk id="2052" creationId="{3F101BE2-C4F8-4250-AA6C-488B5E9E0783}"/>
          </ac:picMkLst>
        </pc:picChg>
      </pc:sldChg>
      <pc:sldChg chg="addSp modSp ord modTransition modAnim">
        <pc:chgData name="حصه بنت العتيبي" userId="c1fe605c-1aaf-4791-a440-af891effc177" providerId="ADAL" clId="{70C1A024-952E-4288-98E9-12345DB80954}" dt="2021-12-27T19:32:18.018" v="583"/>
        <pc:sldMkLst>
          <pc:docMk/>
          <pc:sldMk cId="304654716" sldId="295"/>
        </pc:sldMkLst>
        <pc:spChg chg="mod">
          <ac:chgData name="حصه بنت العتيبي" userId="c1fe605c-1aaf-4791-a440-af891effc177" providerId="ADAL" clId="{70C1A024-952E-4288-98E9-12345DB80954}" dt="2021-12-27T18:10:57.975" v="345" actId="20577"/>
          <ac:spMkLst>
            <pc:docMk/>
            <pc:sldMk cId="304654716" sldId="295"/>
            <ac:spMk id="11" creationId="{C60C190A-8B69-4ED3-9D63-1E66D57F847C}"/>
          </ac:spMkLst>
        </pc:spChg>
        <pc:picChg chg="add mod">
          <ac:chgData name="حصه بنت العتيبي" userId="c1fe605c-1aaf-4791-a440-af891effc177" providerId="ADAL" clId="{70C1A024-952E-4288-98E9-12345DB80954}" dt="2021-12-27T18:11:03.922" v="347" actId="1076"/>
          <ac:picMkLst>
            <pc:docMk/>
            <pc:sldMk cId="304654716" sldId="295"/>
            <ac:picMk id="10" creationId="{9523A148-64A9-4F3A-8BAB-8D4EEBEF41EE}"/>
          </ac:picMkLst>
        </pc:picChg>
      </pc:sldChg>
      <pc:sldChg chg="addSp delSp modSp new mod ord modTransition modAnim">
        <pc:chgData name="حصه بنت العتيبي" userId="c1fe605c-1aaf-4791-a440-af891effc177" providerId="ADAL" clId="{70C1A024-952E-4288-98E9-12345DB80954}" dt="2021-12-27T19:32:18.018" v="583"/>
        <pc:sldMkLst>
          <pc:docMk/>
          <pc:sldMk cId="3724934195" sldId="296"/>
        </pc:sldMkLst>
        <pc:spChg chg="add mod">
          <ac:chgData name="حصه بنت العتيبي" userId="c1fe605c-1aaf-4791-a440-af891effc177" providerId="ADAL" clId="{70C1A024-952E-4288-98E9-12345DB80954}" dt="2021-12-27T05:59:05.127" v="56" actId="1076"/>
          <ac:spMkLst>
            <pc:docMk/>
            <pc:sldMk cId="3724934195" sldId="296"/>
            <ac:spMk id="8" creationId="{2D3F0CEE-AE14-4D5F-8A36-F894AFC0C615}"/>
          </ac:spMkLst>
        </pc:spChg>
        <pc:picChg chg="add mod ord">
          <ac:chgData name="حصه بنت العتيبي" userId="c1fe605c-1aaf-4791-a440-af891effc177" providerId="ADAL" clId="{70C1A024-952E-4288-98E9-12345DB80954}" dt="2021-12-27T05:59:25.466" v="57" actId="14100"/>
          <ac:picMkLst>
            <pc:docMk/>
            <pc:sldMk cId="3724934195" sldId="296"/>
            <ac:picMk id="3" creationId="{0ECC25E9-B4F2-43EC-9775-C3FE235D7AE6}"/>
          </ac:picMkLst>
        </pc:picChg>
        <pc:picChg chg="add del mod modCrop">
          <ac:chgData name="حصه بنت العتيبي" userId="c1fe605c-1aaf-4791-a440-af891effc177" providerId="ADAL" clId="{70C1A024-952E-4288-98E9-12345DB80954}" dt="2021-12-27T05:48:39.254" v="22" actId="478"/>
          <ac:picMkLst>
            <pc:docMk/>
            <pc:sldMk cId="3724934195" sldId="296"/>
            <ac:picMk id="5" creationId="{56C59F16-2396-4D2B-9839-B5C09C721B5A}"/>
          </ac:picMkLst>
        </pc:picChg>
        <pc:picChg chg="add del mod modCrop">
          <ac:chgData name="حصه بنت العتيبي" userId="c1fe605c-1aaf-4791-a440-af891effc177" providerId="ADAL" clId="{70C1A024-952E-4288-98E9-12345DB80954}" dt="2021-12-27T05:49:38.358" v="31" actId="478"/>
          <ac:picMkLst>
            <pc:docMk/>
            <pc:sldMk cId="3724934195" sldId="296"/>
            <ac:picMk id="7" creationId="{E429B57E-B560-4044-A456-907A474915AC}"/>
          </ac:picMkLst>
        </pc:picChg>
        <pc:picChg chg="add mod">
          <ac:chgData name="حصه بنت العتيبي" userId="c1fe605c-1aaf-4791-a440-af891effc177" providerId="ADAL" clId="{70C1A024-952E-4288-98E9-12345DB80954}" dt="2021-12-27T18:25:16.225" v="401"/>
          <ac:picMkLst>
            <pc:docMk/>
            <pc:sldMk cId="3724934195" sldId="296"/>
            <ac:picMk id="9" creationId="{4B7AB8A4-955C-43E8-ADC5-8D185F3A8FA8}"/>
          </ac:picMkLst>
        </pc:picChg>
      </pc:sldChg>
      <pc:sldChg chg="addSp delSp modSp new mod ord modTransition modAnim">
        <pc:chgData name="حصه بنت العتيبي" userId="c1fe605c-1aaf-4791-a440-af891effc177" providerId="ADAL" clId="{70C1A024-952E-4288-98E9-12345DB80954}" dt="2021-12-27T19:32:18.018" v="583"/>
        <pc:sldMkLst>
          <pc:docMk/>
          <pc:sldMk cId="2806268995" sldId="297"/>
        </pc:sldMkLst>
        <pc:spChg chg="add del mod">
          <ac:chgData name="حصه بنت العتيبي" userId="c1fe605c-1aaf-4791-a440-af891effc177" providerId="ADAL" clId="{70C1A024-952E-4288-98E9-12345DB80954}" dt="2021-12-27T18:10:30.198" v="314" actId="478"/>
          <ac:spMkLst>
            <pc:docMk/>
            <pc:sldMk cId="2806268995" sldId="297"/>
            <ac:spMk id="3" creationId="{3F66C6AF-23B3-410E-983A-69D1DA4793C1}"/>
          </ac:spMkLst>
        </pc:spChg>
        <pc:spChg chg="add mod">
          <ac:chgData name="حصه بنت العتيبي" userId="c1fe605c-1aaf-4791-a440-af891effc177" providerId="ADAL" clId="{70C1A024-952E-4288-98E9-12345DB80954}" dt="2021-12-27T06:20:13.852" v="187" actId="14100"/>
          <ac:spMkLst>
            <pc:docMk/>
            <pc:sldMk cId="2806268995" sldId="297"/>
            <ac:spMk id="4" creationId="{D0C06DE2-1272-42B0-8FC9-8528188D1C0A}"/>
          </ac:spMkLst>
        </pc:spChg>
        <pc:spChg chg="add del mod">
          <ac:chgData name="حصه بنت العتيبي" userId="c1fe605c-1aaf-4791-a440-af891effc177" providerId="ADAL" clId="{70C1A024-952E-4288-98E9-12345DB80954}" dt="2021-12-27T18:17:03.024" v="359" actId="478"/>
          <ac:spMkLst>
            <pc:docMk/>
            <pc:sldMk cId="2806268995" sldId="297"/>
            <ac:spMk id="5" creationId="{546FC22C-E2FE-4669-9D9B-3E0ABE96F813}"/>
          </ac:spMkLst>
        </pc:spChg>
        <pc:spChg chg="add mod">
          <ac:chgData name="حصه بنت العتيبي" userId="c1fe605c-1aaf-4791-a440-af891effc177" providerId="ADAL" clId="{70C1A024-952E-4288-98E9-12345DB80954}" dt="2021-12-27T18:19:45.427" v="389" actId="207"/>
          <ac:spMkLst>
            <pc:docMk/>
            <pc:sldMk cId="2806268995" sldId="297"/>
            <ac:spMk id="6" creationId="{D8BE9CB5-6A5F-4792-98EF-FE0D4BCB7DE5}"/>
          </ac:spMkLst>
        </pc:spChg>
        <pc:picChg chg="add mod">
          <ac:chgData name="حصه بنت العتيبي" userId="c1fe605c-1aaf-4791-a440-af891effc177" providerId="ADAL" clId="{70C1A024-952E-4288-98E9-12345DB80954}" dt="2021-12-27T06:14:13.602" v="134" actId="1076"/>
          <ac:picMkLst>
            <pc:docMk/>
            <pc:sldMk cId="2806268995" sldId="297"/>
            <ac:picMk id="2" creationId="{2507CFFF-01B1-4ACC-BF5B-1DE05C3CE7CB}"/>
          </ac:picMkLst>
        </pc:picChg>
      </pc:sldChg>
      <pc:sldChg chg="addSp delSp modSp new mod ord modTransition modAnim">
        <pc:chgData name="حصه بنت العتيبي" userId="c1fe605c-1aaf-4791-a440-af891effc177" providerId="ADAL" clId="{70C1A024-952E-4288-98E9-12345DB80954}" dt="2021-12-28T11:43:54.694" v="1075"/>
        <pc:sldMkLst>
          <pc:docMk/>
          <pc:sldMk cId="2910907146" sldId="298"/>
        </pc:sldMkLst>
        <pc:spChg chg="add mod">
          <ac:chgData name="حصه بنت العتيبي" userId="c1fe605c-1aaf-4791-a440-af891effc177" providerId="ADAL" clId="{70C1A024-952E-4288-98E9-12345DB80954}" dt="2021-12-27T19:24:01.892" v="568" actId="14861"/>
          <ac:spMkLst>
            <pc:docMk/>
            <pc:sldMk cId="2910907146" sldId="298"/>
            <ac:spMk id="2" creationId="{BC58FCDD-D97F-4494-BDDD-B3DC35318C00}"/>
          </ac:spMkLst>
        </pc:spChg>
        <pc:picChg chg="add del mod modCrop">
          <ac:chgData name="حصه بنت العتيبي" userId="c1fe605c-1aaf-4791-a440-af891effc177" providerId="ADAL" clId="{70C1A024-952E-4288-98E9-12345DB80954}" dt="2021-12-27T18:05:31.867" v="202" actId="478"/>
          <ac:picMkLst>
            <pc:docMk/>
            <pc:sldMk cId="2910907146" sldId="298"/>
            <ac:picMk id="4" creationId="{0005CA13-9DBE-4631-AA18-3978B9E89C2F}"/>
          </ac:picMkLst>
        </pc:picChg>
        <pc:picChg chg="add mod ord modCrop">
          <ac:chgData name="حصه بنت العتيبي" userId="c1fe605c-1aaf-4791-a440-af891effc177" providerId="ADAL" clId="{70C1A024-952E-4288-98E9-12345DB80954}" dt="2021-12-27T19:22:54.523" v="534" actId="1440"/>
          <ac:picMkLst>
            <pc:docMk/>
            <pc:sldMk cId="2910907146" sldId="298"/>
            <ac:picMk id="6" creationId="{CE0C7C16-16E0-4D19-926A-DB15AE839B61}"/>
          </ac:picMkLst>
        </pc:picChg>
        <pc:picChg chg="add mod">
          <ac:chgData name="حصه بنت العتيبي" userId="c1fe605c-1aaf-4791-a440-af891effc177" providerId="ADAL" clId="{70C1A024-952E-4288-98E9-12345DB80954}" dt="2021-12-27T19:24:42.236" v="574" actId="14100"/>
          <ac:picMkLst>
            <pc:docMk/>
            <pc:sldMk cId="2910907146" sldId="298"/>
            <ac:picMk id="8" creationId="{EB14E8BA-4CC7-46D6-8C8E-25B088441FD4}"/>
          </ac:picMkLst>
        </pc:picChg>
      </pc:sldChg>
      <pc:sldChg chg="addSp delSp modSp new mod modTransition delAnim modAnim">
        <pc:chgData name="حصه بنت العتيبي" userId="c1fe605c-1aaf-4791-a440-af891effc177" providerId="ADAL" clId="{70C1A024-952E-4288-98E9-12345DB80954}" dt="2021-12-28T10:54:55.886" v="920" actId="1076"/>
        <pc:sldMkLst>
          <pc:docMk/>
          <pc:sldMk cId="251430570" sldId="299"/>
        </pc:sldMkLst>
        <pc:spChg chg="add mod">
          <ac:chgData name="حصه بنت العتيبي" userId="c1fe605c-1aaf-4791-a440-af891effc177" providerId="ADAL" clId="{70C1A024-952E-4288-98E9-12345DB80954}" dt="2021-12-27T19:48:26.464" v="626" actId="1076"/>
          <ac:spMkLst>
            <pc:docMk/>
            <pc:sldMk cId="251430570" sldId="299"/>
            <ac:spMk id="2" creationId="{C93896FE-9A85-4F5C-B78F-DEDD34F11A84}"/>
          </ac:spMkLst>
        </pc:spChg>
        <pc:spChg chg="add mod">
          <ac:chgData name="حصه بنت العتيبي" userId="c1fe605c-1aaf-4791-a440-af891effc177" providerId="ADAL" clId="{70C1A024-952E-4288-98E9-12345DB80954}" dt="2021-12-28T10:46:39.095" v="866" actId="14100"/>
          <ac:spMkLst>
            <pc:docMk/>
            <pc:sldMk cId="251430570" sldId="299"/>
            <ac:spMk id="3" creationId="{FD10FB32-32F9-4AA2-9FBD-EC2B001C2A0D}"/>
          </ac:spMkLst>
        </pc:spChg>
        <pc:spChg chg="add mod">
          <ac:chgData name="حصه بنت العتيبي" userId="c1fe605c-1aaf-4791-a440-af891effc177" providerId="ADAL" clId="{70C1A024-952E-4288-98E9-12345DB80954}" dt="2021-12-28T10:52:37.921" v="917" actId="1076"/>
          <ac:spMkLst>
            <pc:docMk/>
            <pc:sldMk cId="251430570" sldId="299"/>
            <ac:spMk id="6" creationId="{1A39FF41-4FC9-4CAB-80C2-DB5DD76A5173}"/>
          </ac:spMkLst>
        </pc:spChg>
        <pc:spChg chg="add mod">
          <ac:chgData name="حصه بنت العتيبي" userId="c1fe605c-1aaf-4791-a440-af891effc177" providerId="ADAL" clId="{70C1A024-952E-4288-98E9-12345DB80954}" dt="2021-12-28T10:52:33.746" v="916" actId="1076"/>
          <ac:spMkLst>
            <pc:docMk/>
            <pc:sldMk cId="251430570" sldId="299"/>
            <ac:spMk id="7" creationId="{A06A4990-97A1-44D4-A037-A400670061A3}"/>
          </ac:spMkLst>
        </pc:spChg>
        <pc:spChg chg="add mod">
          <ac:chgData name="حصه بنت العتيبي" userId="c1fe605c-1aaf-4791-a440-af891effc177" providerId="ADAL" clId="{70C1A024-952E-4288-98E9-12345DB80954}" dt="2021-12-28T10:52:25.800" v="914" actId="1076"/>
          <ac:spMkLst>
            <pc:docMk/>
            <pc:sldMk cId="251430570" sldId="299"/>
            <ac:spMk id="8" creationId="{6BCEA714-8A28-465A-8170-36DC675B1651}"/>
          </ac:spMkLst>
        </pc:spChg>
        <pc:spChg chg="add mod">
          <ac:chgData name="حصه بنت العتيبي" userId="c1fe605c-1aaf-4791-a440-af891effc177" providerId="ADAL" clId="{70C1A024-952E-4288-98E9-12345DB80954}" dt="2021-12-28T10:52:16.941" v="911" actId="1076"/>
          <ac:spMkLst>
            <pc:docMk/>
            <pc:sldMk cId="251430570" sldId="299"/>
            <ac:spMk id="9" creationId="{212F06FC-16F3-45E7-8755-9C7BA5865A9A}"/>
          </ac:spMkLst>
        </pc:spChg>
        <pc:spChg chg="add mod">
          <ac:chgData name="حصه بنت العتيبي" userId="c1fe605c-1aaf-4791-a440-af891effc177" providerId="ADAL" clId="{70C1A024-952E-4288-98E9-12345DB80954}" dt="2021-12-28T10:52:13.889" v="910" actId="1076"/>
          <ac:spMkLst>
            <pc:docMk/>
            <pc:sldMk cId="251430570" sldId="299"/>
            <ac:spMk id="10" creationId="{D4C34CC3-CEA9-4FE2-ADFE-1ED1D2BAD75A}"/>
          </ac:spMkLst>
        </pc:spChg>
        <pc:grpChg chg="add del mod">
          <ac:chgData name="حصه بنت العتيبي" userId="c1fe605c-1aaf-4791-a440-af891effc177" providerId="ADAL" clId="{70C1A024-952E-4288-98E9-12345DB80954}" dt="2021-12-27T19:49:05.613" v="629" actId="478"/>
          <ac:grpSpMkLst>
            <pc:docMk/>
            <pc:sldMk cId="251430570" sldId="299"/>
            <ac:grpSpMk id="4" creationId="{ADFAA79B-5A70-4031-9D81-95DED063C715}"/>
          </ac:grpSpMkLst>
        </pc:grpChg>
        <pc:picChg chg="add mod">
          <ac:chgData name="حصه بنت العتيبي" userId="c1fe605c-1aaf-4791-a440-af891effc177" providerId="ADAL" clId="{70C1A024-952E-4288-98E9-12345DB80954}" dt="2021-12-27T19:30:24.584" v="576" actId="164"/>
          <ac:picMkLst>
            <pc:docMk/>
            <pc:sldMk cId="251430570" sldId="299"/>
            <ac:picMk id="3" creationId="{0F47B84D-F3A7-44E0-9250-61566B30FCB5}"/>
          </ac:picMkLst>
        </pc:picChg>
        <pc:picChg chg="add mod modCrop">
          <ac:chgData name="حصه بنت العتيبي" userId="c1fe605c-1aaf-4791-a440-af891effc177" providerId="ADAL" clId="{70C1A024-952E-4288-98E9-12345DB80954}" dt="2021-12-28T10:52:43.321" v="918" actId="1076"/>
          <ac:picMkLst>
            <pc:docMk/>
            <pc:sldMk cId="251430570" sldId="299"/>
            <ac:picMk id="4" creationId="{750FC0C9-11BF-47C2-88FE-90690581F877}"/>
          </ac:picMkLst>
        </pc:picChg>
        <pc:picChg chg="add mod">
          <ac:chgData name="حصه بنت العتيبي" userId="c1fe605c-1aaf-4791-a440-af891effc177" providerId="ADAL" clId="{70C1A024-952E-4288-98E9-12345DB80954}" dt="2021-12-28T10:54:55.886" v="920" actId="1076"/>
          <ac:picMkLst>
            <pc:docMk/>
            <pc:sldMk cId="251430570" sldId="299"/>
            <ac:picMk id="11" creationId="{17A9EAFC-4724-4B60-A43A-70C22AD77DE8}"/>
          </ac:picMkLst>
        </pc:picChg>
        <pc:picChg chg="add del mod">
          <ac:chgData name="حصه بنت العتيبي" userId="c1fe605c-1aaf-4791-a440-af891effc177" providerId="ADAL" clId="{70C1A024-952E-4288-98E9-12345DB80954}" dt="2021-12-28T10:41:37.801" v="838" actId="21"/>
          <ac:picMkLst>
            <pc:docMk/>
            <pc:sldMk cId="251430570" sldId="299"/>
            <ac:picMk id="1026" creationId="{5A7457E1-085F-4D8E-A3E5-BD56161BD976}"/>
          </ac:picMkLst>
        </pc:picChg>
      </pc:sldChg>
      <pc:sldChg chg="new del modTransition">
        <pc:chgData name="حصه بنت العتيبي" userId="c1fe605c-1aaf-4791-a440-af891effc177" providerId="ADAL" clId="{70C1A024-952E-4288-98E9-12345DB80954}" dt="2021-12-28T10:55:19.825" v="923" actId="47"/>
        <pc:sldMkLst>
          <pc:docMk/>
          <pc:sldMk cId="3093421" sldId="300"/>
        </pc:sldMkLst>
      </pc:sldChg>
      <pc:sldChg chg="new del modTransition">
        <pc:chgData name="حصه بنت العتيبي" userId="c1fe605c-1aaf-4791-a440-af891effc177" providerId="ADAL" clId="{70C1A024-952E-4288-98E9-12345DB80954}" dt="2021-12-28T10:55:18.690" v="922" actId="47"/>
        <pc:sldMkLst>
          <pc:docMk/>
          <pc:sldMk cId="2461726995" sldId="301"/>
        </pc:sldMkLst>
      </pc:sldChg>
      <pc:sldChg chg="new del modTransition">
        <pc:chgData name="حصه بنت العتيبي" userId="c1fe605c-1aaf-4791-a440-af891effc177" providerId="ADAL" clId="{70C1A024-952E-4288-98E9-12345DB80954}" dt="2021-12-28T10:55:17.481" v="921" actId="47"/>
        <pc:sldMkLst>
          <pc:docMk/>
          <pc:sldMk cId="3912835598" sldId="302"/>
        </pc:sldMkLst>
      </pc:sldChg>
      <pc:sldChg chg="addSp delSp modSp add mod modTransition delAnim modAnim">
        <pc:chgData name="حصه بنت العتيبي" userId="c1fe605c-1aaf-4791-a440-af891effc177" providerId="ADAL" clId="{70C1A024-952E-4288-98E9-12345DB80954}" dt="2021-12-27T19:32:18.018" v="583"/>
        <pc:sldMkLst>
          <pc:docMk/>
          <pc:sldMk cId="1997162567" sldId="303"/>
        </pc:sldMkLst>
        <pc:spChg chg="add mod">
          <ac:chgData name="حصه بنت العتيبي" userId="c1fe605c-1aaf-4791-a440-af891effc177" providerId="ADAL" clId="{70C1A024-952E-4288-98E9-12345DB80954}" dt="2021-12-27T19:18:57.374" v="519" actId="13926"/>
          <ac:spMkLst>
            <pc:docMk/>
            <pc:sldMk cId="1997162567" sldId="303"/>
            <ac:spMk id="3" creationId="{945D6CC1-50D1-4110-9AC7-BF998AD18B07}"/>
          </ac:spMkLst>
        </pc:spChg>
        <pc:spChg chg="del mod">
          <ac:chgData name="حصه بنت العتيبي" userId="c1fe605c-1aaf-4791-a440-af891effc177" providerId="ADAL" clId="{70C1A024-952E-4288-98E9-12345DB80954}" dt="2021-12-27T18:49:04.758" v="453" actId="478"/>
          <ac:spMkLst>
            <pc:docMk/>
            <pc:sldMk cId="1997162567" sldId="303"/>
            <ac:spMk id="4" creationId="{D0C06DE2-1272-42B0-8FC9-8528188D1C0A}"/>
          </ac:spMkLst>
        </pc:spChg>
        <pc:spChg chg="mod ord">
          <ac:chgData name="حصه بنت العتيبي" userId="c1fe605c-1aaf-4791-a440-af891effc177" providerId="ADAL" clId="{70C1A024-952E-4288-98E9-12345DB80954}" dt="2021-12-27T19:14:09.159" v="510" actId="1076"/>
          <ac:spMkLst>
            <pc:docMk/>
            <pc:sldMk cId="1997162567" sldId="303"/>
            <ac:spMk id="6" creationId="{D8BE9CB5-6A5F-4792-98EF-FE0D4BCB7DE5}"/>
          </ac:spMkLst>
        </pc:spChg>
        <pc:spChg chg="add mod">
          <ac:chgData name="حصه بنت العتيبي" userId="c1fe605c-1aaf-4791-a440-af891effc177" providerId="ADAL" clId="{70C1A024-952E-4288-98E9-12345DB80954}" dt="2021-12-27T18:49:16.033" v="455" actId="14100"/>
          <ac:spMkLst>
            <pc:docMk/>
            <pc:sldMk cId="1997162567" sldId="303"/>
            <ac:spMk id="7" creationId="{5D26B914-0DAE-4E66-BB6B-8083D5054F74}"/>
          </ac:spMkLst>
        </pc:spChg>
        <pc:spChg chg="add mod">
          <ac:chgData name="حصه بنت العتيبي" userId="c1fe605c-1aaf-4791-a440-af891effc177" providerId="ADAL" clId="{70C1A024-952E-4288-98E9-12345DB80954}" dt="2021-12-27T19:19:19.940" v="520" actId="13926"/>
          <ac:spMkLst>
            <pc:docMk/>
            <pc:sldMk cId="1997162567" sldId="303"/>
            <ac:spMk id="8" creationId="{32386C77-DED3-485D-970B-8A541F6C5388}"/>
          </ac:spMkLst>
        </pc:spChg>
        <pc:spChg chg="add mod">
          <ac:chgData name="حصه بنت العتيبي" userId="c1fe605c-1aaf-4791-a440-af891effc177" providerId="ADAL" clId="{70C1A024-952E-4288-98E9-12345DB80954}" dt="2021-12-27T19:20:03.221" v="521" actId="207"/>
          <ac:spMkLst>
            <pc:docMk/>
            <pc:sldMk cId="1997162567" sldId="303"/>
            <ac:spMk id="9" creationId="{9A0B3BD1-F53C-442E-BAD1-548D8F9794C7}"/>
          </ac:spMkLst>
        </pc:spChg>
        <pc:picChg chg="mod ord">
          <ac:chgData name="حصه بنت العتيبي" userId="c1fe605c-1aaf-4791-a440-af891effc177" providerId="ADAL" clId="{70C1A024-952E-4288-98E9-12345DB80954}" dt="2021-12-27T18:39:31.556" v="418" actId="166"/>
          <ac:picMkLst>
            <pc:docMk/>
            <pc:sldMk cId="1997162567" sldId="303"/>
            <ac:picMk id="2" creationId="{2507CFFF-01B1-4ACC-BF5B-1DE05C3CE7CB}"/>
          </ac:picMkLst>
        </pc:picChg>
        <pc:picChg chg="add del mod">
          <ac:chgData name="حصه بنت العتيبي" userId="c1fe605c-1aaf-4791-a440-af891effc177" providerId="ADAL" clId="{70C1A024-952E-4288-98E9-12345DB80954}" dt="2021-12-27T18:28:18.300" v="412" actId="21"/>
          <ac:picMkLst>
            <pc:docMk/>
            <pc:sldMk cId="1997162567" sldId="303"/>
            <ac:picMk id="5" creationId="{61DA21B3-6787-49D8-8139-1FD6F08A4554}"/>
          </ac:picMkLst>
        </pc:picChg>
      </pc:sldChg>
      <pc:sldChg chg="new add del">
        <pc:chgData name="حصه بنت العتيبي" userId="c1fe605c-1aaf-4791-a440-af891effc177" providerId="ADAL" clId="{70C1A024-952E-4288-98E9-12345DB80954}" dt="2021-12-28T11:00:52.604" v="975" actId="47"/>
        <pc:sldMkLst>
          <pc:docMk/>
          <pc:sldMk cId="562337163" sldId="304"/>
        </pc:sldMkLst>
      </pc:sldChg>
      <pc:sldChg chg="addSp delSp modSp add mod delAnim modAnim">
        <pc:chgData name="حصه بنت العتيبي" userId="c1fe605c-1aaf-4791-a440-af891effc177" providerId="ADAL" clId="{70C1A024-952E-4288-98E9-12345DB80954}" dt="2021-12-28T11:03:52.809" v="1072" actId="14100"/>
        <pc:sldMkLst>
          <pc:docMk/>
          <pc:sldMk cId="837193082" sldId="305"/>
        </pc:sldMkLst>
        <pc:spChg chg="add mod">
          <ac:chgData name="حصه بنت العتيبي" userId="c1fe605c-1aaf-4791-a440-af891effc177" providerId="ADAL" clId="{70C1A024-952E-4288-98E9-12345DB80954}" dt="2021-12-28T10:59:41.207" v="962" actId="207"/>
          <ac:spMkLst>
            <pc:docMk/>
            <pc:sldMk cId="837193082" sldId="305"/>
            <ac:spMk id="2" creationId="{027F052E-F126-438D-A6BE-354CB94EF25A}"/>
          </ac:spMkLst>
        </pc:spChg>
        <pc:spChg chg="add mod">
          <ac:chgData name="حصه بنت العتيبي" userId="c1fe605c-1aaf-4791-a440-af891effc177" providerId="ADAL" clId="{70C1A024-952E-4288-98E9-12345DB80954}" dt="2021-12-28T11:02:52.323" v="1064" actId="403"/>
          <ac:spMkLst>
            <pc:docMk/>
            <pc:sldMk cId="837193082" sldId="305"/>
            <ac:spMk id="4" creationId="{DA5AFE2A-BF4D-4870-B2C7-1765FC3A3522}"/>
          </ac:spMkLst>
        </pc:spChg>
        <pc:picChg chg="add mod">
          <ac:chgData name="حصه بنت العتيبي" userId="c1fe605c-1aaf-4791-a440-af891effc177" providerId="ADAL" clId="{70C1A024-952E-4288-98E9-12345DB80954}" dt="2021-12-28T11:03:52.809" v="1072" actId="14100"/>
          <ac:picMkLst>
            <pc:docMk/>
            <pc:sldMk cId="837193082" sldId="305"/>
            <ac:picMk id="6" creationId="{97110D6A-CEA6-4DE9-A879-035729DB7650}"/>
          </ac:picMkLst>
        </pc:picChg>
        <pc:picChg chg="del">
          <ac:chgData name="حصه بنت العتيبي" userId="c1fe605c-1aaf-4791-a440-af891effc177" providerId="ADAL" clId="{70C1A024-952E-4288-98E9-12345DB80954}" dt="2021-12-28T10:59:05.479" v="928" actId="478"/>
          <ac:picMkLst>
            <pc:docMk/>
            <pc:sldMk cId="837193082" sldId="305"/>
            <ac:picMk id="9" creationId="{4B7AB8A4-955C-43E8-ADC5-8D185F3A8FA8}"/>
          </ac:picMkLst>
        </pc:picChg>
      </pc:sldChg>
      <pc:sldMasterChg chg="modTransition modSldLayout">
        <pc:chgData name="حصه بنت العتيبي" userId="c1fe605c-1aaf-4791-a440-af891effc177" providerId="ADAL" clId="{70C1A024-952E-4288-98E9-12345DB80954}" dt="2021-12-27T19:32:18.018" v="583"/>
        <pc:sldMasterMkLst>
          <pc:docMk/>
          <pc:sldMasterMk cId="2915458150" sldId="2147483648"/>
        </pc:sldMasterMkLst>
        <pc:sldLayoutChg chg="modTransition">
          <pc:chgData name="حصه بنت العتيبي" userId="c1fe605c-1aaf-4791-a440-af891effc177" providerId="ADAL" clId="{70C1A024-952E-4288-98E9-12345DB80954}" dt="2021-12-27T19:32:18.018" v="583"/>
          <pc:sldLayoutMkLst>
            <pc:docMk/>
            <pc:sldMasterMk cId="2915458150" sldId="2147483648"/>
            <pc:sldLayoutMk cId="754283738" sldId="2147483649"/>
          </pc:sldLayoutMkLst>
        </pc:sldLayoutChg>
        <pc:sldLayoutChg chg="modTransition">
          <pc:chgData name="حصه بنت العتيبي" userId="c1fe605c-1aaf-4791-a440-af891effc177" providerId="ADAL" clId="{70C1A024-952E-4288-98E9-12345DB80954}" dt="2021-12-27T19:32:18.018" v="583"/>
          <pc:sldLayoutMkLst>
            <pc:docMk/>
            <pc:sldMasterMk cId="2915458150" sldId="2147483648"/>
            <pc:sldLayoutMk cId="1064260970" sldId="2147483650"/>
          </pc:sldLayoutMkLst>
        </pc:sldLayoutChg>
        <pc:sldLayoutChg chg="modTransition">
          <pc:chgData name="حصه بنت العتيبي" userId="c1fe605c-1aaf-4791-a440-af891effc177" providerId="ADAL" clId="{70C1A024-952E-4288-98E9-12345DB80954}" dt="2021-12-27T19:32:18.018" v="583"/>
          <pc:sldLayoutMkLst>
            <pc:docMk/>
            <pc:sldMasterMk cId="2915458150" sldId="2147483648"/>
            <pc:sldLayoutMk cId="2335227361" sldId="2147483651"/>
          </pc:sldLayoutMkLst>
        </pc:sldLayoutChg>
        <pc:sldLayoutChg chg="modTransition">
          <pc:chgData name="حصه بنت العتيبي" userId="c1fe605c-1aaf-4791-a440-af891effc177" providerId="ADAL" clId="{70C1A024-952E-4288-98E9-12345DB80954}" dt="2021-12-27T19:32:18.018" v="583"/>
          <pc:sldLayoutMkLst>
            <pc:docMk/>
            <pc:sldMasterMk cId="2915458150" sldId="2147483648"/>
            <pc:sldLayoutMk cId="3926560105" sldId="2147483652"/>
          </pc:sldLayoutMkLst>
        </pc:sldLayoutChg>
        <pc:sldLayoutChg chg="modTransition">
          <pc:chgData name="حصه بنت العتيبي" userId="c1fe605c-1aaf-4791-a440-af891effc177" providerId="ADAL" clId="{70C1A024-952E-4288-98E9-12345DB80954}" dt="2021-12-27T19:32:18.018" v="583"/>
          <pc:sldLayoutMkLst>
            <pc:docMk/>
            <pc:sldMasterMk cId="2915458150" sldId="2147483648"/>
            <pc:sldLayoutMk cId="1195074340" sldId="2147483653"/>
          </pc:sldLayoutMkLst>
        </pc:sldLayoutChg>
        <pc:sldLayoutChg chg="modTransition">
          <pc:chgData name="حصه بنت العتيبي" userId="c1fe605c-1aaf-4791-a440-af891effc177" providerId="ADAL" clId="{70C1A024-952E-4288-98E9-12345DB80954}" dt="2021-12-27T19:32:18.018" v="583"/>
          <pc:sldLayoutMkLst>
            <pc:docMk/>
            <pc:sldMasterMk cId="2915458150" sldId="2147483648"/>
            <pc:sldLayoutMk cId="2813136770" sldId="2147483654"/>
          </pc:sldLayoutMkLst>
        </pc:sldLayoutChg>
        <pc:sldLayoutChg chg="modTransition">
          <pc:chgData name="حصه بنت العتيبي" userId="c1fe605c-1aaf-4791-a440-af891effc177" providerId="ADAL" clId="{70C1A024-952E-4288-98E9-12345DB80954}" dt="2021-12-27T19:32:18.018" v="583"/>
          <pc:sldLayoutMkLst>
            <pc:docMk/>
            <pc:sldMasterMk cId="2915458150" sldId="2147483648"/>
            <pc:sldLayoutMk cId="3310800853" sldId="2147483655"/>
          </pc:sldLayoutMkLst>
        </pc:sldLayoutChg>
        <pc:sldLayoutChg chg="modTransition">
          <pc:chgData name="حصه بنت العتيبي" userId="c1fe605c-1aaf-4791-a440-af891effc177" providerId="ADAL" clId="{70C1A024-952E-4288-98E9-12345DB80954}" dt="2021-12-27T19:32:18.018" v="583"/>
          <pc:sldLayoutMkLst>
            <pc:docMk/>
            <pc:sldMasterMk cId="2915458150" sldId="2147483648"/>
            <pc:sldLayoutMk cId="1971896341" sldId="2147483656"/>
          </pc:sldLayoutMkLst>
        </pc:sldLayoutChg>
        <pc:sldLayoutChg chg="modTransition">
          <pc:chgData name="حصه بنت العتيبي" userId="c1fe605c-1aaf-4791-a440-af891effc177" providerId="ADAL" clId="{70C1A024-952E-4288-98E9-12345DB80954}" dt="2021-12-27T19:32:18.018" v="583"/>
          <pc:sldLayoutMkLst>
            <pc:docMk/>
            <pc:sldMasterMk cId="2915458150" sldId="2147483648"/>
            <pc:sldLayoutMk cId="3955975890" sldId="2147483657"/>
          </pc:sldLayoutMkLst>
        </pc:sldLayoutChg>
        <pc:sldLayoutChg chg="modTransition">
          <pc:chgData name="حصه بنت العتيبي" userId="c1fe605c-1aaf-4791-a440-af891effc177" providerId="ADAL" clId="{70C1A024-952E-4288-98E9-12345DB80954}" dt="2021-12-27T19:32:18.018" v="583"/>
          <pc:sldLayoutMkLst>
            <pc:docMk/>
            <pc:sldMasterMk cId="2915458150" sldId="2147483648"/>
            <pc:sldLayoutMk cId="1307892271" sldId="2147483658"/>
          </pc:sldLayoutMkLst>
        </pc:sldLayoutChg>
        <pc:sldLayoutChg chg="modTransition">
          <pc:chgData name="حصه بنت العتيبي" userId="c1fe605c-1aaf-4791-a440-af891effc177" providerId="ADAL" clId="{70C1A024-952E-4288-98E9-12345DB80954}" dt="2021-12-27T19:32:18.018" v="583"/>
          <pc:sldLayoutMkLst>
            <pc:docMk/>
            <pc:sldMasterMk cId="2915458150" sldId="2147483648"/>
            <pc:sldLayoutMk cId="948733936" sldId="2147483659"/>
          </pc:sldLayoutMkLst>
        </pc:sldLayoutChg>
      </pc:sldMasterChg>
    </pc:docChg>
  </pc:docChgLst>
  <pc:docChgLst>
    <pc:chgData name="حصه بنت العتيبي" userId="c1fe605c-1aaf-4791-a440-af891effc177" providerId="ADAL" clId="{93304BD7-4E4F-4C1B-A238-B3996154D244}"/>
    <pc:docChg chg="modSld">
      <pc:chgData name="حصه بنت العتيبي" userId="c1fe605c-1aaf-4791-a440-af891effc177" providerId="ADAL" clId="{93304BD7-4E4F-4C1B-A238-B3996154D244}" dt="2022-12-26T05:34:38.295" v="0"/>
      <pc:docMkLst>
        <pc:docMk/>
      </pc:docMkLst>
      <pc:sldChg chg="modAnim">
        <pc:chgData name="حصه بنت العتيبي" userId="c1fe605c-1aaf-4791-a440-af891effc177" providerId="ADAL" clId="{93304BD7-4E4F-4C1B-A238-B3996154D244}" dt="2022-12-26T05:34:38.295" v="0"/>
        <pc:sldMkLst>
          <pc:docMk/>
          <pc:sldMk cId="837193082" sldId="305"/>
        </pc:sldMkLst>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عنصر نائب للرأس 1"/>
          <p:cNvSpPr>
            <a:spLocks noGrp="1"/>
          </p:cNvSpPr>
          <p:nvPr>
            <p:ph type="hdr" sz="quarter"/>
          </p:nvPr>
        </p:nvSpPr>
        <p:spPr>
          <a:xfrm>
            <a:off x="3886200" y="0"/>
            <a:ext cx="2971800" cy="458788"/>
          </a:xfrm>
          <a:prstGeom prst="rect">
            <a:avLst/>
          </a:prstGeom>
        </p:spPr>
        <p:txBody>
          <a:bodyPr vert="horz" lIns="91440" tIns="45720" rIns="91440" bIns="45720" rtlCol="1"/>
          <a:lstStyle>
            <a:lvl1pPr algn="r">
              <a:defRPr sz="1200"/>
            </a:lvl1pPr>
          </a:lstStyle>
          <a:p>
            <a:endParaRPr lang="ar-SA"/>
          </a:p>
        </p:txBody>
      </p:sp>
      <p:sp>
        <p:nvSpPr>
          <p:cNvPr id="3" name="عنصر نائب للتاريخ 2"/>
          <p:cNvSpPr>
            <a:spLocks noGrp="1"/>
          </p:cNvSpPr>
          <p:nvPr>
            <p:ph type="dt" idx="1"/>
          </p:nvPr>
        </p:nvSpPr>
        <p:spPr>
          <a:xfrm>
            <a:off x="1588" y="0"/>
            <a:ext cx="2971800" cy="458788"/>
          </a:xfrm>
          <a:prstGeom prst="rect">
            <a:avLst/>
          </a:prstGeom>
        </p:spPr>
        <p:txBody>
          <a:bodyPr vert="horz" lIns="91440" tIns="45720" rIns="91440" bIns="45720" rtlCol="1"/>
          <a:lstStyle>
            <a:lvl1pPr algn="l">
              <a:defRPr sz="1200"/>
            </a:lvl1pPr>
          </a:lstStyle>
          <a:p>
            <a:fld id="{4CF342E6-D04B-4EAA-AFDF-8F4E72248947}" type="datetimeFigureOut">
              <a:rPr lang="ar-SA" smtClean="0"/>
              <a:t>03/06/44</a:t>
            </a:fld>
            <a:endParaRPr lang="ar-SA"/>
          </a:p>
        </p:txBody>
      </p:sp>
      <p:sp>
        <p:nvSpPr>
          <p:cNvPr id="4" name="عنصر نائب لصورة الشريحة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1" anchor="ctr"/>
          <a:lstStyle/>
          <a:p>
            <a:endParaRPr lang="ar-SA"/>
          </a:p>
        </p:txBody>
      </p:sp>
      <p:sp>
        <p:nvSpPr>
          <p:cNvPr id="5" name="عنصر نائب للملاحظات 4"/>
          <p:cNvSpPr>
            <a:spLocks noGrp="1"/>
          </p:cNvSpPr>
          <p:nvPr>
            <p:ph type="body" sz="quarter" idx="3"/>
          </p:nvPr>
        </p:nvSpPr>
        <p:spPr>
          <a:xfrm>
            <a:off x="685800" y="4400550"/>
            <a:ext cx="5486400" cy="3600450"/>
          </a:xfrm>
          <a:prstGeom prst="rect">
            <a:avLst/>
          </a:prstGeom>
        </p:spPr>
        <p:txBody>
          <a:bodyPr vert="horz" lIns="91440" tIns="45720" rIns="91440" bIns="45720" rtlCol="1"/>
          <a:lstStyle/>
          <a:p>
            <a:pPr lvl="0"/>
            <a:r>
              <a:rPr lang="ar-SA"/>
              <a:t>انقر لتحرير أنماط نص الشكل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p>
        </p:txBody>
      </p:sp>
      <p:sp>
        <p:nvSpPr>
          <p:cNvPr id="6" name="عنصر نائب للتذييل 5"/>
          <p:cNvSpPr>
            <a:spLocks noGrp="1"/>
          </p:cNvSpPr>
          <p:nvPr>
            <p:ph type="ftr" sz="quarter" idx="4"/>
          </p:nvPr>
        </p:nvSpPr>
        <p:spPr>
          <a:xfrm>
            <a:off x="3886200" y="8685213"/>
            <a:ext cx="2971800" cy="458787"/>
          </a:xfrm>
          <a:prstGeom prst="rect">
            <a:avLst/>
          </a:prstGeom>
        </p:spPr>
        <p:txBody>
          <a:bodyPr vert="horz" lIns="91440" tIns="45720" rIns="91440" bIns="45720" rtlCol="1" anchor="b"/>
          <a:lstStyle>
            <a:lvl1pPr algn="r">
              <a:defRPr sz="1200"/>
            </a:lvl1pPr>
          </a:lstStyle>
          <a:p>
            <a:endParaRPr lang="ar-SA"/>
          </a:p>
        </p:txBody>
      </p:sp>
      <p:sp>
        <p:nvSpPr>
          <p:cNvPr id="7" name="عنصر نائب لرقم الشريحة 6"/>
          <p:cNvSpPr>
            <a:spLocks noGrp="1"/>
          </p:cNvSpPr>
          <p:nvPr>
            <p:ph type="sldNum" sz="quarter" idx="5"/>
          </p:nvPr>
        </p:nvSpPr>
        <p:spPr>
          <a:xfrm>
            <a:off x="1588" y="8685213"/>
            <a:ext cx="2971800" cy="458787"/>
          </a:xfrm>
          <a:prstGeom prst="rect">
            <a:avLst/>
          </a:prstGeom>
        </p:spPr>
        <p:txBody>
          <a:bodyPr vert="horz" lIns="91440" tIns="45720" rIns="91440" bIns="45720" rtlCol="1" anchor="b"/>
          <a:lstStyle>
            <a:lvl1pPr algn="l">
              <a:defRPr sz="1200"/>
            </a:lvl1pPr>
          </a:lstStyle>
          <a:p>
            <a:fld id="{2DF25B9E-7BA2-4A7B-A5DA-0C0CFD625AE7}" type="slidenum">
              <a:rPr lang="ar-SA" smtClean="0"/>
              <a:t>‹#›</a:t>
            </a:fld>
            <a:endParaRPr lang="ar-SA"/>
          </a:p>
        </p:txBody>
      </p:sp>
    </p:spTree>
    <p:extLst>
      <p:ext uri="{BB962C8B-B14F-4D97-AF65-F5344CB8AC3E}">
        <p14:creationId xmlns:p14="http://schemas.microsoft.com/office/powerpoint/2010/main" val="3017528164"/>
      </p:ext>
    </p:extLst>
  </p:cSld>
  <p:clrMap bg1="lt1" tx1="dk1" bg2="lt2" tx2="dk2" accent1="accent1" accent2="accent2" accent3="accent3" accent4="accent4" accent5="accent5" accent6="accent6" hlink="hlink" folHlink="folHlink"/>
  <p:notesStyle>
    <a:lvl1pPr marL="0" algn="r" defTabSz="914400" rtl="1" eaLnBrk="1" latinLnBrk="0" hangingPunct="1">
      <a:defRPr sz="1200" kern="1200">
        <a:solidFill>
          <a:schemeClr val="tx1"/>
        </a:solidFill>
        <a:latin typeface="+mn-lt"/>
        <a:ea typeface="+mn-ea"/>
        <a:cs typeface="+mn-cs"/>
      </a:defRPr>
    </a:lvl1pPr>
    <a:lvl2pPr marL="457200" algn="r" defTabSz="914400" rtl="1" eaLnBrk="1" latinLnBrk="0" hangingPunct="1">
      <a:defRPr sz="1200" kern="1200">
        <a:solidFill>
          <a:schemeClr val="tx1"/>
        </a:solidFill>
        <a:latin typeface="+mn-lt"/>
        <a:ea typeface="+mn-ea"/>
        <a:cs typeface="+mn-cs"/>
      </a:defRPr>
    </a:lvl2pPr>
    <a:lvl3pPr marL="914400" algn="r" defTabSz="914400" rtl="1" eaLnBrk="1" latinLnBrk="0" hangingPunct="1">
      <a:defRPr sz="1200" kern="1200">
        <a:solidFill>
          <a:schemeClr val="tx1"/>
        </a:solidFill>
        <a:latin typeface="+mn-lt"/>
        <a:ea typeface="+mn-ea"/>
        <a:cs typeface="+mn-cs"/>
      </a:defRPr>
    </a:lvl3pPr>
    <a:lvl4pPr marL="1371600" algn="r" defTabSz="914400" rtl="1" eaLnBrk="1" latinLnBrk="0" hangingPunct="1">
      <a:defRPr sz="1200" kern="1200">
        <a:solidFill>
          <a:schemeClr val="tx1"/>
        </a:solidFill>
        <a:latin typeface="+mn-lt"/>
        <a:ea typeface="+mn-ea"/>
        <a:cs typeface="+mn-cs"/>
      </a:defRPr>
    </a:lvl4pPr>
    <a:lvl5pPr marL="1828800" algn="r" defTabSz="914400" rtl="1" eaLnBrk="1" latinLnBrk="0" hangingPunct="1">
      <a:defRPr sz="1200" kern="1200">
        <a:solidFill>
          <a:schemeClr val="tx1"/>
        </a:solidFill>
        <a:latin typeface="+mn-lt"/>
        <a:ea typeface="+mn-ea"/>
        <a:cs typeface="+mn-cs"/>
      </a:defRPr>
    </a:lvl5pPr>
    <a:lvl6pPr marL="2286000" algn="r" defTabSz="914400" rtl="1" eaLnBrk="1" latinLnBrk="0" hangingPunct="1">
      <a:defRPr sz="1200" kern="1200">
        <a:solidFill>
          <a:schemeClr val="tx1"/>
        </a:solidFill>
        <a:latin typeface="+mn-lt"/>
        <a:ea typeface="+mn-ea"/>
        <a:cs typeface="+mn-cs"/>
      </a:defRPr>
    </a:lvl6pPr>
    <a:lvl7pPr marL="2743200" algn="r" defTabSz="914400" rtl="1" eaLnBrk="1" latinLnBrk="0" hangingPunct="1">
      <a:defRPr sz="1200" kern="1200">
        <a:solidFill>
          <a:schemeClr val="tx1"/>
        </a:solidFill>
        <a:latin typeface="+mn-lt"/>
        <a:ea typeface="+mn-ea"/>
        <a:cs typeface="+mn-cs"/>
      </a:defRPr>
    </a:lvl7pPr>
    <a:lvl8pPr marL="3200400" algn="r" defTabSz="914400" rtl="1" eaLnBrk="1" latinLnBrk="0" hangingPunct="1">
      <a:defRPr sz="1200" kern="1200">
        <a:solidFill>
          <a:schemeClr val="tx1"/>
        </a:solidFill>
        <a:latin typeface="+mn-lt"/>
        <a:ea typeface="+mn-ea"/>
        <a:cs typeface="+mn-cs"/>
      </a:defRPr>
    </a:lvl8pPr>
    <a:lvl9pPr marL="3657600" algn="r" defTabSz="914400" rtl="1"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p:sp>
      <p:sp>
        <p:nvSpPr>
          <p:cNvPr id="3" name="عنصر نائب للملاحظات 2"/>
          <p:cNvSpPr>
            <a:spLocks noGrp="1"/>
          </p:cNvSpPr>
          <p:nvPr>
            <p:ph type="body" idx="1"/>
          </p:nvPr>
        </p:nvSpPr>
        <p:spPr/>
        <p:txBody>
          <a:bodyPr/>
          <a:lstStyle/>
          <a:p>
            <a:endParaRPr lang="ar-SA" dirty="0"/>
          </a:p>
        </p:txBody>
      </p:sp>
      <p:sp>
        <p:nvSpPr>
          <p:cNvPr id="4" name="عنصر نائب لرقم الشريحة 3"/>
          <p:cNvSpPr>
            <a:spLocks noGrp="1"/>
          </p:cNvSpPr>
          <p:nvPr>
            <p:ph type="sldNum" sz="quarter" idx="5"/>
          </p:nvPr>
        </p:nvSpPr>
        <p:spPr/>
        <p:txBody>
          <a:bodyPr/>
          <a:lstStyle/>
          <a:p>
            <a:fld id="{05B44123-5530-4F43-92AD-0C8E5F0CBB45}" type="slidenum">
              <a:rPr lang="ar-SA" smtClean="0"/>
              <a:t>2</a:t>
            </a:fld>
            <a:endParaRPr lang="ar-SA" dirty="0"/>
          </a:p>
        </p:txBody>
      </p:sp>
    </p:spTree>
    <p:extLst>
      <p:ext uri="{BB962C8B-B14F-4D97-AF65-F5344CB8AC3E}">
        <p14:creationId xmlns:p14="http://schemas.microsoft.com/office/powerpoint/2010/main" val="37455203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p:sp>
      <p:sp>
        <p:nvSpPr>
          <p:cNvPr id="3" name="عنصر نائب للملاحظات 2"/>
          <p:cNvSpPr>
            <a:spLocks noGrp="1"/>
          </p:cNvSpPr>
          <p:nvPr>
            <p:ph type="body" idx="1"/>
          </p:nvPr>
        </p:nvSpPr>
        <p:spPr/>
        <p:txBody>
          <a:bodyPr/>
          <a:lstStyle/>
          <a:p>
            <a:endParaRPr lang="ar-SA" dirty="0"/>
          </a:p>
        </p:txBody>
      </p:sp>
      <p:sp>
        <p:nvSpPr>
          <p:cNvPr id="4" name="عنصر نائب لرقم الشريحة 3"/>
          <p:cNvSpPr>
            <a:spLocks noGrp="1"/>
          </p:cNvSpPr>
          <p:nvPr>
            <p:ph type="sldNum" sz="quarter" idx="5"/>
          </p:nvPr>
        </p:nvSpPr>
        <p:spPr/>
        <p:txBody>
          <a:bodyPr/>
          <a:lstStyle/>
          <a:p>
            <a:fld id="{9EC4DC03-82F7-445B-B1D1-4B3479993C64}" type="slidenum">
              <a:rPr lang="ar-SA" smtClean="0"/>
              <a:t>3</a:t>
            </a:fld>
            <a:endParaRPr lang="ar-SA" dirty="0"/>
          </a:p>
        </p:txBody>
      </p:sp>
    </p:spTree>
    <p:extLst>
      <p:ext uri="{BB962C8B-B14F-4D97-AF65-F5344CB8AC3E}">
        <p14:creationId xmlns:p14="http://schemas.microsoft.com/office/powerpoint/2010/main" val="36346063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p:sp>
      <p:sp>
        <p:nvSpPr>
          <p:cNvPr id="3" name="عنصر نائب للملاحظات 2"/>
          <p:cNvSpPr>
            <a:spLocks noGrp="1"/>
          </p:cNvSpPr>
          <p:nvPr>
            <p:ph type="body" idx="1"/>
          </p:nvPr>
        </p:nvSpPr>
        <p:spPr/>
        <p:txBody>
          <a:bodyPr/>
          <a:lstStyle/>
          <a:p>
            <a:endParaRPr lang="ar-SA" dirty="0"/>
          </a:p>
        </p:txBody>
      </p:sp>
      <p:sp>
        <p:nvSpPr>
          <p:cNvPr id="4" name="عنصر نائب لرقم الشريحة 3"/>
          <p:cNvSpPr>
            <a:spLocks noGrp="1"/>
          </p:cNvSpPr>
          <p:nvPr>
            <p:ph type="sldNum" sz="quarter" idx="5"/>
          </p:nvPr>
        </p:nvSpPr>
        <p:spPr/>
        <p:txBody>
          <a:bodyPr/>
          <a:lstStyle/>
          <a:p>
            <a:fld id="{2DF25B9E-7BA2-4A7B-A5DA-0C0CFD625AE7}" type="slidenum">
              <a:rPr lang="ar-SA" smtClean="0"/>
              <a:t>7</a:t>
            </a:fld>
            <a:endParaRPr lang="ar-SA"/>
          </a:p>
        </p:txBody>
      </p:sp>
    </p:spTree>
    <p:extLst>
      <p:ext uri="{BB962C8B-B14F-4D97-AF65-F5344CB8AC3E}">
        <p14:creationId xmlns:p14="http://schemas.microsoft.com/office/powerpoint/2010/main" val="262625166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78"/>
        <p:cNvGrpSpPr/>
        <p:nvPr/>
      </p:nvGrpSpPr>
      <p:grpSpPr>
        <a:xfrm>
          <a:off x="0" y="0"/>
          <a:ext cx="0" cy="0"/>
          <a:chOff x="0" y="0"/>
          <a:chExt cx="0" cy="0"/>
        </a:xfrm>
      </p:grpSpPr>
      <p:sp>
        <p:nvSpPr>
          <p:cNvPr id="1379" name="Google Shape;1379;p36: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380" name="Google Shape;1380;p3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p:sp>
      <p:sp>
        <p:nvSpPr>
          <p:cNvPr id="3" name="عنصر نائب للملاحظات 2"/>
          <p:cNvSpPr>
            <a:spLocks noGrp="1"/>
          </p:cNvSpPr>
          <p:nvPr>
            <p:ph type="body" idx="1"/>
          </p:nvPr>
        </p:nvSpPr>
        <p:spPr/>
        <p:txBody>
          <a:bodyPr/>
          <a:lstStyle/>
          <a:p>
            <a:endParaRPr lang="ar-SA" dirty="0"/>
          </a:p>
        </p:txBody>
      </p:sp>
      <p:sp>
        <p:nvSpPr>
          <p:cNvPr id="4" name="عنصر نائب لرقم الشريحة 3"/>
          <p:cNvSpPr>
            <a:spLocks noGrp="1"/>
          </p:cNvSpPr>
          <p:nvPr>
            <p:ph type="sldNum" sz="quarter" idx="5"/>
          </p:nvPr>
        </p:nvSpPr>
        <p:spPr/>
        <p:txBody>
          <a:bodyPr/>
          <a:lstStyle/>
          <a:p>
            <a:fld id="{2DF25B9E-7BA2-4A7B-A5DA-0C0CFD625AE7}" type="slidenum">
              <a:rPr lang="ar-SA" smtClean="0"/>
              <a:t>11</a:t>
            </a:fld>
            <a:endParaRPr lang="ar-SA"/>
          </a:p>
        </p:txBody>
      </p:sp>
    </p:spTree>
    <p:extLst>
      <p:ext uri="{BB962C8B-B14F-4D97-AF65-F5344CB8AC3E}">
        <p14:creationId xmlns:p14="http://schemas.microsoft.com/office/powerpoint/2010/main" val="231933698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شريحة عنوان">
    <p:spTree>
      <p:nvGrpSpPr>
        <p:cNvPr id="1" name=""/>
        <p:cNvGrpSpPr/>
        <p:nvPr/>
      </p:nvGrpSpPr>
      <p:grpSpPr>
        <a:xfrm>
          <a:off x="0" y="0"/>
          <a:ext cx="0" cy="0"/>
          <a:chOff x="0" y="0"/>
          <a:chExt cx="0" cy="0"/>
        </a:xfrm>
      </p:grpSpPr>
      <p:sp>
        <p:nvSpPr>
          <p:cNvPr id="2" name="عنوان 1">
            <a:extLst>
              <a:ext uri="{FF2B5EF4-FFF2-40B4-BE49-F238E27FC236}">
                <a16:creationId xmlns:a16="http://schemas.microsoft.com/office/drawing/2014/main" id="{CF0FE4EB-24D7-4548-94FD-F42050CBAF58}"/>
              </a:ext>
            </a:extLst>
          </p:cNvPr>
          <p:cNvSpPr>
            <a:spLocks noGrp="1"/>
          </p:cNvSpPr>
          <p:nvPr>
            <p:ph type="ctrTitle"/>
          </p:nvPr>
        </p:nvSpPr>
        <p:spPr>
          <a:xfrm>
            <a:off x="1524000" y="1122363"/>
            <a:ext cx="9144000" cy="2387600"/>
          </a:xfrm>
        </p:spPr>
        <p:txBody>
          <a:bodyPr anchor="b"/>
          <a:lstStyle>
            <a:lvl1pPr algn="ctr">
              <a:defRPr sz="6000"/>
            </a:lvl1pPr>
          </a:lstStyle>
          <a:p>
            <a:r>
              <a:rPr lang="ar-SA"/>
              <a:t>انقر لتحرير نمط عنوان الشكل الرئيسي</a:t>
            </a:r>
          </a:p>
        </p:txBody>
      </p:sp>
      <p:sp>
        <p:nvSpPr>
          <p:cNvPr id="3" name="عنوان فرعي 2">
            <a:extLst>
              <a:ext uri="{FF2B5EF4-FFF2-40B4-BE49-F238E27FC236}">
                <a16:creationId xmlns:a16="http://schemas.microsoft.com/office/drawing/2014/main" id="{FD1717CE-81B8-4ADD-B622-60C582E64FBA}"/>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ar-SA"/>
              <a:t>انقر لتحرير نمط العنوان الفرعي للشكل الرئيسي</a:t>
            </a:r>
          </a:p>
        </p:txBody>
      </p:sp>
      <p:sp>
        <p:nvSpPr>
          <p:cNvPr id="4" name="عنصر نائب للتاريخ 3">
            <a:extLst>
              <a:ext uri="{FF2B5EF4-FFF2-40B4-BE49-F238E27FC236}">
                <a16:creationId xmlns:a16="http://schemas.microsoft.com/office/drawing/2014/main" id="{4F44A684-42B1-4D79-9D08-3A44B7AA7306}"/>
              </a:ext>
            </a:extLst>
          </p:cNvPr>
          <p:cNvSpPr>
            <a:spLocks noGrp="1"/>
          </p:cNvSpPr>
          <p:nvPr>
            <p:ph type="dt" sz="half" idx="10"/>
          </p:nvPr>
        </p:nvSpPr>
        <p:spPr/>
        <p:txBody>
          <a:bodyPr/>
          <a:lstStyle/>
          <a:p>
            <a:fld id="{EFE5A5B1-EB3C-4BDC-BAD5-17D7CCBCC5F4}" type="datetimeFigureOut">
              <a:rPr lang="ar-SA" smtClean="0"/>
              <a:t>03/06/44</a:t>
            </a:fld>
            <a:endParaRPr lang="ar-SA"/>
          </a:p>
        </p:txBody>
      </p:sp>
      <p:sp>
        <p:nvSpPr>
          <p:cNvPr id="5" name="عنصر نائب للتذييل 4">
            <a:extLst>
              <a:ext uri="{FF2B5EF4-FFF2-40B4-BE49-F238E27FC236}">
                <a16:creationId xmlns:a16="http://schemas.microsoft.com/office/drawing/2014/main" id="{587E4033-6AF0-4F53-B3BC-9971923F4A80}"/>
              </a:ext>
            </a:extLst>
          </p:cNvPr>
          <p:cNvSpPr>
            <a:spLocks noGrp="1"/>
          </p:cNvSpPr>
          <p:nvPr>
            <p:ph type="ftr" sz="quarter" idx="11"/>
          </p:nvPr>
        </p:nvSpPr>
        <p:spPr/>
        <p:txBody>
          <a:bodyPr/>
          <a:lstStyle/>
          <a:p>
            <a:endParaRPr lang="ar-SA"/>
          </a:p>
        </p:txBody>
      </p:sp>
      <p:sp>
        <p:nvSpPr>
          <p:cNvPr id="6" name="عنصر نائب لرقم الشريحة 5">
            <a:extLst>
              <a:ext uri="{FF2B5EF4-FFF2-40B4-BE49-F238E27FC236}">
                <a16:creationId xmlns:a16="http://schemas.microsoft.com/office/drawing/2014/main" id="{9A249B71-3EA1-4006-A5AE-DF7EBCDD6599}"/>
              </a:ext>
            </a:extLst>
          </p:cNvPr>
          <p:cNvSpPr>
            <a:spLocks noGrp="1"/>
          </p:cNvSpPr>
          <p:nvPr>
            <p:ph type="sldNum" sz="quarter" idx="12"/>
          </p:nvPr>
        </p:nvSpPr>
        <p:spPr/>
        <p:txBody>
          <a:bodyPr/>
          <a:lstStyle/>
          <a:p>
            <a:fld id="{15A0595A-86AB-434C-AB48-826D867306AA}" type="slidenum">
              <a:rPr lang="ar-SA" smtClean="0"/>
              <a:t>‹#›</a:t>
            </a:fld>
            <a:endParaRPr lang="ar-SA"/>
          </a:p>
        </p:txBody>
      </p:sp>
    </p:spTree>
    <p:extLst>
      <p:ext uri="{BB962C8B-B14F-4D97-AF65-F5344CB8AC3E}">
        <p14:creationId xmlns:p14="http://schemas.microsoft.com/office/powerpoint/2010/main" val="754283738"/>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عنوان ونص عمودي">
    <p:spTree>
      <p:nvGrpSpPr>
        <p:cNvPr id="1" name=""/>
        <p:cNvGrpSpPr/>
        <p:nvPr/>
      </p:nvGrpSpPr>
      <p:grpSpPr>
        <a:xfrm>
          <a:off x="0" y="0"/>
          <a:ext cx="0" cy="0"/>
          <a:chOff x="0" y="0"/>
          <a:chExt cx="0" cy="0"/>
        </a:xfrm>
      </p:grpSpPr>
      <p:sp>
        <p:nvSpPr>
          <p:cNvPr id="2" name="عنوان 1">
            <a:extLst>
              <a:ext uri="{FF2B5EF4-FFF2-40B4-BE49-F238E27FC236}">
                <a16:creationId xmlns:a16="http://schemas.microsoft.com/office/drawing/2014/main" id="{6E7B954B-C8B9-4E65-A7DA-02ED26B0913B}"/>
              </a:ext>
            </a:extLst>
          </p:cNvPr>
          <p:cNvSpPr>
            <a:spLocks noGrp="1"/>
          </p:cNvSpPr>
          <p:nvPr>
            <p:ph type="title"/>
          </p:nvPr>
        </p:nvSpPr>
        <p:spPr/>
        <p:txBody>
          <a:bodyPr/>
          <a:lstStyle/>
          <a:p>
            <a:r>
              <a:rPr lang="ar-SA"/>
              <a:t>انقر لتحرير نمط عنوان الشكل الرئيسي</a:t>
            </a:r>
          </a:p>
        </p:txBody>
      </p:sp>
      <p:sp>
        <p:nvSpPr>
          <p:cNvPr id="3" name="عنصر نائب للعنوان العمودي 2">
            <a:extLst>
              <a:ext uri="{FF2B5EF4-FFF2-40B4-BE49-F238E27FC236}">
                <a16:creationId xmlns:a16="http://schemas.microsoft.com/office/drawing/2014/main" id="{6E56A070-EE78-440A-B71D-4B09470D6058}"/>
              </a:ext>
            </a:extLst>
          </p:cNvPr>
          <p:cNvSpPr>
            <a:spLocks noGrp="1"/>
          </p:cNvSpPr>
          <p:nvPr>
            <p:ph type="body" orient="vert" idx="1"/>
          </p:nvPr>
        </p:nvSpPr>
        <p:spPr/>
        <p:txBody>
          <a:bodyPr vert="eaVert"/>
          <a:lstStyle/>
          <a:p>
            <a:pPr lvl="0"/>
            <a:r>
              <a:rPr lang="ar-SA"/>
              <a:t>انقر لتحرير أنماط نص الشكل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p>
        </p:txBody>
      </p:sp>
      <p:sp>
        <p:nvSpPr>
          <p:cNvPr id="4" name="عنصر نائب للتاريخ 3">
            <a:extLst>
              <a:ext uri="{FF2B5EF4-FFF2-40B4-BE49-F238E27FC236}">
                <a16:creationId xmlns:a16="http://schemas.microsoft.com/office/drawing/2014/main" id="{90ED5FE5-2B4A-4D65-B961-D2271AFD5D61}"/>
              </a:ext>
            </a:extLst>
          </p:cNvPr>
          <p:cNvSpPr>
            <a:spLocks noGrp="1"/>
          </p:cNvSpPr>
          <p:nvPr>
            <p:ph type="dt" sz="half" idx="10"/>
          </p:nvPr>
        </p:nvSpPr>
        <p:spPr/>
        <p:txBody>
          <a:bodyPr/>
          <a:lstStyle/>
          <a:p>
            <a:fld id="{EFE5A5B1-EB3C-4BDC-BAD5-17D7CCBCC5F4}" type="datetimeFigureOut">
              <a:rPr lang="ar-SA" smtClean="0"/>
              <a:t>03/06/44</a:t>
            </a:fld>
            <a:endParaRPr lang="ar-SA"/>
          </a:p>
        </p:txBody>
      </p:sp>
      <p:sp>
        <p:nvSpPr>
          <p:cNvPr id="5" name="عنصر نائب للتذييل 4">
            <a:extLst>
              <a:ext uri="{FF2B5EF4-FFF2-40B4-BE49-F238E27FC236}">
                <a16:creationId xmlns:a16="http://schemas.microsoft.com/office/drawing/2014/main" id="{EA415AD8-5C15-4E50-ACB2-0E86706E6391}"/>
              </a:ext>
            </a:extLst>
          </p:cNvPr>
          <p:cNvSpPr>
            <a:spLocks noGrp="1"/>
          </p:cNvSpPr>
          <p:nvPr>
            <p:ph type="ftr" sz="quarter" idx="11"/>
          </p:nvPr>
        </p:nvSpPr>
        <p:spPr/>
        <p:txBody>
          <a:bodyPr/>
          <a:lstStyle/>
          <a:p>
            <a:endParaRPr lang="ar-SA"/>
          </a:p>
        </p:txBody>
      </p:sp>
      <p:sp>
        <p:nvSpPr>
          <p:cNvPr id="6" name="عنصر نائب لرقم الشريحة 5">
            <a:extLst>
              <a:ext uri="{FF2B5EF4-FFF2-40B4-BE49-F238E27FC236}">
                <a16:creationId xmlns:a16="http://schemas.microsoft.com/office/drawing/2014/main" id="{B3DE2BC3-EDAB-4F5A-B4E7-FC3A875615D2}"/>
              </a:ext>
            </a:extLst>
          </p:cNvPr>
          <p:cNvSpPr>
            <a:spLocks noGrp="1"/>
          </p:cNvSpPr>
          <p:nvPr>
            <p:ph type="sldNum" sz="quarter" idx="12"/>
          </p:nvPr>
        </p:nvSpPr>
        <p:spPr/>
        <p:txBody>
          <a:bodyPr/>
          <a:lstStyle/>
          <a:p>
            <a:fld id="{15A0595A-86AB-434C-AB48-826D867306AA}" type="slidenum">
              <a:rPr lang="ar-SA" smtClean="0"/>
              <a:t>‹#›</a:t>
            </a:fld>
            <a:endParaRPr lang="ar-SA"/>
          </a:p>
        </p:txBody>
      </p:sp>
    </p:spTree>
    <p:extLst>
      <p:ext uri="{BB962C8B-B14F-4D97-AF65-F5344CB8AC3E}">
        <p14:creationId xmlns:p14="http://schemas.microsoft.com/office/powerpoint/2010/main" val="1307892271"/>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عنوان ونص عموديان">
    <p:spTree>
      <p:nvGrpSpPr>
        <p:cNvPr id="1" name=""/>
        <p:cNvGrpSpPr/>
        <p:nvPr/>
      </p:nvGrpSpPr>
      <p:grpSpPr>
        <a:xfrm>
          <a:off x="0" y="0"/>
          <a:ext cx="0" cy="0"/>
          <a:chOff x="0" y="0"/>
          <a:chExt cx="0" cy="0"/>
        </a:xfrm>
      </p:grpSpPr>
      <p:sp>
        <p:nvSpPr>
          <p:cNvPr id="2" name="عنوان عمودي 1">
            <a:extLst>
              <a:ext uri="{FF2B5EF4-FFF2-40B4-BE49-F238E27FC236}">
                <a16:creationId xmlns:a16="http://schemas.microsoft.com/office/drawing/2014/main" id="{4CEE77EC-2B4A-4358-B0FA-CD8092090E42}"/>
              </a:ext>
            </a:extLst>
          </p:cNvPr>
          <p:cNvSpPr>
            <a:spLocks noGrp="1"/>
          </p:cNvSpPr>
          <p:nvPr>
            <p:ph type="title" orient="vert"/>
          </p:nvPr>
        </p:nvSpPr>
        <p:spPr>
          <a:xfrm>
            <a:off x="8724900" y="365125"/>
            <a:ext cx="2628900" cy="5811838"/>
          </a:xfrm>
        </p:spPr>
        <p:txBody>
          <a:bodyPr vert="eaVert"/>
          <a:lstStyle/>
          <a:p>
            <a:r>
              <a:rPr lang="ar-SA"/>
              <a:t>انقر لتحرير نمط عنوان الشكل الرئيسي</a:t>
            </a:r>
          </a:p>
        </p:txBody>
      </p:sp>
      <p:sp>
        <p:nvSpPr>
          <p:cNvPr id="3" name="عنصر نائب للعنوان العمودي 2">
            <a:extLst>
              <a:ext uri="{FF2B5EF4-FFF2-40B4-BE49-F238E27FC236}">
                <a16:creationId xmlns:a16="http://schemas.microsoft.com/office/drawing/2014/main" id="{D9919A9F-7A0B-4A90-B908-1ABA21DBC926}"/>
              </a:ext>
            </a:extLst>
          </p:cNvPr>
          <p:cNvSpPr>
            <a:spLocks noGrp="1"/>
          </p:cNvSpPr>
          <p:nvPr>
            <p:ph type="body" orient="vert" idx="1"/>
          </p:nvPr>
        </p:nvSpPr>
        <p:spPr>
          <a:xfrm>
            <a:off x="838200" y="365125"/>
            <a:ext cx="7734300" cy="5811838"/>
          </a:xfrm>
        </p:spPr>
        <p:txBody>
          <a:bodyPr vert="eaVert"/>
          <a:lstStyle/>
          <a:p>
            <a:pPr lvl="0"/>
            <a:r>
              <a:rPr lang="ar-SA"/>
              <a:t>انقر لتحرير أنماط نص الشكل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p>
        </p:txBody>
      </p:sp>
      <p:sp>
        <p:nvSpPr>
          <p:cNvPr id="4" name="عنصر نائب للتاريخ 3">
            <a:extLst>
              <a:ext uri="{FF2B5EF4-FFF2-40B4-BE49-F238E27FC236}">
                <a16:creationId xmlns:a16="http://schemas.microsoft.com/office/drawing/2014/main" id="{D3EBBAFF-B8B9-4993-9472-2E25C91E0388}"/>
              </a:ext>
            </a:extLst>
          </p:cNvPr>
          <p:cNvSpPr>
            <a:spLocks noGrp="1"/>
          </p:cNvSpPr>
          <p:nvPr>
            <p:ph type="dt" sz="half" idx="10"/>
          </p:nvPr>
        </p:nvSpPr>
        <p:spPr/>
        <p:txBody>
          <a:bodyPr/>
          <a:lstStyle/>
          <a:p>
            <a:fld id="{EFE5A5B1-EB3C-4BDC-BAD5-17D7CCBCC5F4}" type="datetimeFigureOut">
              <a:rPr lang="ar-SA" smtClean="0"/>
              <a:t>03/06/44</a:t>
            </a:fld>
            <a:endParaRPr lang="ar-SA"/>
          </a:p>
        </p:txBody>
      </p:sp>
      <p:sp>
        <p:nvSpPr>
          <p:cNvPr id="5" name="عنصر نائب للتذييل 4">
            <a:extLst>
              <a:ext uri="{FF2B5EF4-FFF2-40B4-BE49-F238E27FC236}">
                <a16:creationId xmlns:a16="http://schemas.microsoft.com/office/drawing/2014/main" id="{69C5F163-FD86-4ECD-9F4E-F7EAFBC37B15}"/>
              </a:ext>
            </a:extLst>
          </p:cNvPr>
          <p:cNvSpPr>
            <a:spLocks noGrp="1"/>
          </p:cNvSpPr>
          <p:nvPr>
            <p:ph type="ftr" sz="quarter" idx="11"/>
          </p:nvPr>
        </p:nvSpPr>
        <p:spPr/>
        <p:txBody>
          <a:bodyPr/>
          <a:lstStyle/>
          <a:p>
            <a:endParaRPr lang="ar-SA"/>
          </a:p>
        </p:txBody>
      </p:sp>
      <p:sp>
        <p:nvSpPr>
          <p:cNvPr id="6" name="عنصر نائب لرقم الشريحة 5">
            <a:extLst>
              <a:ext uri="{FF2B5EF4-FFF2-40B4-BE49-F238E27FC236}">
                <a16:creationId xmlns:a16="http://schemas.microsoft.com/office/drawing/2014/main" id="{B40D4F8E-E744-48BC-A41D-E1C5B3C531DA}"/>
              </a:ext>
            </a:extLst>
          </p:cNvPr>
          <p:cNvSpPr>
            <a:spLocks noGrp="1"/>
          </p:cNvSpPr>
          <p:nvPr>
            <p:ph type="sldNum" sz="quarter" idx="12"/>
          </p:nvPr>
        </p:nvSpPr>
        <p:spPr/>
        <p:txBody>
          <a:bodyPr/>
          <a:lstStyle/>
          <a:p>
            <a:fld id="{15A0595A-86AB-434C-AB48-826D867306AA}" type="slidenum">
              <a:rPr lang="ar-SA" smtClean="0"/>
              <a:t>‹#›</a:t>
            </a:fld>
            <a:endParaRPr lang="ar-SA"/>
          </a:p>
        </p:txBody>
      </p:sp>
    </p:spTree>
    <p:extLst>
      <p:ext uri="{BB962C8B-B14F-4D97-AF65-F5344CB8AC3E}">
        <p14:creationId xmlns:p14="http://schemas.microsoft.com/office/powerpoint/2010/main" val="948733936"/>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عنوان ومحتوى">
    <p:spTree>
      <p:nvGrpSpPr>
        <p:cNvPr id="1" name=""/>
        <p:cNvGrpSpPr/>
        <p:nvPr/>
      </p:nvGrpSpPr>
      <p:grpSpPr>
        <a:xfrm>
          <a:off x="0" y="0"/>
          <a:ext cx="0" cy="0"/>
          <a:chOff x="0" y="0"/>
          <a:chExt cx="0" cy="0"/>
        </a:xfrm>
      </p:grpSpPr>
      <p:sp>
        <p:nvSpPr>
          <p:cNvPr id="2" name="عنوان 1">
            <a:extLst>
              <a:ext uri="{FF2B5EF4-FFF2-40B4-BE49-F238E27FC236}">
                <a16:creationId xmlns:a16="http://schemas.microsoft.com/office/drawing/2014/main" id="{7F43A556-5B56-4F5A-89BB-B9B0A7F49E93}"/>
              </a:ext>
            </a:extLst>
          </p:cNvPr>
          <p:cNvSpPr>
            <a:spLocks noGrp="1"/>
          </p:cNvSpPr>
          <p:nvPr>
            <p:ph type="title"/>
          </p:nvPr>
        </p:nvSpPr>
        <p:spPr/>
        <p:txBody>
          <a:bodyPr/>
          <a:lstStyle/>
          <a:p>
            <a:r>
              <a:rPr lang="ar-SA"/>
              <a:t>انقر لتحرير نمط عنوان الشكل الرئيسي</a:t>
            </a:r>
          </a:p>
        </p:txBody>
      </p:sp>
      <p:sp>
        <p:nvSpPr>
          <p:cNvPr id="3" name="عنصر نائب للمحتوى 2">
            <a:extLst>
              <a:ext uri="{FF2B5EF4-FFF2-40B4-BE49-F238E27FC236}">
                <a16:creationId xmlns:a16="http://schemas.microsoft.com/office/drawing/2014/main" id="{B78EC108-8480-4AFD-8B13-CF242896FE6D}"/>
              </a:ext>
            </a:extLst>
          </p:cNvPr>
          <p:cNvSpPr>
            <a:spLocks noGrp="1"/>
          </p:cNvSpPr>
          <p:nvPr>
            <p:ph idx="1"/>
          </p:nvPr>
        </p:nvSpPr>
        <p:spPr/>
        <p:txBody>
          <a:bodyPr/>
          <a:lstStyle/>
          <a:p>
            <a:pPr lvl="0"/>
            <a:r>
              <a:rPr lang="ar-SA"/>
              <a:t>انقر لتحرير أنماط نص الشكل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p>
        </p:txBody>
      </p:sp>
      <p:sp>
        <p:nvSpPr>
          <p:cNvPr id="4" name="عنصر نائب للتاريخ 3">
            <a:extLst>
              <a:ext uri="{FF2B5EF4-FFF2-40B4-BE49-F238E27FC236}">
                <a16:creationId xmlns:a16="http://schemas.microsoft.com/office/drawing/2014/main" id="{5E4A3E1F-CD6A-4519-B610-127F192673AA}"/>
              </a:ext>
            </a:extLst>
          </p:cNvPr>
          <p:cNvSpPr>
            <a:spLocks noGrp="1"/>
          </p:cNvSpPr>
          <p:nvPr>
            <p:ph type="dt" sz="half" idx="10"/>
          </p:nvPr>
        </p:nvSpPr>
        <p:spPr/>
        <p:txBody>
          <a:bodyPr/>
          <a:lstStyle/>
          <a:p>
            <a:fld id="{EFE5A5B1-EB3C-4BDC-BAD5-17D7CCBCC5F4}" type="datetimeFigureOut">
              <a:rPr lang="ar-SA" smtClean="0"/>
              <a:t>03/06/44</a:t>
            </a:fld>
            <a:endParaRPr lang="ar-SA"/>
          </a:p>
        </p:txBody>
      </p:sp>
      <p:sp>
        <p:nvSpPr>
          <p:cNvPr id="5" name="عنصر نائب للتذييل 4">
            <a:extLst>
              <a:ext uri="{FF2B5EF4-FFF2-40B4-BE49-F238E27FC236}">
                <a16:creationId xmlns:a16="http://schemas.microsoft.com/office/drawing/2014/main" id="{C808822C-51D5-4509-9955-D72E85C94A60}"/>
              </a:ext>
            </a:extLst>
          </p:cNvPr>
          <p:cNvSpPr>
            <a:spLocks noGrp="1"/>
          </p:cNvSpPr>
          <p:nvPr>
            <p:ph type="ftr" sz="quarter" idx="11"/>
          </p:nvPr>
        </p:nvSpPr>
        <p:spPr/>
        <p:txBody>
          <a:bodyPr/>
          <a:lstStyle/>
          <a:p>
            <a:endParaRPr lang="ar-SA"/>
          </a:p>
        </p:txBody>
      </p:sp>
      <p:sp>
        <p:nvSpPr>
          <p:cNvPr id="6" name="عنصر نائب لرقم الشريحة 5">
            <a:extLst>
              <a:ext uri="{FF2B5EF4-FFF2-40B4-BE49-F238E27FC236}">
                <a16:creationId xmlns:a16="http://schemas.microsoft.com/office/drawing/2014/main" id="{0BBAEF16-DC79-4F35-8D0D-FCC7081C6052}"/>
              </a:ext>
            </a:extLst>
          </p:cNvPr>
          <p:cNvSpPr>
            <a:spLocks noGrp="1"/>
          </p:cNvSpPr>
          <p:nvPr>
            <p:ph type="sldNum" sz="quarter" idx="12"/>
          </p:nvPr>
        </p:nvSpPr>
        <p:spPr/>
        <p:txBody>
          <a:bodyPr/>
          <a:lstStyle/>
          <a:p>
            <a:fld id="{15A0595A-86AB-434C-AB48-826D867306AA}" type="slidenum">
              <a:rPr lang="ar-SA" smtClean="0"/>
              <a:t>‹#›</a:t>
            </a:fld>
            <a:endParaRPr lang="ar-SA"/>
          </a:p>
        </p:txBody>
      </p:sp>
    </p:spTree>
    <p:extLst>
      <p:ext uri="{BB962C8B-B14F-4D97-AF65-F5344CB8AC3E}">
        <p14:creationId xmlns:p14="http://schemas.microsoft.com/office/powerpoint/2010/main" val="1064260970"/>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عنوان المقطع">
    <p:spTree>
      <p:nvGrpSpPr>
        <p:cNvPr id="1" name=""/>
        <p:cNvGrpSpPr/>
        <p:nvPr/>
      </p:nvGrpSpPr>
      <p:grpSpPr>
        <a:xfrm>
          <a:off x="0" y="0"/>
          <a:ext cx="0" cy="0"/>
          <a:chOff x="0" y="0"/>
          <a:chExt cx="0" cy="0"/>
        </a:xfrm>
      </p:grpSpPr>
      <p:sp>
        <p:nvSpPr>
          <p:cNvPr id="2" name="عنوان 1">
            <a:extLst>
              <a:ext uri="{FF2B5EF4-FFF2-40B4-BE49-F238E27FC236}">
                <a16:creationId xmlns:a16="http://schemas.microsoft.com/office/drawing/2014/main" id="{9759BAE6-E8A4-467B-B6C4-EE621F78DE25}"/>
              </a:ext>
            </a:extLst>
          </p:cNvPr>
          <p:cNvSpPr>
            <a:spLocks noGrp="1"/>
          </p:cNvSpPr>
          <p:nvPr>
            <p:ph type="title"/>
          </p:nvPr>
        </p:nvSpPr>
        <p:spPr>
          <a:xfrm>
            <a:off x="831850" y="1709738"/>
            <a:ext cx="10515600" cy="2852737"/>
          </a:xfrm>
        </p:spPr>
        <p:txBody>
          <a:bodyPr anchor="b"/>
          <a:lstStyle>
            <a:lvl1pPr>
              <a:defRPr sz="6000"/>
            </a:lvl1pPr>
          </a:lstStyle>
          <a:p>
            <a:r>
              <a:rPr lang="ar-SA"/>
              <a:t>انقر لتحرير نمط عنوان الشكل الرئيسي</a:t>
            </a:r>
          </a:p>
        </p:txBody>
      </p:sp>
      <p:sp>
        <p:nvSpPr>
          <p:cNvPr id="3" name="عنصر نائب للنص 2">
            <a:extLst>
              <a:ext uri="{FF2B5EF4-FFF2-40B4-BE49-F238E27FC236}">
                <a16:creationId xmlns:a16="http://schemas.microsoft.com/office/drawing/2014/main" id="{F34AC0A7-7C6D-4967-BD43-4082A2ABB54C}"/>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ar-SA"/>
              <a:t>انقر لتحرير أنماط نص الشكل الرئيسي</a:t>
            </a:r>
          </a:p>
        </p:txBody>
      </p:sp>
      <p:sp>
        <p:nvSpPr>
          <p:cNvPr id="4" name="عنصر نائب للتاريخ 3">
            <a:extLst>
              <a:ext uri="{FF2B5EF4-FFF2-40B4-BE49-F238E27FC236}">
                <a16:creationId xmlns:a16="http://schemas.microsoft.com/office/drawing/2014/main" id="{3595FCE8-F4A5-418A-9BFD-CD7829706AB7}"/>
              </a:ext>
            </a:extLst>
          </p:cNvPr>
          <p:cNvSpPr>
            <a:spLocks noGrp="1"/>
          </p:cNvSpPr>
          <p:nvPr>
            <p:ph type="dt" sz="half" idx="10"/>
          </p:nvPr>
        </p:nvSpPr>
        <p:spPr/>
        <p:txBody>
          <a:bodyPr/>
          <a:lstStyle/>
          <a:p>
            <a:fld id="{EFE5A5B1-EB3C-4BDC-BAD5-17D7CCBCC5F4}" type="datetimeFigureOut">
              <a:rPr lang="ar-SA" smtClean="0"/>
              <a:t>03/06/44</a:t>
            </a:fld>
            <a:endParaRPr lang="ar-SA"/>
          </a:p>
        </p:txBody>
      </p:sp>
      <p:sp>
        <p:nvSpPr>
          <p:cNvPr id="5" name="عنصر نائب للتذييل 4">
            <a:extLst>
              <a:ext uri="{FF2B5EF4-FFF2-40B4-BE49-F238E27FC236}">
                <a16:creationId xmlns:a16="http://schemas.microsoft.com/office/drawing/2014/main" id="{3DF50FED-466F-451E-8343-1973D0B67223}"/>
              </a:ext>
            </a:extLst>
          </p:cNvPr>
          <p:cNvSpPr>
            <a:spLocks noGrp="1"/>
          </p:cNvSpPr>
          <p:nvPr>
            <p:ph type="ftr" sz="quarter" idx="11"/>
          </p:nvPr>
        </p:nvSpPr>
        <p:spPr/>
        <p:txBody>
          <a:bodyPr/>
          <a:lstStyle/>
          <a:p>
            <a:endParaRPr lang="ar-SA"/>
          </a:p>
        </p:txBody>
      </p:sp>
      <p:sp>
        <p:nvSpPr>
          <p:cNvPr id="6" name="عنصر نائب لرقم الشريحة 5">
            <a:extLst>
              <a:ext uri="{FF2B5EF4-FFF2-40B4-BE49-F238E27FC236}">
                <a16:creationId xmlns:a16="http://schemas.microsoft.com/office/drawing/2014/main" id="{946DA503-63DF-4215-BC8A-7A1362C060DE}"/>
              </a:ext>
            </a:extLst>
          </p:cNvPr>
          <p:cNvSpPr>
            <a:spLocks noGrp="1"/>
          </p:cNvSpPr>
          <p:nvPr>
            <p:ph type="sldNum" sz="quarter" idx="12"/>
          </p:nvPr>
        </p:nvSpPr>
        <p:spPr/>
        <p:txBody>
          <a:bodyPr/>
          <a:lstStyle/>
          <a:p>
            <a:fld id="{15A0595A-86AB-434C-AB48-826D867306AA}" type="slidenum">
              <a:rPr lang="ar-SA" smtClean="0"/>
              <a:t>‹#›</a:t>
            </a:fld>
            <a:endParaRPr lang="ar-SA"/>
          </a:p>
        </p:txBody>
      </p:sp>
    </p:spTree>
    <p:extLst>
      <p:ext uri="{BB962C8B-B14F-4D97-AF65-F5344CB8AC3E}">
        <p14:creationId xmlns:p14="http://schemas.microsoft.com/office/powerpoint/2010/main" val="2335227361"/>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محتويان">
    <p:spTree>
      <p:nvGrpSpPr>
        <p:cNvPr id="1" name=""/>
        <p:cNvGrpSpPr/>
        <p:nvPr/>
      </p:nvGrpSpPr>
      <p:grpSpPr>
        <a:xfrm>
          <a:off x="0" y="0"/>
          <a:ext cx="0" cy="0"/>
          <a:chOff x="0" y="0"/>
          <a:chExt cx="0" cy="0"/>
        </a:xfrm>
      </p:grpSpPr>
      <p:sp>
        <p:nvSpPr>
          <p:cNvPr id="2" name="عنوان 1">
            <a:extLst>
              <a:ext uri="{FF2B5EF4-FFF2-40B4-BE49-F238E27FC236}">
                <a16:creationId xmlns:a16="http://schemas.microsoft.com/office/drawing/2014/main" id="{C6DA80A5-7BBB-49FC-A4C0-6D5777E21751}"/>
              </a:ext>
            </a:extLst>
          </p:cNvPr>
          <p:cNvSpPr>
            <a:spLocks noGrp="1"/>
          </p:cNvSpPr>
          <p:nvPr>
            <p:ph type="title"/>
          </p:nvPr>
        </p:nvSpPr>
        <p:spPr/>
        <p:txBody>
          <a:bodyPr/>
          <a:lstStyle/>
          <a:p>
            <a:r>
              <a:rPr lang="ar-SA"/>
              <a:t>انقر لتحرير نمط عنوان الشكل الرئيسي</a:t>
            </a:r>
          </a:p>
        </p:txBody>
      </p:sp>
      <p:sp>
        <p:nvSpPr>
          <p:cNvPr id="3" name="عنصر نائب للمحتوى 2">
            <a:extLst>
              <a:ext uri="{FF2B5EF4-FFF2-40B4-BE49-F238E27FC236}">
                <a16:creationId xmlns:a16="http://schemas.microsoft.com/office/drawing/2014/main" id="{41E12BA0-556C-4008-9CEA-F805F926D418}"/>
              </a:ext>
            </a:extLst>
          </p:cNvPr>
          <p:cNvSpPr>
            <a:spLocks noGrp="1"/>
          </p:cNvSpPr>
          <p:nvPr>
            <p:ph sz="half" idx="1"/>
          </p:nvPr>
        </p:nvSpPr>
        <p:spPr>
          <a:xfrm>
            <a:off x="838200" y="1825625"/>
            <a:ext cx="5181600" cy="4351338"/>
          </a:xfrm>
        </p:spPr>
        <p:txBody>
          <a:bodyPr/>
          <a:lstStyle/>
          <a:p>
            <a:pPr lvl="0"/>
            <a:r>
              <a:rPr lang="ar-SA"/>
              <a:t>انقر لتحرير أنماط نص الشكل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p>
        </p:txBody>
      </p:sp>
      <p:sp>
        <p:nvSpPr>
          <p:cNvPr id="4" name="عنصر نائب للمحتوى 3">
            <a:extLst>
              <a:ext uri="{FF2B5EF4-FFF2-40B4-BE49-F238E27FC236}">
                <a16:creationId xmlns:a16="http://schemas.microsoft.com/office/drawing/2014/main" id="{5B91DDA2-5947-474B-BA89-FE80CE4E741E}"/>
              </a:ext>
            </a:extLst>
          </p:cNvPr>
          <p:cNvSpPr>
            <a:spLocks noGrp="1"/>
          </p:cNvSpPr>
          <p:nvPr>
            <p:ph sz="half" idx="2"/>
          </p:nvPr>
        </p:nvSpPr>
        <p:spPr>
          <a:xfrm>
            <a:off x="6172200" y="1825625"/>
            <a:ext cx="5181600" cy="4351338"/>
          </a:xfrm>
        </p:spPr>
        <p:txBody>
          <a:bodyPr/>
          <a:lstStyle/>
          <a:p>
            <a:pPr lvl="0"/>
            <a:r>
              <a:rPr lang="ar-SA"/>
              <a:t>انقر لتحرير أنماط نص الشكل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p>
        </p:txBody>
      </p:sp>
      <p:sp>
        <p:nvSpPr>
          <p:cNvPr id="5" name="عنصر نائب للتاريخ 4">
            <a:extLst>
              <a:ext uri="{FF2B5EF4-FFF2-40B4-BE49-F238E27FC236}">
                <a16:creationId xmlns:a16="http://schemas.microsoft.com/office/drawing/2014/main" id="{0CB93782-8A52-4FCC-BA8D-5670FB95CDD8}"/>
              </a:ext>
            </a:extLst>
          </p:cNvPr>
          <p:cNvSpPr>
            <a:spLocks noGrp="1"/>
          </p:cNvSpPr>
          <p:nvPr>
            <p:ph type="dt" sz="half" idx="10"/>
          </p:nvPr>
        </p:nvSpPr>
        <p:spPr/>
        <p:txBody>
          <a:bodyPr/>
          <a:lstStyle/>
          <a:p>
            <a:fld id="{EFE5A5B1-EB3C-4BDC-BAD5-17D7CCBCC5F4}" type="datetimeFigureOut">
              <a:rPr lang="ar-SA" smtClean="0"/>
              <a:t>03/06/44</a:t>
            </a:fld>
            <a:endParaRPr lang="ar-SA"/>
          </a:p>
        </p:txBody>
      </p:sp>
      <p:sp>
        <p:nvSpPr>
          <p:cNvPr id="6" name="عنصر نائب للتذييل 5">
            <a:extLst>
              <a:ext uri="{FF2B5EF4-FFF2-40B4-BE49-F238E27FC236}">
                <a16:creationId xmlns:a16="http://schemas.microsoft.com/office/drawing/2014/main" id="{97BEDE18-18CA-41E3-9E24-B8F3A8887F61}"/>
              </a:ext>
            </a:extLst>
          </p:cNvPr>
          <p:cNvSpPr>
            <a:spLocks noGrp="1"/>
          </p:cNvSpPr>
          <p:nvPr>
            <p:ph type="ftr" sz="quarter" idx="11"/>
          </p:nvPr>
        </p:nvSpPr>
        <p:spPr/>
        <p:txBody>
          <a:bodyPr/>
          <a:lstStyle/>
          <a:p>
            <a:endParaRPr lang="ar-SA"/>
          </a:p>
        </p:txBody>
      </p:sp>
      <p:sp>
        <p:nvSpPr>
          <p:cNvPr id="7" name="عنصر نائب لرقم الشريحة 6">
            <a:extLst>
              <a:ext uri="{FF2B5EF4-FFF2-40B4-BE49-F238E27FC236}">
                <a16:creationId xmlns:a16="http://schemas.microsoft.com/office/drawing/2014/main" id="{F5B73B91-804C-44C1-A7D1-9B9F55E1CB16}"/>
              </a:ext>
            </a:extLst>
          </p:cNvPr>
          <p:cNvSpPr>
            <a:spLocks noGrp="1"/>
          </p:cNvSpPr>
          <p:nvPr>
            <p:ph type="sldNum" sz="quarter" idx="12"/>
          </p:nvPr>
        </p:nvSpPr>
        <p:spPr/>
        <p:txBody>
          <a:bodyPr/>
          <a:lstStyle/>
          <a:p>
            <a:fld id="{15A0595A-86AB-434C-AB48-826D867306AA}" type="slidenum">
              <a:rPr lang="ar-SA" smtClean="0"/>
              <a:t>‹#›</a:t>
            </a:fld>
            <a:endParaRPr lang="ar-SA"/>
          </a:p>
        </p:txBody>
      </p:sp>
    </p:spTree>
    <p:extLst>
      <p:ext uri="{BB962C8B-B14F-4D97-AF65-F5344CB8AC3E}">
        <p14:creationId xmlns:p14="http://schemas.microsoft.com/office/powerpoint/2010/main" val="3926560105"/>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مقارنة">
    <p:spTree>
      <p:nvGrpSpPr>
        <p:cNvPr id="1" name=""/>
        <p:cNvGrpSpPr/>
        <p:nvPr/>
      </p:nvGrpSpPr>
      <p:grpSpPr>
        <a:xfrm>
          <a:off x="0" y="0"/>
          <a:ext cx="0" cy="0"/>
          <a:chOff x="0" y="0"/>
          <a:chExt cx="0" cy="0"/>
        </a:xfrm>
      </p:grpSpPr>
      <p:sp>
        <p:nvSpPr>
          <p:cNvPr id="2" name="عنوان 1">
            <a:extLst>
              <a:ext uri="{FF2B5EF4-FFF2-40B4-BE49-F238E27FC236}">
                <a16:creationId xmlns:a16="http://schemas.microsoft.com/office/drawing/2014/main" id="{356D964D-835A-4704-B2EC-C9583E5C951F}"/>
              </a:ext>
            </a:extLst>
          </p:cNvPr>
          <p:cNvSpPr>
            <a:spLocks noGrp="1"/>
          </p:cNvSpPr>
          <p:nvPr>
            <p:ph type="title"/>
          </p:nvPr>
        </p:nvSpPr>
        <p:spPr>
          <a:xfrm>
            <a:off x="839788" y="365125"/>
            <a:ext cx="10515600" cy="1325563"/>
          </a:xfrm>
        </p:spPr>
        <p:txBody>
          <a:bodyPr/>
          <a:lstStyle/>
          <a:p>
            <a:r>
              <a:rPr lang="ar-SA"/>
              <a:t>انقر لتحرير نمط عنوان الشكل الرئيسي</a:t>
            </a:r>
          </a:p>
        </p:txBody>
      </p:sp>
      <p:sp>
        <p:nvSpPr>
          <p:cNvPr id="3" name="عنصر نائب للنص 2">
            <a:extLst>
              <a:ext uri="{FF2B5EF4-FFF2-40B4-BE49-F238E27FC236}">
                <a16:creationId xmlns:a16="http://schemas.microsoft.com/office/drawing/2014/main" id="{ADA5B980-27AE-4B90-80A8-F5772E0DE932}"/>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a:t>انقر لتحرير أنماط نص الشكل الرئيسي</a:t>
            </a:r>
          </a:p>
        </p:txBody>
      </p:sp>
      <p:sp>
        <p:nvSpPr>
          <p:cNvPr id="4" name="عنصر نائب للمحتوى 3">
            <a:extLst>
              <a:ext uri="{FF2B5EF4-FFF2-40B4-BE49-F238E27FC236}">
                <a16:creationId xmlns:a16="http://schemas.microsoft.com/office/drawing/2014/main" id="{6597C252-BF9F-483D-AAE4-1269810F45BB}"/>
              </a:ext>
            </a:extLst>
          </p:cNvPr>
          <p:cNvSpPr>
            <a:spLocks noGrp="1"/>
          </p:cNvSpPr>
          <p:nvPr>
            <p:ph sz="half" idx="2"/>
          </p:nvPr>
        </p:nvSpPr>
        <p:spPr>
          <a:xfrm>
            <a:off x="839788" y="2505075"/>
            <a:ext cx="5157787" cy="3684588"/>
          </a:xfrm>
        </p:spPr>
        <p:txBody>
          <a:bodyPr/>
          <a:lstStyle/>
          <a:p>
            <a:pPr lvl="0"/>
            <a:r>
              <a:rPr lang="ar-SA"/>
              <a:t>انقر لتحرير أنماط نص الشكل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p>
        </p:txBody>
      </p:sp>
      <p:sp>
        <p:nvSpPr>
          <p:cNvPr id="5" name="عنصر نائب للنص 4">
            <a:extLst>
              <a:ext uri="{FF2B5EF4-FFF2-40B4-BE49-F238E27FC236}">
                <a16:creationId xmlns:a16="http://schemas.microsoft.com/office/drawing/2014/main" id="{207D8C49-753F-4646-8D6B-F593A6D49597}"/>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a:t>انقر لتحرير أنماط نص الشكل الرئيسي</a:t>
            </a:r>
          </a:p>
        </p:txBody>
      </p:sp>
      <p:sp>
        <p:nvSpPr>
          <p:cNvPr id="6" name="عنصر نائب للمحتوى 5">
            <a:extLst>
              <a:ext uri="{FF2B5EF4-FFF2-40B4-BE49-F238E27FC236}">
                <a16:creationId xmlns:a16="http://schemas.microsoft.com/office/drawing/2014/main" id="{A57DC4F9-0DB2-4B04-889F-E81D201C8BE9}"/>
              </a:ext>
            </a:extLst>
          </p:cNvPr>
          <p:cNvSpPr>
            <a:spLocks noGrp="1"/>
          </p:cNvSpPr>
          <p:nvPr>
            <p:ph sz="quarter" idx="4"/>
          </p:nvPr>
        </p:nvSpPr>
        <p:spPr>
          <a:xfrm>
            <a:off x="6172200" y="2505075"/>
            <a:ext cx="5183188" cy="3684588"/>
          </a:xfrm>
        </p:spPr>
        <p:txBody>
          <a:bodyPr/>
          <a:lstStyle/>
          <a:p>
            <a:pPr lvl="0"/>
            <a:r>
              <a:rPr lang="ar-SA"/>
              <a:t>انقر لتحرير أنماط نص الشكل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p>
        </p:txBody>
      </p:sp>
      <p:sp>
        <p:nvSpPr>
          <p:cNvPr id="7" name="عنصر نائب للتاريخ 6">
            <a:extLst>
              <a:ext uri="{FF2B5EF4-FFF2-40B4-BE49-F238E27FC236}">
                <a16:creationId xmlns:a16="http://schemas.microsoft.com/office/drawing/2014/main" id="{6E7D57B6-6295-4CC0-9F0F-4808F5DD1F77}"/>
              </a:ext>
            </a:extLst>
          </p:cNvPr>
          <p:cNvSpPr>
            <a:spLocks noGrp="1"/>
          </p:cNvSpPr>
          <p:nvPr>
            <p:ph type="dt" sz="half" idx="10"/>
          </p:nvPr>
        </p:nvSpPr>
        <p:spPr/>
        <p:txBody>
          <a:bodyPr/>
          <a:lstStyle/>
          <a:p>
            <a:fld id="{EFE5A5B1-EB3C-4BDC-BAD5-17D7CCBCC5F4}" type="datetimeFigureOut">
              <a:rPr lang="ar-SA" smtClean="0"/>
              <a:t>03/06/44</a:t>
            </a:fld>
            <a:endParaRPr lang="ar-SA"/>
          </a:p>
        </p:txBody>
      </p:sp>
      <p:sp>
        <p:nvSpPr>
          <p:cNvPr id="8" name="عنصر نائب للتذييل 7">
            <a:extLst>
              <a:ext uri="{FF2B5EF4-FFF2-40B4-BE49-F238E27FC236}">
                <a16:creationId xmlns:a16="http://schemas.microsoft.com/office/drawing/2014/main" id="{1B444BDC-0F12-4952-A4BA-A9E6D498923E}"/>
              </a:ext>
            </a:extLst>
          </p:cNvPr>
          <p:cNvSpPr>
            <a:spLocks noGrp="1"/>
          </p:cNvSpPr>
          <p:nvPr>
            <p:ph type="ftr" sz="quarter" idx="11"/>
          </p:nvPr>
        </p:nvSpPr>
        <p:spPr/>
        <p:txBody>
          <a:bodyPr/>
          <a:lstStyle/>
          <a:p>
            <a:endParaRPr lang="ar-SA"/>
          </a:p>
        </p:txBody>
      </p:sp>
      <p:sp>
        <p:nvSpPr>
          <p:cNvPr id="9" name="عنصر نائب لرقم الشريحة 8">
            <a:extLst>
              <a:ext uri="{FF2B5EF4-FFF2-40B4-BE49-F238E27FC236}">
                <a16:creationId xmlns:a16="http://schemas.microsoft.com/office/drawing/2014/main" id="{912F67F9-9F3A-4C5C-A38F-5E8F7FBC645F}"/>
              </a:ext>
            </a:extLst>
          </p:cNvPr>
          <p:cNvSpPr>
            <a:spLocks noGrp="1"/>
          </p:cNvSpPr>
          <p:nvPr>
            <p:ph type="sldNum" sz="quarter" idx="12"/>
          </p:nvPr>
        </p:nvSpPr>
        <p:spPr/>
        <p:txBody>
          <a:bodyPr/>
          <a:lstStyle/>
          <a:p>
            <a:fld id="{15A0595A-86AB-434C-AB48-826D867306AA}" type="slidenum">
              <a:rPr lang="ar-SA" smtClean="0"/>
              <a:t>‹#›</a:t>
            </a:fld>
            <a:endParaRPr lang="ar-SA"/>
          </a:p>
        </p:txBody>
      </p:sp>
    </p:spTree>
    <p:extLst>
      <p:ext uri="{BB962C8B-B14F-4D97-AF65-F5344CB8AC3E}">
        <p14:creationId xmlns:p14="http://schemas.microsoft.com/office/powerpoint/2010/main" val="1195074340"/>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عنوان فقط">
    <p:spTree>
      <p:nvGrpSpPr>
        <p:cNvPr id="1" name=""/>
        <p:cNvGrpSpPr/>
        <p:nvPr/>
      </p:nvGrpSpPr>
      <p:grpSpPr>
        <a:xfrm>
          <a:off x="0" y="0"/>
          <a:ext cx="0" cy="0"/>
          <a:chOff x="0" y="0"/>
          <a:chExt cx="0" cy="0"/>
        </a:xfrm>
      </p:grpSpPr>
      <p:sp>
        <p:nvSpPr>
          <p:cNvPr id="2" name="عنوان 1">
            <a:extLst>
              <a:ext uri="{FF2B5EF4-FFF2-40B4-BE49-F238E27FC236}">
                <a16:creationId xmlns:a16="http://schemas.microsoft.com/office/drawing/2014/main" id="{D20024F0-2D94-46AD-9BE5-70AF3ED955F5}"/>
              </a:ext>
            </a:extLst>
          </p:cNvPr>
          <p:cNvSpPr>
            <a:spLocks noGrp="1"/>
          </p:cNvSpPr>
          <p:nvPr>
            <p:ph type="title"/>
          </p:nvPr>
        </p:nvSpPr>
        <p:spPr/>
        <p:txBody>
          <a:bodyPr/>
          <a:lstStyle/>
          <a:p>
            <a:r>
              <a:rPr lang="ar-SA"/>
              <a:t>انقر لتحرير نمط عنوان الشكل الرئيسي</a:t>
            </a:r>
          </a:p>
        </p:txBody>
      </p:sp>
      <p:sp>
        <p:nvSpPr>
          <p:cNvPr id="3" name="عنصر نائب للتاريخ 2">
            <a:extLst>
              <a:ext uri="{FF2B5EF4-FFF2-40B4-BE49-F238E27FC236}">
                <a16:creationId xmlns:a16="http://schemas.microsoft.com/office/drawing/2014/main" id="{8E92F641-4477-4622-B361-923102A567F5}"/>
              </a:ext>
            </a:extLst>
          </p:cNvPr>
          <p:cNvSpPr>
            <a:spLocks noGrp="1"/>
          </p:cNvSpPr>
          <p:nvPr>
            <p:ph type="dt" sz="half" idx="10"/>
          </p:nvPr>
        </p:nvSpPr>
        <p:spPr/>
        <p:txBody>
          <a:bodyPr/>
          <a:lstStyle/>
          <a:p>
            <a:fld id="{EFE5A5B1-EB3C-4BDC-BAD5-17D7CCBCC5F4}" type="datetimeFigureOut">
              <a:rPr lang="ar-SA" smtClean="0"/>
              <a:t>03/06/44</a:t>
            </a:fld>
            <a:endParaRPr lang="ar-SA"/>
          </a:p>
        </p:txBody>
      </p:sp>
      <p:sp>
        <p:nvSpPr>
          <p:cNvPr id="4" name="عنصر نائب للتذييل 3">
            <a:extLst>
              <a:ext uri="{FF2B5EF4-FFF2-40B4-BE49-F238E27FC236}">
                <a16:creationId xmlns:a16="http://schemas.microsoft.com/office/drawing/2014/main" id="{5CA2DA2D-2C10-4AED-AC87-5C6D54B94D9F}"/>
              </a:ext>
            </a:extLst>
          </p:cNvPr>
          <p:cNvSpPr>
            <a:spLocks noGrp="1"/>
          </p:cNvSpPr>
          <p:nvPr>
            <p:ph type="ftr" sz="quarter" idx="11"/>
          </p:nvPr>
        </p:nvSpPr>
        <p:spPr/>
        <p:txBody>
          <a:bodyPr/>
          <a:lstStyle/>
          <a:p>
            <a:endParaRPr lang="ar-SA"/>
          </a:p>
        </p:txBody>
      </p:sp>
      <p:sp>
        <p:nvSpPr>
          <p:cNvPr id="5" name="عنصر نائب لرقم الشريحة 4">
            <a:extLst>
              <a:ext uri="{FF2B5EF4-FFF2-40B4-BE49-F238E27FC236}">
                <a16:creationId xmlns:a16="http://schemas.microsoft.com/office/drawing/2014/main" id="{46A7D5C5-D0D3-46A0-9EB1-5FEC2055F75B}"/>
              </a:ext>
            </a:extLst>
          </p:cNvPr>
          <p:cNvSpPr>
            <a:spLocks noGrp="1"/>
          </p:cNvSpPr>
          <p:nvPr>
            <p:ph type="sldNum" sz="quarter" idx="12"/>
          </p:nvPr>
        </p:nvSpPr>
        <p:spPr/>
        <p:txBody>
          <a:bodyPr/>
          <a:lstStyle/>
          <a:p>
            <a:fld id="{15A0595A-86AB-434C-AB48-826D867306AA}" type="slidenum">
              <a:rPr lang="ar-SA" smtClean="0"/>
              <a:t>‹#›</a:t>
            </a:fld>
            <a:endParaRPr lang="ar-SA"/>
          </a:p>
        </p:txBody>
      </p:sp>
    </p:spTree>
    <p:extLst>
      <p:ext uri="{BB962C8B-B14F-4D97-AF65-F5344CB8AC3E}">
        <p14:creationId xmlns:p14="http://schemas.microsoft.com/office/powerpoint/2010/main" val="2813136770"/>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فارغ">
    <p:spTree>
      <p:nvGrpSpPr>
        <p:cNvPr id="1" name=""/>
        <p:cNvGrpSpPr/>
        <p:nvPr/>
      </p:nvGrpSpPr>
      <p:grpSpPr>
        <a:xfrm>
          <a:off x="0" y="0"/>
          <a:ext cx="0" cy="0"/>
          <a:chOff x="0" y="0"/>
          <a:chExt cx="0" cy="0"/>
        </a:xfrm>
      </p:grpSpPr>
      <p:sp>
        <p:nvSpPr>
          <p:cNvPr id="2" name="عنصر نائب للتاريخ 1">
            <a:extLst>
              <a:ext uri="{FF2B5EF4-FFF2-40B4-BE49-F238E27FC236}">
                <a16:creationId xmlns:a16="http://schemas.microsoft.com/office/drawing/2014/main" id="{4470B977-4E7D-41B1-8D08-FF815E27D038}"/>
              </a:ext>
            </a:extLst>
          </p:cNvPr>
          <p:cNvSpPr>
            <a:spLocks noGrp="1"/>
          </p:cNvSpPr>
          <p:nvPr>
            <p:ph type="dt" sz="half" idx="10"/>
          </p:nvPr>
        </p:nvSpPr>
        <p:spPr/>
        <p:txBody>
          <a:bodyPr/>
          <a:lstStyle/>
          <a:p>
            <a:fld id="{EFE5A5B1-EB3C-4BDC-BAD5-17D7CCBCC5F4}" type="datetimeFigureOut">
              <a:rPr lang="ar-SA" smtClean="0"/>
              <a:t>03/06/44</a:t>
            </a:fld>
            <a:endParaRPr lang="ar-SA"/>
          </a:p>
        </p:txBody>
      </p:sp>
      <p:sp>
        <p:nvSpPr>
          <p:cNvPr id="3" name="عنصر نائب للتذييل 2">
            <a:extLst>
              <a:ext uri="{FF2B5EF4-FFF2-40B4-BE49-F238E27FC236}">
                <a16:creationId xmlns:a16="http://schemas.microsoft.com/office/drawing/2014/main" id="{1CC948F6-F40F-4755-A2EE-A99EAA514185}"/>
              </a:ext>
            </a:extLst>
          </p:cNvPr>
          <p:cNvSpPr>
            <a:spLocks noGrp="1"/>
          </p:cNvSpPr>
          <p:nvPr>
            <p:ph type="ftr" sz="quarter" idx="11"/>
          </p:nvPr>
        </p:nvSpPr>
        <p:spPr/>
        <p:txBody>
          <a:bodyPr/>
          <a:lstStyle/>
          <a:p>
            <a:endParaRPr lang="ar-SA"/>
          </a:p>
        </p:txBody>
      </p:sp>
      <p:sp>
        <p:nvSpPr>
          <p:cNvPr id="4" name="عنصر نائب لرقم الشريحة 3">
            <a:extLst>
              <a:ext uri="{FF2B5EF4-FFF2-40B4-BE49-F238E27FC236}">
                <a16:creationId xmlns:a16="http://schemas.microsoft.com/office/drawing/2014/main" id="{E7EB7C2F-D221-4F8B-9ED1-9415F0DB02F5}"/>
              </a:ext>
            </a:extLst>
          </p:cNvPr>
          <p:cNvSpPr>
            <a:spLocks noGrp="1"/>
          </p:cNvSpPr>
          <p:nvPr>
            <p:ph type="sldNum" sz="quarter" idx="12"/>
          </p:nvPr>
        </p:nvSpPr>
        <p:spPr/>
        <p:txBody>
          <a:bodyPr/>
          <a:lstStyle/>
          <a:p>
            <a:fld id="{15A0595A-86AB-434C-AB48-826D867306AA}" type="slidenum">
              <a:rPr lang="ar-SA" smtClean="0"/>
              <a:t>‹#›</a:t>
            </a:fld>
            <a:endParaRPr lang="ar-SA"/>
          </a:p>
        </p:txBody>
      </p:sp>
    </p:spTree>
    <p:extLst>
      <p:ext uri="{BB962C8B-B14F-4D97-AF65-F5344CB8AC3E}">
        <p14:creationId xmlns:p14="http://schemas.microsoft.com/office/powerpoint/2010/main" val="3310800853"/>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محتوى مع تسمية توضيحية">
    <p:spTree>
      <p:nvGrpSpPr>
        <p:cNvPr id="1" name=""/>
        <p:cNvGrpSpPr/>
        <p:nvPr/>
      </p:nvGrpSpPr>
      <p:grpSpPr>
        <a:xfrm>
          <a:off x="0" y="0"/>
          <a:ext cx="0" cy="0"/>
          <a:chOff x="0" y="0"/>
          <a:chExt cx="0" cy="0"/>
        </a:xfrm>
      </p:grpSpPr>
      <p:sp>
        <p:nvSpPr>
          <p:cNvPr id="2" name="عنوان 1">
            <a:extLst>
              <a:ext uri="{FF2B5EF4-FFF2-40B4-BE49-F238E27FC236}">
                <a16:creationId xmlns:a16="http://schemas.microsoft.com/office/drawing/2014/main" id="{DF65DA8F-FA4D-40A6-A0D3-3476C818A693}"/>
              </a:ext>
            </a:extLst>
          </p:cNvPr>
          <p:cNvSpPr>
            <a:spLocks noGrp="1"/>
          </p:cNvSpPr>
          <p:nvPr>
            <p:ph type="title"/>
          </p:nvPr>
        </p:nvSpPr>
        <p:spPr>
          <a:xfrm>
            <a:off x="839788" y="457200"/>
            <a:ext cx="3932237" cy="1600200"/>
          </a:xfrm>
        </p:spPr>
        <p:txBody>
          <a:bodyPr anchor="b"/>
          <a:lstStyle>
            <a:lvl1pPr>
              <a:defRPr sz="3200"/>
            </a:lvl1pPr>
          </a:lstStyle>
          <a:p>
            <a:r>
              <a:rPr lang="ar-SA"/>
              <a:t>انقر لتحرير نمط عنوان الشكل الرئيسي</a:t>
            </a:r>
          </a:p>
        </p:txBody>
      </p:sp>
      <p:sp>
        <p:nvSpPr>
          <p:cNvPr id="3" name="عنصر نائب للمحتوى 2">
            <a:extLst>
              <a:ext uri="{FF2B5EF4-FFF2-40B4-BE49-F238E27FC236}">
                <a16:creationId xmlns:a16="http://schemas.microsoft.com/office/drawing/2014/main" id="{18D924B3-B16C-4CA1-A436-469939E56D9C}"/>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ar-SA"/>
              <a:t>انقر لتحرير أنماط نص الشكل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p>
        </p:txBody>
      </p:sp>
      <p:sp>
        <p:nvSpPr>
          <p:cNvPr id="4" name="عنصر نائب للنص 3">
            <a:extLst>
              <a:ext uri="{FF2B5EF4-FFF2-40B4-BE49-F238E27FC236}">
                <a16:creationId xmlns:a16="http://schemas.microsoft.com/office/drawing/2014/main" id="{66587298-F502-40B7-BE44-DC4ACFA0B0A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ar-SA"/>
              <a:t>انقر لتحرير أنماط نص الشكل الرئيسي</a:t>
            </a:r>
          </a:p>
        </p:txBody>
      </p:sp>
      <p:sp>
        <p:nvSpPr>
          <p:cNvPr id="5" name="عنصر نائب للتاريخ 4">
            <a:extLst>
              <a:ext uri="{FF2B5EF4-FFF2-40B4-BE49-F238E27FC236}">
                <a16:creationId xmlns:a16="http://schemas.microsoft.com/office/drawing/2014/main" id="{F837DE8D-3BD4-442C-A2F6-766F96CC7617}"/>
              </a:ext>
            </a:extLst>
          </p:cNvPr>
          <p:cNvSpPr>
            <a:spLocks noGrp="1"/>
          </p:cNvSpPr>
          <p:nvPr>
            <p:ph type="dt" sz="half" idx="10"/>
          </p:nvPr>
        </p:nvSpPr>
        <p:spPr/>
        <p:txBody>
          <a:bodyPr/>
          <a:lstStyle/>
          <a:p>
            <a:fld id="{EFE5A5B1-EB3C-4BDC-BAD5-17D7CCBCC5F4}" type="datetimeFigureOut">
              <a:rPr lang="ar-SA" smtClean="0"/>
              <a:t>03/06/44</a:t>
            </a:fld>
            <a:endParaRPr lang="ar-SA"/>
          </a:p>
        </p:txBody>
      </p:sp>
      <p:sp>
        <p:nvSpPr>
          <p:cNvPr id="6" name="عنصر نائب للتذييل 5">
            <a:extLst>
              <a:ext uri="{FF2B5EF4-FFF2-40B4-BE49-F238E27FC236}">
                <a16:creationId xmlns:a16="http://schemas.microsoft.com/office/drawing/2014/main" id="{10C23D42-69F4-4780-A4E3-487911C4C373}"/>
              </a:ext>
            </a:extLst>
          </p:cNvPr>
          <p:cNvSpPr>
            <a:spLocks noGrp="1"/>
          </p:cNvSpPr>
          <p:nvPr>
            <p:ph type="ftr" sz="quarter" idx="11"/>
          </p:nvPr>
        </p:nvSpPr>
        <p:spPr/>
        <p:txBody>
          <a:bodyPr/>
          <a:lstStyle/>
          <a:p>
            <a:endParaRPr lang="ar-SA"/>
          </a:p>
        </p:txBody>
      </p:sp>
      <p:sp>
        <p:nvSpPr>
          <p:cNvPr id="7" name="عنصر نائب لرقم الشريحة 6">
            <a:extLst>
              <a:ext uri="{FF2B5EF4-FFF2-40B4-BE49-F238E27FC236}">
                <a16:creationId xmlns:a16="http://schemas.microsoft.com/office/drawing/2014/main" id="{8BBF4C90-8FC8-4D1F-A863-AABDC956977E}"/>
              </a:ext>
            </a:extLst>
          </p:cNvPr>
          <p:cNvSpPr>
            <a:spLocks noGrp="1"/>
          </p:cNvSpPr>
          <p:nvPr>
            <p:ph type="sldNum" sz="quarter" idx="12"/>
          </p:nvPr>
        </p:nvSpPr>
        <p:spPr/>
        <p:txBody>
          <a:bodyPr/>
          <a:lstStyle/>
          <a:p>
            <a:fld id="{15A0595A-86AB-434C-AB48-826D867306AA}" type="slidenum">
              <a:rPr lang="ar-SA" smtClean="0"/>
              <a:t>‹#›</a:t>
            </a:fld>
            <a:endParaRPr lang="ar-SA"/>
          </a:p>
        </p:txBody>
      </p:sp>
    </p:spTree>
    <p:extLst>
      <p:ext uri="{BB962C8B-B14F-4D97-AF65-F5344CB8AC3E}">
        <p14:creationId xmlns:p14="http://schemas.microsoft.com/office/powerpoint/2010/main" val="1971896341"/>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صورة مع تسمية توضيحية">
    <p:spTree>
      <p:nvGrpSpPr>
        <p:cNvPr id="1" name=""/>
        <p:cNvGrpSpPr/>
        <p:nvPr/>
      </p:nvGrpSpPr>
      <p:grpSpPr>
        <a:xfrm>
          <a:off x="0" y="0"/>
          <a:ext cx="0" cy="0"/>
          <a:chOff x="0" y="0"/>
          <a:chExt cx="0" cy="0"/>
        </a:xfrm>
      </p:grpSpPr>
      <p:sp>
        <p:nvSpPr>
          <p:cNvPr id="2" name="عنوان 1">
            <a:extLst>
              <a:ext uri="{FF2B5EF4-FFF2-40B4-BE49-F238E27FC236}">
                <a16:creationId xmlns:a16="http://schemas.microsoft.com/office/drawing/2014/main" id="{653BF3A9-E0B6-4B8A-8AE6-397BAFBE07A9}"/>
              </a:ext>
            </a:extLst>
          </p:cNvPr>
          <p:cNvSpPr>
            <a:spLocks noGrp="1"/>
          </p:cNvSpPr>
          <p:nvPr>
            <p:ph type="title"/>
          </p:nvPr>
        </p:nvSpPr>
        <p:spPr>
          <a:xfrm>
            <a:off x="839788" y="457200"/>
            <a:ext cx="3932237" cy="1600200"/>
          </a:xfrm>
        </p:spPr>
        <p:txBody>
          <a:bodyPr anchor="b"/>
          <a:lstStyle>
            <a:lvl1pPr>
              <a:defRPr sz="3200"/>
            </a:lvl1pPr>
          </a:lstStyle>
          <a:p>
            <a:r>
              <a:rPr lang="ar-SA"/>
              <a:t>انقر لتحرير نمط عنوان الشكل الرئيسي</a:t>
            </a:r>
          </a:p>
        </p:txBody>
      </p:sp>
      <p:sp>
        <p:nvSpPr>
          <p:cNvPr id="3" name="عنصر نائب للصورة 2">
            <a:extLst>
              <a:ext uri="{FF2B5EF4-FFF2-40B4-BE49-F238E27FC236}">
                <a16:creationId xmlns:a16="http://schemas.microsoft.com/office/drawing/2014/main" id="{A4628511-6D8E-463B-B06E-5687D71C7832}"/>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ar-SA"/>
          </a:p>
        </p:txBody>
      </p:sp>
      <p:sp>
        <p:nvSpPr>
          <p:cNvPr id="4" name="عنصر نائب للنص 3">
            <a:extLst>
              <a:ext uri="{FF2B5EF4-FFF2-40B4-BE49-F238E27FC236}">
                <a16:creationId xmlns:a16="http://schemas.microsoft.com/office/drawing/2014/main" id="{17E05117-BA6C-4ED9-8F6F-27CECE80443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ar-SA"/>
              <a:t>انقر لتحرير أنماط نص الشكل الرئيسي</a:t>
            </a:r>
          </a:p>
        </p:txBody>
      </p:sp>
      <p:sp>
        <p:nvSpPr>
          <p:cNvPr id="5" name="عنصر نائب للتاريخ 4">
            <a:extLst>
              <a:ext uri="{FF2B5EF4-FFF2-40B4-BE49-F238E27FC236}">
                <a16:creationId xmlns:a16="http://schemas.microsoft.com/office/drawing/2014/main" id="{2EDB84A5-482D-408E-8799-44009B560221}"/>
              </a:ext>
            </a:extLst>
          </p:cNvPr>
          <p:cNvSpPr>
            <a:spLocks noGrp="1"/>
          </p:cNvSpPr>
          <p:nvPr>
            <p:ph type="dt" sz="half" idx="10"/>
          </p:nvPr>
        </p:nvSpPr>
        <p:spPr/>
        <p:txBody>
          <a:bodyPr/>
          <a:lstStyle/>
          <a:p>
            <a:fld id="{EFE5A5B1-EB3C-4BDC-BAD5-17D7CCBCC5F4}" type="datetimeFigureOut">
              <a:rPr lang="ar-SA" smtClean="0"/>
              <a:t>03/06/44</a:t>
            </a:fld>
            <a:endParaRPr lang="ar-SA"/>
          </a:p>
        </p:txBody>
      </p:sp>
      <p:sp>
        <p:nvSpPr>
          <p:cNvPr id="6" name="عنصر نائب للتذييل 5">
            <a:extLst>
              <a:ext uri="{FF2B5EF4-FFF2-40B4-BE49-F238E27FC236}">
                <a16:creationId xmlns:a16="http://schemas.microsoft.com/office/drawing/2014/main" id="{A0F35E44-5963-411F-A25E-DA7516CD6B1B}"/>
              </a:ext>
            </a:extLst>
          </p:cNvPr>
          <p:cNvSpPr>
            <a:spLocks noGrp="1"/>
          </p:cNvSpPr>
          <p:nvPr>
            <p:ph type="ftr" sz="quarter" idx="11"/>
          </p:nvPr>
        </p:nvSpPr>
        <p:spPr/>
        <p:txBody>
          <a:bodyPr/>
          <a:lstStyle/>
          <a:p>
            <a:endParaRPr lang="ar-SA"/>
          </a:p>
        </p:txBody>
      </p:sp>
      <p:sp>
        <p:nvSpPr>
          <p:cNvPr id="7" name="عنصر نائب لرقم الشريحة 6">
            <a:extLst>
              <a:ext uri="{FF2B5EF4-FFF2-40B4-BE49-F238E27FC236}">
                <a16:creationId xmlns:a16="http://schemas.microsoft.com/office/drawing/2014/main" id="{CA584DAF-49CC-4FD1-BAEC-BC533355A2A1}"/>
              </a:ext>
            </a:extLst>
          </p:cNvPr>
          <p:cNvSpPr>
            <a:spLocks noGrp="1"/>
          </p:cNvSpPr>
          <p:nvPr>
            <p:ph type="sldNum" sz="quarter" idx="12"/>
          </p:nvPr>
        </p:nvSpPr>
        <p:spPr/>
        <p:txBody>
          <a:bodyPr/>
          <a:lstStyle/>
          <a:p>
            <a:fld id="{15A0595A-86AB-434C-AB48-826D867306AA}" type="slidenum">
              <a:rPr lang="ar-SA" smtClean="0"/>
              <a:t>‹#›</a:t>
            </a:fld>
            <a:endParaRPr lang="ar-SA"/>
          </a:p>
        </p:txBody>
      </p:sp>
    </p:spTree>
    <p:extLst>
      <p:ext uri="{BB962C8B-B14F-4D97-AF65-F5344CB8AC3E}">
        <p14:creationId xmlns:p14="http://schemas.microsoft.com/office/powerpoint/2010/main" val="3955975890"/>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عنصر نائب للعنوان 1">
            <a:extLst>
              <a:ext uri="{FF2B5EF4-FFF2-40B4-BE49-F238E27FC236}">
                <a16:creationId xmlns:a16="http://schemas.microsoft.com/office/drawing/2014/main" id="{11E07C5D-6FD8-4B33-8465-ECB1D375A6A6}"/>
              </a:ext>
            </a:extLst>
          </p:cNvPr>
          <p:cNvSpPr>
            <a:spLocks noGrp="1"/>
          </p:cNvSpPr>
          <p:nvPr>
            <p:ph type="title"/>
          </p:nvPr>
        </p:nvSpPr>
        <p:spPr>
          <a:xfrm>
            <a:off x="838200" y="365125"/>
            <a:ext cx="10515600" cy="1325563"/>
          </a:xfrm>
          <a:prstGeom prst="rect">
            <a:avLst/>
          </a:prstGeom>
        </p:spPr>
        <p:txBody>
          <a:bodyPr vert="horz" lIns="91440" tIns="45720" rIns="91440" bIns="45720" rtlCol="1" anchor="ctr">
            <a:normAutofit/>
          </a:bodyPr>
          <a:lstStyle/>
          <a:p>
            <a:r>
              <a:rPr lang="ar-SA"/>
              <a:t>انقر لتحرير نمط عنوان الشكل الرئيسي</a:t>
            </a:r>
          </a:p>
        </p:txBody>
      </p:sp>
      <p:sp>
        <p:nvSpPr>
          <p:cNvPr id="3" name="عنصر نائب للنص 2">
            <a:extLst>
              <a:ext uri="{FF2B5EF4-FFF2-40B4-BE49-F238E27FC236}">
                <a16:creationId xmlns:a16="http://schemas.microsoft.com/office/drawing/2014/main" id="{9F8EC53A-68A6-4AA5-A9ED-3EB72C883B2A}"/>
              </a:ext>
            </a:extLst>
          </p:cNvPr>
          <p:cNvSpPr>
            <a:spLocks noGrp="1"/>
          </p:cNvSpPr>
          <p:nvPr>
            <p:ph type="body" idx="1"/>
          </p:nvPr>
        </p:nvSpPr>
        <p:spPr>
          <a:xfrm>
            <a:off x="838200" y="1825625"/>
            <a:ext cx="10515600" cy="4351338"/>
          </a:xfrm>
          <a:prstGeom prst="rect">
            <a:avLst/>
          </a:prstGeom>
        </p:spPr>
        <p:txBody>
          <a:bodyPr vert="horz" lIns="91440" tIns="45720" rIns="91440" bIns="45720" rtlCol="1">
            <a:normAutofit/>
          </a:bodyPr>
          <a:lstStyle/>
          <a:p>
            <a:pPr lvl="0"/>
            <a:r>
              <a:rPr lang="ar-SA"/>
              <a:t>انقر لتحرير أنماط نص الشكل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p>
        </p:txBody>
      </p:sp>
      <p:sp>
        <p:nvSpPr>
          <p:cNvPr id="4" name="عنصر نائب للتاريخ 3">
            <a:extLst>
              <a:ext uri="{FF2B5EF4-FFF2-40B4-BE49-F238E27FC236}">
                <a16:creationId xmlns:a16="http://schemas.microsoft.com/office/drawing/2014/main" id="{0F8A271D-BB35-498F-AE8D-5DC2225B7037}"/>
              </a:ext>
            </a:extLst>
          </p:cNvPr>
          <p:cNvSpPr>
            <a:spLocks noGrp="1"/>
          </p:cNvSpPr>
          <p:nvPr>
            <p:ph type="dt" sz="half" idx="2"/>
          </p:nvPr>
        </p:nvSpPr>
        <p:spPr>
          <a:xfrm>
            <a:off x="8610600" y="6356350"/>
            <a:ext cx="2743200" cy="365125"/>
          </a:xfrm>
          <a:prstGeom prst="rect">
            <a:avLst/>
          </a:prstGeom>
        </p:spPr>
        <p:txBody>
          <a:bodyPr vert="horz" lIns="91440" tIns="45720" rIns="91440" bIns="45720" rtlCol="1" anchor="ctr"/>
          <a:lstStyle>
            <a:lvl1pPr algn="r">
              <a:defRPr sz="1200">
                <a:solidFill>
                  <a:schemeClr val="tx1">
                    <a:tint val="75000"/>
                  </a:schemeClr>
                </a:solidFill>
              </a:defRPr>
            </a:lvl1pPr>
          </a:lstStyle>
          <a:p>
            <a:fld id="{EFE5A5B1-EB3C-4BDC-BAD5-17D7CCBCC5F4}" type="datetimeFigureOut">
              <a:rPr lang="ar-SA" smtClean="0"/>
              <a:t>03/06/44</a:t>
            </a:fld>
            <a:endParaRPr lang="ar-SA"/>
          </a:p>
        </p:txBody>
      </p:sp>
      <p:sp>
        <p:nvSpPr>
          <p:cNvPr id="5" name="عنصر نائب للتذييل 4">
            <a:extLst>
              <a:ext uri="{FF2B5EF4-FFF2-40B4-BE49-F238E27FC236}">
                <a16:creationId xmlns:a16="http://schemas.microsoft.com/office/drawing/2014/main" id="{494A7F26-37C8-49E3-A18A-387B6DE90716}"/>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1" anchor="ctr"/>
          <a:lstStyle>
            <a:lvl1pPr algn="ctr">
              <a:defRPr sz="1200">
                <a:solidFill>
                  <a:schemeClr val="tx1">
                    <a:tint val="75000"/>
                  </a:schemeClr>
                </a:solidFill>
              </a:defRPr>
            </a:lvl1pPr>
          </a:lstStyle>
          <a:p>
            <a:endParaRPr lang="ar-SA"/>
          </a:p>
        </p:txBody>
      </p:sp>
      <p:sp>
        <p:nvSpPr>
          <p:cNvPr id="6" name="عنصر نائب لرقم الشريحة 5">
            <a:extLst>
              <a:ext uri="{FF2B5EF4-FFF2-40B4-BE49-F238E27FC236}">
                <a16:creationId xmlns:a16="http://schemas.microsoft.com/office/drawing/2014/main" id="{60ED3BF2-72F1-4593-A1D7-DEA6ED61998C}"/>
              </a:ext>
            </a:extLst>
          </p:cNvPr>
          <p:cNvSpPr>
            <a:spLocks noGrp="1"/>
          </p:cNvSpPr>
          <p:nvPr>
            <p:ph type="sldNum" sz="quarter" idx="4"/>
          </p:nvPr>
        </p:nvSpPr>
        <p:spPr>
          <a:xfrm>
            <a:off x="838200" y="6356350"/>
            <a:ext cx="2743200" cy="365125"/>
          </a:xfrm>
          <a:prstGeom prst="rect">
            <a:avLst/>
          </a:prstGeom>
        </p:spPr>
        <p:txBody>
          <a:bodyPr vert="horz" lIns="91440" tIns="45720" rIns="91440" bIns="45720" rtlCol="1" anchor="ctr"/>
          <a:lstStyle>
            <a:lvl1pPr algn="l">
              <a:defRPr sz="1200">
                <a:solidFill>
                  <a:schemeClr val="tx1">
                    <a:tint val="75000"/>
                  </a:schemeClr>
                </a:solidFill>
              </a:defRPr>
            </a:lvl1pPr>
          </a:lstStyle>
          <a:p>
            <a:fld id="{15A0595A-86AB-434C-AB48-826D867306AA}" type="slidenum">
              <a:rPr lang="ar-SA" smtClean="0"/>
              <a:t>‹#›</a:t>
            </a:fld>
            <a:endParaRPr lang="ar-SA"/>
          </a:p>
        </p:txBody>
      </p:sp>
    </p:spTree>
    <p:extLst>
      <p:ext uri="{BB962C8B-B14F-4D97-AF65-F5344CB8AC3E}">
        <p14:creationId xmlns:p14="http://schemas.microsoft.com/office/powerpoint/2010/main" val="291545815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xStyles>
    <p:titleStyle>
      <a:lvl1pPr algn="r" defTabSz="914400" rtl="1"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r" defTabSz="914400" rtl="1"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r" defTabSz="914400" rtl="1"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r" defTabSz="914400" rtl="1"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ar-SA"/>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2.tmp"/><Relationship Id="rId2" Type="http://schemas.openxmlformats.org/officeDocument/2006/relationships/notesSlide" Target="../notesSlides/notesSlide5.xml"/><Relationship Id="rId1" Type="http://schemas.openxmlformats.org/officeDocument/2006/relationships/slideLayout" Target="../slideLayouts/slideLayout7.xml"/><Relationship Id="rId4" Type="http://schemas.openxmlformats.org/officeDocument/2006/relationships/image" Target="../media/image10.png"/></Relationships>
</file>

<file path=ppt/slides/_rels/slide12.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6.png"/><Relationship Id="rId1" Type="http://schemas.openxmlformats.org/officeDocument/2006/relationships/slideLayout" Target="../slideLayouts/slideLayout7.xml"/><Relationship Id="rId4" Type="http://schemas.openxmlformats.org/officeDocument/2006/relationships/image" Target="../media/image7.png"/></Relationships>
</file>

<file path=ppt/slides/_rels/slide6.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audio" Target="../media/media1.mp3"/><Relationship Id="rId1" Type="http://schemas.microsoft.com/office/2007/relationships/media" Target="../media/media1.mp3"/><Relationship Id="rId5" Type="http://schemas.openxmlformats.org/officeDocument/2006/relationships/image" Target="../media/image8.emf"/><Relationship Id="rId4" Type="http://schemas.openxmlformats.org/officeDocument/2006/relationships/image" Target="../media/image9.png"/></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8.emf"/><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اذكار الصباح - موسوعة">
            <a:extLst>
              <a:ext uri="{FF2B5EF4-FFF2-40B4-BE49-F238E27FC236}">
                <a16:creationId xmlns:a16="http://schemas.microsoft.com/office/drawing/2014/main" id="{703FD993-670C-4DC6-8129-009FD3A3E8A9}"/>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22118" t="62410" r="1854" b="1286"/>
          <a:stretch/>
        </p:blipFill>
        <p:spPr bwMode="auto">
          <a:xfrm>
            <a:off x="1936100" y="1307237"/>
            <a:ext cx="8184444" cy="3939466"/>
          </a:xfrm>
          <a:prstGeom prst="rect">
            <a:avLst/>
          </a:prstGeom>
          <a:ln w="38100" cap="sq">
            <a:solidFill>
              <a:srgbClr val="000000"/>
            </a:solidFill>
            <a:prstDash val="solid"/>
            <a:miter lim="800000"/>
          </a:ln>
          <a:effectLst>
            <a:outerShdw blurRad="76200" dir="18900000" sy="23000" kx="-1200000" algn="bl" rotWithShape="0">
              <a:prstClr val="black">
                <a:alpha val="20000"/>
              </a:prst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70081619"/>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381"/>
        <p:cNvGrpSpPr/>
        <p:nvPr/>
      </p:nvGrpSpPr>
      <p:grpSpPr>
        <a:xfrm>
          <a:off x="0" y="0"/>
          <a:ext cx="0" cy="0"/>
          <a:chOff x="0" y="0"/>
          <a:chExt cx="0" cy="0"/>
        </a:xfrm>
      </p:grpSpPr>
      <p:grpSp>
        <p:nvGrpSpPr>
          <p:cNvPr id="6" name="مجموعة 5">
            <a:extLst>
              <a:ext uri="{FF2B5EF4-FFF2-40B4-BE49-F238E27FC236}">
                <a16:creationId xmlns:a16="http://schemas.microsoft.com/office/drawing/2014/main" id="{1CCC3AB6-C1A8-4369-AA80-BBEFDB2F7E71}"/>
              </a:ext>
            </a:extLst>
          </p:cNvPr>
          <p:cNvGrpSpPr/>
          <p:nvPr/>
        </p:nvGrpSpPr>
        <p:grpSpPr>
          <a:xfrm>
            <a:off x="1210432" y="1142255"/>
            <a:ext cx="5699464" cy="1592262"/>
            <a:chOff x="1210432" y="1142255"/>
            <a:chExt cx="5699464" cy="1592262"/>
          </a:xfrm>
        </p:grpSpPr>
        <p:grpSp>
          <p:nvGrpSpPr>
            <p:cNvPr id="1391" name="Google Shape;1391;p36"/>
            <p:cNvGrpSpPr/>
            <p:nvPr/>
          </p:nvGrpSpPr>
          <p:grpSpPr>
            <a:xfrm rot="5400000">
              <a:off x="3264033" y="-911346"/>
              <a:ext cx="1592262" cy="5699464"/>
              <a:chOff x="1494518" y="2209800"/>
              <a:chExt cx="1591582" cy="1866900"/>
            </a:xfrm>
          </p:grpSpPr>
          <p:sp>
            <p:nvSpPr>
              <p:cNvPr id="1392" name="Google Shape;1392;p36"/>
              <p:cNvSpPr/>
              <p:nvPr/>
            </p:nvSpPr>
            <p:spPr>
              <a:xfrm>
                <a:off x="1494518" y="2209800"/>
                <a:ext cx="1591582" cy="1866900"/>
              </a:xfrm>
              <a:prstGeom prst="roundRect">
                <a:avLst/>
              </a:prstGeom>
              <a:solidFill>
                <a:srgbClr val="EF3078"/>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800" b="0" i="0" u="none" dirty="0">
                  <a:solidFill>
                    <a:srgbClr val="000000"/>
                  </a:solidFill>
                  <a:latin typeface="Calibri"/>
                  <a:ea typeface="Calibri"/>
                  <a:cs typeface="Calibri"/>
                  <a:sym typeface="Calibri"/>
                </a:endParaRPr>
              </a:p>
            </p:txBody>
          </p:sp>
          <p:sp>
            <p:nvSpPr>
              <p:cNvPr id="1393" name="Google Shape;1393;p36"/>
              <p:cNvSpPr txBox="1"/>
              <p:nvPr/>
            </p:nvSpPr>
            <p:spPr>
              <a:xfrm rot="16859644">
                <a:off x="2143756" y="2906749"/>
                <a:ext cx="293103" cy="408405"/>
              </a:xfrm>
              <a:prstGeom prst="round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E6E7E9"/>
                  </a:buClr>
                  <a:buSzPts val="6000"/>
                  <a:buFont typeface="Twentieth Century"/>
                  <a:buNone/>
                </a:pPr>
                <a:endParaRPr dirty="0"/>
              </a:p>
            </p:txBody>
          </p:sp>
        </p:grpSp>
        <p:sp>
          <p:nvSpPr>
            <p:cNvPr id="26" name="مربع نص 25">
              <a:extLst>
                <a:ext uri="{FF2B5EF4-FFF2-40B4-BE49-F238E27FC236}">
                  <a16:creationId xmlns:a16="http://schemas.microsoft.com/office/drawing/2014/main" id="{26E024BC-D80B-4D56-943E-5783ED4E40EC}"/>
                </a:ext>
              </a:extLst>
            </p:cNvPr>
            <p:cNvSpPr txBox="1"/>
            <p:nvPr/>
          </p:nvSpPr>
          <p:spPr>
            <a:xfrm>
              <a:off x="2487165" y="1617282"/>
              <a:ext cx="2879977" cy="523220"/>
            </a:xfrm>
            <a:prstGeom prst="rect">
              <a:avLst/>
            </a:prstGeom>
            <a:noFill/>
          </p:spPr>
          <p:txBody>
            <a:bodyPr wrap="square">
              <a:spAutoFit/>
            </a:bodyPr>
            <a:lstStyle/>
            <a:p>
              <a:pPr algn="l"/>
              <a:r>
                <a:rPr lang="en-US" sz="2800" b="1" i="0" u="none" strike="noStrike" baseline="0" dirty="0">
                  <a:latin typeface="ProximaNova-Regular"/>
                </a:rPr>
                <a:t>feeling depressed</a:t>
              </a:r>
              <a:endParaRPr lang="ar-SA" sz="3600" b="1" dirty="0"/>
            </a:p>
          </p:txBody>
        </p:sp>
      </p:grpSp>
      <p:grpSp>
        <p:nvGrpSpPr>
          <p:cNvPr id="1385" name="Google Shape;1385;p36"/>
          <p:cNvGrpSpPr/>
          <p:nvPr/>
        </p:nvGrpSpPr>
        <p:grpSpPr>
          <a:xfrm rot="5400000">
            <a:off x="5383775" y="3030682"/>
            <a:ext cx="1592262" cy="5370126"/>
            <a:chOff x="6488272" y="2209800"/>
            <a:chExt cx="1591582" cy="1866900"/>
          </a:xfrm>
        </p:grpSpPr>
        <p:sp>
          <p:nvSpPr>
            <p:cNvPr id="1386" name="Google Shape;1386;p36"/>
            <p:cNvSpPr/>
            <p:nvPr/>
          </p:nvSpPr>
          <p:spPr>
            <a:xfrm>
              <a:off x="6488272" y="2209800"/>
              <a:ext cx="1591582" cy="1866900"/>
            </a:xfrm>
            <a:prstGeom prst="roundRect">
              <a:avLst/>
            </a:prstGeom>
            <a:solidFill>
              <a:srgbClr val="EE9524"/>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800" b="0" i="0" u="none" dirty="0">
                <a:solidFill>
                  <a:srgbClr val="000000"/>
                </a:solidFill>
                <a:latin typeface="Calibri"/>
                <a:ea typeface="Calibri"/>
                <a:cs typeface="Calibri"/>
                <a:sym typeface="Calibri"/>
              </a:endParaRPr>
            </a:p>
          </p:txBody>
        </p:sp>
        <p:sp>
          <p:nvSpPr>
            <p:cNvPr id="1387" name="Google Shape;1387;p36"/>
            <p:cNvSpPr txBox="1"/>
            <p:nvPr/>
          </p:nvSpPr>
          <p:spPr>
            <a:xfrm rot="16200000">
              <a:off x="6715459" y="2260382"/>
              <a:ext cx="1189800" cy="1327411"/>
            </a:xfrm>
            <a:prstGeom prst="round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E6E7E9"/>
                </a:buClr>
                <a:buSzPts val="6000"/>
                <a:buFont typeface="Twentieth Century"/>
                <a:buNone/>
              </a:pPr>
              <a:r>
                <a:rPr lang="en-US" sz="2400" b="0" i="0" u="none" strike="noStrike" baseline="0" dirty="0">
                  <a:latin typeface="ProximaNova-Regular"/>
                </a:rPr>
                <a:t>an expression used to make a statement stronger</a:t>
              </a:r>
              <a:endParaRPr sz="2400" dirty="0"/>
            </a:p>
          </p:txBody>
        </p:sp>
      </p:grpSp>
      <p:grpSp>
        <p:nvGrpSpPr>
          <p:cNvPr id="1388" name="Google Shape;1388;p36"/>
          <p:cNvGrpSpPr/>
          <p:nvPr/>
        </p:nvGrpSpPr>
        <p:grpSpPr>
          <a:xfrm rot="5400000">
            <a:off x="3754249" y="984907"/>
            <a:ext cx="1592261" cy="5767755"/>
            <a:chOff x="3991396" y="2209800"/>
            <a:chExt cx="1591582" cy="1866900"/>
          </a:xfrm>
        </p:grpSpPr>
        <p:sp>
          <p:nvSpPr>
            <p:cNvPr id="1389" name="Google Shape;1389;p36"/>
            <p:cNvSpPr/>
            <p:nvPr/>
          </p:nvSpPr>
          <p:spPr>
            <a:xfrm>
              <a:off x="3991396" y="2209800"/>
              <a:ext cx="1591582" cy="1866900"/>
            </a:xfrm>
            <a:prstGeom prst="flowChartAlternateProcess">
              <a:avLst/>
            </a:prstGeom>
            <a:solidFill>
              <a:srgbClr val="03A1A4"/>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800" b="0" i="0" u="none">
                <a:solidFill>
                  <a:srgbClr val="000000"/>
                </a:solidFill>
                <a:latin typeface="Calibri"/>
                <a:ea typeface="Calibri"/>
                <a:cs typeface="Calibri"/>
                <a:sym typeface="Calibri"/>
              </a:endParaRPr>
            </a:p>
          </p:txBody>
        </p:sp>
        <p:sp>
          <p:nvSpPr>
            <p:cNvPr id="1390" name="Google Shape;1390;p36"/>
            <p:cNvSpPr txBox="1"/>
            <p:nvPr/>
          </p:nvSpPr>
          <p:spPr>
            <a:xfrm rot="16200000">
              <a:off x="4310038" y="2404047"/>
              <a:ext cx="985390" cy="1123188"/>
            </a:xfrm>
            <a:prstGeom prst="flowChartAlternateProcess">
              <a:avLst/>
            </a:prstGeom>
            <a:noFill/>
            <a:ln>
              <a:noFill/>
            </a:ln>
          </p:spPr>
          <p:txBody>
            <a:bodyPr spcFirstLastPara="1" wrap="square" lIns="91425" tIns="45700" rIns="91425" bIns="45700" anchor="t" anchorCtr="0">
              <a:spAutoFit/>
            </a:bodyPr>
            <a:lstStyle/>
            <a:p>
              <a:pPr algn="l"/>
              <a:r>
                <a:rPr lang="en-US" sz="2000" b="1" i="0" u="none" strike="noStrike" baseline="0" dirty="0">
                  <a:latin typeface="ProximaNova-Regular"/>
                </a:rPr>
                <a:t>think only about yourself and not care about</a:t>
              </a:r>
            </a:p>
            <a:p>
              <a:pPr algn="l"/>
              <a:r>
                <a:rPr lang="en-US" sz="2000" b="1" i="0" u="none" strike="noStrike" baseline="0" dirty="0">
                  <a:latin typeface="ProximaNova-Regular"/>
                </a:rPr>
                <a:t>other people</a:t>
              </a:r>
              <a:endParaRPr b="1" dirty="0"/>
            </a:p>
          </p:txBody>
        </p:sp>
      </p:grpSp>
      <p:sp>
        <p:nvSpPr>
          <p:cNvPr id="1401" name="Google Shape;1401;p36"/>
          <p:cNvSpPr/>
          <p:nvPr/>
        </p:nvSpPr>
        <p:spPr>
          <a:xfrm rot="16200000" flipH="1">
            <a:off x="1264732" y="418704"/>
            <a:ext cx="1592262" cy="3032125"/>
          </a:xfrm>
          <a:custGeom>
            <a:avLst/>
            <a:gdLst/>
            <a:ahLst/>
            <a:cxnLst/>
            <a:rect l="l" t="t" r="r" b="b"/>
            <a:pathLst>
              <a:path w="1591582" h="3031986" extrusionOk="0">
                <a:moveTo>
                  <a:pt x="0" y="3031986"/>
                </a:moveTo>
                <a:lnTo>
                  <a:pt x="357641" y="3031986"/>
                </a:lnTo>
                <a:cubicBezTo>
                  <a:pt x="357641" y="2790002"/>
                  <a:pt x="553807" y="2593836"/>
                  <a:pt x="795791" y="2593836"/>
                </a:cubicBezTo>
                <a:cubicBezTo>
                  <a:pt x="1037775" y="2593836"/>
                  <a:pt x="1233941" y="2790002"/>
                  <a:pt x="1233941" y="3031986"/>
                </a:cubicBezTo>
                <a:lnTo>
                  <a:pt x="1591582" y="3031986"/>
                </a:lnTo>
                <a:lnTo>
                  <a:pt x="1591582" y="314242"/>
                </a:lnTo>
                <a:cubicBezTo>
                  <a:pt x="1591582" y="140691"/>
                  <a:pt x="1450891" y="0"/>
                  <a:pt x="1277340" y="0"/>
                </a:cubicBezTo>
                <a:lnTo>
                  <a:pt x="314242" y="0"/>
                </a:lnTo>
                <a:cubicBezTo>
                  <a:pt x="140691" y="0"/>
                  <a:pt x="0" y="140691"/>
                  <a:pt x="0" y="314242"/>
                </a:cubicBezTo>
                <a:lnTo>
                  <a:pt x="0" y="3031986"/>
                </a:lnTo>
                <a:close/>
              </a:path>
            </a:pathLst>
          </a:custGeom>
          <a:solidFill>
            <a:srgbClr val="F2F2F2"/>
          </a:solidFill>
          <a:ln>
            <a:noFill/>
          </a:ln>
          <a:effectLst>
            <a:outerShdw blurRad="63500" sx="107000" sy="107000">
              <a:srgbClr val="000000">
                <a:alpha val="22745"/>
              </a:srgbClr>
            </a:outerShdw>
          </a:effectLst>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800" b="0" i="0" u="none">
              <a:solidFill>
                <a:srgbClr val="000000"/>
              </a:solidFill>
              <a:latin typeface="Calibri"/>
              <a:ea typeface="Calibri"/>
              <a:cs typeface="Calibri"/>
              <a:sym typeface="Calibri"/>
            </a:endParaRPr>
          </a:p>
        </p:txBody>
      </p:sp>
      <p:sp>
        <p:nvSpPr>
          <p:cNvPr id="1402" name="Google Shape;1402;p36"/>
          <p:cNvSpPr/>
          <p:nvPr/>
        </p:nvSpPr>
        <p:spPr>
          <a:xfrm rot="16200000" flipH="1">
            <a:off x="2020154" y="2343551"/>
            <a:ext cx="1592262" cy="3032125"/>
          </a:xfrm>
          <a:custGeom>
            <a:avLst/>
            <a:gdLst/>
            <a:ahLst/>
            <a:cxnLst/>
            <a:rect l="l" t="t" r="r" b="b"/>
            <a:pathLst>
              <a:path w="1591582" h="3031986" extrusionOk="0">
                <a:moveTo>
                  <a:pt x="0" y="3031986"/>
                </a:moveTo>
                <a:lnTo>
                  <a:pt x="357641" y="3031986"/>
                </a:lnTo>
                <a:cubicBezTo>
                  <a:pt x="357641" y="2790002"/>
                  <a:pt x="553807" y="2593836"/>
                  <a:pt x="795791" y="2593836"/>
                </a:cubicBezTo>
                <a:cubicBezTo>
                  <a:pt x="1037775" y="2593836"/>
                  <a:pt x="1233941" y="2790002"/>
                  <a:pt x="1233941" y="3031986"/>
                </a:cubicBezTo>
                <a:lnTo>
                  <a:pt x="1591582" y="3031986"/>
                </a:lnTo>
                <a:lnTo>
                  <a:pt x="1591582" y="314242"/>
                </a:lnTo>
                <a:cubicBezTo>
                  <a:pt x="1591582" y="140691"/>
                  <a:pt x="1450891" y="0"/>
                  <a:pt x="1277340" y="0"/>
                </a:cubicBezTo>
                <a:lnTo>
                  <a:pt x="314242" y="0"/>
                </a:lnTo>
                <a:cubicBezTo>
                  <a:pt x="140691" y="0"/>
                  <a:pt x="0" y="140691"/>
                  <a:pt x="0" y="314242"/>
                </a:cubicBezTo>
                <a:lnTo>
                  <a:pt x="0" y="3031986"/>
                </a:lnTo>
                <a:close/>
              </a:path>
            </a:pathLst>
          </a:custGeom>
          <a:solidFill>
            <a:srgbClr val="F2F2F2"/>
          </a:solidFill>
          <a:ln>
            <a:noFill/>
          </a:ln>
          <a:effectLst>
            <a:outerShdw blurRad="63500" sx="107000" sy="107000">
              <a:srgbClr val="000000">
                <a:alpha val="22745"/>
              </a:srgbClr>
            </a:outerShdw>
          </a:effectLst>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800" b="0" i="0" u="none">
              <a:solidFill>
                <a:srgbClr val="000000"/>
              </a:solidFill>
              <a:latin typeface="Calibri"/>
              <a:ea typeface="Calibri"/>
              <a:cs typeface="Calibri"/>
              <a:sym typeface="Calibri"/>
            </a:endParaRPr>
          </a:p>
        </p:txBody>
      </p:sp>
      <p:sp>
        <p:nvSpPr>
          <p:cNvPr id="1403" name="Google Shape;1403;p36"/>
          <p:cNvSpPr/>
          <p:nvPr/>
        </p:nvSpPr>
        <p:spPr>
          <a:xfrm rot="16200000" flipH="1">
            <a:off x="3825045" y="4193572"/>
            <a:ext cx="1592262" cy="3044343"/>
          </a:xfrm>
          <a:custGeom>
            <a:avLst/>
            <a:gdLst/>
            <a:ahLst/>
            <a:cxnLst/>
            <a:rect l="l" t="t" r="r" b="b"/>
            <a:pathLst>
              <a:path w="1591582" h="3031986" extrusionOk="0">
                <a:moveTo>
                  <a:pt x="0" y="3031986"/>
                </a:moveTo>
                <a:lnTo>
                  <a:pt x="357641" y="3031986"/>
                </a:lnTo>
                <a:cubicBezTo>
                  <a:pt x="357641" y="2790002"/>
                  <a:pt x="553807" y="2593836"/>
                  <a:pt x="795791" y="2593836"/>
                </a:cubicBezTo>
                <a:cubicBezTo>
                  <a:pt x="1037775" y="2593836"/>
                  <a:pt x="1233941" y="2790002"/>
                  <a:pt x="1233941" y="3031986"/>
                </a:cubicBezTo>
                <a:lnTo>
                  <a:pt x="1591582" y="3031986"/>
                </a:lnTo>
                <a:lnTo>
                  <a:pt x="1591582" y="314242"/>
                </a:lnTo>
                <a:cubicBezTo>
                  <a:pt x="1591582" y="140691"/>
                  <a:pt x="1450891" y="0"/>
                  <a:pt x="1277340" y="0"/>
                </a:cubicBezTo>
                <a:lnTo>
                  <a:pt x="314242" y="0"/>
                </a:lnTo>
                <a:cubicBezTo>
                  <a:pt x="140691" y="0"/>
                  <a:pt x="0" y="140691"/>
                  <a:pt x="0" y="314242"/>
                </a:cubicBezTo>
                <a:lnTo>
                  <a:pt x="0" y="3031986"/>
                </a:lnTo>
                <a:close/>
              </a:path>
            </a:pathLst>
          </a:custGeom>
          <a:solidFill>
            <a:srgbClr val="F2F2F2"/>
          </a:solidFill>
          <a:ln>
            <a:noFill/>
          </a:ln>
          <a:effectLst>
            <a:outerShdw blurRad="63500" sx="107000" sy="107000">
              <a:srgbClr val="000000">
                <a:alpha val="22745"/>
              </a:srgbClr>
            </a:outerShdw>
          </a:effectLst>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800" b="0" i="0" u="none">
              <a:solidFill>
                <a:srgbClr val="000000"/>
              </a:solidFill>
              <a:latin typeface="Calibri"/>
              <a:ea typeface="Calibri"/>
              <a:cs typeface="Calibri"/>
              <a:sym typeface="Calibri"/>
            </a:endParaRPr>
          </a:p>
        </p:txBody>
      </p:sp>
      <p:sp>
        <p:nvSpPr>
          <p:cNvPr id="21" name="وسيلة الشرح: سهم لأسفل 20">
            <a:extLst>
              <a:ext uri="{FF2B5EF4-FFF2-40B4-BE49-F238E27FC236}">
                <a16:creationId xmlns:a16="http://schemas.microsoft.com/office/drawing/2014/main" id="{DEFE3D9D-E0D2-4FAF-A425-AAFD2C03AA18}"/>
              </a:ext>
            </a:extLst>
          </p:cNvPr>
          <p:cNvSpPr/>
          <p:nvPr/>
        </p:nvSpPr>
        <p:spPr>
          <a:xfrm>
            <a:off x="271749" y="62144"/>
            <a:ext cx="2586861" cy="956915"/>
          </a:xfrm>
          <a:prstGeom prst="downArrowCallout">
            <a:avLst>
              <a:gd name="adj1" fmla="val 25000"/>
              <a:gd name="adj2" fmla="val 25000"/>
              <a:gd name="adj3" fmla="val 25000"/>
              <a:gd name="adj4" fmla="val 62637"/>
            </a:avLst>
          </a:prstGeom>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1">
            <a:schemeClr val="accent4"/>
          </a:lnRef>
          <a:fillRef idx="3">
            <a:schemeClr val="accent4"/>
          </a:fillRef>
          <a:effectRef idx="2">
            <a:schemeClr val="accent4"/>
          </a:effectRef>
          <a:fontRef idx="minor">
            <a:schemeClr val="lt1"/>
          </a:fontRef>
        </p:style>
        <p:txBody>
          <a:bodyPr rtlCol="1" anchor="ctr"/>
          <a:lstStyle/>
          <a:p>
            <a:pPr algn="ctr"/>
            <a:r>
              <a:rPr lang="en-US" sz="2400" b="1" dirty="0">
                <a:solidFill>
                  <a:schemeClr val="tx1">
                    <a:lumMod val="95000"/>
                    <a:lumOff val="5000"/>
                  </a:schemeClr>
                </a:solidFill>
                <a:latin typeface="MV Boli" panose="02000500030200090000" pitchFamily="2" charset="0"/>
                <a:cs typeface="MV Boli" panose="02000500030200090000" pitchFamily="2" charset="0"/>
              </a:rPr>
              <a:t>Real Talk</a:t>
            </a:r>
            <a:endParaRPr lang="ar-SA" sz="2400" b="1" dirty="0">
              <a:solidFill>
                <a:schemeClr val="tx1">
                  <a:lumMod val="95000"/>
                  <a:lumOff val="5000"/>
                </a:schemeClr>
              </a:solidFill>
              <a:latin typeface="MV Boli" panose="02000500030200090000" pitchFamily="2" charset="0"/>
            </a:endParaRPr>
          </a:p>
        </p:txBody>
      </p:sp>
      <p:sp>
        <p:nvSpPr>
          <p:cNvPr id="23" name="مربع نص 22">
            <a:extLst>
              <a:ext uri="{FF2B5EF4-FFF2-40B4-BE49-F238E27FC236}">
                <a16:creationId xmlns:a16="http://schemas.microsoft.com/office/drawing/2014/main" id="{12F820C0-921C-4CA8-B042-BDB02E49685C}"/>
              </a:ext>
            </a:extLst>
          </p:cNvPr>
          <p:cNvSpPr txBox="1"/>
          <p:nvPr/>
        </p:nvSpPr>
        <p:spPr>
          <a:xfrm>
            <a:off x="908338" y="1642871"/>
            <a:ext cx="1950272" cy="461665"/>
          </a:xfrm>
          <a:prstGeom prst="rect">
            <a:avLst/>
          </a:prstGeom>
          <a:noFill/>
        </p:spPr>
        <p:txBody>
          <a:bodyPr wrap="square">
            <a:spAutoFit/>
          </a:bodyPr>
          <a:lstStyle/>
          <a:p>
            <a:pPr algn="l"/>
            <a:r>
              <a:rPr lang="en-US" sz="2400" b="1" i="0" u="none" strike="noStrike" baseline="0" dirty="0">
                <a:solidFill>
                  <a:srgbClr val="0068AD"/>
                </a:solidFill>
                <a:latin typeface="ProximaNova-Regular"/>
              </a:rPr>
              <a:t>feeling down</a:t>
            </a:r>
            <a:endParaRPr lang="ar-SA" sz="2400" b="1" dirty="0"/>
          </a:p>
        </p:txBody>
      </p:sp>
      <p:sp>
        <p:nvSpPr>
          <p:cNvPr id="24" name="مربع نص 23">
            <a:extLst>
              <a:ext uri="{FF2B5EF4-FFF2-40B4-BE49-F238E27FC236}">
                <a16:creationId xmlns:a16="http://schemas.microsoft.com/office/drawing/2014/main" id="{305B68B0-4D48-447C-9285-D245822F53D0}"/>
              </a:ext>
            </a:extLst>
          </p:cNvPr>
          <p:cNvSpPr txBox="1"/>
          <p:nvPr/>
        </p:nvSpPr>
        <p:spPr>
          <a:xfrm>
            <a:off x="1349218" y="3628780"/>
            <a:ext cx="2767170" cy="461665"/>
          </a:xfrm>
          <a:prstGeom prst="rect">
            <a:avLst/>
          </a:prstGeom>
          <a:noFill/>
        </p:spPr>
        <p:txBody>
          <a:bodyPr wrap="square">
            <a:spAutoFit/>
          </a:bodyPr>
          <a:lstStyle/>
          <a:p>
            <a:pPr algn="l"/>
            <a:r>
              <a:rPr lang="en-US" sz="2400" b="1" i="0" u="none" strike="noStrike" baseline="0" dirty="0">
                <a:solidFill>
                  <a:srgbClr val="0068AD"/>
                </a:solidFill>
                <a:latin typeface="ProximaNova-Regular"/>
              </a:rPr>
              <a:t>look out for myself</a:t>
            </a:r>
            <a:endParaRPr lang="ar-SA" sz="3200" b="1" dirty="0"/>
          </a:p>
        </p:txBody>
      </p:sp>
      <p:sp>
        <p:nvSpPr>
          <p:cNvPr id="25" name="مربع نص 24">
            <a:extLst>
              <a:ext uri="{FF2B5EF4-FFF2-40B4-BE49-F238E27FC236}">
                <a16:creationId xmlns:a16="http://schemas.microsoft.com/office/drawing/2014/main" id="{301606BE-0FD7-4055-958D-4788DDEC2009}"/>
              </a:ext>
            </a:extLst>
          </p:cNvPr>
          <p:cNvSpPr txBox="1"/>
          <p:nvPr/>
        </p:nvSpPr>
        <p:spPr>
          <a:xfrm>
            <a:off x="3521889" y="5511220"/>
            <a:ext cx="2767170" cy="461665"/>
          </a:xfrm>
          <a:prstGeom prst="rect">
            <a:avLst/>
          </a:prstGeom>
          <a:noFill/>
        </p:spPr>
        <p:txBody>
          <a:bodyPr wrap="square">
            <a:spAutoFit/>
          </a:bodyPr>
          <a:lstStyle/>
          <a:p>
            <a:pPr algn="l"/>
            <a:r>
              <a:rPr lang="en-US" sz="2400" b="1" i="0" u="none" strike="noStrike" baseline="0" dirty="0">
                <a:solidFill>
                  <a:srgbClr val="0068AD"/>
                </a:solidFill>
                <a:latin typeface="ProximaNova-Regular"/>
              </a:rPr>
              <a:t>To be honest</a:t>
            </a:r>
            <a:endParaRPr lang="ar-SA" sz="4000" b="1" dirty="0"/>
          </a:p>
        </p:txBody>
      </p:sp>
      <p:pic>
        <p:nvPicPr>
          <p:cNvPr id="28" name="Picture 2" descr="8,488 Depressed Clipart Illustrations &amp;amp; Clip Art - iStock">
            <a:extLst>
              <a:ext uri="{FF2B5EF4-FFF2-40B4-BE49-F238E27FC236}">
                <a16:creationId xmlns:a16="http://schemas.microsoft.com/office/drawing/2014/main" id="{21621602-093E-438B-BA42-97A2B6AD3320}"/>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9893" t="1864" r="10124" b="3674"/>
          <a:stretch/>
        </p:blipFill>
        <p:spPr bwMode="auto">
          <a:xfrm>
            <a:off x="9399096" y="261257"/>
            <a:ext cx="2297185" cy="2713055"/>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8" presetClass="entr" presetSubtype="0" repeatCount="indefinite" accel="50000" fill="hold" nodeType="withEffect">
                                  <p:stCondLst>
                                    <p:cond delay="0"/>
                                  </p:stCondLst>
                                  <p:iterate type="lt">
                                    <p:tmPct val="50000"/>
                                  </p:iterate>
                                  <p:childTnLst>
                                    <p:set>
                                      <p:cBhvr>
                                        <p:cTn id="6" dur="1" fill="hold">
                                          <p:stCondLst>
                                            <p:cond delay="0"/>
                                          </p:stCondLst>
                                        </p:cTn>
                                        <p:tgtEl>
                                          <p:spTgt spid="21">
                                            <p:txEl>
                                              <p:pRg st="0" end="0"/>
                                            </p:txEl>
                                          </p:spTgt>
                                        </p:tgtEl>
                                        <p:attrNameLst>
                                          <p:attrName>style.visibility</p:attrName>
                                        </p:attrNameLst>
                                      </p:cBhvr>
                                      <p:to>
                                        <p:strVal val="visible"/>
                                      </p:to>
                                    </p:set>
                                    <p:set>
                                      <p:cBhvr>
                                        <p:cTn id="7" dur="910" fill="hold">
                                          <p:stCondLst>
                                            <p:cond delay="0"/>
                                          </p:stCondLst>
                                        </p:cTn>
                                        <p:tgtEl>
                                          <p:spTgt spid="21">
                                            <p:txEl>
                                              <p:pRg st="0" end="0"/>
                                            </p:txEl>
                                          </p:spTgt>
                                        </p:tgtEl>
                                        <p:attrNameLst>
                                          <p:attrName>style.rotation</p:attrName>
                                        </p:attrNameLst>
                                      </p:cBhvr>
                                      <p:to>
                                        <p:strVal val="-45.0"/>
                                      </p:to>
                                    </p:set>
                                    <p:anim calcmode="lin" valueType="num">
                                      <p:cBhvr>
                                        <p:cTn id="8" dur="910" fill="hold">
                                          <p:stCondLst>
                                            <p:cond delay="910"/>
                                          </p:stCondLst>
                                        </p:cTn>
                                        <p:tgtEl>
                                          <p:spTgt spid="21">
                                            <p:txEl>
                                              <p:pRg st="0" end="0"/>
                                            </p:txEl>
                                          </p:spTgt>
                                        </p:tgtEl>
                                        <p:attrNameLst>
                                          <p:attrName>style.rotation</p:attrName>
                                        </p:attrNameLst>
                                      </p:cBhvr>
                                      <p:tavLst>
                                        <p:tav tm="0">
                                          <p:val>
                                            <p:fltVal val="-45"/>
                                          </p:val>
                                        </p:tav>
                                        <p:tav tm="69900">
                                          <p:val>
                                            <p:fltVal val="45"/>
                                          </p:val>
                                        </p:tav>
                                        <p:tav tm="100000">
                                          <p:val>
                                            <p:fltVal val="0"/>
                                          </p:val>
                                        </p:tav>
                                      </p:tavLst>
                                    </p:anim>
                                    <p:anim calcmode="lin" valueType="num">
                                      <p:cBhvr>
                                        <p:cTn id="9" dur="910" fill="hold">
                                          <p:stCondLst>
                                            <p:cond delay="0"/>
                                          </p:stCondLst>
                                        </p:cTn>
                                        <p:tgtEl>
                                          <p:spTgt spid="21">
                                            <p:txEl>
                                              <p:pRg st="0" end="0"/>
                                            </p:txEl>
                                          </p:spTgt>
                                        </p:tgtEl>
                                        <p:attrNameLst>
                                          <p:attrName>ppt_y</p:attrName>
                                        </p:attrNameLst>
                                      </p:cBhvr>
                                      <p:tavLst>
                                        <p:tav tm="0">
                                          <p:val>
                                            <p:strVal val="#ppt_y-1"/>
                                          </p:val>
                                        </p:tav>
                                        <p:tav tm="100000">
                                          <p:val>
                                            <p:strVal val="#ppt_y-(0.354*#ppt_w-0.172*#ppt_h)"/>
                                          </p:val>
                                        </p:tav>
                                      </p:tavLst>
                                    </p:anim>
                                    <p:anim calcmode="lin" valueType="num">
                                      <p:cBhvr>
                                        <p:cTn id="10" dur="312" decel="50000" autoRev="1" fill="hold">
                                          <p:stCondLst>
                                            <p:cond delay="910"/>
                                          </p:stCondLst>
                                        </p:cTn>
                                        <p:tgtEl>
                                          <p:spTgt spid="21">
                                            <p:txEl>
                                              <p:pRg st="0" end="0"/>
                                            </p:txEl>
                                          </p:spTgt>
                                        </p:tgtEl>
                                        <p:attrNameLst>
                                          <p:attrName>ppt_y</p:attrName>
                                        </p:attrNameLst>
                                      </p:cBhvr>
                                      <p:tavLst>
                                        <p:tav tm="0">
                                          <p:val>
                                            <p:strVal val="#ppt_y-(0.354*#ppt_w-0.172*#ppt_h)"/>
                                          </p:val>
                                        </p:tav>
                                        <p:tav tm="100000">
                                          <p:val>
                                            <p:strVal val="#ppt_y-(0.354*#ppt_w-0.172*#ppt_h)-#ppt_h/2"/>
                                          </p:val>
                                        </p:tav>
                                      </p:tavLst>
                                    </p:anim>
                                    <p:anim calcmode="lin" valueType="num">
                                      <p:cBhvr>
                                        <p:cTn id="11" dur="272" fill="hold">
                                          <p:stCondLst>
                                            <p:cond delay="1728"/>
                                          </p:stCondLst>
                                        </p:cTn>
                                        <p:tgtEl>
                                          <p:spTgt spid="21">
                                            <p:txEl>
                                              <p:pRg st="0" end="0"/>
                                            </p:txEl>
                                          </p:spTgt>
                                        </p:tgtEl>
                                        <p:attrNameLst>
                                          <p:attrName>ppt_y</p:attrName>
                                        </p:attrNameLst>
                                      </p:cBhvr>
                                      <p:tavLst>
                                        <p:tav tm="0">
                                          <p:val>
                                            <p:strVal val="#ppt_y-(0.354*#ppt_w-0.172*#ppt_h)"/>
                                          </p:val>
                                        </p:tav>
                                        <p:tav tm="100000">
                                          <p:val>
                                            <p:strVal val="#ppt_y"/>
                                          </p:val>
                                        </p:tav>
                                      </p:tavLst>
                                    </p:anim>
                                  </p:childTnLst>
                                </p:cTn>
                              </p:par>
                            </p:childTnLst>
                          </p:cTn>
                        </p:par>
                      </p:childTnLst>
                    </p:cTn>
                  </p:par>
                  <p:par>
                    <p:cTn id="12" fill="hold">
                      <p:stCondLst>
                        <p:cond delay="indefinite"/>
                      </p:stCondLst>
                      <p:childTnLst>
                        <p:par>
                          <p:cTn id="13" fill="hold">
                            <p:stCondLst>
                              <p:cond delay="0"/>
                            </p:stCondLst>
                            <p:childTnLst>
                              <p:par>
                                <p:cTn id="14" presetID="42" presetClass="path" presetSubtype="0" accel="50000" decel="50000" fill="hold" nodeType="clickEffect">
                                  <p:stCondLst>
                                    <p:cond delay="0"/>
                                  </p:stCondLst>
                                  <p:childTnLst>
                                    <p:animMotion origin="layout" path="M -8.33333E-7 -3.33333E-6 L 0.103 -3.33333E-6 " pathEditMode="relative" rAng="0" ptsTypes="AA">
                                      <p:cBhvr>
                                        <p:cTn id="15" dur="2000" fill="hold"/>
                                        <p:tgtEl>
                                          <p:spTgt spid="6"/>
                                        </p:tgtEl>
                                        <p:attrNameLst>
                                          <p:attrName>ppt_x</p:attrName>
                                          <p:attrName>ppt_y</p:attrName>
                                        </p:attrNameLst>
                                      </p:cBhvr>
                                      <p:rCtr x="5143" y="0"/>
                                    </p:animMotion>
                                  </p:childTnLst>
                                </p:cTn>
                              </p:par>
                            </p:childTnLst>
                          </p:cTn>
                        </p:par>
                      </p:childTnLst>
                    </p:cTn>
                  </p:par>
                  <p:par>
                    <p:cTn id="16" fill="hold">
                      <p:stCondLst>
                        <p:cond delay="indefinite"/>
                      </p:stCondLst>
                      <p:childTnLst>
                        <p:par>
                          <p:cTn id="17" fill="hold">
                            <p:stCondLst>
                              <p:cond delay="0"/>
                            </p:stCondLst>
                            <p:childTnLst>
                              <p:par>
                                <p:cTn id="18" presetID="42" presetClass="path" presetSubtype="0" accel="50000" decel="50000" fill="hold" nodeType="clickEffect">
                                  <p:stCondLst>
                                    <p:cond delay="0"/>
                                  </p:stCondLst>
                                  <p:childTnLst>
                                    <p:animMotion origin="layout" path="M -0.01081 -0.00486 L 0.10547 -0.00231 " pathEditMode="relative" rAng="0" ptsTypes="AA">
                                      <p:cBhvr>
                                        <p:cTn id="19" dur="2000" fill="hold"/>
                                        <p:tgtEl>
                                          <p:spTgt spid="1388"/>
                                        </p:tgtEl>
                                        <p:attrNameLst>
                                          <p:attrName>ppt_x</p:attrName>
                                          <p:attrName>ppt_y</p:attrName>
                                        </p:attrNameLst>
                                      </p:cBhvr>
                                      <p:rCtr x="5807" y="116"/>
                                    </p:animMotion>
                                  </p:childTnLst>
                                </p:cTn>
                              </p:par>
                            </p:childTnLst>
                          </p:cTn>
                        </p:par>
                      </p:childTnLst>
                    </p:cTn>
                  </p:par>
                  <p:par>
                    <p:cTn id="20" fill="hold">
                      <p:stCondLst>
                        <p:cond delay="indefinite"/>
                      </p:stCondLst>
                      <p:childTnLst>
                        <p:par>
                          <p:cTn id="21" fill="hold">
                            <p:stCondLst>
                              <p:cond delay="0"/>
                            </p:stCondLst>
                            <p:childTnLst>
                              <p:par>
                                <p:cTn id="22" presetID="42" presetClass="path" presetSubtype="0" accel="50000" decel="50000" fill="hold" nodeType="clickEffect">
                                  <p:stCondLst>
                                    <p:cond delay="0"/>
                                  </p:stCondLst>
                                  <p:childTnLst>
                                    <p:animMotion origin="layout" path="M -8.33333E-7 -3.33333E-6 L 0.103 -3.33333E-6 " pathEditMode="relative" rAng="0" ptsTypes="AA">
                                      <p:cBhvr>
                                        <p:cTn id="23" dur="2000" fill="hold"/>
                                        <p:tgtEl>
                                          <p:spTgt spid="1385"/>
                                        </p:tgtEl>
                                        <p:attrNameLst>
                                          <p:attrName>ppt_x</p:attrName>
                                          <p:attrName>ppt_y</p:attrName>
                                        </p:attrNameLst>
                                      </p:cBhvr>
                                      <p:rCtr x="5143" y="0"/>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وسيلة الشرح: سهم لأسفل 2">
            <a:extLst>
              <a:ext uri="{FF2B5EF4-FFF2-40B4-BE49-F238E27FC236}">
                <a16:creationId xmlns:a16="http://schemas.microsoft.com/office/drawing/2014/main" id="{FD10FB32-32F9-4AA2-9FBD-EC2B001C2A0D}"/>
              </a:ext>
            </a:extLst>
          </p:cNvPr>
          <p:cNvSpPr/>
          <p:nvPr/>
        </p:nvSpPr>
        <p:spPr>
          <a:xfrm>
            <a:off x="271749" y="62144"/>
            <a:ext cx="3785346" cy="956915"/>
          </a:xfrm>
          <a:prstGeom prst="downArrowCallout">
            <a:avLst>
              <a:gd name="adj1" fmla="val 25000"/>
              <a:gd name="adj2" fmla="val 25000"/>
              <a:gd name="adj3" fmla="val 25000"/>
              <a:gd name="adj4" fmla="val 62637"/>
            </a:avLst>
          </a:prstGeom>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1">
            <a:schemeClr val="accent4"/>
          </a:lnRef>
          <a:fillRef idx="3">
            <a:schemeClr val="accent4"/>
          </a:fillRef>
          <a:effectRef idx="2">
            <a:schemeClr val="accent4"/>
          </a:effectRef>
          <a:fontRef idx="minor">
            <a:schemeClr val="lt1"/>
          </a:fontRef>
        </p:style>
        <p:txBody>
          <a:bodyPr rtlCol="1" anchor="ctr"/>
          <a:lstStyle/>
          <a:p>
            <a:pPr algn="ctr"/>
            <a:r>
              <a:rPr lang="en-US" sz="2400" b="1" dirty="0">
                <a:solidFill>
                  <a:schemeClr val="tx1">
                    <a:lumMod val="95000"/>
                    <a:lumOff val="5000"/>
                  </a:schemeClr>
                </a:solidFill>
                <a:latin typeface="MV Boli" panose="02000500030200090000" pitchFamily="2" charset="0"/>
                <a:cs typeface="MV Boli" panose="02000500030200090000" pitchFamily="2" charset="0"/>
              </a:rPr>
              <a:t>About The Conversation</a:t>
            </a:r>
            <a:endParaRPr lang="ar-SA" sz="2400" b="1" dirty="0">
              <a:solidFill>
                <a:schemeClr val="tx1">
                  <a:lumMod val="95000"/>
                  <a:lumOff val="5000"/>
                </a:schemeClr>
              </a:solidFill>
              <a:latin typeface="MV Boli" panose="02000500030200090000" pitchFamily="2" charset="0"/>
            </a:endParaRPr>
          </a:p>
        </p:txBody>
      </p:sp>
      <p:pic>
        <p:nvPicPr>
          <p:cNvPr id="4" name="صورة 3">
            <a:extLst>
              <a:ext uri="{FF2B5EF4-FFF2-40B4-BE49-F238E27FC236}">
                <a16:creationId xmlns:a16="http://schemas.microsoft.com/office/drawing/2014/main" id="{750FC0C9-11BF-47C2-88FE-90690581F877}"/>
              </a:ext>
            </a:extLst>
          </p:cNvPr>
          <p:cNvPicPr>
            <a:picLocks noChangeAspect="1"/>
          </p:cNvPicPr>
          <p:nvPr/>
        </p:nvPicPr>
        <p:blipFill rotWithShape="1">
          <a:blip r:embed="rId3">
            <a:extLst>
              <a:ext uri="{28A0092B-C50C-407E-A947-70E740481C1C}">
                <a14:useLocalDpi xmlns:a14="http://schemas.microsoft.com/office/drawing/2010/main" val="0"/>
              </a:ext>
            </a:extLst>
          </a:blip>
          <a:srcRect l="9505" t="38108" r="41020" b="37935"/>
          <a:stretch/>
        </p:blipFill>
        <p:spPr>
          <a:xfrm>
            <a:off x="271749" y="1107688"/>
            <a:ext cx="6032070" cy="1804100"/>
          </a:xfrm>
          <a:prstGeom prst="rect">
            <a:avLst/>
          </a:prstGeom>
        </p:spPr>
      </p:pic>
      <p:sp>
        <p:nvSpPr>
          <p:cNvPr id="6" name="TextBox 5">
            <a:extLst>
              <a:ext uri="{FF2B5EF4-FFF2-40B4-BE49-F238E27FC236}">
                <a16:creationId xmlns:a16="http://schemas.microsoft.com/office/drawing/2014/main" id="{1A39FF41-4FC9-4CAB-80C2-DB5DD76A5173}"/>
              </a:ext>
            </a:extLst>
          </p:cNvPr>
          <p:cNvSpPr txBox="1"/>
          <p:nvPr/>
        </p:nvSpPr>
        <p:spPr>
          <a:xfrm>
            <a:off x="605466" y="3041724"/>
            <a:ext cx="7393313" cy="646331"/>
          </a:xfrm>
          <a:prstGeom prst="rect">
            <a:avLst/>
          </a:prstGeom>
          <a:noFill/>
        </p:spPr>
        <p:txBody>
          <a:bodyPr wrap="square" rtlCol="0">
            <a:spAutoFit/>
          </a:bodyPr>
          <a:lstStyle/>
          <a:p>
            <a:pPr algn="l"/>
            <a:r>
              <a:rPr lang="en-US" dirty="0">
                <a:solidFill>
                  <a:srgbClr val="C00000"/>
                </a:solidFill>
                <a:latin typeface="Comic Sans MS" panose="030F0702030302020204" pitchFamily="66" charset="0"/>
              </a:rPr>
              <a:t>1- </a:t>
            </a:r>
            <a:r>
              <a:rPr lang="en-US" dirty="0">
                <a:solidFill>
                  <a:srgbClr val="0000FF"/>
                </a:solidFill>
                <a:latin typeface="Comic Sans MS" panose="030F0702030302020204" pitchFamily="66" charset="0"/>
              </a:rPr>
              <a:t>Mohammed’s classmates keep calling him to ask questions or ask him to help them prepare for the exam .</a:t>
            </a:r>
            <a:r>
              <a:rPr lang="ar-SA" dirty="0">
                <a:solidFill>
                  <a:srgbClr val="0000FF"/>
                </a:solidFill>
                <a:latin typeface="Comic Sans MS" panose="030F0702030302020204" pitchFamily="66" charset="0"/>
              </a:rPr>
              <a:t> </a:t>
            </a:r>
            <a:endParaRPr lang="en-US" dirty="0">
              <a:solidFill>
                <a:srgbClr val="0000FF"/>
              </a:solidFill>
              <a:latin typeface="Comic Sans MS" panose="030F0702030302020204" pitchFamily="66" charset="0"/>
            </a:endParaRPr>
          </a:p>
        </p:txBody>
      </p:sp>
      <p:sp>
        <p:nvSpPr>
          <p:cNvPr id="7" name="TextBox 7">
            <a:extLst>
              <a:ext uri="{FF2B5EF4-FFF2-40B4-BE49-F238E27FC236}">
                <a16:creationId xmlns:a16="http://schemas.microsoft.com/office/drawing/2014/main" id="{A06A4990-97A1-44D4-A037-A400670061A3}"/>
              </a:ext>
            </a:extLst>
          </p:cNvPr>
          <p:cNvSpPr txBox="1"/>
          <p:nvPr/>
        </p:nvSpPr>
        <p:spPr>
          <a:xfrm>
            <a:off x="997259" y="3888462"/>
            <a:ext cx="11194741" cy="646331"/>
          </a:xfrm>
          <a:prstGeom prst="rect">
            <a:avLst/>
          </a:prstGeom>
          <a:noFill/>
        </p:spPr>
        <p:txBody>
          <a:bodyPr wrap="square" rtlCol="0">
            <a:spAutoFit/>
          </a:bodyPr>
          <a:lstStyle/>
          <a:p>
            <a:pPr algn="l"/>
            <a:r>
              <a:rPr lang="en-US" dirty="0">
                <a:solidFill>
                  <a:srgbClr val="C00000"/>
                </a:solidFill>
                <a:latin typeface="Comic Sans MS" panose="030F0702030302020204" pitchFamily="66" charset="0"/>
              </a:rPr>
              <a:t>2-</a:t>
            </a:r>
            <a:r>
              <a:rPr lang="en-US" dirty="0">
                <a:solidFill>
                  <a:srgbClr val="0000FF"/>
                </a:solidFill>
                <a:latin typeface="Comic Sans MS" panose="030F0702030302020204" pitchFamily="66" charset="0"/>
              </a:rPr>
              <a:t> He says that Mohammed ought to talk to their classmates and explain that he has to work / study </a:t>
            </a:r>
          </a:p>
          <a:p>
            <a:pPr algn="l"/>
            <a:r>
              <a:rPr lang="en-US" dirty="0">
                <a:solidFill>
                  <a:srgbClr val="0000FF"/>
                </a:solidFill>
                <a:latin typeface="Comic Sans MS" panose="030F0702030302020204" pitchFamily="66" charset="0"/>
              </a:rPr>
              <a:t>as well so they can’t expect him to be free all the time . </a:t>
            </a:r>
          </a:p>
        </p:txBody>
      </p:sp>
      <p:sp>
        <p:nvSpPr>
          <p:cNvPr id="8" name="TextBox 9">
            <a:extLst>
              <a:ext uri="{FF2B5EF4-FFF2-40B4-BE49-F238E27FC236}">
                <a16:creationId xmlns:a16="http://schemas.microsoft.com/office/drawing/2014/main" id="{6BCEA714-8A28-465A-8170-36DC675B1651}"/>
              </a:ext>
            </a:extLst>
          </p:cNvPr>
          <p:cNvSpPr txBox="1"/>
          <p:nvPr/>
        </p:nvSpPr>
        <p:spPr>
          <a:xfrm>
            <a:off x="1502113" y="4658609"/>
            <a:ext cx="8494142" cy="369332"/>
          </a:xfrm>
          <a:prstGeom prst="rect">
            <a:avLst/>
          </a:prstGeom>
          <a:noFill/>
        </p:spPr>
        <p:txBody>
          <a:bodyPr wrap="square" rtlCol="0">
            <a:spAutoFit/>
          </a:bodyPr>
          <a:lstStyle/>
          <a:p>
            <a:pPr algn="l"/>
            <a:r>
              <a:rPr lang="en-US" dirty="0">
                <a:solidFill>
                  <a:srgbClr val="C00000"/>
                </a:solidFill>
                <a:latin typeface="Comic Sans MS" panose="030F0702030302020204" pitchFamily="66" charset="0"/>
              </a:rPr>
              <a:t>3-</a:t>
            </a:r>
            <a:r>
              <a:rPr lang="en-US" dirty="0">
                <a:solidFill>
                  <a:srgbClr val="0000FF"/>
                </a:solidFill>
                <a:latin typeface="Comic Sans MS" panose="030F0702030302020204" pitchFamily="66" charset="0"/>
              </a:rPr>
              <a:t> They think Mohammed knows everything and doesn’t need time to study . </a:t>
            </a:r>
          </a:p>
        </p:txBody>
      </p:sp>
      <p:sp>
        <p:nvSpPr>
          <p:cNvPr id="9" name="TextBox 11">
            <a:extLst>
              <a:ext uri="{FF2B5EF4-FFF2-40B4-BE49-F238E27FC236}">
                <a16:creationId xmlns:a16="http://schemas.microsoft.com/office/drawing/2014/main" id="{212F06FC-16F3-45E7-8755-9C7BA5865A9A}"/>
              </a:ext>
            </a:extLst>
          </p:cNvPr>
          <p:cNvSpPr txBox="1"/>
          <p:nvPr/>
        </p:nvSpPr>
        <p:spPr>
          <a:xfrm>
            <a:off x="1820815" y="5148200"/>
            <a:ext cx="8494143" cy="369332"/>
          </a:xfrm>
          <a:prstGeom prst="rect">
            <a:avLst/>
          </a:prstGeom>
          <a:noFill/>
        </p:spPr>
        <p:txBody>
          <a:bodyPr wrap="square" rtlCol="0">
            <a:spAutoFit/>
          </a:bodyPr>
          <a:lstStyle/>
          <a:p>
            <a:pPr algn="l"/>
            <a:r>
              <a:rPr lang="en-US" dirty="0">
                <a:solidFill>
                  <a:srgbClr val="C00000"/>
                </a:solidFill>
                <a:latin typeface="Comic Sans MS" panose="030F0702030302020204" pitchFamily="66" charset="0"/>
              </a:rPr>
              <a:t>4-</a:t>
            </a:r>
            <a:r>
              <a:rPr lang="en-US" dirty="0">
                <a:solidFill>
                  <a:srgbClr val="0000FF"/>
                </a:solidFill>
                <a:latin typeface="Comic Sans MS" panose="030F0702030302020204" pitchFamily="66" charset="0"/>
              </a:rPr>
              <a:t> To find out what kind of mood Mohammed is in before they call him  </a:t>
            </a:r>
          </a:p>
        </p:txBody>
      </p:sp>
      <p:sp>
        <p:nvSpPr>
          <p:cNvPr id="10" name="TextBox 13">
            <a:extLst>
              <a:ext uri="{FF2B5EF4-FFF2-40B4-BE49-F238E27FC236}">
                <a16:creationId xmlns:a16="http://schemas.microsoft.com/office/drawing/2014/main" id="{D4C34CC3-CEA9-4FE2-ADFE-1ED1D2BAD75A}"/>
              </a:ext>
            </a:extLst>
          </p:cNvPr>
          <p:cNvSpPr txBox="1"/>
          <p:nvPr/>
        </p:nvSpPr>
        <p:spPr>
          <a:xfrm>
            <a:off x="2301103" y="5581939"/>
            <a:ext cx="9027476" cy="923330"/>
          </a:xfrm>
          <a:prstGeom prst="rect">
            <a:avLst/>
          </a:prstGeom>
          <a:noFill/>
        </p:spPr>
        <p:txBody>
          <a:bodyPr wrap="square" rtlCol="0">
            <a:spAutoFit/>
          </a:bodyPr>
          <a:lstStyle/>
          <a:p>
            <a:pPr algn="l"/>
            <a:r>
              <a:rPr lang="en-US" dirty="0">
                <a:solidFill>
                  <a:srgbClr val="C00000"/>
                </a:solidFill>
                <a:latin typeface="Comic Sans MS" panose="030F0702030302020204" pitchFamily="66" charset="0"/>
              </a:rPr>
              <a:t>5- </a:t>
            </a:r>
            <a:r>
              <a:rPr lang="en-US" dirty="0">
                <a:solidFill>
                  <a:srgbClr val="0000FF"/>
                </a:solidFill>
                <a:latin typeface="Comic Sans MS" panose="030F0702030302020204" pitchFamily="66" charset="0"/>
              </a:rPr>
              <a:t>He is fed up with people calling him and has run out of things to say. He wants Mohammed to talk their classmates and explain that he needs time to prepare before the exams as well  </a:t>
            </a:r>
          </a:p>
        </p:txBody>
      </p:sp>
      <p:pic>
        <p:nvPicPr>
          <p:cNvPr id="11" name="صورة 10">
            <a:extLst>
              <a:ext uri="{FF2B5EF4-FFF2-40B4-BE49-F238E27FC236}">
                <a16:creationId xmlns:a16="http://schemas.microsoft.com/office/drawing/2014/main" id="{17A9EAFC-4724-4B60-A43A-70C22AD77DE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781403" y="-102643"/>
            <a:ext cx="3790950" cy="3790950"/>
          </a:xfrm>
          <a:prstGeom prst="rect">
            <a:avLst/>
          </a:prstGeom>
        </p:spPr>
      </p:pic>
    </p:spTree>
    <p:extLst>
      <p:ext uri="{BB962C8B-B14F-4D97-AF65-F5344CB8AC3E}">
        <p14:creationId xmlns:p14="http://schemas.microsoft.com/office/powerpoint/2010/main" val="251430570"/>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8" presetClass="entr" presetSubtype="0" repeatCount="indefinite" accel="50000" fill="hold" nodeType="withEffect">
                                  <p:stCondLst>
                                    <p:cond delay="0"/>
                                  </p:stCondLst>
                                  <p:iterate type="lt">
                                    <p:tmPct val="50000"/>
                                  </p:iterate>
                                  <p:childTnLst>
                                    <p:set>
                                      <p:cBhvr>
                                        <p:cTn id="6" dur="1" fill="hold">
                                          <p:stCondLst>
                                            <p:cond delay="0"/>
                                          </p:stCondLst>
                                        </p:cTn>
                                        <p:tgtEl>
                                          <p:spTgt spid="3">
                                            <p:txEl>
                                              <p:pRg st="0" end="0"/>
                                            </p:txEl>
                                          </p:spTgt>
                                        </p:tgtEl>
                                        <p:attrNameLst>
                                          <p:attrName>style.visibility</p:attrName>
                                        </p:attrNameLst>
                                      </p:cBhvr>
                                      <p:to>
                                        <p:strVal val="visible"/>
                                      </p:to>
                                    </p:set>
                                    <p:set>
                                      <p:cBhvr>
                                        <p:cTn id="7" dur="910" fill="hold">
                                          <p:stCondLst>
                                            <p:cond delay="0"/>
                                          </p:stCondLst>
                                        </p:cTn>
                                        <p:tgtEl>
                                          <p:spTgt spid="3">
                                            <p:txEl>
                                              <p:pRg st="0" end="0"/>
                                            </p:txEl>
                                          </p:spTgt>
                                        </p:tgtEl>
                                        <p:attrNameLst>
                                          <p:attrName>style.rotation</p:attrName>
                                        </p:attrNameLst>
                                      </p:cBhvr>
                                      <p:to>
                                        <p:strVal val="-45.0"/>
                                      </p:to>
                                    </p:set>
                                    <p:anim calcmode="lin" valueType="num">
                                      <p:cBhvr>
                                        <p:cTn id="8" dur="910" fill="hold">
                                          <p:stCondLst>
                                            <p:cond delay="910"/>
                                          </p:stCondLst>
                                        </p:cTn>
                                        <p:tgtEl>
                                          <p:spTgt spid="3">
                                            <p:txEl>
                                              <p:pRg st="0" end="0"/>
                                            </p:txEl>
                                          </p:spTgt>
                                        </p:tgtEl>
                                        <p:attrNameLst>
                                          <p:attrName>style.rotation</p:attrName>
                                        </p:attrNameLst>
                                      </p:cBhvr>
                                      <p:tavLst>
                                        <p:tav tm="0">
                                          <p:val>
                                            <p:fltVal val="-45"/>
                                          </p:val>
                                        </p:tav>
                                        <p:tav tm="69900">
                                          <p:val>
                                            <p:fltVal val="45"/>
                                          </p:val>
                                        </p:tav>
                                        <p:tav tm="100000">
                                          <p:val>
                                            <p:fltVal val="0"/>
                                          </p:val>
                                        </p:tav>
                                      </p:tavLst>
                                    </p:anim>
                                    <p:anim calcmode="lin" valueType="num">
                                      <p:cBhvr>
                                        <p:cTn id="9" dur="910" fill="hold">
                                          <p:stCondLst>
                                            <p:cond delay="0"/>
                                          </p:stCondLst>
                                        </p:cTn>
                                        <p:tgtEl>
                                          <p:spTgt spid="3">
                                            <p:txEl>
                                              <p:pRg st="0" end="0"/>
                                            </p:txEl>
                                          </p:spTgt>
                                        </p:tgtEl>
                                        <p:attrNameLst>
                                          <p:attrName>ppt_y</p:attrName>
                                        </p:attrNameLst>
                                      </p:cBhvr>
                                      <p:tavLst>
                                        <p:tav tm="0">
                                          <p:val>
                                            <p:strVal val="#ppt_y-1"/>
                                          </p:val>
                                        </p:tav>
                                        <p:tav tm="100000">
                                          <p:val>
                                            <p:strVal val="#ppt_y-(0.354*#ppt_w-0.172*#ppt_h)"/>
                                          </p:val>
                                        </p:tav>
                                      </p:tavLst>
                                    </p:anim>
                                    <p:anim calcmode="lin" valueType="num">
                                      <p:cBhvr>
                                        <p:cTn id="10" dur="312" decel="50000" autoRev="1" fill="hold">
                                          <p:stCondLst>
                                            <p:cond delay="910"/>
                                          </p:stCondLst>
                                        </p:cTn>
                                        <p:tgtEl>
                                          <p:spTgt spid="3">
                                            <p:txEl>
                                              <p:pRg st="0" end="0"/>
                                            </p:txEl>
                                          </p:spTgt>
                                        </p:tgtEl>
                                        <p:attrNameLst>
                                          <p:attrName>ppt_y</p:attrName>
                                        </p:attrNameLst>
                                      </p:cBhvr>
                                      <p:tavLst>
                                        <p:tav tm="0">
                                          <p:val>
                                            <p:strVal val="#ppt_y-(0.354*#ppt_w-0.172*#ppt_h)"/>
                                          </p:val>
                                        </p:tav>
                                        <p:tav tm="100000">
                                          <p:val>
                                            <p:strVal val="#ppt_y-(0.354*#ppt_w-0.172*#ppt_h)-#ppt_h/2"/>
                                          </p:val>
                                        </p:tav>
                                      </p:tavLst>
                                    </p:anim>
                                    <p:anim calcmode="lin" valueType="num">
                                      <p:cBhvr>
                                        <p:cTn id="11" dur="272" fill="hold">
                                          <p:stCondLst>
                                            <p:cond delay="1728"/>
                                          </p:stCondLst>
                                        </p:cTn>
                                        <p:tgtEl>
                                          <p:spTgt spid="3">
                                            <p:txEl>
                                              <p:pRg st="0" end="0"/>
                                            </p:txEl>
                                          </p:spTgt>
                                        </p:tgtEl>
                                        <p:attrNameLst>
                                          <p:attrName>ppt_y</p:attrName>
                                        </p:attrNameLst>
                                      </p:cBhvr>
                                      <p:tavLst>
                                        <p:tav tm="0">
                                          <p:val>
                                            <p:strVal val="#ppt_y-(0.354*#ppt_w-0.172*#ppt_h)"/>
                                          </p:val>
                                        </p:tav>
                                        <p:tav tm="100000">
                                          <p:val>
                                            <p:strVal val="#ppt_y"/>
                                          </p:val>
                                        </p:tav>
                                      </p:tavLst>
                                    </p:anim>
                                  </p:childTnLst>
                                </p:cTn>
                              </p:par>
                            </p:childTnLst>
                          </p:cTn>
                        </p:par>
                      </p:childTnLst>
                    </p:cTn>
                  </p:par>
                  <p:par>
                    <p:cTn id="12" fill="hold">
                      <p:stCondLst>
                        <p:cond delay="indefinite"/>
                      </p:stCondLst>
                      <p:childTnLst>
                        <p:par>
                          <p:cTn id="13" fill="hold">
                            <p:stCondLst>
                              <p:cond delay="0"/>
                            </p:stCondLst>
                            <p:childTnLst>
                              <p:par>
                                <p:cTn id="14" presetID="2" presetClass="entr" presetSubtype="4" fill="hold" grpId="0" nodeType="clickEffect">
                                  <p:stCondLst>
                                    <p:cond delay="0"/>
                                  </p:stCondLst>
                                  <p:childTnLst>
                                    <p:set>
                                      <p:cBhvr>
                                        <p:cTn id="15" dur="1" fill="hold">
                                          <p:stCondLst>
                                            <p:cond delay="0"/>
                                          </p:stCondLst>
                                        </p:cTn>
                                        <p:tgtEl>
                                          <p:spTgt spid="6"/>
                                        </p:tgtEl>
                                        <p:attrNameLst>
                                          <p:attrName>style.visibility</p:attrName>
                                        </p:attrNameLst>
                                      </p:cBhvr>
                                      <p:to>
                                        <p:strVal val="visible"/>
                                      </p:to>
                                    </p:set>
                                    <p:anim calcmode="lin" valueType="num">
                                      <p:cBhvr additive="base">
                                        <p:cTn id="16" dur="500" fill="hold"/>
                                        <p:tgtEl>
                                          <p:spTgt spid="6"/>
                                        </p:tgtEl>
                                        <p:attrNameLst>
                                          <p:attrName>ppt_x</p:attrName>
                                        </p:attrNameLst>
                                      </p:cBhvr>
                                      <p:tavLst>
                                        <p:tav tm="0">
                                          <p:val>
                                            <p:strVal val="#ppt_x"/>
                                          </p:val>
                                        </p:tav>
                                        <p:tav tm="100000">
                                          <p:val>
                                            <p:strVal val="#ppt_x"/>
                                          </p:val>
                                        </p:tav>
                                      </p:tavLst>
                                    </p:anim>
                                    <p:anim calcmode="lin" valueType="num">
                                      <p:cBhvr additive="base">
                                        <p:cTn id="17"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2" presetClass="entr" presetSubtype="4" fill="hold" grpId="0" nodeType="clickEffect">
                                  <p:stCondLst>
                                    <p:cond delay="0"/>
                                  </p:stCondLst>
                                  <p:childTnLst>
                                    <p:set>
                                      <p:cBhvr>
                                        <p:cTn id="21" dur="1" fill="hold">
                                          <p:stCondLst>
                                            <p:cond delay="0"/>
                                          </p:stCondLst>
                                        </p:cTn>
                                        <p:tgtEl>
                                          <p:spTgt spid="7"/>
                                        </p:tgtEl>
                                        <p:attrNameLst>
                                          <p:attrName>style.visibility</p:attrName>
                                        </p:attrNameLst>
                                      </p:cBhvr>
                                      <p:to>
                                        <p:strVal val="visible"/>
                                      </p:to>
                                    </p:set>
                                    <p:anim calcmode="lin" valueType="num">
                                      <p:cBhvr additive="base">
                                        <p:cTn id="22" dur="500" fill="hold"/>
                                        <p:tgtEl>
                                          <p:spTgt spid="7"/>
                                        </p:tgtEl>
                                        <p:attrNameLst>
                                          <p:attrName>ppt_x</p:attrName>
                                        </p:attrNameLst>
                                      </p:cBhvr>
                                      <p:tavLst>
                                        <p:tav tm="0">
                                          <p:val>
                                            <p:strVal val="#ppt_x"/>
                                          </p:val>
                                        </p:tav>
                                        <p:tav tm="100000">
                                          <p:val>
                                            <p:strVal val="#ppt_x"/>
                                          </p:val>
                                        </p:tav>
                                      </p:tavLst>
                                    </p:anim>
                                    <p:anim calcmode="lin" valueType="num">
                                      <p:cBhvr additive="base">
                                        <p:cTn id="23"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2" presetClass="entr" presetSubtype="4" fill="hold" grpId="0" nodeType="clickEffect">
                                  <p:stCondLst>
                                    <p:cond delay="0"/>
                                  </p:stCondLst>
                                  <p:childTnLst>
                                    <p:set>
                                      <p:cBhvr>
                                        <p:cTn id="27" dur="1" fill="hold">
                                          <p:stCondLst>
                                            <p:cond delay="0"/>
                                          </p:stCondLst>
                                        </p:cTn>
                                        <p:tgtEl>
                                          <p:spTgt spid="8"/>
                                        </p:tgtEl>
                                        <p:attrNameLst>
                                          <p:attrName>style.visibility</p:attrName>
                                        </p:attrNameLst>
                                      </p:cBhvr>
                                      <p:to>
                                        <p:strVal val="visible"/>
                                      </p:to>
                                    </p:set>
                                    <p:anim calcmode="lin" valueType="num">
                                      <p:cBhvr additive="base">
                                        <p:cTn id="28" dur="500" fill="hold"/>
                                        <p:tgtEl>
                                          <p:spTgt spid="8"/>
                                        </p:tgtEl>
                                        <p:attrNameLst>
                                          <p:attrName>ppt_x</p:attrName>
                                        </p:attrNameLst>
                                      </p:cBhvr>
                                      <p:tavLst>
                                        <p:tav tm="0">
                                          <p:val>
                                            <p:strVal val="#ppt_x"/>
                                          </p:val>
                                        </p:tav>
                                        <p:tav tm="100000">
                                          <p:val>
                                            <p:strVal val="#ppt_x"/>
                                          </p:val>
                                        </p:tav>
                                      </p:tavLst>
                                    </p:anim>
                                    <p:anim calcmode="lin" valueType="num">
                                      <p:cBhvr additive="base">
                                        <p:cTn id="29"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2" presetClass="entr" presetSubtype="4" fill="hold" grpId="0" nodeType="clickEffect">
                                  <p:stCondLst>
                                    <p:cond delay="0"/>
                                  </p:stCondLst>
                                  <p:childTnLst>
                                    <p:set>
                                      <p:cBhvr>
                                        <p:cTn id="33" dur="1" fill="hold">
                                          <p:stCondLst>
                                            <p:cond delay="0"/>
                                          </p:stCondLst>
                                        </p:cTn>
                                        <p:tgtEl>
                                          <p:spTgt spid="9"/>
                                        </p:tgtEl>
                                        <p:attrNameLst>
                                          <p:attrName>style.visibility</p:attrName>
                                        </p:attrNameLst>
                                      </p:cBhvr>
                                      <p:to>
                                        <p:strVal val="visible"/>
                                      </p:to>
                                    </p:set>
                                    <p:anim calcmode="lin" valueType="num">
                                      <p:cBhvr additive="base">
                                        <p:cTn id="34" dur="500" fill="hold"/>
                                        <p:tgtEl>
                                          <p:spTgt spid="9"/>
                                        </p:tgtEl>
                                        <p:attrNameLst>
                                          <p:attrName>ppt_x</p:attrName>
                                        </p:attrNameLst>
                                      </p:cBhvr>
                                      <p:tavLst>
                                        <p:tav tm="0">
                                          <p:val>
                                            <p:strVal val="#ppt_x"/>
                                          </p:val>
                                        </p:tav>
                                        <p:tav tm="100000">
                                          <p:val>
                                            <p:strVal val="#ppt_x"/>
                                          </p:val>
                                        </p:tav>
                                      </p:tavLst>
                                    </p:anim>
                                    <p:anim calcmode="lin" valueType="num">
                                      <p:cBhvr additive="base">
                                        <p:cTn id="35"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36" fill="hold">
                      <p:stCondLst>
                        <p:cond delay="indefinite"/>
                      </p:stCondLst>
                      <p:childTnLst>
                        <p:par>
                          <p:cTn id="37" fill="hold">
                            <p:stCondLst>
                              <p:cond delay="0"/>
                            </p:stCondLst>
                            <p:childTnLst>
                              <p:par>
                                <p:cTn id="38" presetID="2" presetClass="entr" presetSubtype="4" fill="hold" grpId="0" nodeType="clickEffect">
                                  <p:stCondLst>
                                    <p:cond delay="0"/>
                                  </p:stCondLst>
                                  <p:childTnLst>
                                    <p:set>
                                      <p:cBhvr>
                                        <p:cTn id="39" dur="1" fill="hold">
                                          <p:stCondLst>
                                            <p:cond delay="0"/>
                                          </p:stCondLst>
                                        </p:cTn>
                                        <p:tgtEl>
                                          <p:spTgt spid="10"/>
                                        </p:tgtEl>
                                        <p:attrNameLst>
                                          <p:attrName>style.visibility</p:attrName>
                                        </p:attrNameLst>
                                      </p:cBhvr>
                                      <p:to>
                                        <p:strVal val="visible"/>
                                      </p:to>
                                    </p:set>
                                    <p:anim calcmode="lin" valueType="num">
                                      <p:cBhvr additive="base">
                                        <p:cTn id="40" dur="500" fill="hold"/>
                                        <p:tgtEl>
                                          <p:spTgt spid="10"/>
                                        </p:tgtEl>
                                        <p:attrNameLst>
                                          <p:attrName>ppt_x</p:attrName>
                                        </p:attrNameLst>
                                      </p:cBhvr>
                                      <p:tavLst>
                                        <p:tav tm="0">
                                          <p:val>
                                            <p:strVal val="#ppt_x"/>
                                          </p:val>
                                        </p:tav>
                                        <p:tav tm="100000">
                                          <p:val>
                                            <p:strVal val="#ppt_x"/>
                                          </p:val>
                                        </p:tav>
                                      </p:tavLst>
                                    </p:anim>
                                    <p:anim calcmode="lin" valueType="num">
                                      <p:cBhvr additive="base">
                                        <p:cTn id="41"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8" grpId="0"/>
      <p:bldP spid="9" grpId="0"/>
      <p:bldP spid="10"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2" name="Picture 4" descr="7,030 Have A Nice Day 相关的商用图片素材集- 123RF">
            <a:extLst>
              <a:ext uri="{FF2B5EF4-FFF2-40B4-BE49-F238E27FC236}">
                <a16:creationId xmlns:a16="http://schemas.microsoft.com/office/drawing/2014/main" id="{3F101BE2-C4F8-4250-AA6C-488B5E9E0783}"/>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11297" t="8392" r="13607" b="9510"/>
          <a:stretch/>
        </p:blipFill>
        <p:spPr bwMode="auto">
          <a:xfrm>
            <a:off x="3187083" y="582096"/>
            <a:ext cx="6455119" cy="578126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97726305"/>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صورة 2">
            <a:extLst>
              <a:ext uri="{FF2B5EF4-FFF2-40B4-BE49-F238E27FC236}">
                <a16:creationId xmlns:a16="http://schemas.microsoft.com/office/drawing/2014/main" id="{D299D7DF-2CA7-461F-A417-C97EB0BE49E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31757" y="400508"/>
            <a:ext cx="9088125" cy="6457492"/>
          </a:xfrm>
          <a:prstGeom prst="rect">
            <a:avLst/>
          </a:prstGeom>
          <a:ln>
            <a:noFill/>
          </a:ln>
          <a:effectLst>
            <a:outerShdw blurRad="190500" algn="tl" rotWithShape="0">
              <a:srgbClr val="000000">
                <a:alpha val="70000"/>
              </a:srgbClr>
            </a:outerShdw>
          </a:effectLst>
        </p:spPr>
      </p:pic>
    </p:spTree>
    <p:extLst>
      <p:ext uri="{BB962C8B-B14F-4D97-AF65-F5344CB8AC3E}">
        <p14:creationId xmlns:p14="http://schemas.microsoft.com/office/powerpoint/2010/main" val="1814187699"/>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ربع نص 1">
            <a:extLst>
              <a:ext uri="{FF2B5EF4-FFF2-40B4-BE49-F238E27FC236}">
                <a16:creationId xmlns:a16="http://schemas.microsoft.com/office/drawing/2014/main" id="{36EE1670-E24E-4A26-B023-F75F2E2724B6}"/>
              </a:ext>
            </a:extLst>
          </p:cNvPr>
          <p:cNvSpPr txBox="1"/>
          <p:nvPr/>
        </p:nvSpPr>
        <p:spPr>
          <a:xfrm>
            <a:off x="2741607" y="1278507"/>
            <a:ext cx="7152669" cy="3277820"/>
          </a:xfrm>
          <a:prstGeom prst="rect">
            <a:avLst/>
          </a:prstGeom>
          <a:noFill/>
          <a:ln>
            <a:noFill/>
          </a:ln>
          <a:effectLst>
            <a:glow rad="63500">
              <a:schemeClr val="accent6">
                <a:satMod val="175000"/>
                <a:alpha val="40000"/>
              </a:schemeClr>
            </a:glow>
          </a:effectLst>
        </p:spPr>
        <p:txBody>
          <a:bodyPr wrap="square" rtlCol="1">
            <a:spAutoFit/>
            <a:scene3d>
              <a:camera prst="orthographicFront"/>
              <a:lightRig rig="threePt" dir="t"/>
            </a:scene3d>
            <a:sp3d extrusionH="57150">
              <a:bevelT w="82550" h="38100" prst="coolSlant"/>
            </a:sp3d>
          </a:bodyPr>
          <a:lstStyle/>
          <a:p>
            <a:pPr algn="ctr">
              <a:lnSpc>
                <a:spcPct val="150000"/>
              </a:lnSpc>
            </a:pPr>
            <a:r>
              <a:rPr lang="en-US" sz="5400" b="1" dirty="0">
                <a:ln w="0"/>
              </a:rPr>
              <a:t>Unit-2-</a:t>
            </a:r>
            <a:endParaRPr lang="ar-SA" sz="3200" b="1" i="0" u="none" strike="noStrike" baseline="0" dirty="0">
              <a:ln w="0"/>
            </a:endParaRPr>
          </a:p>
          <a:p>
            <a:pPr algn="ctr"/>
            <a:r>
              <a:rPr lang="en-US" sz="5400" b="1" i="0" u="none" strike="noStrike" baseline="0" dirty="0">
                <a:ln w="0"/>
              </a:rPr>
              <a:t>Take My Advice</a:t>
            </a:r>
            <a:endParaRPr lang="en-US" sz="4000" b="1" i="0" u="none" strike="noStrike" baseline="0" dirty="0">
              <a:ln w="0"/>
            </a:endParaRPr>
          </a:p>
          <a:p>
            <a:pPr algn="ctr"/>
            <a:endParaRPr lang="ar-SA" sz="2400" b="0" i="0" u="none" strike="noStrike" baseline="0" dirty="0">
              <a:solidFill>
                <a:schemeClr val="bg1"/>
              </a:solidFill>
              <a:effectLst>
                <a:innerShdw blurRad="114300">
                  <a:prstClr val="black"/>
                </a:innerShdw>
              </a:effectLst>
            </a:endParaRPr>
          </a:p>
          <a:p>
            <a:pPr algn="ctr"/>
            <a:endParaRPr lang="en-US" sz="2400" b="1" i="0" u="none" strike="noStrike" baseline="0" dirty="0">
              <a:solidFill>
                <a:schemeClr val="bg1"/>
              </a:solidFill>
              <a:effectLst>
                <a:innerShdw blurRad="114300">
                  <a:prstClr val="black"/>
                </a:innerShdw>
              </a:effectLst>
            </a:endParaRPr>
          </a:p>
          <a:p>
            <a:pPr algn="ctr"/>
            <a:r>
              <a:rPr lang="en-US" sz="2400" b="0" i="0" u="none" strike="noStrike" baseline="0" dirty="0">
                <a:solidFill>
                  <a:schemeClr val="bg1"/>
                </a:solidFill>
              </a:rPr>
              <a:t> </a:t>
            </a:r>
          </a:p>
        </p:txBody>
      </p:sp>
      <p:sp>
        <p:nvSpPr>
          <p:cNvPr id="16" name="مستطيل: زوايا مستديرة 15">
            <a:extLst>
              <a:ext uri="{FF2B5EF4-FFF2-40B4-BE49-F238E27FC236}">
                <a16:creationId xmlns:a16="http://schemas.microsoft.com/office/drawing/2014/main" id="{0DEF0954-3C4C-4A33-BFE4-F1F1D19C59AE}"/>
              </a:ext>
            </a:extLst>
          </p:cNvPr>
          <p:cNvSpPr/>
          <p:nvPr/>
        </p:nvSpPr>
        <p:spPr>
          <a:xfrm>
            <a:off x="2279176" y="1056443"/>
            <a:ext cx="7502593" cy="3895754"/>
          </a:xfrm>
          <a:prstGeom prst="roundRect">
            <a:avLst/>
          </a:prstGeom>
          <a:noFill/>
          <a:ln w="38100">
            <a:solidFill>
              <a:schemeClr val="accent4">
                <a:lumMod val="75000"/>
              </a:schemeClr>
            </a:solidFill>
            <a:prstDash val="lgDashDot"/>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dirty="0">
              <a:solidFill>
                <a:schemeClr val="bg1"/>
              </a:solidFill>
            </a:endParaRPr>
          </a:p>
        </p:txBody>
      </p:sp>
      <p:sp>
        <p:nvSpPr>
          <p:cNvPr id="17" name="مستطيل: زوايا مستديرة 16">
            <a:extLst>
              <a:ext uri="{FF2B5EF4-FFF2-40B4-BE49-F238E27FC236}">
                <a16:creationId xmlns:a16="http://schemas.microsoft.com/office/drawing/2014/main" id="{D011F7F5-D10E-4CBF-9F76-FD8EE07F4F9E}"/>
              </a:ext>
            </a:extLst>
          </p:cNvPr>
          <p:cNvSpPr/>
          <p:nvPr/>
        </p:nvSpPr>
        <p:spPr>
          <a:xfrm>
            <a:off x="2741607" y="1343494"/>
            <a:ext cx="7625128" cy="4000864"/>
          </a:xfrm>
          <a:prstGeom prst="roundRect">
            <a:avLst/>
          </a:prstGeom>
          <a:noFill/>
          <a:ln w="38100">
            <a:solidFill>
              <a:schemeClr val="accent4">
                <a:lumMod val="75000"/>
              </a:schemeClr>
            </a:solidFill>
            <a:prstDash val="lgDashDot"/>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dirty="0">
              <a:solidFill>
                <a:schemeClr val="bg1"/>
              </a:solidFill>
            </a:endParaRPr>
          </a:p>
        </p:txBody>
      </p:sp>
      <p:sp>
        <p:nvSpPr>
          <p:cNvPr id="9" name="مربع نص 8">
            <a:extLst>
              <a:ext uri="{FF2B5EF4-FFF2-40B4-BE49-F238E27FC236}">
                <a16:creationId xmlns:a16="http://schemas.microsoft.com/office/drawing/2014/main" id="{D1A36950-1C43-40E7-9363-A4DBD721E564}"/>
              </a:ext>
            </a:extLst>
          </p:cNvPr>
          <p:cNvSpPr txBox="1"/>
          <p:nvPr/>
        </p:nvSpPr>
        <p:spPr>
          <a:xfrm>
            <a:off x="2166669" y="3851873"/>
            <a:ext cx="7152669" cy="769441"/>
          </a:xfrm>
          <a:prstGeom prst="rect">
            <a:avLst/>
          </a:prstGeom>
          <a:noFill/>
        </p:spPr>
        <p:txBody>
          <a:bodyPr wrap="square" rtlCol="1">
            <a:spAutoFit/>
          </a:bodyPr>
          <a:lstStyle/>
          <a:p>
            <a:pPr algn="ctr"/>
            <a:r>
              <a:rPr lang="en-US" sz="4400" b="1" dirty="0">
                <a:solidFill>
                  <a:srgbClr val="357EAA"/>
                </a:solidFill>
                <a:latin typeface="MV Boli" panose="02000500030200090000" pitchFamily="2" charset="0"/>
                <a:cs typeface="MV Boli" panose="02000500030200090000" pitchFamily="2" charset="0"/>
              </a:rPr>
              <a:t>8</a:t>
            </a:r>
            <a:r>
              <a:rPr lang="en-US" sz="4400" b="1" dirty="0">
                <a:solidFill>
                  <a:srgbClr val="FF0000"/>
                </a:solidFill>
                <a:latin typeface="MV Boli" panose="02000500030200090000" pitchFamily="2" charset="0"/>
                <a:cs typeface="MV Boli" panose="02000500030200090000" pitchFamily="2" charset="0"/>
              </a:rPr>
              <a:t>- Conversation</a:t>
            </a:r>
          </a:p>
        </p:txBody>
      </p:sp>
      <p:pic>
        <p:nvPicPr>
          <p:cNvPr id="4" name="صورة 3">
            <a:extLst>
              <a:ext uri="{FF2B5EF4-FFF2-40B4-BE49-F238E27FC236}">
                <a16:creationId xmlns:a16="http://schemas.microsoft.com/office/drawing/2014/main" id="{4C4C2B08-DFA7-4E3D-8C57-AEC2BB6EE972}"/>
              </a:ext>
            </a:extLst>
          </p:cNvPr>
          <p:cNvPicPr>
            <a:picLocks noChangeAspect="1"/>
          </p:cNvPicPr>
          <p:nvPr/>
        </p:nvPicPr>
        <p:blipFill>
          <a:blip r:embed="rId3"/>
          <a:stretch>
            <a:fillRect/>
          </a:stretch>
        </p:blipFill>
        <p:spPr>
          <a:xfrm>
            <a:off x="8682453" y="3966656"/>
            <a:ext cx="578734" cy="567159"/>
          </a:xfrm>
          <a:prstGeom prst="rect">
            <a:avLst/>
          </a:prstGeom>
        </p:spPr>
      </p:pic>
    </p:spTree>
    <p:extLst>
      <p:ext uri="{BB962C8B-B14F-4D97-AF65-F5344CB8AC3E}">
        <p14:creationId xmlns:p14="http://schemas.microsoft.com/office/powerpoint/2010/main" val="2683659493"/>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مربع نص 3">
            <a:extLst>
              <a:ext uri="{FF2B5EF4-FFF2-40B4-BE49-F238E27FC236}">
                <a16:creationId xmlns:a16="http://schemas.microsoft.com/office/drawing/2014/main" id="{5EACD8B5-9ADD-45A1-9971-499C420EAC49}"/>
              </a:ext>
            </a:extLst>
          </p:cNvPr>
          <p:cNvSpPr txBox="1"/>
          <p:nvPr/>
        </p:nvSpPr>
        <p:spPr>
          <a:xfrm>
            <a:off x="1097806" y="506484"/>
            <a:ext cx="2494625" cy="523220"/>
          </a:xfrm>
          <a:prstGeom prst="rect">
            <a:avLst/>
          </a:prstGeom>
        </p:spPr>
        <p:style>
          <a:lnRef idx="2">
            <a:schemeClr val="accent6"/>
          </a:lnRef>
          <a:fillRef idx="1">
            <a:schemeClr val="lt1"/>
          </a:fillRef>
          <a:effectRef idx="0">
            <a:schemeClr val="accent6"/>
          </a:effectRef>
          <a:fontRef idx="minor">
            <a:schemeClr val="dk1"/>
          </a:fontRef>
        </p:style>
        <p:txBody>
          <a:bodyPr wrap="square" rtlCol="1">
            <a:spAutoFit/>
          </a:bodyPr>
          <a:lstStyle/>
          <a:p>
            <a:pPr algn="l"/>
            <a:r>
              <a:rPr lang="en-US" sz="2800" b="1" u="sng" dirty="0">
                <a:solidFill>
                  <a:srgbClr val="C00000"/>
                </a:solidFill>
                <a:latin typeface="MV Boli" panose="02000500030200090000" pitchFamily="2" charset="0"/>
                <a:cs typeface="MV Boli" panose="02000500030200090000" pitchFamily="2" charset="0"/>
              </a:rPr>
              <a:t>Objectives:</a:t>
            </a:r>
            <a:endParaRPr lang="ar-SA" sz="2800" b="1" u="sng" dirty="0">
              <a:solidFill>
                <a:srgbClr val="C00000"/>
              </a:solidFill>
              <a:latin typeface="MV Boli" panose="02000500030200090000" pitchFamily="2" charset="0"/>
            </a:endParaRPr>
          </a:p>
        </p:txBody>
      </p:sp>
      <p:pic>
        <p:nvPicPr>
          <p:cNvPr id="7" name="Picture 4" descr="CounterPath targets SMB with Stretto | Comms Business">
            <a:extLst>
              <a:ext uri="{FF2B5EF4-FFF2-40B4-BE49-F238E27FC236}">
                <a16:creationId xmlns:a16="http://schemas.microsoft.com/office/drawing/2014/main" id="{5B5D32AD-4F84-42FC-8F1F-C9D6A577B2C0}"/>
              </a:ext>
            </a:extLst>
          </p:cNvPr>
          <p:cNvPicPr>
            <a:picLocks noChangeAspect="1" noChangeArrowheads="1"/>
          </p:cNvPicPr>
          <p:nvPr/>
        </p:nvPicPr>
        <p:blipFill>
          <a:blip r:embed="rId2">
            <a:extLst>
              <a:ext uri="{BEBA8EAE-BF5A-486C-A8C5-ECC9F3942E4B}">
                <a14:imgProps xmlns:a14="http://schemas.microsoft.com/office/drawing/2010/main">
                  <a14:imgLayer r:embed="rId3">
                    <a14:imgEffect>
                      <a14:backgroundRemoval t="0" b="100000" l="0" r="100000">
                        <a14:backgroundMark x1="66000" y1="28400" x2="66000" y2="28400"/>
                        <a14:backgroundMark x1="60400" y1="44400" x2="60400" y2="44400"/>
                        <a14:backgroundMark x1="32000" y1="45000" x2="32000" y2="45000"/>
                      </a14:backgroundRemoval>
                    </a14:imgEffect>
                  </a14:imgLayer>
                </a14:imgProps>
              </a:ext>
              <a:ext uri="{28A0092B-C50C-407E-A947-70E740481C1C}">
                <a14:useLocalDpi xmlns:a14="http://schemas.microsoft.com/office/drawing/2010/main" val="0"/>
              </a:ext>
            </a:extLst>
          </a:blip>
          <a:srcRect/>
          <a:stretch>
            <a:fillRect/>
          </a:stretch>
        </p:blipFill>
        <p:spPr bwMode="auto">
          <a:xfrm flipH="1">
            <a:off x="462635" y="1613279"/>
            <a:ext cx="919687" cy="666102"/>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4" descr="CounterPath targets SMB with Stretto | Comms Business">
            <a:extLst>
              <a:ext uri="{FF2B5EF4-FFF2-40B4-BE49-F238E27FC236}">
                <a16:creationId xmlns:a16="http://schemas.microsoft.com/office/drawing/2014/main" id="{56747DB4-DAD1-4DBE-B3D4-26DBDB8FC99F}"/>
              </a:ext>
            </a:extLst>
          </p:cNvPr>
          <p:cNvPicPr>
            <a:picLocks noChangeAspect="1" noChangeArrowheads="1"/>
          </p:cNvPicPr>
          <p:nvPr/>
        </p:nvPicPr>
        <p:blipFill>
          <a:blip r:embed="rId2">
            <a:extLst>
              <a:ext uri="{BEBA8EAE-BF5A-486C-A8C5-ECC9F3942E4B}">
                <a14:imgProps xmlns:a14="http://schemas.microsoft.com/office/drawing/2010/main">
                  <a14:imgLayer r:embed="rId3">
                    <a14:imgEffect>
                      <a14:backgroundRemoval t="0" b="100000" l="0" r="100000">
                        <a14:backgroundMark x1="66000" y1="28400" x2="66000" y2="28400"/>
                        <a14:backgroundMark x1="60400" y1="44400" x2="60400" y2="44400"/>
                        <a14:backgroundMark x1="32000" y1="45000" x2="32000" y2="45000"/>
                      </a14:backgroundRemoval>
                    </a14:imgEffect>
                  </a14:imgLayer>
                </a14:imgProps>
              </a:ext>
              <a:ext uri="{28A0092B-C50C-407E-A947-70E740481C1C}">
                <a14:useLocalDpi xmlns:a14="http://schemas.microsoft.com/office/drawing/2010/main" val="0"/>
              </a:ext>
            </a:extLst>
          </a:blip>
          <a:srcRect/>
          <a:stretch>
            <a:fillRect/>
          </a:stretch>
        </p:blipFill>
        <p:spPr bwMode="auto">
          <a:xfrm flipH="1">
            <a:off x="462635" y="2333774"/>
            <a:ext cx="919687" cy="666102"/>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4" descr="CounterPath targets SMB with Stretto | Comms Business">
            <a:extLst>
              <a:ext uri="{FF2B5EF4-FFF2-40B4-BE49-F238E27FC236}">
                <a16:creationId xmlns:a16="http://schemas.microsoft.com/office/drawing/2014/main" id="{F283B617-DDFC-49DC-BDDD-6D8CC9EF08CF}"/>
              </a:ext>
            </a:extLst>
          </p:cNvPr>
          <p:cNvPicPr>
            <a:picLocks noChangeAspect="1" noChangeArrowheads="1"/>
          </p:cNvPicPr>
          <p:nvPr/>
        </p:nvPicPr>
        <p:blipFill>
          <a:blip r:embed="rId2">
            <a:extLst>
              <a:ext uri="{BEBA8EAE-BF5A-486C-A8C5-ECC9F3942E4B}">
                <a14:imgProps xmlns:a14="http://schemas.microsoft.com/office/drawing/2010/main">
                  <a14:imgLayer r:embed="rId3">
                    <a14:imgEffect>
                      <a14:backgroundRemoval t="0" b="100000" l="0" r="100000">
                        <a14:backgroundMark x1="66000" y1="28400" x2="66000" y2="28400"/>
                        <a14:backgroundMark x1="60400" y1="44400" x2="60400" y2="44400"/>
                        <a14:backgroundMark x1="32000" y1="45000" x2="32000" y2="45000"/>
                      </a14:backgroundRemoval>
                    </a14:imgEffect>
                  </a14:imgLayer>
                </a14:imgProps>
              </a:ext>
              <a:ext uri="{28A0092B-C50C-407E-A947-70E740481C1C}">
                <a14:useLocalDpi xmlns:a14="http://schemas.microsoft.com/office/drawing/2010/main" val="0"/>
              </a:ext>
            </a:extLst>
          </a:blip>
          <a:srcRect/>
          <a:stretch>
            <a:fillRect/>
          </a:stretch>
        </p:blipFill>
        <p:spPr bwMode="auto">
          <a:xfrm flipH="1">
            <a:off x="462636" y="3208066"/>
            <a:ext cx="919687" cy="666102"/>
          </a:xfrm>
          <a:prstGeom prst="rect">
            <a:avLst/>
          </a:prstGeom>
          <a:noFill/>
          <a:extLst>
            <a:ext uri="{909E8E84-426E-40DD-AFC4-6F175D3DCCD1}">
              <a14:hiddenFill xmlns:a14="http://schemas.microsoft.com/office/drawing/2010/main">
                <a:solidFill>
                  <a:srgbClr val="FFFFFF"/>
                </a:solidFill>
              </a14:hiddenFill>
            </a:ext>
          </a:extLst>
        </p:spPr>
      </p:pic>
      <p:sp>
        <p:nvSpPr>
          <p:cNvPr id="11" name="عنصر نائب للمحتوى 3">
            <a:extLst>
              <a:ext uri="{FF2B5EF4-FFF2-40B4-BE49-F238E27FC236}">
                <a16:creationId xmlns:a16="http://schemas.microsoft.com/office/drawing/2014/main" id="{C60C190A-8B69-4ED3-9D63-1E66D57F847C}"/>
              </a:ext>
            </a:extLst>
          </p:cNvPr>
          <p:cNvSpPr txBox="1">
            <a:spLocks/>
          </p:cNvSpPr>
          <p:nvPr/>
        </p:nvSpPr>
        <p:spPr>
          <a:xfrm>
            <a:off x="1382324" y="1570945"/>
            <a:ext cx="8555760" cy="2303223"/>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50000"/>
              </a:lnSpc>
            </a:pPr>
            <a:r>
              <a:rPr lang="en-US" dirty="0">
                <a:solidFill>
                  <a:srgbClr val="0000FF"/>
                </a:solidFill>
                <a:latin typeface="Comic Sans MS" panose="030F0702030302020204" pitchFamily="66" charset="0"/>
              </a:rPr>
              <a:t>Read the conversation with a partner .</a:t>
            </a:r>
          </a:p>
          <a:p>
            <a:pPr>
              <a:lnSpc>
                <a:spcPct val="150000"/>
              </a:lnSpc>
            </a:pPr>
            <a:r>
              <a:rPr lang="en-US" dirty="0">
                <a:solidFill>
                  <a:srgbClr val="0000FF"/>
                </a:solidFill>
                <a:latin typeface="Comic Sans MS" panose="030F0702030302020204" pitchFamily="66" charset="0"/>
              </a:rPr>
              <a:t>Use the real talk phrases in a conversation .</a:t>
            </a:r>
          </a:p>
          <a:p>
            <a:pPr>
              <a:lnSpc>
                <a:spcPct val="150000"/>
              </a:lnSpc>
            </a:pPr>
            <a:r>
              <a:rPr lang="en-US" dirty="0">
                <a:solidFill>
                  <a:srgbClr val="0000FF"/>
                </a:solidFill>
                <a:latin typeface="Comic Sans MS" panose="030F0702030302020204" pitchFamily="66" charset="0"/>
              </a:rPr>
              <a:t>Answer questions in a conversation </a:t>
            </a:r>
          </a:p>
          <a:p>
            <a:pPr>
              <a:lnSpc>
                <a:spcPct val="150000"/>
              </a:lnSpc>
            </a:pPr>
            <a:r>
              <a:rPr lang="en-US" dirty="0">
                <a:solidFill>
                  <a:srgbClr val="0000FF"/>
                </a:solidFill>
                <a:latin typeface="Comic Sans MS" panose="030F0702030302020204" pitchFamily="66" charset="0"/>
              </a:rPr>
              <a:t>Share positively in pair work.</a:t>
            </a:r>
          </a:p>
        </p:txBody>
      </p:sp>
      <p:pic>
        <p:nvPicPr>
          <p:cNvPr id="10" name="Picture 4" descr="CounterPath targets SMB with Stretto | Comms Business">
            <a:extLst>
              <a:ext uri="{FF2B5EF4-FFF2-40B4-BE49-F238E27FC236}">
                <a16:creationId xmlns:a16="http://schemas.microsoft.com/office/drawing/2014/main" id="{9523A148-64A9-4F3A-8BAB-8D4EEBEF41EE}"/>
              </a:ext>
            </a:extLst>
          </p:cNvPr>
          <p:cNvPicPr>
            <a:picLocks noChangeAspect="1" noChangeArrowheads="1"/>
          </p:cNvPicPr>
          <p:nvPr/>
        </p:nvPicPr>
        <p:blipFill>
          <a:blip r:embed="rId2">
            <a:extLst>
              <a:ext uri="{BEBA8EAE-BF5A-486C-A8C5-ECC9F3942E4B}">
                <a14:imgProps xmlns:a14="http://schemas.microsoft.com/office/drawing/2010/main">
                  <a14:imgLayer r:embed="rId3">
                    <a14:imgEffect>
                      <a14:backgroundRemoval t="0" b="100000" l="0" r="100000">
                        <a14:backgroundMark x1="66000" y1="28400" x2="66000" y2="28400"/>
                        <a14:backgroundMark x1="60400" y1="44400" x2="60400" y2="44400"/>
                        <a14:backgroundMark x1="32000" y1="45000" x2="32000" y2="45000"/>
                      </a14:backgroundRemoval>
                    </a14:imgEffect>
                  </a14:imgLayer>
                </a14:imgProps>
              </a:ext>
              <a:ext uri="{28A0092B-C50C-407E-A947-70E740481C1C}">
                <a14:useLocalDpi xmlns:a14="http://schemas.microsoft.com/office/drawing/2010/main" val="0"/>
              </a:ext>
            </a:extLst>
          </a:blip>
          <a:srcRect/>
          <a:stretch>
            <a:fillRect/>
          </a:stretch>
        </p:blipFill>
        <p:spPr bwMode="auto">
          <a:xfrm flipH="1">
            <a:off x="462635" y="3932068"/>
            <a:ext cx="919687" cy="66610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4654716"/>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صورة 5">
            <a:extLst>
              <a:ext uri="{FF2B5EF4-FFF2-40B4-BE49-F238E27FC236}">
                <a16:creationId xmlns:a16="http://schemas.microsoft.com/office/drawing/2014/main" id="{CE0C7C16-16E0-4D19-926A-DB15AE839B61}"/>
              </a:ext>
            </a:extLst>
          </p:cNvPr>
          <p:cNvPicPr>
            <a:picLocks noChangeAspect="1"/>
          </p:cNvPicPr>
          <p:nvPr/>
        </p:nvPicPr>
        <p:blipFill rotWithShape="1">
          <a:blip r:embed="rId2">
            <a:extLst>
              <a:ext uri="{BEBA8EAE-BF5A-486C-A8C5-ECC9F3942E4B}">
                <a14:imgProps xmlns:a14="http://schemas.microsoft.com/office/drawing/2010/main">
                  <a14:imgLayer r:embed="rId3">
                    <a14:imgEffect>
                      <a14:saturation sat="0"/>
                    </a14:imgEffect>
                  </a14:imgLayer>
                </a14:imgProps>
              </a:ext>
              <a:ext uri="{28A0092B-C50C-407E-A947-70E740481C1C}">
                <a14:useLocalDpi xmlns:a14="http://schemas.microsoft.com/office/drawing/2010/main" val="0"/>
              </a:ext>
            </a:extLst>
          </a:blip>
          <a:srcRect l="30218" t="13671" r="33155"/>
          <a:stretch/>
        </p:blipFill>
        <p:spPr>
          <a:xfrm>
            <a:off x="308441" y="202563"/>
            <a:ext cx="5054227" cy="6452873"/>
          </a:xfrm>
          <a:prstGeom prst="rect">
            <a:avLst/>
          </a:prstGeom>
          <a:ln>
            <a:noFill/>
          </a:ln>
          <a:effectLst>
            <a:outerShdw blurRad="190500" algn="tl" rotWithShape="0">
              <a:srgbClr val="000000">
                <a:alpha val="70000"/>
              </a:srgbClr>
            </a:outerShdw>
          </a:effectLst>
        </p:spPr>
      </p:pic>
      <p:sp>
        <p:nvSpPr>
          <p:cNvPr id="2" name="مخطط انسيابي: محطة طرفية 1">
            <a:extLst>
              <a:ext uri="{FF2B5EF4-FFF2-40B4-BE49-F238E27FC236}">
                <a16:creationId xmlns:a16="http://schemas.microsoft.com/office/drawing/2014/main" id="{BC58FCDD-D97F-4494-BDDD-B3DC35318C00}"/>
              </a:ext>
            </a:extLst>
          </p:cNvPr>
          <p:cNvSpPr/>
          <p:nvPr/>
        </p:nvSpPr>
        <p:spPr>
          <a:xfrm>
            <a:off x="1041773" y="1990728"/>
            <a:ext cx="3906237" cy="1992997"/>
          </a:xfrm>
          <a:prstGeom prst="flowChartTerminator">
            <a:avLst/>
          </a:prstGeom>
          <a:solidFill>
            <a:srgbClr val="AAAC87">
              <a:alpha val="98000"/>
            </a:srgbClr>
          </a:solidFill>
          <a:ln>
            <a:solidFill>
              <a:schemeClr val="tx1"/>
            </a:solidFill>
          </a:ln>
          <a:effectLst>
            <a:outerShdw blurRad="76200" dist="317500" dir="13500000" sy="23000" kx="1200000" algn="br" rotWithShape="0">
              <a:prstClr val="black">
                <a:alpha val="20000"/>
              </a:prstClr>
            </a:outerShdw>
            <a:softEdge rad="0"/>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en-US" sz="2800" b="1" dirty="0">
                <a:solidFill>
                  <a:sysClr val="windowText" lastClr="000000"/>
                </a:solidFill>
                <a:latin typeface="MV Boli" panose="02000500030200090000" pitchFamily="2" charset="0"/>
                <a:cs typeface="MV Boli" panose="02000500030200090000" pitchFamily="2" charset="0"/>
              </a:rPr>
              <a:t>Students Book</a:t>
            </a:r>
          </a:p>
          <a:p>
            <a:pPr algn="ctr"/>
            <a:r>
              <a:rPr lang="en-US" sz="2800" b="1" dirty="0">
                <a:solidFill>
                  <a:sysClr val="windowText" lastClr="000000"/>
                </a:solidFill>
                <a:latin typeface="MV Boli" panose="02000500030200090000" pitchFamily="2" charset="0"/>
                <a:cs typeface="MV Boli" panose="02000500030200090000" pitchFamily="2" charset="0"/>
              </a:rPr>
              <a:t>P-23</a:t>
            </a:r>
            <a:endParaRPr lang="ar-SA" sz="2800" b="1" dirty="0">
              <a:solidFill>
                <a:sysClr val="windowText" lastClr="000000"/>
              </a:solidFill>
              <a:latin typeface="MV Boli" panose="02000500030200090000" pitchFamily="2" charset="0"/>
            </a:endParaRPr>
          </a:p>
        </p:txBody>
      </p:sp>
      <p:pic>
        <p:nvPicPr>
          <p:cNvPr id="8" name="صورة 7">
            <a:extLst>
              <a:ext uri="{FF2B5EF4-FFF2-40B4-BE49-F238E27FC236}">
                <a16:creationId xmlns:a16="http://schemas.microsoft.com/office/drawing/2014/main" id="{EB14E8BA-4CC7-46D6-8C8E-25B088441FD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876514" y="1919715"/>
            <a:ext cx="4315485" cy="5074087"/>
          </a:xfrm>
          <a:prstGeom prst="rect">
            <a:avLst/>
          </a:prstGeom>
        </p:spPr>
      </p:pic>
    </p:spTree>
    <p:extLst>
      <p:ext uri="{BB962C8B-B14F-4D97-AF65-F5344CB8AC3E}">
        <p14:creationId xmlns:p14="http://schemas.microsoft.com/office/powerpoint/2010/main" val="2910907146"/>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7" presetClass="entr" presetSubtype="0" fill="hold" grpId="0" nodeType="withEffect">
                                  <p:stCondLst>
                                    <p:cond delay="100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2500"/>
                                        <p:tgtEl>
                                          <p:spTgt spid="2"/>
                                        </p:tgtEl>
                                      </p:cBhvr>
                                    </p:animEffect>
                                    <p:anim calcmode="lin" valueType="num">
                                      <p:cBhvr>
                                        <p:cTn id="8" dur="2500" fill="hold"/>
                                        <p:tgtEl>
                                          <p:spTgt spid="2"/>
                                        </p:tgtEl>
                                        <p:attrNameLst>
                                          <p:attrName>ppt_x</p:attrName>
                                        </p:attrNameLst>
                                      </p:cBhvr>
                                      <p:tavLst>
                                        <p:tav tm="0">
                                          <p:val>
                                            <p:strVal val="#ppt_x"/>
                                          </p:val>
                                        </p:tav>
                                        <p:tav tm="100000">
                                          <p:val>
                                            <p:strVal val="#ppt_x"/>
                                          </p:val>
                                        </p:tav>
                                      </p:tavLst>
                                    </p:anim>
                                    <p:anim calcmode="lin" valueType="num">
                                      <p:cBhvr>
                                        <p:cTn id="9" dur="2250" decel="100000" fill="hold"/>
                                        <p:tgtEl>
                                          <p:spTgt spid="2"/>
                                        </p:tgtEl>
                                        <p:attrNameLst>
                                          <p:attrName>ppt_y</p:attrName>
                                        </p:attrNameLst>
                                      </p:cBhvr>
                                      <p:tavLst>
                                        <p:tav tm="0">
                                          <p:val>
                                            <p:strVal val="#ppt_y+1"/>
                                          </p:val>
                                        </p:tav>
                                        <p:tav tm="100000">
                                          <p:val>
                                            <p:strVal val="#ppt_y-.03"/>
                                          </p:val>
                                        </p:tav>
                                      </p:tavLst>
                                    </p:anim>
                                    <p:anim calcmode="lin" valueType="num">
                                      <p:cBhvr>
                                        <p:cTn id="10" dur="250" accel="100000" fill="hold">
                                          <p:stCondLst>
                                            <p:cond delay="2250"/>
                                          </p:stCondLst>
                                        </p:cTn>
                                        <p:tgtEl>
                                          <p:spTgt spid="2"/>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صورة 1">
            <a:extLst>
              <a:ext uri="{FF2B5EF4-FFF2-40B4-BE49-F238E27FC236}">
                <a16:creationId xmlns:a16="http://schemas.microsoft.com/office/drawing/2014/main" id="{2507CFFF-01B1-4ACC-BF5B-1DE05C3CE7CB}"/>
              </a:ext>
            </a:extLst>
          </p:cNvPr>
          <p:cNvPicPr>
            <a:picLocks noChangeAspect="1"/>
          </p:cNvPicPr>
          <p:nvPr/>
        </p:nvPicPr>
        <p:blipFill>
          <a:blip r:embed="rId2"/>
          <a:stretch>
            <a:fillRect/>
          </a:stretch>
        </p:blipFill>
        <p:spPr>
          <a:xfrm>
            <a:off x="1841426" y="1943100"/>
            <a:ext cx="7541272" cy="3742982"/>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4" name="فقاعة الكلام: مستطيلة مستديرة الزوايا 3">
            <a:extLst>
              <a:ext uri="{FF2B5EF4-FFF2-40B4-BE49-F238E27FC236}">
                <a16:creationId xmlns:a16="http://schemas.microsoft.com/office/drawing/2014/main" id="{D0C06DE2-1272-42B0-8FC9-8528188D1C0A}"/>
              </a:ext>
            </a:extLst>
          </p:cNvPr>
          <p:cNvSpPr/>
          <p:nvPr/>
        </p:nvSpPr>
        <p:spPr>
          <a:xfrm>
            <a:off x="8505022" y="253387"/>
            <a:ext cx="3415229" cy="1531345"/>
          </a:xfrm>
          <a:prstGeom prst="wedgeRoundRectCallout">
            <a:avLst>
              <a:gd name="adj1" fmla="val -42768"/>
              <a:gd name="adj2" fmla="val 84083"/>
              <a:gd name="adj3" fmla="val 16667"/>
            </a:avLst>
          </a:prstGeom>
          <a:solidFill>
            <a:srgbClr val="AAAC87"/>
          </a:solidFill>
          <a:ln>
            <a:solidFill>
              <a:schemeClr val="accent4">
                <a:lumMod val="60000"/>
                <a:lumOff val="40000"/>
              </a:schemeClr>
            </a:solidFill>
          </a:ln>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l"/>
            <a:r>
              <a:rPr lang="en-US" sz="2400" i="1" u="none" strike="noStrike" baseline="0" dirty="0">
                <a:ln w="0"/>
                <a:solidFill>
                  <a:schemeClr val="tx1"/>
                </a:solidFill>
                <a:effectLst>
                  <a:outerShdw blurRad="38100" dist="19050" dir="2700000" algn="tl" rotWithShape="0">
                    <a:schemeClr val="dk1">
                      <a:alpha val="40000"/>
                    </a:schemeClr>
                  </a:outerShdw>
                </a:effectLst>
                <a:latin typeface="ProximaNova-BoldIt"/>
              </a:rPr>
              <a:t>What do you think their relationship is? How</a:t>
            </a:r>
          </a:p>
          <a:p>
            <a:pPr algn="l"/>
            <a:r>
              <a:rPr lang="en-US" sz="2400" i="1" u="none" strike="noStrike" baseline="0" dirty="0">
                <a:ln w="0"/>
                <a:solidFill>
                  <a:schemeClr val="tx1"/>
                </a:solidFill>
                <a:effectLst>
                  <a:outerShdw blurRad="38100" dist="19050" dir="2700000" algn="tl" rotWithShape="0">
                    <a:schemeClr val="dk1">
                      <a:alpha val="40000"/>
                    </a:schemeClr>
                  </a:outerShdw>
                </a:effectLst>
                <a:latin typeface="ProximaNova-BoldIt"/>
              </a:rPr>
              <a:t>do you know?</a:t>
            </a:r>
            <a:endParaRPr lang="ar-SA" sz="2400" dirty="0">
              <a:ln w="0"/>
              <a:solidFill>
                <a:schemeClr val="tx1"/>
              </a:solidFill>
              <a:effectLst>
                <a:outerShdw blurRad="38100" dist="19050" dir="2700000" algn="tl" rotWithShape="0">
                  <a:schemeClr val="dk1">
                    <a:alpha val="40000"/>
                  </a:schemeClr>
                </a:outerShdw>
              </a:effectLst>
            </a:endParaRPr>
          </a:p>
        </p:txBody>
      </p:sp>
      <p:sp>
        <p:nvSpPr>
          <p:cNvPr id="6" name="وسيلة الشرح: سهم لأسفل 5">
            <a:extLst>
              <a:ext uri="{FF2B5EF4-FFF2-40B4-BE49-F238E27FC236}">
                <a16:creationId xmlns:a16="http://schemas.microsoft.com/office/drawing/2014/main" id="{D8BE9CB5-6A5F-4792-98EF-FE0D4BCB7DE5}"/>
              </a:ext>
            </a:extLst>
          </p:cNvPr>
          <p:cNvSpPr/>
          <p:nvPr/>
        </p:nvSpPr>
        <p:spPr>
          <a:xfrm>
            <a:off x="271749" y="187609"/>
            <a:ext cx="1750979" cy="831450"/>
          </a:xfrm>
          <a:prstGeom prst="downArrowCallout">
            <a:avLst>
              <a:gd name="adj1" fmla="val 25000"/>
              <a:gd name="adj2" fmla="val 25000"/>
              <a:gd name="adj3" fmla="val 25000"/>
              <a:gd name="adj4" fmla="val 62637"/>
            </a:avLst>
          </a:prstGeom>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1">
            <a:schemeClr val="accent4"/>
          </a:lnRef>
          <a:fillRef idx="3">
            <a:schemeClr val="accent4"/>
          </a:fillRef>
          <a:effectRef idx="2">
            <a:schemeClr val="accent4"/>
          </a:effectRef>
          <a:fontRef idx="minor">
            <a:schemeClr val="lt1"/>
          </a:fontRef>
        </p:style>
        <p:txBody>
          <a:bodyPr rtlCol="1" anchor="ctr"/>
          <a:lstStyle/>
          <a:p>
            <a:pPr algn="ctr"/>
            <a:r>
              <a:rPr lang="en-US" b="1" dirty="0">
                <a:solidFill>
                  <a:schemeClr val="tx1">
                    <a:lumMod val="95000"/>
                    <a:lumOff val="5000"/>
                  </a:schemeClr>
                </a:solidFill>
                <a:latin typeface="MV Boli" panose="02000500030200090000" pitchFamily="2" charset="0"/>
                <a:cs typeface="MV Boli" panose="02000500030200090000" pitchFamily="2" charset="0"/>
              </a:rPr>
              <a:t>Skimming</a:t>
            </a:r>
            <a:endParaRPr lang="ar-SA" b="1" dirty="0">
              <a:solidFill>
                <a:schemeClr val="tx1">
                  <a:lumMod val="95000"/>
                  <a:lumOff val="5000"/>
                </a:schemeClr>
              </a:solidFill>
              <a:latin typeface="MV Boli" panose="02000500030200090000" pitchFamily="2" charset="0"/>
            </a:endParaRPr>
          </a:p>
        </p:txBody>
      </p:sp>
    </p:spTree>
    <p:extLst>
      <p:ext uri="{BB962C8B-B14F-4D97-AF65-F5344CB8AC3E}">
        <p14:creationId xmlns:p14="http://schemas.microsoft.com/office/powerpoint/2010/main" val="2806268995"/>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8" presetClass="entr" presetSubtype="0" repeatCount="indefinite" accel="50000" fill="hold" nodeType="withEffect">
                                  <p:stCondLst>
                                    <p:cond delay="0"/>
                                  </p:stCondLst>
                                  <p:iterate type="lt">
                                    <p:tmPct val="50000"/>
                                  </p:iterate>
                                  <p:childTnLst>
                                    <p:set>
                                      <p:cBhvr>
                                        <p:cTn id="6" dur="1" fill="hold">
                                          <p:stCondLst>
                                            <p:cond delay="0"/>
                                          </p:stCondLst>
                                        </p:cTn>
                                        <p:tgtEl>
                                          <p:spTgt spid="6">
                                            <p:txEl>
                                              <p:pRg st="0" end="0"/>
                                            </p:txEl>
                                          </p:spTgt>
                                        </p:tgtEl>
                                        <p:attrNameLst>
                                          <p:attrName>style.visibility</p:attrName>
                                        </p:attrNameLst>
                                      </p:cBhvr>
                                      <p:to>
                                        <p:strVal val="visible"/>
                                      </p:to>
                                    </p:set>
                                    <p:set>
                                      <p:cBhvr>
                                        <p:cTn id="7" dur="910" fill="hold">
                                          <p:stCondLst>
                                            <p:cond delay="0"/>
                                          </p:stCondLst>
                                        </p:cTn>
                                        <p:tgtEl>
                                          <p:spTgt spid="6">
                                            <p:txEl>
                                              <p:pRg st="0" end="0"/>
                                            </p:txEl>
                                          </p:spTgt>
                                        </p:tgtEl>
                                        <p:attrNameLst>
                                          <p:attrName>style.rotation</p:attrName>
                                        </p:attrNameLst>
                                      </p:cBhvr>
                                      <p:to>
                                        <p:strVal val="-45.0"/>
                                      </p:to>
                                    </p:set>
                                    <p:anim calcmode="lin" valueType="num">
                                      <p:cBhvr>
                                        <p:cTn id="8" dur="910" fill="hold">
                                          <p:stCondLst>
                                            <p:cond delay="910"/>
                                          </p:stCondLst>
                                        </p:cTn>
                                        <p:tgtEl>
                                          <p:spTgt spid="6">
                                            <p:txEl>
                                              <p:pRg st="0" end="0"/>
                                            </p:txEl>
                                          </p:spTgt>
                                        </p:tgtEl>
                                        <p:attrNameLst>
                                          <p:attrName>style.rotation</p:attrName>
                                        </p:attrNameLst>
                                      </p:cBhvr>
                                      <p:tavLst>
                                        <p:tav tm="0">
                                          <p:val>
                                            <p:fltVal val="-45"/>
                                          </p:val>
                                        </p:tav>
                                        <p:tav tm="69900">
                                          <p:val>
                                            <p:fltVal val="45"/>
                                          </p:val>
                                        </p:tav>
                                        <p:tav tm="100000">
                                          <p:val>
                                            <p:fltVal val="0"/>
                                          </p:val>
                                        </p:tav>
                                      </p:tavLst>
                                    </p:anim>
                                    <p:anim calcmode="lin" valueType="num">
                                      <p:cBhvr>
                                        <p:cTn id="9" dur="910" fill="hold">
                                          <p:stCondLst>
                                            <p:cond delay="0"/>
                                          </p:stCondLst>
                                        </p:cTn>
                                        <p:tgtEl>
                                          <p:spTgt spid="6">
                                            <p:txEl>
                                              <p:pRg st="0" end="0"/>
                                            </p:txEl>
                                          </p:spTgt>
                                        </p:tgtEl>
                                        <p:attrNameLst>
                                          <p:attrName>ppt_y</p:attrName>
                                        </p:attrNameLst>
                                      </p:cBhvr>
                                      <p:tavLst>
                                        <p:tav tm="0">
                                          <p:val>
                                            <p:strVal val="#ppt_y-1"/>
                                          </p:val>
                                        </p:tav>
                                        <p:tav tm="100000">
                                          <p:val>
                                            <p:strVal val="#ppt_y-(0.354*#ppt_w-0.172*#ppt_h)"/>
                                          </p:val>
                                        </p:tav>
                                      </p:tavLst>
                                    </p:anim>
                                    <p:anim calcmode="lin" valueType="num">
                                      <p:cBhvr>
                                        <p:cTn id="10" dur="312" decel="50000" autoRev="1" fill="hold">
                                          <p:stCondLst>
                                            <p:cond delay="910"/>
                                          </p:stCondLst>
                                        </p:cTn>
                                        <p:tgtEl>
                                          <p:spTgt spid="6">
                                            <p:txEl>
                                              <p:pRg st="0" end="0"/>
                                            </p:txEl>
                                          </p:spTgt>
                                        </p:tgtEl>
                                        <p:attrNameLst>
                                          <p:attrName>ppt_y</p:attrName>
                                        </p:attrNameLst>
                                      </p:cBhvr>
                                      <p:tavLst>
                                        <p:tav tm="0">
                                          <p:val>
                                            <p:strVal val="#ppt_y-(0.354*#ppt_w-0.172*#ppt_h)"/>
                                          </p:val>
                                        </p:tav>
                                        <p:tav tm="100000">
                                          <p:val>
                                            <p:strVal val="#ppt_y-(0.354*#ppt_w-0.172*#ppt_h)-#ppt_h/2"/>
                                          </p:val>
                                        </p:tav>
                                      </p:tavLst>
                                    </p:anim>
                                    <p:anim calcmode="lin" valueType="num">
                                      <p:cBhvr>
                                        <p:cTn id="11" dur="272" fill="hold">
                                          <p:stCondLst>
                                            <p:cond delay="1728"/>
                                          </p:stCondLst>
                                        </p:cTn>
                                        <p:tgtEl>
                                          <p:spTgt spid="6">
                                            <p:txEl>
                                              <p:pRg st="0" end="0"/>
                                            </p:txEl>
                                          </p:spTgt>
                                        </p:tgtEl>
                                        <p:attrNameLst>
                                          <p:attrName>ppt_y</p:attrName>
                                        </p:attrNameLst>
                                      </p:cBhvr>
                                      <p:tavLst>
                                        <p:tav tm="0">
                                          <p:val>
                                            <p:strVal val="#ppt_y-(0.354*#ppt_w-0.172*#ppt_h)"/>
                                          </p:val>
                                        </p:tav>
                                        <p:tav tm="100000">
                                          <p:val>
                                            <p:strVal val="#ppt_y"/>
                                          </p:val>
                                        </p:tav>
                                      </p:tavLst>
                                    </p:anim>
                                  </p:childTnLst>
                                </p:cTn>
                              </p:par>
                              <p:par>
                                <p:cTn id="12" presetID="2" presetClass="entr" presetSubtype="3" fill="hold" grpId="0" nodeType="withEffect">
                                  <p:stCondLst>
                                    <p:cond delay="0"/>
                                  </p:stCondLst>
                                  <p:childTnLst>
                                    <p:set>
                                      <p:cBhvr>
                                        <p:cTn id="13" dur="1" fill="hold">
                                          <p:stCondLst>
                                            <p:cond delay="0"/>
                                          </p:stCondLst>
                                        </p:cTn>
                                        <p:tgtEl>
                                          <p:spTgt spid="4"/>
                                        </p:tgtEl>
                                        <p:attrNameLst>
                                          <p:attrName>style.visibility</p:attrName>
                                        </p:attrNameLst>
                                      </p:cBhvr>
                                      <p:to>
                                        <p:strVal val="visible"/>
                                      </p:to>
                                    </p:set>
                                    <p:anim calcmode="lin" valueType="num">
                                      <p:cBhvr additive="base">
                                        <p:cTn id="14" dur="2500" fill="hold"/>
                                        <p:tgtEl>
                                          <p:spTgt spid="4"/>
                                        </p:tgtEl>
                                        <p:attrNameLst>
                                          <p:attrName>ppt_x</p:attrName>
                                        </p:attrNameLst>
                                      </p:cBhvr>
                                      <p:tavLst>
                                        <p:tav tm="0">
                                          <p:val>
                                            <p:strVal val="1+#ppt_w/2"/>
                                          </p:val>
                                        </p:tav>
                                        <p:tav tm="100000">
                                          <p:val>
                                            <p:strVal val="#ppt_x"/>
                                          </p:val>
                                        </p:tav>
                                      </p:tavLst>
                                    </p:anim>
                                    <p:anim calcmode="lin" valueType="num">
                                      <p:cBhvr additive="base">
                                        <p:cTn id="15" dur="2500" fill="hold"/>
                                        <p:tgtEl>
                                          <p:spTgt spid="4"/>
                                        </p:tgtEl>
                                        <p:attrNameLst>
                                          <p:attrName>ppt_y</p:attrName>
                                        </p:attrNameLst>
                                      </p:cBhvr>
                                      <p:tavLst>
                                        <p:tav tm="0">
                                          <p:val>
                                            <p:strVal val="0-#ppt_h/2"/>
                                          </p:val>
                                        </p:tav>
                                        <p:tav tm="100000">
                                          <p:val>
                                            <p:strVal val="#ppt_y"/>
                                          </p:val>
                                        </p:tav>
                                      </p:tavLst>
                                    </p:anim>
                                  </p:childTnLst>
                                </p:cTn>
                              </p:par>
                              <p:par>
                                <p:cTn id="16" presetID="32" presetClass="emph" presetSubtype="0" repeatCount="indefinite" fill="hold" grpId="1" nodeType="withEffect">
                                  <p:stCondLst>
                                    <p:cond delay="0"/>
                                  </p:stCondLst>
                                  <p:childTnLst>
                                    <p:animRot by="120000">
                                      <p:cBhvr>
                                        <p:cTn id="17" dur="325" fill="hold">
                                          <p:stCondLst>
                                            <p:cond delay="0"/>
                                          </p:stCondLst>
                                        </p:cTn>
                                        <p:tgtEl>
                                          <p:spTgt spid="4"/>
                                        </p:tgtEl>
                                        <p:attrNameLst>
                                          <p:attrName>r</p:attrName>
                                        </p:attrNameLst>
                                      </p:cBhvr>
                                    </p:animRot>
                                    <p:animRot by="-240000">
                                      <p:cBhvr>
                                        <p:cTn id="18" dur="650" fill="hold">
                                          <p:stCondLst>
                                            <p:cond delay="650"/>
                                          </p:stCondLst>
                                        </p:cTn>
                                        <p:tgtEl>
                                          <p:spTgt spid="4"/>
                                        </p:tgtEl>
                                        <p:attrNameLst>
                                          <p:attrName>r</p:attrName>
                                        </p:attrNameLst>
                                      </p:cBhvr>
                                    </p:animRot>
                                    <p:animRot by="240000">
                                      <p:cBhvr>
                                        <p:cTn id="19" dur="650" fill="hold">
                                          <p:stCondLst>
                                            <p:cond delay="1300"/>
                                          </p:stCondLst>
                                        </p:cTn>
                                        <p:tgtEl>
                                          <p:spTgt spid="4"/>
                                        </p:tgtEl>
                                        <p:attrNameLst>
                                          <p:attrName>r</p:attrName>
                                        </p:attrNameLst>
                                      </p:cBhvr>
                                    </p:animRot>
                                    <p:animRot by="-240000">
                                      <p:cBhvr>
                                        <p:cTn id="20" dur="650" fill="hold">
                                          <p:stCondLst>
                                            <p:cond delay="1950"/>
                                          </p:stCondLst>
                                        </p:cTn>
                                        <p:tgtEl>
                                          <p:spTgt spid="4"/>
                                        </p:tgtEl>
                                        <p:attrNameLst>
                                          <p:attrName>r</p:attrName>
                                        </p:attrNameLst>
                                      </p:cBhvr>
                                    </p:animRot>
                                    <p:animRot by="120000">
                                      <p:cBhvr>
                                        <p:cTn id="21" dur="650" fill="hold">
                                          <p:stCondLst>
                                            <p:cond delay="2600"/>
                                          </p:stCondLst>
                                        </p:cTn>
                                        <p:tgtEl>
                                          <p:spTgt spid="4"/>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4" grpId="1"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مربع نص 6">
            <a:extLst>
              <a:ext uri="{FF2B5EF4-FFF2-40B4-BE49-F238E27FC236}">
                <a16:creationId xmlns:a16="http://schemas.microsoft.com/office/drawing/2014/main" id="{5D26B914-0DAE-4E66-BB6B-8083D5054F74}"/>
              </a:ext>
            </a:extLst>
          </p:cNvPr>
          <p:cNvSpPr txBox="1"/>
          <p:nvPr/>
        </p:nvSpPr>
        <p:spPr>
          <a:xfrm>
            <a:off x="93116" y="610136"/>
            <a:ext cx="10076156" cy="6247864"/>
          </a:xfrm>
          <a:prstGeom prst="rect">
            <a:avLst/>
          </a:prstGeom>
          <a:solidFill>
            <a:schemeClr val="bg1"/>
          </a:solidFill>
        </p:spPr>
        <p:txBody>
          <a:bodyPr wrap="square" rtlCol="1">
            <a:spAutoFit/>
          </a:bodyPr>
          <a:lstStyle/>
          <a:p>
            <a:pPr algn="l"/>
            <a:r>
              <a:rPr lang="en-US" sz="2000" b="1" i="0" u="none" strike="noStrike" baseline="0" dirty="0">
                <a:solidFill>
                  <a:srgbClr val="000000"/>
                </a:solidFill>
                <a:latin typeface="ProximaNova-Bold"/>
              </a:rPr>
              <a:t>Hussain: </a:t>
            </a:r>
            <a:r>
              <a:rPr lang="en-US" sz="2000" i="0" u="none" strike="noStrike" baseline="0" dirty="0">
                <a:solidFill>
                  <a:srgbClr val="000000"/>
                </a:solidFill>
                <a:latin typeface="ProximaNova-Light"/>
              </a:rPr>
              <a:t>Hey, Mohammed. You look</a:t>
            </a:r>
          </a:p>
          <a:p>
            <a:pPr algn="l"/>
            <a:r>
              <a:rPr lang="en-US" sz="2000" i="0" u="none" strike="noStrike" baseline="0" dirty="0">
                <a:solidFill>
                  <a:srgbClr val="000000"/>
                </a:solidFill>
                <a:latin typeface="ProximaNova-Light"/>
              </a:rPr>
              <a:t>upset. What’s the matter?</a:t>
            </a:r>
          </a:p>
          <a:p>
            <a:pPr algn="l"/>
            <a:r>
              <a:rPr lang="en-US" sz="2000" b="1" i="0" u="none" strike="noStrike" baseline="0" dirty="0">
                <a:solidFill>
                  <a:srgbClr val="000000"/>
                </a:solidFill>
                <a:latin typeface="ProximaNova-Bold"/>
              </a:rPr>
              <a:t>Mohammed: </a:t>
            </a:r>
            <a:r>
              <a:rPr lang="en-US" sz="2000" i="0" u="none" strike="noStrike" baseline="0" dirty="0">
                <a:solidFill>
                  <a:srgbClr val="000000"/>
                </a:solidFill>
                <a:latin typeface="ProximaNova-Light"/>
              </a:rPr>
              <a:t>I’m </a:t>
            </a:r>
            <a:r>
              <a:rPr lang="en-US" sz="2000" i="0" u="none" strike="noStrike" baseline="0" dirty="0">
                <a:solidFill>
                  <a:srgbClr val="0066E6"/>
                </a:solidFill>
                <a:latin typeface="ProximaNova-Light"/>
              </a:rPr>
              <a:t>feeling down</a:t>
            </a:r>
            <a:r>
              <a:rPr lang="en-US" sz="2000" i="0" u="none" strike="noStrike" baseline="0" dirty="0">
                <a:solidFill>
                  <a:srgbClr val="000000"/>
                </a:solidFill>
                <a:latin typeface="ProximaNova-Light"/>
              </a:rPr>
              <a:t>. It’s all</a:t>
            </a:r>
          </a:p>
          <a:p>
            <a:pPr algn="l"/>
            <a:r>
              <a:rPr lang="en-US" sz="2000" i="0" u="none" strike="noStrike" baseline="0" dirty="0">
                <a:solidFill>
                  <a:srgbClr val="000000"/>
                </a:solidFill>
                <a:latin typeface="ProximaNova-Light"/>
              </a:rPr>
              <a:t>these exams coming up.</a:t>
            </a:r>
          </a:p>
          <a:p>
            <a:pPr algn="l"/>
            <a:r>
              <a:rPr lang="en-US" sz="2000" i="0" u="none" strike="noStrike" baseline="0" dirty="0">
                <a:solidFill>
                  <a:srgbClr val="000000"/>
                </a:solidFill>
                <a:latin typeface="ProximaNova-Light"/>
              </a:rPr>
              <a:t>There’s so much pressure</a:t>
            </a:r>
          </a:p>
          <a:p>
            <a:pPr algn="l"/>
            <a:r>
              <a:rPr lang="en-US" sz="2000" i="0" u="none" strike="noStrike" baseline="0" dirty="0">
                <a:solidFill>
                  <a:srgbClr val="000000"/>
                </a:solidFill>
                <a:latin typeface="ProximaNova-Light"/>
              </a:rPr>
              <a:t>and everyone’s calling me</a:t>
            </a:r>
          </a:p>
          <a:p>
            <a:pPr algn="l"/>
            <a:r>
              <a:rPr lang="en-US" sz="2000" i="0" u="none" strike="noStrike" baseline="0" dirty="0">
                <a:solidFill>
                  <a:srgbClr val="000000"/>
                </a:solidFill>
                <a:latin typeface="ProximaNova-Light"/>
              </a:rPr>
              <a:t>all the time, to ask about this or that. When I’m out they’re constantly calling me</a:t>
            </a:r>
          </a:p>
          <a:p>
            <a:pPr algn="l"/>
            <a:r>
              <a:rPr lang="en-US" sz="2000" i="0" u="none" strike="noStrike" baseline="0" dirty="0">
                <a:solidFill>
                  <a:srgbClr val="000000"/>
                </a:solidFill>
                <a:latin typeface="ProximaNova-Light"/>
              </a:rPr>
              <a:t>on my cell phone to ask for help. If I say I can’t speak, they want to know what</a:t>
            </a:r>
          </a:p>
          <a:p>
            <a:pPr algn="l"/>
            <a:r>
              <a:rPr lang="en-US" sz="2000" i="0" u="none" strike="noStrike" baseline="0" dirty="0">
                <a:solidFill>
                  <a:srgbClr val="000000"/>
                </a:solidFill>
                <a:latin typeface="ProximaNova-Light"/>
              </a:rPr>
              <a:t>time I will be available and where I will be so they can come over or call again.</a:t>
            </a:r>
          </a:p>
          <a:p>
            <a:pPr algn="l"/>
            <a:r>
              <a:rPr lang="en-US" sz="2000" i="0" u="none" strike="noStrike" baseline="0" dirty="0">
                <a:solidFill>
                  <a:srgbClr val="000000"/>
                </a:solidFill>
                <a:latin typeface="ProximaNova-Light"/>
              </a:rPr>
              <a:t>Why don’t they call someone else?</a:t>
            </a:r>
          </a:p>
          <a:p>
            <a:pPr algn="l"/>
            <a:r>
              <a:rPr lang="en-US" sz="2000" b="1" i="0" u="none" strike="noStrike" baseline="0" dirty="0">
                <a:solidFill>
                  <a:srgbClr val="000000"/>
                </a:solidFill>
                <a:latin typeface="ProximaNova-Bold"/>
              </a:rPr>
              <a:t>Hussain: </a:t>
            </a:r>
            <a:r>
              <a:rPr lang="en-US" sz="2000" i="0" u="none" strike="noStrike" baseline="0" dirty="0">
                <a:solidFill>
                  <a:srgbClr val="000000"/>
                </a:solidFill>
                <a:latin typeface="ProximaNova-Light"/>
              </a:rPr>
              <a:t>You ought to talk to them and explain that they can’t expect you to be free to</a:t>
            </a:r>
          </a:p>
          <a:p>
            <a:pPr algn="l"/>
            <a:r>
              <a:rPr lang="en-US" sz="2000" i="0" u="none" strike="noStrike" baseline="0" dirty="0">
                <a:solidFill>
                  <a:srgbClr val="000000"/>
                </a:solidFill>
                <a:latin typeface="ProximaNova-Light"/>
              </a:rPr>
              <a:t>help everyone all the time. You have work to do as well.</a:t>
            </a:r>
          </a:p>
          <a:p>
            <a:pPr algn="l"/>
            <a:r>
              <a:rPr lang="en-US" sz="2000" b="1" i="0" u="none" strike="noStrike" baseline="0" dirty="0">
                <a:solidFill>
                  <a:srgbClr val="000000"/>
                </a:solidFill>
                <a:latin typeface="ProximaNova-Bold"/>
              </a:rPr>
              <a:t>Mohammed: </a:t>
            </a:r>
            <a:r>
              <a:rPr lang="en-US" sz="2000" i="0" u="none" strike="noStrike" baseline="0" dirty="0">
                <a:solidFill>
                  <a:srgbClr val="000000"/>
                </a:solidFill>
                <a:latin typeface="ProximaNova-Light"/>
              </a:rPr>
              <a:t>I tried talking to them, but they say I’m being selfish, and </a:t>
            </a:r>
            <a:r>
              <a:rPr lang="en-US" sz="2000" i="0" u="none" strike="noStrike" baseline="0" dirty="0">
                <a:solidFill>
                  <a:srgbClr val="0066E6"/>
                </a:solidFill>
                <a:latin typeface="ProximaNova-Light"/>
              </a:rPr>
              <a:t>looking out for myself</a:t>
            </a:r>
          </a:p>
          <a:p>
            <a:pPr algn="l"/>
            <a:r>
              <a:rPr lang="en-US" sz="2000" i="0" u="none" strike="noStrike" baseline="0" dirty="0">
                <a:solidFill>
                  <a:srgbClr val="000000"/>
                </a:solidFill>
                <a:latin typeface="ProximaNova-Light"/>
              </a:rPr>
              <a:t>and nobody else. Oh, I give up!</a:t>
            </a:r>
          </a:p>
          <a:p>
            <a:pPr algn="l"/>
            <a:r>
              <a:rPr lang="en-US" sz="2000" b="1" i="0" u="none" strike="noStrike" baseline="0" dirty="0">
                <a:solidFill>
                  <a:srgbClr val="000000"/>
                </a:solidFill>
                <a:latin typeface="ProximaNova-Bold"/>
              </a:rPr>
              <a:t>Hussain: </a:t>
            </a:r>
            <a:r>
              <a:rPr lang="en-US" sz="2000" i="0" u="none" strike="noStrike" baseline="0" dirty="0">
                <a:solidFill>
                  <a:srgbClr val="000000"/>
                </a:solidFill>
                <a:latin typeface="ProximaNova-Light"/>
              </a:rPr>
              <a:t>They probably think you don’t need to study; you know it all anyway.</a:t>
            </a:r>
          </a:p>
          <a:p>
            <a:pPr algn="l"/>
            <a:r>
              <a:rPr lang="en-US" sz="2000" b="1" i="0" u="none" strike="noStrike" baseline="0" dirty="0">
                <a:solidFill>
                  <a:srgbClr val="000000"/>
                </a:solidFill>
                <a:latin typeface="ProximaNova-Bold"/>
              </a:rPr>
              <a:t>Mohammed: </a:t>
            </a:r>
            <a:r>
              <a:rPr lang="en-US" sz="2000" i="0" u="none" strike="noStrike" baseline="0" dirty="0">
                <a:solidFill>
                  <a:srgbClr val="000000"/>
                </a:solidFill>
                <a:latin typeface="ProximaNova-Light"/>
              </a:rPr>
              <a:t>Seriously? Of course, I need to study. I don’t remember everything we’ve done.</a:t>
            </a:r>
          </a:p>
          <a:p>
            <a:pPr algn="l"/>
            <a:r>
              <a:rPr lang="en-US" sz="2000" i="0" u="none" strike="noStrike" baseline="0" dirty="0">
                <a:solidFill>
                  <a:srgbClr val="000000"/>
                </a:solidFill>
                <a:latin typeface="ProximaNova-Light"/>
              </a:rPr>
              <a:t>Do you get calls from classmates?</a:t>
            </a:r>
          </a:p>
          <a:p>
            <a:pPr algn="l"/>
            <a:r>
              <a:rPr lang="en-US" sz="2000" b="1" i="0" u="none" strike="noStrike" baseline="0" dirty="0">
                <a:solidFill>
                  <a:srgbClr val="000000"/>
                </a:solidFill>
                <a:latin typeface="ProximaNova-Bold"/>
              </a:rPr>
              <a:t>Hussain: </a:t>
            </a:r>
            <a:r>
              <a:rPr lang="en-US" sz="2000" i="0" u="none" strike="noStrike" baseline="0" dirty="0">
                <a:solidFill>
                  <a:srgbClr val="000000"/>
                </a:solidFill>
                <a:latin typeface="ProximaNova-Light"/>
              </a:rPr>
              <a:t>Sure. They’re pretty nervous about calling you, so they call me first to find out</a:t>
            </a:r>
          </a:p>
          <a:p>
            <a:pPr algn="l"/>
            <a:r>
              <a:rPr lang="en-US" sz="2000" i="0" u="none" strike="noStrike" baseline="0" dirty="0">
                <a:solidFill>
                  <a:srgbClr val="000000"/>
                </a:solidFill>
                <a:latin typeface="ProximaNova-Light"/>
              </a:rPr>
              <a:t>what kind of mood you’re in. </a:t>
            </a:r>
            <a:r>
              <a:rPr lang="en-US" sz="2000" i="0" u="none" strike="noStrike" baseline="0" dirty="0">
                <a:solidFill>
                  <a:srgbClr val="0066E6"/>
                </a:solidFill>
                <a:latin typeface="ProximaNova-Light"/>
              </a:rPr>
              <a:t>To be honest</a:t>
            </a:r>
            <a:r>
              <a:rPr lang="en-US" sz="2000" i="0" u="none" strike="noStrike" baseline="0" dirty="0">
                <a:solidFill>
                  <a:srgbClr val="000000"/>
                </a:solidFill>
                <a:latin typeface="ProximaNova-Light"/>
              </a:rPr>
              <a:t>, I would be really happy if you talked</a:t>
            </a:r>
          </a:p>
          <a:p>
            <a:pPr algn="l"/>
            <a:r>
              <a:rPr lang="en-US" sz="2000" i="0" u="none" strike="noStrike" baseline="0" dirty="0">
                <a:solidFill>
                  <a:srgbClr val="000000"/>
                </a:solidFill>
                <a:latin typeface="ProximaNova-Light"/>
              </a:rPr>
              <a:t>to them. I don’t know what to say to them anymore.</a:t>
            </a:r>
            <a:endParaRPr lang="ar-SA" sz="2000" dirty="0"/>
          </a:p>
        </p:txBody>
      </p:sp>
      <p:pic>
        <p:nvPicPr>
          <p:cNvPr id="2" name="صورة 1">
            <a:extLst>
              <a:ext uri="{FF2B5EF4-FFF2-40B4-BE49-F238E27FC236}">
                <a16:creationId xmlns:a16="http://schemas.microsoft.com/office/drawing/2014/main" id="{2507CFFF-01B1-4ACC-BF5B-1DE05C3CE7CB}"/>
              </a:ext>
            </a:extLst>
          </p:cNvPr>
          <p:cNvPicPr>
            <a:picLocks noChangeAspect="1"/>
          </p:cNvPicPr>
          <p:nvPr/>
        </p:nvPicPr>
        <p:blipFill>
          <a:blip r:embed="rId3"/>
          <a:stretch>
            <a:fillRect/>
          </a:stretch>
        </p:blipFill>
        <p:spPr>
          <a:xfrm>
            <a:off x="8361242" y="0"/>
            <a:ext cx="3702511" cy="1837678"/>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3" name="مخطط انسيابي: رابط خارج الصفحة 2">
            <a:extLst>
              <a:ext uri="{FF2B5EF4-FFF2-40B4-BE49-F238E27FC236}">
                <a16:creationId xmlns:a16="http://schemas.microsoft.com/office/drawing/2014/main" id="{945D6CC1-50D1-4110-9AC7-BF998AD18B07}"/>
              </a:ext>
            </a:extLst>
          </p:cNvPr>
          <p:cNvSpPr/>
          <p:nvPr/>
        </p:nvSpPr>
        <p:spPr>
          <a:xfrm>
            <a:off x="9715953" y="2154916"/>
            <a:ext cx="2053551" cy="1619102"/>
          </a:xfrm>
          <a:prstGeom prst="flowChartOffpageConnector">
            <a:avLst/>
          </a:prstGeom>
          <a:solidFill>
            <a:srgbClr val="D0A1C1"/>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en-US" sz="2000" b="1" i="0" u="none" strike="noStrike" baseline="0" dirty="0">
                <a:solidFill>
                  <a:schemeClr val="tx1">
                    <a:lumMod val="95000"/>
                    <a:lumOff val="5000"/>
                  </a:schemeClr>
                </a:solidFill>
                <a:latin typeface="MV Boli" panose="02000500030200090000" pitchFamily="2" charset="0"/>
                <a:cs typeface="MV Boli" panose="02000500030200090000" pitchFamily="2" charset="0"/>
              </a:rPr>
              <a:t>two-word, three-word verbs?</a:t>
            </a:r>
            <a:endParaRPr lang="ar-SA" sz="2000" b="1" dirty="0">
              <a:solidFill>
                <a:schemeClr val="tx1">
                  <a:lumMod val="95000"/>
                  <a:lumOff val="5000"/>
                </a:schemeClr>
              </a:solidFill>
              <a:latin typeface="MV Boli" panose="02000500030200090000" pitchFamily="2" charset="0"/>
            </a:endParaRPr>
          </a:p>
        </p:txBody>
      </p:sp>
      <p:sp>
        <p:nvSpPr>
          <p:cNvPr id="6" name="وسيلة الشرح: سهم لأسفل 5">
            <a:extLst>
              <a:ext uri="{FF2B5EF4-FFF2-40B4-BE49-F238E27FC236}">
                <a16:creationId xmlns:a16="http://schemas.microsoft.com/office/drawing/2014/main" id="{D8BE9CB5-6A5F-4792-98EF-FE0D4BCB7DE5}"/>
              </a:ext>
            </a:extLst>
          </p:cNvPr>
          <p:cNvSpPr/>
          <p:nvPr/>
        </p:nvSpPr>
        <p:spPr>
          <a:xfrm>
            <a:off x="4345021" y="58760"/>
            <a:ext cx="1750979" cy="831450"/>
          </a:xfrm>
          <a:prstGeom prst="downArrowCallout">
            <a:avLst>
              <a:gd name="adj1" fmla="val 25000"/>
              <a:gd name="adj2" fmla="val 25000"/>
              <a:gd name="adj3" fmla="val 25000"/>
              <a:gd name="adj4" fmla="val 62637"/>
            </a:avLst>
          </a:prstGeom>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1">
            <a:schemeClr val="accent4"/>
          </a:lnRef>
          <a:fillRef idx="3">
            <a:schemeClr val="accent4"/>
          </a:fillRef>
          <a:effectRef idx="2">
            <a:schemeClr val="accent4"/>
          </a:effectRef>
          <a:fontRef idx="minor">
            <a:schemeClr val="lt1"/>
          </a:fontRef>
        </p:style>
        <p:txBody>
          <a:bodyPr rtlCol="1" anchor="ctr"/>
          <a:lstStyle/>
          <a:p>
            <a:pPr algn="ctr"/>
            <a:r>
              <a:rPr lang="en-US" b="1" dirty="0">
                <a:solidFill>
                  <a:schemeClr val="tx1">
                    <a:lumMod val="95000"/>
                    <a:lumOff val="5000"/>
                  </a:schemeClr>
                </a:solidFill>
                <a:latin typeface="MV Boli" panose="02000500030200090000" pitchFamily="2" charset="0"/>
                <a:cs typeface="MV Boli" panose="02000500030200090000" pitchFamily="2" charset="0"/>
              </a:rPr>
              <a:t>Scanning</a:t>
            </a:r>
            <a:endParaRPr lang="ar-SA" b="1" dirty="0">
              <a:solidFill>
                <a:schemeClr val="tx1">
                  <a:lumMod val="95000"/>
                  <a:lumOff val="5000"/>
                </a:schemeClr>
              </a:solidFill>
              <a:latin typeface="MV Boli" panose="02000500030200090000" pitchFamily="2" charset="0"/>
            </a:endParaRPr>
          </a:p>
        </p:txBody>
      </p:sp>
      <p:sp>
        <p:nvSpPr>
          <p:cNvPr id="8" name="مربع نص 7">
            <a:extLst>
              <a:ext uri="{FF2B5EF4-FFF2-40B4-BE49-F238E27FC236}">
                <a16:creationId xmlns:a16="http://schemas.microsoft.com/office/drawing/2014/main" id="{32386C77-DED3-485D-970B-8A541F6C5388}"/>
              </a:ext>
            </a:extLst>
          </p:cNvPr>
          <p:cNvSpPr txBox="1"/>
          <p:nvPr/>
        </p:nvSpPr>
        <p:spPr>
          <a:xfrm>
            <a:off x="93116" y="614838"/>
            <a:ext cx="10076156" cy="6247864"/>
          </a:xfrm>
          <a:prstGeom prst="rect">
            <a:avLst/>
          </a:prstGeom>
          <a:noFill/>
        </p:spPr>
        <p:txBody>
          <a:bodyPr wrap="square" rtlCol="1">
            <a:spAutoFit/>
          </a:bodyPr>
          <a:lstStyle/>
          <a:p>
            <a:pPr algn="l"/>
            <a:r>
              <a:rPr lang="en-US" sz="2000" b="1" i="0" u="none" strike="noStrike" baseline="0" dirty="0">
                <a:solidFill>
                  <a:srgbClr val="000000"/>
                </a:solidFill>
                <a:latin typeface="ProximaNova-Bold"/>
              </a:rPr>
              <a:t>Hussain: </a:t>
            </a:r>
            <a:r>
              <a:rPr lang="en-US" sz="2000" i="0" u="none" strike="noStrike" baseline="0" dirty="0">
                <a:solidFill>
                  <a:srgbClr val="000000"/>
                </a:solidFill>
                <a:latin typeface="ProximaNova-Light"/>
              </a:rPr>
              <a:t>Hey, Mohammed. You look</a:t>
            </a:r>
          </a:p>
          <a:p>
            <a:pPr algn="l"/>
            <a:r>
              <a:rPr lang="en-US" sz="2000" i="0" u="none" strike="noStrike" baseline="0" dirty="0">
                <a:solidFill>
                  <a:srgbClr val="000000"/>
                </a:solidFill>
                <a:latin typeface="ProximaNova-Light"/>
              </a:rPr>
              <a:t>upset. What’s the matter?</a:t>
            </a:r>
          </a:p>
          <a:p>
            <a:pPr algn="l"/>
            <a:r>
              <a:rPr lang="en-US" sz="2000" b="1" i="0" u="none" strike="noStrike" baseline="0" dirty="0">
                <a:solidFill>
                  <a:srgbClr val="000000"/>
                </a:solidFill>
                <a:latin typeface="ProximaNova-Bold"/>
              </a:rPr>
              <a:t>Mohammed: </a:t>
            </a:r>
            <a:r>
              <a:rPr lang="en-US" sz="2000" i="0" u="none" strike="noStrike" baseline="0" dirty="0">
                <a:solidFill>
                  <a:srgbClr val="000000"/>
                </a:solidFill>
                <a:latin typeface="ProximaNova-Light"/>
              </a:rPr>
              <a:t>I’m </a:t>
            </a:r>
            <a:r>
              <a:rPr lang="en-US" sz="2000" i="0" u="none" strike="noStrike" baseline="0" dirty="0">
                <a:solidFill>
                  <a:srgbClr val="0066E6"/>
                </a:solidFill>
                <a:highlight>
                  <a:srgbClr val="FFFF00"/>
                </a:highlight>
                <a:latin typeface="ProximaNova-Light"/>
              </a:rPr>
              <a:t>feeling down</a:t>
            </a:r>
            <a:r>
              <a:rPr lang="en-US" sz="2000" i="0" u="none" strike="noStrike" baseline="0" dirty="0">
                <a:solidFill>
                  <a:srgbClr val="000000"/>
                </a:solidFill>
                <a:latin typeface="ProximaNova-Light"/>
              </a:rPr>
              <a:t>. It’s all</a:t>
            </a:r>
          </a:p>
          <a:p>
            <a:pPr algn="l"/>
            <a:r>
              <a:rPr lang="en-US" sz="2000" i="0" u="none" strike="noStrike" baseline="0" dirty="0">
                <a:solidFill>
                  <a:srgbClr val="000000"/>
                </a:solidFill>
                <a:latin typeface="ProximaNova-Light"/>
              </a:rPr>
              <a:t>these exams </a:t>
            </a:r>
            <a:r>
              <a:rPr lang="en-US" sz="2000" i="0" u="none" strike="noStrike" baseline="0" dirty="0">
                <a:solidFill>
                  <a:srgbClr val="000000"/>
                </a:solidFill>
                <a:highlight>
                  <a:srgbClr val="FFFF00"/>
                </a:highlight>
                <a:latin typeface="ProximaNova-Light"/>
              </a:rPr>
              <a:t>coming up.</a:t>
            </a:r>
          </a:p>
          <a:p>
            <a:pPr algn="l"/>
            <a:r>
              <a:rPr lang="en-US" sz="2000" i="0" u="none" strike="noStrike" baseline="0" dirty="0">
                <a:solidFill>
                  <a:srgbClr val="000000"/>
                </a:solidFill>
                <a:latin typeface="ProximaNova-Light"/>
              </a:rPr>
              <a:t>There’s so much pressure</a:t>
            </a:r>
          </a:p>
          <a:p>
            <a:pPr algn="l"/>
            <a:r>
              <a:rPr lang="en-US" sz="2000" i="0" u="none" strike="noStrike" baseline="0" dirty="0">
                <a:solidFill>
                  <a:srgbClr val="000000"/>
                </a:solidFill>
                <a:latin typeface="ProximaNova-Light"/>
              </a:rPr>
              <a:t>and everyone’s calling me</a:t>
            </a:r>
          </a:p>
          <a:p>
            <a:pPr algn="l"/>
            <a:r>
              <a:rPr lang="en-US" sz="2000" i="0" u="none" strike="noStrike" baseline="0" dirty="0">
                <a:solidFill>
                  <a:srgbClr val="000000"/>
                </a:solidFill>
                <a:latin typeface="ProximaNova-Light"/>
              </a:rPr>
              <a:t>all the time, to ask about this or that. When I’m out they’re constantly calling me</a:t>
            </a:r>
          </a:p>
          <a:p>
            <a:pPr algn="l"/>
            <a:r>
              <a:rPr lang="en-US" sz="2000" i="0" u="none" strike="noStrike" baseline="0" dirty="0">
                <a:solidFill>
                  <a:srgbClr val="000000"/>
                </a:solidFill>
                <a:latin typeface="ProximaNova-Light"/>
              </a:rPr>
              <a:t>on my cell phone to ask for help. If I say I can’t speak, they want to know what</a:t>
            </a:r>
          </a:p>
          <a:p>
            <a:pPr algn="l"/>
            <a:r>
              <a:rPr lang="en-US" sz="2000" i="0" u="none" strike="noStrike" baseline="0" dirty="0">
                <a:solidFill>
                  <a:srgbClr val="000000"/>
                </a:solidFill>
                <a:latin typeface="ProximaNova-Light"/>
              </a:rPr>
              <a:t>time I will be available and where I will be so they can </a:t>
            </a:r>
            <a:r>
              <a:rPr lang="en-US" sz="2000" i="0" u="none" strike="noStrike" baseline="0" dirty="0">
                <a:solidFill>
                  <a:srgbClr val="000000"/>
                </a:solidFill>
                <a:highlight>
                  <a:srgbClr val="FFFF00"/>
                </a:highlight>
                <a:latin typeface="ProximaNova-Light"/>
              </a:rPr>
              <a:t>come over </a:t>
            </a:r>
            <a:r>
              <a:rPr lang="en-US" sz="2000" i="0" u="none" strike="noStrike" baseline="0" dirty="0">
                <a:solidFill>
                  <a:srgbClr val="000000"/>
                </a:solidFill>
                <a:latin typeface="ProximaNova-Light"/>
              </a:rPr>
              <a:t>or call again.</a:t>
            </a:r>
          </a:p>
          <a:p>
            <a:pPr algn="l"/>
            <a:r>
              <a:rPr lang="en-US" sz="2000" i="0" u="none" strike="noStrike" baseline="0" dirty="0">
                <a:solidFill>
                  <a:srgbClr val="000000"/>
                </a:solidFill>
                <a:latin typeface="ProximaNova-Light"/>
              </a:rPr>
              <a:t>Why don’t they call someone else?</a:t>
            </a:r>
          </a:p>
          <a:p>
            <a:pPr algn="l"/>
            <a:r>
              <a:rPr lang="en-US" sz="2000" b="1" i="0" u="none" strike="noStrike" baseline="0" dirty="0">
                <a:solidFill>
                  <a:srgbClr val="000000"/>
                </a:solidFill>
                <a:latin typeface="ProximaNova-Bold"/>
              </a:rPr>
              <a:t>Hussain: </a:t>
            </a:r>
            <a:r>
              <a:rPr lang="en-US" sz="2000" i="0" u="none" strike="noStrike" baseline="0" dirty="0">
                <a:solidFill>
                  <a:srgbClr val="000000"/>
                </a:solidFill>
                <a:highlight>
                  <a:srgbClr val="00FF00"/>
                </a:highlight>
                <a:latin typeface="ProximaNova-Light"/>
              </a:rPr>
              <a:t>You ought to talk to them and explain that they can’t expect you to be free to</a:t>
            </a:r>
          </a:p>
          <a:p>
            <a:pPr algn="l"/>
            <a:r>
              <a:rPr lang="en-US" sz="2000" i="0" u="none" strike="noStrike" baseline="0" dirty="0">
                <a:solidFill>
                  <a:srgbClr val="000000"/>
                </a:solidFill>
                <a:highlight>
                  <a:srgbClr val="00FF00"/>
                </a:highlight>
                <a:latin typeface="ProximaNova-Light"/>
              </a:rPr>
              <a:t>help everyone all the time</a:t>
            </a:r>
            <a:r>
              <a:rPr lang="en-US" sz="2000" i="0" u="none" strike="noStrike" baseline="0" dirty="0">
                <a:solidFill>
                  <a:srgbClr val="000000"/>
                </a:solidFill>
                <a:latin typeface="ProximaNova-Light"/>
              </a:rPr>
              <a:t>. You have work to do as well.</a:t>
            </a:r>
          </a:p>
          <a:p>
            <a:pPr algn="l"/>
            <a:r>
              <a:rPr lang="en-US" sz="2000" b="1" i="0" u="none" strike="noStrike" baseline="0" dirty="0">
                <a:solidFill>
                  <a:srgbClr val="000000"/>
                </a:solidFill>
                <a:latin typeface="ProximaNova-Bold"/>
              </a:rPr>
              <a:t>Mohammed: </a:t>
            </a:r>
            <a:r>
              <a:rPr lang="en-US" sz="2000" i="0" u="none" strike="noStrike" baseline="0" dirty="0">
                <a:solidFill>
                  <a:srgbClr val="000000"/>
                </a:solidFill>
                <a:latin typeface="ProximaNova-Light"/>
              </a:rPr>
              <a:t>I tried talking to them, but they say I’m being selfish, and </a:t>
            </a:r>
            <a:r>
              <a:rPr lang="en-US" sz="2000" i="0" u="none" strike="noStrike" baseline="0" dirty="0">
                <a:solidFill>
                  <a:srgbClr val="0066E6"/>
                </a:solidFill>
                <a:latin typeface="ProximaNova-Light"/>
              </a:rPr>
              <a:t>looking out for myself</a:t>
            </a:r>
          </a:p>
          <a:p>
            <a:pPr algn="l"/>
            <a:r>
              <a:rPr lang="en-US" sz="2000" i="0" u="none" strike="noStrike" baseline="0" dirty="0">
                <a:solidFill>
                  <a:srgbClr val="000000"/>
                </a:solidFill>
                <a:latin typeface="ProximaNova-Light"/>
              </a:rPr>
              <a:t>and nobody else. Oh, I </a:t>
            </a:r>
            <a:r>
              <a:rPr lang="en-US" sz="2000" i="0" u="none" strike="noStrike" baseline="0" dirty="0">
                <a:solidFill>
                  <a:srgbClr val="000000"/>
                </a:solidFill>
                <a:highlight>
                  <a:srgbClr val="FFFF00"/>
                </a:highlight>
                <a:latin typeface="ProximaNova-Light"/>
              </a:rPr>
              <a:t>give up</a:t>
            </a:r>
            <a:r>
              <a:rPr lang="en-US" sz="2000" i="0" u="none" strike="noStrike" baseline="0" dirty="0">
                <a:solidFill>
                  <a:srgbClr val="000000"/>
                </a:solidFill>
                <a:latin typeface="ProximaNova-Light"/>
              </a:rPr>
              <a:t>!</a:t>
            </a:r>
          </a:p>
          <a:p>
            <a:pPr algn="l"/>
            <a:r>
              <a:rPr lang="en-US" sz="2000" b="1" i="0" u="none" strike="noStrike" baseline="0" dirty="0">
                <a:solidFill>
                  <a:srgbClr val="000000"/>
                </a:solidFill>
                <a:latin typeface="ProximaNova-Bold"/>
              </a:rPr>
              <a:t>Hussain: </a:t>
            </a:r>
            <a:r>
              <a:rPr lang="en-US" sz="2000" i="0" u="none" strike="noStrike" baseline="0" dirty="0">
                <a:solidFill>
                  <a:srgbClr val="000000"/>
                </a:solidFill>
                <a:latin typeface="ProximaNova-Light"/>
              </a:rPr>
              <a:t>They probably think you don’t need to study; you know it all anyway.</a:t>
            </a:r>
          </a:p>
          <a:p>
            <a:pPr algn="l"/>
            <a:r>
              <a:rPr lang="en-US" sz="2000" b="1" i="0" u="none" strike="noStrike" baseline="0" dirty="0">
                <a:solidFill>
                  <a:srgbClr val="000000"/>
                </a:solidFill>
                <a:latin typeface="ProximaNova-Bold"/>
              </a:rPr>
              <a:t>Mohammed: </a:t>
            </a:r>
            <a:r>
              <a:rPr lang="en-US" sz="2000" i="0" u="none" strike="noStrike" baseline="0" dirty="0">
                <a:solidFill>
                  <a:srgbClr val="000000"/>
                </a:solidFill>
                <a:latin typeface="ProximaNova-Light"/>
              </a:rPr>
              <a:t>Seriously? Of course, I need to study. I don’t remember everything we’ve done.</a:t>
            </a:r>
          </a:p>
          <a:p>
            <a:pPr algn="l"/>
            <a:r>
              <a:rPr lang="en-US" sz="2000" i="0" u="none" strike="noStrike" baseline="0" dirty="0">
                <a:solidFill>
                  <a:srgbClr val="000000"/>
                </a:solidFill>
                <a:latin typeface="ProximaNova-Light"/>
              </a:rPr>
              <a:t>Do you get calls from classmates?</a:t>
            </a:r>
          </a:p>
          <a:p>
            <a:pPr algn="l"/>
            <a:r>
              <a:rPr lang="en-US" sz="2000" b="1" i="0" u="none" strike="noStrike" baseline="0" dirty="0">
                <a:solidFill>
                  <a:srgbClr val="000000"/>
                </a:solidFill>
                <a:latin typeface="ProximaNova-Bold"/>
              </a:rPr>
              <a:t>Hussain: </a:t>
            </a:r>
            <a:r>
              <a:rPr lang="en-US" sz="2000" i="0" u="none" strike="noStrike" baseline="0" dirty="0">
                <a:solidFill>
                  <a:srgbClr val="000000"/>
                </a:solidFill>
                <a:latin typeface="ProximaNova-Light"/>
              </a:rPr>
              <a:t>Sure. They’re pretty nervous about calling you, so they call me first to find out</a:t>
            </a:r>
          </a:p>
          <a:p>
            <a:pPr algn="l"/>
            <a:r>
              <a:rPr lang="en-US" sz="2000" i="0" u="none" strike="noStrike" baseline="0" dirty="0">
                <a:solidFill>
                  <a:srgbClr val="000000"/>
                </a:solidFill>
                <a:latin typeface="ProximaNova-Light"/>
              </a:rPr>
              <a:t>what kind of mood you’re in. </a:t>
            </a:r>
            <a:r>
              <a:rPr lang="en-US" sz="2000" i="0" u="none" strike="noStrike" baseline="0" dirty="0">
                <a:solidFill>
                  <a:srgbClr val="0066E6"/>
                </a:solidFill>
                <a:latin typeface="ProximaNova-Light"/>
              </a:rPr>
              <a:t>To be honest</a:t>
            </a:r>
            <a:r>
              <a:rPr lang="en-US" sz="2000" i="0" u="none" strike="noStrike" baseline="0" dirty="0">
                <a:solidFill>
                  <a:srgbClr val="000000"/>
                </a:solidFill>
                <a:latin typeface="ProximaNova-Light"/>
              </a:rPr>
              <a:t>, I would be really happy if you talked</a:t>
            </a:r>
          </a:p>
          <a:p>
            <a:pPr algn="l"/>
            <a:r>
              <a:rPr lang="en-US" sz="2000" i="0" u="none" strike="noStrike" baseline="0" dirty="0">
                <a:solidFill>
                  <a:srgbClr val="000000"/>
                </a:solidFill>
                <a:latin typeface="ProximaNova-Light"/>
              </a:rPr>
              <a:t>to them. I don’t know what to say to them anymore.</a:t>
            </a:r>
            <a:endParaRPr lang="ar-SA" sz="2000" dirty="0"/>
          </a:p>
        </p:txBody>
      </p:sp>
      <p:sp>
        <p:nvSpPr>
          <p:cNvPr id="9" name="مخطط انسيابي: رابط خارج الصفحة 8">
            <a:extLst>
              <a:ext uri="{FF2B5EF4-FFF2-40B4-BE49-F238E27FC236}">
                <a16:creationId xmlns:a16="http://schemas.microsoft.com/office/drawing/2014/main" id="{9A0B3BD1-F53C-442E-BAD1-548D8F9794C7}"/>
              </a:ext>
            </a:extLst>
          </p:cNvPr>
          <p:cNvSpPr/>
          <p:nvPr/>
        </p:nvSpPr>
        <p:spPr>
          <a:xfrm>
            <a:off x="10010202" y="4210772"/>
            <a:ext cx="2053551" cy="1619102"/>
          </a:xfrm>
          <a:prstGeom prst="flowChartOffpageConnector">
            <a:avLst/>
          </a:prstGeom>
          <a:solidFill>
            <a:srgbClr val="AAAC87"/>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l"/>
            <a:r>
              <a:rPr lang="en-US" sz="2000" b="1" dirty="0">
                <a:solidFill>
                  <a:schemeClr val="tx1">
                    <a:lumMod val="95000"/>
                    <a:lumOff val="5000"/>
                  </a:schemeClr>
                </a:solidFill>
                <a:latin typeface="MV Boli" panose="02000500030200090000" pitchFamily="2" charset="0"/>
                <a:cs typeface="MV Boli" panose="02000500030200090000" pitchFamily="2" charset="0"/>
              </a:rPr>
              <a:t>What’s Hussain’s advice to Mohammed?</a:t>
            </a:r>
          </a:p>
        </p:txBody>
      </p:sp>
    </p:spTree>
    <p:extLst>
      <p:ext uri="{BB962C8B-B14F-4D97-AF65-F5344CB8AC3E}">
        <p14:creationId xmlns:p14="http://schemas.microsoft.com/office/powerpoint/2010/main" val="1997162567"/>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8" presetClass="entr" presetSubtype="0" repeatCount="indefinite" accel="50000" fill="hold" nodeType="withEffect">
                                  <p:stCondLst>
                                    <p:cond delay="0"/>
                                  </p:stCondLst>
                                  <p:iterate type="lt">
                                    <p:tmPct val="50000"/>
                                  </p:iterate>
                                  <p:childTnLst>
                                    <p:set>
                                      <p:cBhvr>
                                        <p:cTn id="6" dur="1" fill="hold">
                                          <p:stCondLst>
                                            <p:cond delay="0"/>
                                          </p:stCondLst>
                                        </p:cTn>
                                        <p:tgtEl>
                                          <p:spTgt spid="6">
                                            <p:txEl>
                                              <p:pRg st="0" end="0"/>
                                            </p:txEl>
                                          </p:spTgt>
                                        </p:tgtEl>
                                        <p:attrNameLst>
                                          <p:attrName>style.visibility</p:attrName>
                                        </p:attrNameLst>
                                      </p:cBhvr>
                                      <p:to>
                                        <p:strVal val="visible"/>
                                      </p:to>
                                    </p:set>
                                    <p:set>
                                      <p:cBhvr>
                                        <p:cTn id="7" dur="910" fill="hold">
                                          <p:stCondLst>
                                            <p:cond delay="0"/>
                                          </p:stCondLst>
                                        </p:cTn>
                                        <p:tgtEl>
                                          <p:spTgt spid="6">
                                            <p:txEl>
                                              <p:pRg st="0" end="0"/>
                                            </p:txEl>
                                          </p:spTgt>
                                        </p:tgtEl>
                                        <p:attrNameLst>
                                          <p:attrName>style.rotation</p:attrName>
                                        </p:attrNameLst>
                                      </p:cBhvr>
                                      <p:to>
                                        <p:strVal val="-45.0"/>
                                      </p:to>
                                    </p:set>
                                    <p:anim calcmode="lin" valueType="num">
                                      <p:cBhvr>
                                        <p:cTn id="8" dur="910" fill="hold">
                                          <p:stCondLst>
                                            <p:cond delay="910"/>
                                          </p:stCondLst>
                                        </p:cTn>
                                        <p:tgtEl>
                                          <p:spTgt spid="6">
                                            <p:txEl>
                                              <p:pRg st="0" end="0"/>
                                            </p:txEl>
                                          </p:spTgt>
                                        </p:tgtEl>
                                        <p:attrNameLst>
                                          <p:attrName>style.rotation</p:attrName>
                                        </p:attrNameLst>
                                      </p:cBhvr>
                                      <p:tavLst>
                                        <p:tav tm="0">
                                          <p:val>
                                            <p:fltVal val="-45"/>
                                          </p:val>
                                        </p:tav>
                                        <p:tav tm="69900">
                                          <p:val>
                                            <p:fltVal val="45"/>
                                          </p:val>
                                        </p:tav>
                                        <p:tav tm="100000">
                                          <p:val>
                                            <p:fltVal val="0"/>
                                          </p:val>
                                        </p:tav>
                                      </p:tavLst>
                                    </p:anim>
                                    <p:anim calcmode="lin" valueType="num">
                                      <p:cBhvr>
                                        <p:cTn id="9" dur="910" fill="hold">
                                          <p:stCondLst>
                                            <p:cond delay="0"/>
                                          </p:stCondLst>
                                        </p:cTn>
                                        <p:tgtEl>
                                          <p:spTgt spid="6">
                                            <p:txEl>
                                              <p:pRg st="0" end="0"/>
                                            </p:txEl>
                                          </p:spTgt>
                                        </p:tgtEl>
                                        <p:attrNameLst>
                                          <p:attrName>ppt_y</p:attrName>
                                        </p:attrNameLst>
                                      </p:cBhvr>
                                      <p:tavLst>
                                        <p:tav tm="0">
                                          <p:val>
                                            <p:strVal val="#ppt_y-1"/>
                                          </p:val>
                                        </p:tav>
                                        <p:tav tm="100000">
                                          <p:val>
                                            <p:strVal val="#ppt_y-(0.354*#ppt_w-0.172*#ppt_h)"/>
                                          </p:val>
                                        </p:tav>
                                      </p:tavLst>
                                    </p:anim>
                                    <p:anim calcmode="lin" valueType="num">
                                      <p:cBhvr>
                                        <p:cTn id="10" dur="312" decel="50000" autoRev="1" fill="hold">
                                          <p:stCondLst>
                                            <p:cond delay="910"/>
                                          </p:stCondLst>
                                        </p:cTn>
                                        <p:tgtEl>
                                          <p:spTgt spid="6">
                                            <p:txEl>
                                              <p:pRg st="0" end="0"/>
                                            </p:txEl>
                                          </p:spTgt>
                                        </p:tgtEl>
                                        <p:attrNameLst>
                                          <p:attrName>ppt_y</p:attrName>
                                        </p:attrNameLst>
                                      </p:cBhvr>
                                      <p:tavLst>
                                        <p:tav tm="0">
                                          <p:val>
                                            <p:strVal val="#ppt_y-(0.354*#ppt_w-0.172*#ppt_h)"/>
                                          </p:val>
                                        </p:tav>
                                        <p:tav tm="100000">
                                          <p:val>
                                            <p:strVal val="#ppt_y-(0.354*#ppt_w-0.172*#ppt_h)-#ppt_h/2"/>
                                          </p:val>
                                        </p:tav>
                                      </p:tavLst>
                                    </p:anim>
                                    <p:anim calcmode="lin" valueType="num">
                                      <p:cBhvr>
                                        <p:cTn id="11" dur="272" fill="hold">
                                          <p:stCondLst>
                                            <p:cond delay="1728"/>
                                          </p:stCondLst>
                                        </p:cTn>
                                        <p:tgtEl>
                                          <p:spTgt spid="6">
                                            <p:txEl>
                                              <p:pRg st="0" end="0"/>
                                            </p:txEl>
                                          </p:spTgt>
                                        </p:tgtEl>
                                        <p:attrNameLst>
                                          <p:attrName>ppt_y</p:attrName>
                                        </p:attrNameLst>
                                      </p:cBhvr>
                                      <p:tavLst>
                                        <p:tav tm="0">
                                          <p:val>
                                            <p:strVal val="#ppt_y-(0.354*#ppt_w-0.172*#ppt_h)"/>
                                          </p:val>
                                        </p:tav>
                                        <p:tav tm="100000">
                                          <p:val>
                                            <p:strVal val="#ppt_y"/>
                                          </p:val>
                                        </p:tav>
                                      </p:tavLst>
                                    </p:anim>
                                  </p:childTnLst>
                                </p:cTn>
                              </p:par>
                              <p:par>
                                <p:cTn id="12" presetID="2" presetClass="entr" presetSubtype="3" fill="hold" grpId="1" nodeType="withEffect">
                                  <p:stCondLst>
                                    <p:cond delay="0"/>
                                  </p:stCondLst>
                                  <p:childTnLst>
                                    <p:set>
                                      <p:cBhvr>
                                        <p:cTn id="13" dur="1" fill="hold">
                                          <p:stCondLst>
                                            <p:cond delay="0"/>
                                          </p:stCondLst>
                                        </p:cTn>
                                        <p:tgtEl>
                                          <p:spTgt spid="3"/>
                                        </p:tgtEl>
                                        <p:attrNameLst>
                                          <p:attrName>style.visibility</p:attrName>
                                        </p:attrNameLst>
                                      </p:cBhvr>
                                      <p:to>
                                        <p:strVal val="visible"/>
                                      </p:to>
                                    </p:set>
                                    <p:anim calcmode="lin" valueType="num">
                                      <p:cBhvr additive="base">
                                        <p:cTn id="14" dur="2250" fill="hold"/>
                                        <p:tgtEl>
                                          <p:spTgt spid="3"/>
                                        </p:tgtEl>
                                        <p:attrNameLst>
                                          <p:attrName>ppt_x</p:attrName>
                                        </p:attrNameLst>
                                      </p:cBhvr>
                                      <p:tavLst>
                                        <p:tav tm="0">
                                          <p:val>
                                            <p:strVal val="1+#ppt_w/2"/>
                                          </p:val>
                                        </p:tav>
                                        <p:tav tm="100000">
                                          <p:val>
                                            <p:strVal val="#ppt_x"/>
                                          </p:val>
                                        </p:tav>
                                      </p:tavLst>
                                    </p:anim>
                                    <p:anim calcmode="lin" valueType="num">
                                      <p:cBhvr additive="base">
                                        <p:cTn id="15" dur="2250" fill="hold"/>
                                        <p:tgtEl>
                                          <p:spTgt spid="3"/>
                                        </p:tgtEl>
                                        <p:attrNameLst>
                                          <p:attrName>ppt_y</p:attrName>
                                        </p:attrNameLst>
                                      </p:cBhvr>
                                      <p:tavLst>
                                        <p:tav tm="0">
                                          <p:val>
                                            <p:strVal val="0-#ppt_h/2"/>
                                          </p:val>
                                        </p:tav>
                                        <p:tav tm="100000">
                                          <p:val>
                                            <p:strVal val="#ppt_y"/>
                                          </p:val>
                                        </p:tav>
                                      </p:tavLst>
                                    </p:anim>
                                  </p:childTnLst>
                                </p:cTn>
                              </p:par>
                              <p:par>
                                <p:cTn id="16" presetID="26" presetClass="emph" presetSubtype="0" repeatCount="indefinite" fill="hold" grpId="0" nodeType="withEffect">
                                  <p:stCondLst>
                                    <p:cond delay="0"/>
                                  </p:stCondLst>
                                  <p:childTnLst>
                                    <p:animEffect transition="out" filter="fade">
                                      <p:cBhvr>
                                        <p:cTn id="17" dur="3000" tmFilter="0, 0; .2, .5; .8, .5; 1, 0"/>
                                        <p:tgtEl>
                                          <p:spTgt spid="3"/>
                                        </p:tgtEl>
                                      </p:cBhvr>
                                    </p:animEffect>
                                    <p:animScale>
                                      <p:cBhvr>
                                        <p:cTn id="18" dur="1500" autoRev="1" fill="hold"/>
                                        <p:tgtEl>
                                          <p:spTgt spid="3"/>
                                        </p:tgtEl>
                                      </p:cBhvr>
                                      <p:by x="105000" y="105000"/>
                                    </p:animScale>
                                  </p:childTnLst>
                                </p:cTn>
                              </p:par>
                              <p:par>
                                <p:cTn id="19" presetID="2" presetClass="entr" presetSubtype="3" fill="hold" grpId="1" nodeType="withEffect">
                                  <p:stCondLst>
                                    <p:cond delay="0"/>
                                  </p:stCondLst>
                                  <p:childTnLst>
                                    <p:set>
                                      <p:cBhvr>
                                        <p:cTn id="20" dur="1" fill="hold">
                                          <p:stCondLst>
                                            <p:cond delay="0"/>
                                          </p:stCondLst>
                                        </p:cTn>
                                        <p:tgtEl>
                                          <p:spTgt spid="9"/>
                                        </p:tgtEl>
                                        <p:attrNameLst>
                                          <p:attrName>style.visibility</p:attrName>
                                        </p:attrNameLst>
                                      </p:cBhvr>
                                      <p:to>
                                        <p:strVal val="visible"/>
                                      </p:to>
                                    </p:set>
                                    <p:anim calcmode="lin" valueType="num">
                                      <p:cBhvr additive="base">
                                        <p:cTn id="21" dur="2250" fill="hold"/>
                                        <p:tgtEl>
                                          <p:spTgt spid="9"/>
                                        </p:tgtEl>
                                        <p:attrNameLst>
                                          <p:attrName>ppt_x</p:attrName>
                                        </p:attrNameLst>
                                      </p:cBhvr>
                                      <p:tavLst>
                                        <p:tav tm="0">
                                          <p:val>
                                            <p:strVal val="1+#ppt_w/2"/>
                                          </p:val>
                                        </p:tav>
                                        <p:tav tm="100000">
                                          <p:val>
                                            <p:strVal val="#ppt_x"/>
                                          </p:val>
                                        </p:tav>
                                      </p:tavLst>
                                    </p:anim>
                                    <p:anim calcmode="lin" valueType="num">
                                      <p:cBhvr additive="base">
                                        <p:cTn id="22" dur="2250" fill="hold"/>
                                        <p:tgtEl>
                                          <p:spTgt spid="9"/>
                                        </p:tgtEl>
                                        <p:attrNameLst>
                                          <p:attrName>ppt_y</p:attrName>
                                        </p:attrNameLst>
                                      </p:cBhvr>
                                      <p:tavLst>
                                        <p:tav tm="0">
                                          <p:val>
                                            <p:strVal val="0-#ppt_h/2"/>
                                          </p:val>
                                        </p:tav>
                                        <p:tav tm="100000">
                                          <p:val>
                                            <p:strVal val="#ppt_y"/>
                                          </p:val>
                                        </p:tav>
                                      </p:tavLst>
                                    </p:anim>
                                  </p:childTnLst>
                                </p:cTn>
                              </p:par>
                              <p:par>
                                <p:cTn id="23" presetID="26" presetClass="emph" presetSubtype="0" repeatCount="indefinite" fill="hold" grpId="0" nodeType="withEffect">
                                  <p:stCondLst>
                                    <p:cond delay="0"/>
                                  </p:stCondLst>
                                  <p:childTnLst>
                                    <p:animEffect transition="out" filter="fade">
                                      <p:cBhvr>
                                        <p:cTn id="24" dur="3000" tmFilter="0, 0; .2, .5; .8, .5; 1, 0"/>
                                        <p:tgtEl>
                                          <p:spTgt spid="9"/>
                                        </p:tgtEl>
                                      </p:cBhvr>
                                    </p:animEffect>
                                    <p:animScale>
                                      <p:cBhvr>
                                        <p:cTn id="25" dur="1500" autoRev="1" fill="hold"/>
                                        <p:tgtEl>
                                          <p:spTgt spid="9"/>
                                        </p:tgtEl>
                                      </p:cBhvr>
                                      <p:by x="105000" y="105000"/>
                                    </p:animScale>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grpId="0" nodeType="clickEffect">
                                  <p:stCondLst>
                                    <p:cond delay="0"/>
                                  </p:stCondLst>
                                  <p:childTnLst>
                                    <p:set>
                                      <p:cBhvr>
                                        <p:cTn id="29" dur="1" fill="hold">
                                          <p:stCondLst>
                                            <p:cond delay="0"/>
                                          </p:stCondLst>
                                        </p:cTn>
                                        <p:tgtEl>
                                          <p:spTgt spid="8">
                                            <p:txEl>
                                              <p:pRg st="0" end="0"/>
                                            </p:txEl>
                                          </p:spTgt>
                                        </p:tgtEl>
                                        <p:attrNameLst>
                                          <p:attrName>style.visibility</p:attrName>
                                        </p:attrNameLst>
                                      </p:cBhvr>
                                      <p:to>
                                        <p:strVal val="visible"/>
                                      </p:to>
                                    </p:set>
                                    <p:animEffect transition="in" filter="fade">
                                      <p:cBhvr>
                                        <p:cTn id="30" dur="1000"/>
                                        <p:tgtEl>
                                          <p:spTgt spid="8">
                                            <p:txEl>
                                              <p:pRg st="0" end="0"/>
                                            </p:txEl>
                                          </p:spTgt>
                                        </p:tgtEl>
                                      </p:cBhvr>
                                    </p:animEffect>
                                  </p:childTnLst>
                                </p:cTn>
                              </p:par>
                              <p:par>
                                <p:cTn id="31" presetID="10" presetClass="entr" presetSubtype="0" fill="hold" grpId="0" nodeType="withEffect">
                                  <p:stCondLst>
                                    <p:cond delay="0"/>
                                  </p:stCondLst>
                                  <p:childTnLst>
                                    <p:set>
                                      <p:cBhvr>
                                        <p:cTn id="32" dur="1" fill="hold">
                                          <p:stCondLst>
                                            <p:cond delay="0"/>
                                          </p:stCondLst>
                                        </p:cTn>
                                        <p:tgtEl>
                                          <p:spTgt spid="8">
                                            <p:txEl>
                                              <p:pRg st="1" end="1"/>
                                            </p:txEl>
                                          </p:spTgt>
                                        </p:tgtEl>
                                        <p:attrNameLst>
                                          <p:attrName>style.visibility</p:attrName>
                                        </p:attrNameLst>
                                      </p:cBhvr>
                                      <p:to>
                                        <p:strVal val="visible"/>
                                      </p:to>
                                    </p:set>
                                    <p:animEffect transition="in" filter="fade">
                                      <p:cBhvr>
                                        <p:cTn id="33" dur="1000"/>
                                        <p:tgtEl>
                                          <p:spTgt spid="8">
                                            <p:txEl>
                                              <p:pRg st="1" end="1"/>
                                            </p:txEl>
                                          </p:spTgt>
                                        </p:tgtEl>
                                      </p:cBhvr>
                                    </p:animEffect>
                                  </p:childTnLst>
                                </p:cTn>
                              </p:par>
                              <p:par>
                                <p:cTn id="34" presetID="10" presetClass="entr" presetSubtype="0" fill="hold" grpId="0" nodeType="withEffect">
                                  <p:stCondLst>
                                    <p:cond delay="0"/>
                                  </p:stCondLst>
                                  <p:childTnLst>
                                    <p:set>
                                      <p:cBhvr>
                                        <p:cTn id="35" dur="1" fill="hold">
                                          <p:stCondLst>
                                            <p:cond delay="0"/>
                                          </p:stCondLst>
                                        </p:cTn>
                                        <p:tgtEl>
                                          <p:spTgt spid="8">
                                            <p:txEl>
                                              <p:pRg st="2" end="2"/>
                                            </p:txEl>
                                          </p:spTgt>
                                        </p:tgtEl>
                                        <p:attrNameLst>
                                          <p:attrName>style.visibility</p:attrName>
                                        </p:attrNameLst>
                                      </p:cBhvr>
                                      <p:to>
                                        <p:strVal val="visible"/>
                                      </p:to>
                                    </p:set>
                                    <p:animEffect transition="in" filter="fade">
                                      <p:cBhvr>
                                        <p:cTn id="36" dur="1000"/>
                                        <p:tgtEl>
                                          <p:spTgt spid="8">
                                            <p:txEl>
                                              <p:pRg st="2" end="2"/>
                                            </p:txEl>
                                          </p:spTgt>
                                        </p:tgtEl>
                                      </p:cBhvr>
                                    </p:animEffect>
                                  </p:childTnLst>
                                </p:cTn>
                              </p:par>
                              <p:par>
                                <p:cTn id="37" presetID="10" presetClass="entr" presetSubtype="0" fill="hold" grpId="0" nodeType="withEffect">
                                  <p:stCondLst>
                                    <p:cond delay="0"/>
                                  </p:stCondLst>
                                  <p:childTnLst>
                                    <p:set>
                                      <p:cBhvr>
                                        <p:cTn id="38" dur="1" fill="hold">
                                          <p:stCondLst>
                                            <p:cond delay="0"/>
                                          </p:stCondLst>
                                        </p:cTn>
                                        <p:tgtEl>
                                          <p:spTgt spid="8">
                                            <p:txEl>
                                              <p:pRg st="3" end="3"/>
                                            </p:txEl>
                                          </p:spTgt>
                                        </p:tgtEl>
                                        <p:attrNameLst>
                                          <p:attrName>style.visibility</p:attrName>
                                        </p:attrNameLst>
                                      </p:cBhvr>
                                      <p:to>
                                        <p:strVal val="visible"/>
                                      </p:to>
                                    </p:set>
                                    <p:animEffect transition="in" filter="fade">
                                      <p:cBhvr>
                                        <p:cTn id="39" dur="1000"/>
                                        <p:tgtEl>
                                          <p:spTgt spid="8">
                                            <p:txEl>
                                              <p:pRg st="3" end="3"/>
                                            </p:txEl>
                                          </p:spTgt>
                                        </p:tgtEl>
                                      </p:cBhvr>
                                    </p:animEffect>
                                  </p:childTnLst>
                                </p:cTn>
                              </p:par>
                              <p:par>
                                <p:cTn id="40" presetID="10" presetClass="entr" presetSubtype="0" fill="hold" grpId="0" nodeType="withEffect">
                                  <p:stCondLst>
                                    <p:cond delay="0"/>
                                  </p:stCondLst>
                                  <p:childTnLst>
                                    <p:set>
                                      <p:cBhvr>
                                        <p:cTn id="41" dur="1" fill="hold">
                                          <p:stCondLst>
                                            <p:cond delay="0"/>
                                          </p:stCondLst>
                                        </p:cTn>
                                        <p:tgtEl>
                                          <p:spTgt spid="8">
                                            <p:txEl>
                                              <p:pRg st="4" end="4"/>
                                            </p:txEl>
                                          </p:spTgt>
                                        </p:tgtEl>
                                        <p:attrNameLst>
                                          <p:attrName>style.visibility</p:attrName>
                                        </p:attrNameLst>
                                      </p:cBhvr>
                                      <p:to>
                                        <p:strVal val="visible"/>
                                      </p:to>
                                    </p:set>
                                    <p:animEffect transition="in" filter="fade">
                                      <p:cBhvr>
                                        <p:cTn id="42" dur="1000"/>
                                        <p:tgtEl>
                                          <p:spTgt spid="8">
                                            <p:txEl>
                                              <p:pRg st="4" end="4"/>
                                            </p:txEl>
                                          </p:spTgt>
                                        </p:tgtEl>
                                      </p:cBhvr>
                                    </p:animEffect>
                                  </p:childTnLst>
                                </p:cTn>
                              </p:par>
                              <p:par>
                                <p:cTn id="43" presetID="10" presetClass="entr" presetSubtype="0" fill="hold" grpId="0" nodeType="withEffect">
                                  <p:stCondLst>
                                    <p:cond delay="0"/>
                                  </p:stCondLst>
                                  <p:childTnLst>
                                    <p:set>
                                      <p:cBhvr>
                                        <p:cTn id="44" dur="1" fill="hold">
                                          <p:stCondLst>
                                            <p:cond delay="0"/>
                                          </p:stCondLst>
                                        </p:cTn>
                                        <p:tgtEl>
                                          <p:spTgt spid="8">
                                            <p:txEl>
                                              <p:pRg st="5" end="5"/>
                                            </p:txEl>
                                          </p:spTgt>
                                        </p:tgtEl>
                                        <p:attrNameLst>
                                          <p:attrName>style.visibility</p:attrName>
                                        </p:attrNameLst>
                                      </p:cBhvr>
                                      <p:to>
                                        <p:strVal val="visible"/>
                                      </p:to>
                                    </p:set>
                                    <p:animEffect transition="in" filter="fade">
                                      <p:cBhvr>
                                        <p:cTn id="45" dur="1000"/>
                                        <p:tgtEl>
                                          <p:spTgt spid="8">
                                            <p:txEl>
                                              <p:pRg st="5" end="5"/>
                                            </p:txEl>
                                          </p:spTgt>
                                        </p:tgtEl>
                                      </p:cBhvr>
                                    </p:animEffect>
                                  </p:childTnLst>
                                </p:cTn>
                              </p:par>
                              <p:par>
                                <p:cTn id="46" presetID="10" presetClass="entr" presetSubtype="0" fill="hold" grpId="0" nodeType="withEffect">
                                  <p:stCondLst>
                                    <p:cond delay="0"/>
                                  </p:stCondLst>
                                  <p:childTnLst>
                                    <p:set>
                                      <p:cBhvr>
                                        <p:cTn id="47" dur="1" fill="hold">
                                          <p:stCondLst>
                                            <p:cond delay="0"/>
                                          </p:stCondLst>
                                        </p:cTn>
                                        <p:tgtEl>
                                          <p:spTgt spid="8">
                                            <p:txEl>
                                              <p:pRg st="6" end="6"/>
                                            </p:txEl>
                                          </p:spTgt>
                                        </p:tgtEl>
                                        <p:attrNameLst>
                                          <p:attrName>style.visibility</p:attrName>
                                        </p:attrNameLst>
                                      </p:cBhvr>
                                      <p:to>
                                        <p:strVal val="visible"/>
                                      </p:to>
                                    </p:set>
                                    <p:animEffect transition="in" filter="fade">
                                      <p:cBhvr>
                                        <p:cTn id="48" dur="1000"/>
                                        <p:tgtEl>
                                          <p:spTgt spid="8">
                                            <p:txEl>
                                              <p:pRg st="6" end="6"/>
                                            </p:txEl>
                                          </p:spTgt>
                                        </p:tgtEl>
                                      </p:cBhvr>
                                    </p:animEffect>
                                  </p:childTnLst>
                                </p:cTn>
                              </p:par>
                              <p:par>
                                <p:cTn id="49" presetID="10" presetClass="entr" presetSubtype="0" fill="hold" grpId="0" nodeType="withEffect">
                                  <p:stCondLst>
                                    <p:cond delay="0"/>
                                  </p:stCondLst>
                                  <p:childTnLst>
                                    <p:set>
                                      <p:cBhvr>
                                        <p:cTn id="50" dur="1" fill="hold">
                                          <p:stCondLst>
                                            <p:cond delay="0"/>
                                          </p:stCondLst>
                                        </p:cTn>
                                        <p:tgtEl>
                                          <p:spTgt spid="8">
                                            <p:txEl>
                                              <p:pRg st="7" end="7"/>
                                            </p:txEl>
                                          </p:spTgt>
                                        </p:tgtEl>
                                        <p:attrNameLst>
                                          <p:attrName>style.visibility</p:attrName>
                                        </p:attrNameLst>
                                      </p:cBhvr>
                                      <p:to>
                                        <p:strVal val="visible"/>
                                      </p:to>
                                    </p:set>
                                    <p:animEffect transition="in" filter="fade">
                                      <p:cBhvr>
                                        <p:cTn id="51" dur="1000"/>
                                        <p:tgtEl>
                                          <p:spTgt spid="8">
                                            <p:txEl>
                                              <p:pRg st="7" end="7"/>
                                            </p:txEl>
                                          </p:spTgt>
                                        </p:tgtEl>
                                      </p:cBhvr>
                                    </p:animEffect>
                                  </p:childTnLst>
                                </p:cTn>
                              </p:par>
                              <p:par>
                                <p:cTn id="52" presetID="10" presetClass="entr" presetSubtype="0" fill="hold" grpId="0" nodeType="withEffect">
                                  <p:stCondLst>
                                    <p:cond delay="0"/>
                                  </p:stCondLst>
                                  <p:childTnLst>
                                    <p:set>
                                      <p:cBhvr>
                                        <p:cTn id="53" dur="1" fill="hold">
                                          <p:stCondLst>
                                            <p:cond delay="0"/>
                                          </p:stCondLst>
                                        </p:cTn>
                                        <p:tgtEl>
                                          <p:spTgt spid="8">
                                            <p:txEl>
                                              <p:pRg st="8" end="8"/>
                                            </p:txEl>
                                          </p:spTgt>
                                        </p:tgtEl>
                                        <p:attrNameLst>
                                          <p:attrName>style.visibility</p:attrName>
                                        </p:attrNameLst>
                                      </p:cBhvr>
                                      <p:to>
                                        <p:strVal val="visible"/>
                                      </p:to>
                                    </p:set>
                                    <p:animEffect transition="in" filter="fade">
                                      <p:cBhvr>
                                        <p:cTn id="54" dur="1000"/>
                                        <p:tgtEl>
                                          <p:spTgt spid="8">
                                            <p:txEl>
                                              <p:pRg st="8" end="8"/>
                                            </p:txEl>
                                          </p:spTgt>
                                        </p:tgtEl>
                                      </p:cBhvr>
                                    </p:animEffect>
                                  </p:childTnLst>
                                </p:cTn>
                              </p:par>
                              <p:par>
                                <p:cTn id="55" presetID="10" presetClass="entr" presetSubtype="0" fill="hold" grpId="0" nodeType="withEffect">
                                  <p:stCondLst>
                                    <p:cond delay="0"/>
                                  </p:stCondLst>
                                  <p:childTnLst>
                                    <p:set>
                                      <p:cBhvr>
                                        <p:cTn id="56" dur="1" fill="hold">
                                          <p:stCondLst>
                                            <p:cond delay="0"/>
                                          </p:stCondLst>
                                        </p:cTn>
                                        <p:tgtEl>
                                          <p:spTgt spid="8">
                                            <p:txEl>
                                              <p:pRg st="9" end="9"/>
                                            </p:txEl>
                                          </p:spTgt>
                                        </p:tgtEl>
                                        <p:attrNameLst>
                                          <p:attrName>style.visibility</p:attrName>
                                        </p:attrNameLst>
                                      </p:cBhvr>
                                      <p:to>
                                        <p:strVal val="visible"/>
                                      </p:to>
                                    </p:set>
                                    <p:animEffect transition="in" filter="fade">
                                      <p:cBhvr>
                                        <p:cTn id="57" dur="1000"/>
                                        <p:tgtEl>
                                          <p:spTgt spid="8">
                                            <p:txEl>
                                              <p:pRg st="9" end="9"/>
                                            </p:txEl>
                                          </p:spTgt>
                                        </p:tgtEl>
                                      </p:cBhvr>
                                    </p:animEffect>
                                  </p:childTnLst>
                                </p:cTn>
                              </p:par>
                              <p:par>
                                <p:cTn id="58" presetID="10" presetClass="entr" presetSubtype="0" fill="hold" grpId="0" nodeType="withEffect">
                                  <p:stCondLst>
                                    <p:cond delay="0"/>
                                  </p:stCondLst>
                                  <p:childTnLst>
                                    <p:set>
                                      <p:cBhvr>
                                        <p:cTn id="59" dur="1" fill="hold">
                                          <p:stCondLst>
                                            <p:cond delay="0"/>
                                          </p:stCondLst>
                                        </p:cTn>
                                        <p:tgtEl>
                                          <p:spTgt spid="8">
                                            <p:txEl>
                                              <p:pRg st="10" end="10"/>
                                            </p:txEl>
                                          </p:spTgt>
                                        </p:tgtEl>
                                        <p:attrNameLst>
                                          <p:attrName>style.visibility</p:attrName>
                                        </p:attrNameLst>
                                      </p:cBhvr>
                                      <p:to>
                                        <p:strVal val="visible"/>
                                      </p:to>
                                    </p:set>
                                    <p:animEffect transition="in" filter="fade">
                                      <p:cBhvr>
                                        <p:cTn id="60" dur="1000"/>
                                        <p:tgtEl>
                                          <p:spTgt spid="8">
                                            <p:txEl>
                                              <p:pRg st="10" end="10"/>
                                            </p:txEl>
                                          </p:spTgt>
                                        </p:tgtEl>
                                      </p:cBhvr>
                                    </p:animEffect>
                                  </p:childTnLst>
                                </p:cTn>
                              </p:par>
                              <p:par>
                                <p:cTn id="61" presetID="10" presetClass="entr" presetSubtype="0" fill="hold" grpId="0" nodeType="withEffect">
                                  <p:stCondLst>
                                    <p:cond delay="0"/>
                                  </p:stCondLst>
                                  <p:childTnLst>
                                    <p:set>
                                      <p:cBhvr>
                                        <p:cTn id="62" dur="1" fill="hold">
                                          <p:stCondLst>
                                            <p:cond delay="0"/>
                                          </p:stCondLst>
                                        </p:cTn>
                                        <p:tgtEl>
                                          <p:spTgt spid="8">
                                            <p:txEl>
                                              <p:pRg st="11" end="11"/>
                                            </p:txEl>
                                          </p:spTgt>
                                        </p:tgtEl>
                                        <p:attrNameLst>
                                          <p:attrName>style.visibility</p:attrName>
                                        </p:attrNameLst>
                                      </p:cBhvr>
                                      <p:to>
                                        <p:strVal val="visible"/>
                                      </p:to>
                                    </p:set>
                                    <p:animEffect transition="in" filter="fade">
                                      <p:cBhvr>
                                        <p:cTn id="63" dur="1000"/>
                                        <p:tgtEl>
                                          <p:spTgt spid="8">
                                            <p:txEl>
                                              <p:pRg st="11" end="11"/>
                                            </p:txEl>
                                          </p:spTgt>
                                        </p:tgtEl>
                                      </p:cBhvr>
                                    </p:animEffect>
                                  </p:childTnLst>
                                </p:cTn>
                              </p:par>
                              <p:par>
                                <p:cTn id="64" presetID="10" presetClass="entr" presetSubtype="0" fill="hold" grpId="0" nodeType="withEffect">
                                  <p:stCondLst>
                                    <p:cond delay="0"/>
                                  </p:stCondLst>
                                  <p:childTnLst>
                                    <p:set>
                                      <p:cBhvr>
                                        <p:cTn id="65" dur="1" fill="hold">
                                          <p:stCondLst>
                                            <p:cond delay="0"/>
                                          </p:stCondLst>
                                        </p:cTn>
                                        <p:tgtEl>
                                          <p:spTgt spid="8">
                                            <p:txEl>
                                              <p:pRg st="12" end="12"/>
                                            </p:txEl>
                                          </p:spTgt>
                                        </p:tgtEl>
                                        <p:attrNameLst>
                                          <p:attrName>style.visibility</p:attrName>
                                        </p:attrNameLst>
                                      </p:cBhvr>
                                      <p:to>
                                        <p:strVal val="visible"/>
                                      </p:to>
                                    </p:set>
                                    <p:animEffect transition="in" filter="fade">
                                      <p:cBhvr>
                                        <p:cTn id="66" dur="1000"/>
                                        <p:tgtEl>
                                          <p:spTgt spid="8">
                                            <p:txEl>
                                              <p:pRg st="12" end="12"/>
                                            </p:txEl>
                                          </p:spTgt>
                                        </p:tgtEl>
                                      </p:cBhvr>
                                    </p:animEffect>
                                  </p:childTnLst>
                                </p:cTn>
                              </p:par>
                              <p:par>
                                <p:cTn id="67" presetID="10" presetClass="entr" presetSubtype="0" fill="hold" grpId="0" nodeType="withEffect">
                                  <p:stCondLst>
                                    <p:cond delay="0"/>
                                  </p:stCondLst>
                                  <p:childTnLst>
                                    <p:set>
                                      <p:cBhvr>
                                        <p:cTn id="68" dur="1" fill="hold">
                                          <p:stCondLst>
                                            <p:cond delay="0"/>
                                          </p:stCondLst>
                                        </p:cTn>
                                        <p:tgtEl>
                                          <p:spTgt spid="8">
                                            <p:txEl>
                                              <p:pRg st="13" end="13"/>
                                            </p:txEl>
                                          </p:spTgt>
                                        </p:tgtEl>
                                        <p:attrNameLst>
                                          <p:attrName>style.visibility</p:attrName>
                                        </p:attrNameLst>
                                      </p:cBhvr>
                                      <p:to>
                                        <p:strVal val="visible"/>
                                      </p:to>
                                    </p:set>
                                    <p:animEffect transition="in" filter="fade">
                                      <p:cBhvr>
                                        <p:cTn id="69" dur="1000"/>
                                        <p:tgtEl>
                                          <p:spTgt spid="8">
                                            <p:txEl>
                                              <p:pRg st="13" end="13"/>
                                            </p:txEl>
                                          </p:spTgt>
                                        </p:tgtEl>
                                      </p:cBhvr>
                                    </p:animEffect>
                                  </p:childTnLst>
                                </p:cTn>
                              </p:par>
                              <p:par>
                                <p:cTn id="70" presetID="10" presetClass="entr" presetSubtype="0" fill="hold" grpId="0" nodeType="withEffect">
                                  <p:stCondLst>
                                    <p:cond delay="0"/>
                                  </p:stCondLst>
                                  <p:childTnLst>
                                    <p:set>
                                      <p:cBhvr>
                                        <p:cTn id="71" dur="1" fill="hold">
                                          <p:stCondLst>
                                            <p:cond delay="0"/>
                                          </p:stCondLst>
                                        </p:cTn>
                                        <p:tgtEl>
                                          <p:spTgt spid="8">
                                            <p:txEl>
                                              <p:pRg st="14" end="14"/>
                                            </p:txEl>
                                          </p:spTgt>
                                        </p:tgtEl>
                                        <p:attrNameLst>
                                          <p:attrName>style.visibility</p:attrName>
                                        </p:attrNameLst>
                                      </p:cBhvr>
                                      <p:to>
                                        <p:strVal val="visible"/>
                                      </p:to>
                                    </p:set>
                                    <p:animEffect transition="in" filter="fade">
                                      <p:cBhvr>
                                        <p:cTn id="72" dur="1000"/>
                                        <p:tgtEl>
                                          <p:spTgt spid="8">
                                            <p:txEl>
                                              <p:pRg st="14" end="14"/>
                                            </p:txEl>
                                          </p:spTgt>
                                        </p:tgtEl>
                                      </p:cBhvr>
                                    </p:animEffect>
                                  </p:childTnLst>
                                </p:cTn>
                              </p:par>
                              <p:par>
                                <p:cTn id="73" presetID="10" presetClass="entr" presetSubtype="0" fill="hold" grpId="0" nodeType="withEffect">
                                  <p:stCondLst>
                                    <p:cond delay="0"/>
                                  </p:stCondLst>
                                  <p:childTnLst>
                                    <p:set>
                                      <p:cBhvr>
                                        <p:cTn id="74" dur="1" fill="hold">
                                          <p:stCondLst>
                                            <p:cond delay="0"/>
                                          </p:stCondLst>
                                        </p:cTn>
                                        <p:tgtEl>
                                          <p:spTgt spid="8">
                                            <p:txEl>
                                              <p:pRg st="15" end="15"/>
                                            </p:txEl>
                                          </p:spTgt>
                                        </p:tgtEl>
                                        <p:attrNameLst>
                                          <p:attrName>style.visibility</p:attrName>
                                        </p:attrNameLst>
                                      </p:cBhvr>
                                      <p:to>
                                        <p:strVal val="visible"/>
                                      </p:to>
                                    </p:set>
                                    <p:animEffect transition="in" filter="fade">
                                      <p:cBhvr>
                                        <p:cTn id="75" dur="1000"/>
                                        <p:tgtEl>
                                          <p:spTgt spid="8">
                                            <p:txEl>
                                              <p:pRg st="15" end="15"/>
                                            </p:txEl>
                                          </p:spTgt>
                                        </p:tgtEl>
                                      </p:cBhvr>
                                    </p:animEffect>
                                  </p:childTnLst>
                                </p:cTn>
                              </p:par>
                              <p:par>
                                <p:cTn id="76" presetID="10" presetClass="entr" presetSubtype="0" fill="hold" grpId="0" nodeType="withEffect">
                                  <p:stCondLst>
                                    <p:cond delay="0"/>
                                  </p:stCondLst>
                                  <p:childTnLst>
                                    <p:set>
                                      <p:cBhvr>
                                        <p:cTn id="77" dur="1" fill="hold">
                                          <p:stCondLst>
                                            <p:cond delay="0"/>
                                          </p:stCondLst>
                                        </p:cTn>
                                        <p:tgtEl>
                                          <p:spTgt spid="8">
                                            <p:txEl>
                                              <p:pRg st="16" end="16"/>
                                            </p:txEl>
                                          </p:spTgt>
                                        </p:tgtEl>
                                        <p:attrNameLst>
                                          <p:attrName>style.visibility</p:attrName>
                                        </p:attrNameLst>
                                      </p:cBhvr>
                                      <p:to>
                                        <p:strVal val="visible"/>
                                      </p:to>
                                    </p:set>
                                    <p:animEffect transition="in" filter="fade">
                                      <p:cBhvr>
                                        <p:cTn id="78" dur="1000"/>
                                        <p:tgtEl>
                                          <p:spTgt spid="8">
                                            <p:txEl>
                                              <p:pRg st="16" end="16"/>
                                            </p:txEl>
                                          </p:spTgt>
                                        </p:tgtEl>
                                      </p:cBhvr>
                                    </p:animEffect>
                                  </p:childTnLst>
                                </p:cTn>
                              </p:par>
                              <p:par>
                                <p:cTn id="79" presetID="10" presetClass="entr" presetSubtype="0" fill="hold" grpId="0" nodeType="withEffect">
                                  <p:stCondLst>
                                    <p:cond delay="0"/>
                                  </p:stCondLst>
                                  <p:childTnLst>
                                    <p:set>
                                      <p:cBhvr>
                                        <p:cTn id="80" dur="1" fill="hold">
                                          <p:stCondLst>
                                            <p:cond delay="0"/>
                                          </p:stCondLst>
                                        </p:cTn>
                                        <p:tgtEl>
                                          <p:spTgt spid="8">
                                            <p:txEl>
                                              <p:pRg st="17" end="17"/>
                                            </p:txEl>
                                          </p:spTgt>
                                        </p:tgtEl>
                                        <p:attrNameLst>
                                          <p:attrName>style.visibility</p:attrName>
                                        </p:attrNameLst>
                                      </p:cBhvr>
                                      <p:to>
                                        <p:strVal val="visible"/>
                                      </p:to>
                                    </p:set>
                                    <p:animEffect transition="in" filter="fade">
                                      <p:cBhvr>
                                        <p:cTn id="81" dur="1000"/>
                                        <p:tgtEl>
                                          <p:spTgt spid="8">
                                            <p:txEl>
                                              <p:pRg st="17" end="17"/>
                                            </p:txEl>
                                          </p:spTgt>
                                        </p:tgtEl>
                                      </p:cBhvr>
                                    </p:animEffect>
                                  </p:childTnLst>
                                </p:cTn>
                              </p:par>
                              <p:par>
                                <p:cTn id="82" presetID="10" presetClass="entr" presetSubtype="0" fill="hold" grpId="0" nodeType="withEffect">
                                  <p:stCondLst>
                                    <p:cond delay="0"/>
                                  </p:stCondLst>
                                  <p:childTnLst>
                                    <p:set>
                                      <p:cBhvr>
                                        <p:cTn id="83" dur="1" fill="hold">
                                          <p:stCondLst>
                                            <p:cond delay="0"/>
                                          </p:stCondLst>
                                        </p:cTn>
                                        <p:tgtEl>
                                          <p:spTgt spid="8">
                                            <p:txEl>
                                              <p:pRg st="18" end="18"/>
                                            </p:txEl>
                                          </p:spTgt>
                                        </p:tgtEl>
                                        <p:attrNameLst>
                                          <p:attrName>style.visibility</p:attrName>
                                        </p:attrNameLst>
                                      </p:cBhvr>
                                      <p:to>
                                        <p:strVal val="visible"/>
                                      </p:to>
                                    </p:set>
                                    <p:animEffect transition="in" filter="fade">
                                      <p:cBhvr>
                                        <p:cTn id="84" dur="1000"/>
                                        <p:tgtEl>
                                          <p:spTgt spid="8">
                                            <p:txEl>
                                              <p:pRg st="18" end="18"/>
                                            </p:txEl>
                                          </p:spTgt>
                                        </p:tgtEl>
                                      </p:cBhvr>
                                    </p:animEffect>
                                  </p:childTnLst>
                                </p:cTn>
                              </p:par>
                              <p:par>
                                <p:cTn id="85" presetID="10" presetClass="entr" presetSubtype="0" fill="hold" grpId="0" nodeType="withEffect">
                                  <p:stCondLst>
                                    <p:cond delay="0"/>
                                  </p:stCondLst>
                                  <p:childTnLst>
                                    <p:set>
                                      <p:cBhvr>
                                        <p:cTn id="86" dur="1" fill="hold">
                                          <p:stCondLst>
                                            <p:cond delay="0"/>
                                          </p:stCondLst>
                                        </p:cTn>
                                        <p:tgtEl>
                                          <p:spTgt spid="8">
                                            <p:txEl>
                                              <p:pRg st="19" end="19"/>
                                            </p:txEl>
                                          </p:spTgt>
                                        </p:tgtEl>
                                        <p:attrNameLst>
                                          <p:attrName>style.visibility</p:attrName>
                                        </p:attrNameLst>
                                      </p:cBhvr>
                                      <p:to>
                                        <p:strVal val="visible"/>
                                      </p:to>
                                    </p:set>
                                    <p:animEffect transition="in" filter="fade">
                                      <p:cBhvr>
                                        <p:cTn id="87" dur="1000"/>
                                        <p:tgtEl>
                                          <p:spTgt spid="8">
                                            <p:txEl>
                                              <p:pRg st="19" end="1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3" grpId="1" animBg="1"/>
      <p:bldP spid="8" grpId="0" build="allAtOnce"/>
      <p:bldP spid="9" grpId="0" animBg="1"/>
      <p:bldP spid="9" grpId="1"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مربع نص 7">
            <a:extLst>
              <a:ext uri="{FF2B5EF4-FFF2-40B4-BE49-F238E27FC236}">
                <a16:creationId xmlns:a16="http://schemas.microsoft.com/office/drawing/2014/main" id="{2D3F0CEE-AE14-4D5F-8A36-F894AFC0C615}"/>
              </a:ext>
            </a:extLst>
          </p:cNvPr>
          <p:cNvSpPr txBox="1"/>
          <p:nvPr/>
        </p:nvSpPr>
        <p:spPr>
          <a:xfrm>
            <a:off x="22731" y="610136"/>
            <a:ext cx="10076156" cy="6247864"/>
          </a:xfrm>
          <a:prstGeom prst="rect">
            <a:avLst/>
          </a:prstGeom>
          <a:solidFill>
            <a:schemeClr val="bg1"/>
          </a:solidFill>
        </p:spPr>
        <p:txBody>
          <a:bodyPr wrap="square" rtlCol="1">
            <a:spAutoFit/>
          </a:bodyPr>
          <a:lstStyle/>
          <a:p>
            <a:pPr algn="l"/>
            <a:r>
              <a:rPr lang="en-US" sz="2000" b="1" i="0" u="none" strike="noStrike" baseline="0" dirty="0">
                <a:solidFill>
                  <a:srgbClr val="000000"/>
                </a:solidFill>
                <a:latin typeface="ProximaNova-Bold"/>
              </a:rPr>
              <a:t>Hussain: </a:t>
            </a:r>
            <a:r>
              <a:rPr lang="en-US" sz="2000" i="0" u="none" strike="noStrike" baseline="0" dirty="0">
                <a:solidFill>
                  <a:srgbClr val="000000"/>
                </a:solidFill>
                <a:latin typeface="ProximaNova-Light"/>
              </a:rPr>
              <a:t>Hey, Mohammed. You look</a:t>
            </a:r>
          </a:p>
          <a:p>
            <a:pPr algn="l"/>
            <a:r>
              <a:rPr lang="en-US" sz="2000" i="0" u="none" strike="noStrike" baseline="0" dirty="0">
                <a:solidFill>
                  <a:srgbClr val="000000"/>
                </a:solidFill>
                <a:latin typeface="ProximaNova-Light"/>
              </a:rPr>
              <a:t>upset. What’s the matter?</a:t>
            </a:r>
          </a:p>
          <a:p>
            <a:pPr algn="l"/>
            <a:r>
              <a:rPr lang="en-US" sz="2000" b="1" i="0" u="none" strike="noStrike" baseline="0" dirty="0">
                <a:solidFill>
                  <a:srgbClr val="000000"/>
                </a:solidFill>
                <a:latin typeface="ProximaNova-Bold"/>
              </a:rPr>
              <a:t>Mohammed: </a:t>
            </a:r>
            <a:r>
              <a:rPr lang="en-US" sz="2000" i="0" u="none" strike="noStrike" baseline="0" dirty="0">
                <a:solidFill>
                  <a:srgbClr val="000000"/>
                </a:solidFill>
                <a:latin typeface="ProximaNova-Light"/>
              </a:rPr>
              <a:t>I’m </a:t>
            </a:r>
            <a:r>
              <a:rPr lang="en-US" sz="2000" i="0" u="none" strike="noStrike" baseline="0" dirty="0">
                <a:solidFill>
                  <a:srgbClr val="0066E6"/>
                </a:solidFill>
                <a:latin typeface="ProximaNova-Light"/>
              </a:rPr>
              <a:t>feeling down</a:t>
            </a:r>
            <a:r>
              <a:rPr lang="en-US" sz="2000" i="0" u="none" strike="noStrike" baseline="0" dirty="0">
                <a:solidFill>
                  <a:srgbClr val="000000"/>
                </a:solidFill>
                <a:latin typeface="ProximaNova-Light"/>
              </a:rPr>
              <a:t>. It’s all</a:t>
            </a:r>
          </a:p>
          <a:p>
            <a:pPr algn="l"/>
            <a:r>
              <a:rPr lang="en-US" sz="2000" i="0" u="none" strike="noStrike" baseline="0" dirty="0">
                <a:solidFill>
                  <a:srgbClr val="000000"/>
                </a:solidFill>
                <a:latin typeface="ProximaNova-Light"/>
              </a:rPr>
              <a:t>these exams coming up.</a:t>
            </a:r>
          </a:p>
          <a:p>
            <a:pPr algn="l"/>
            <a:r>
              <a:rPr lang="en-US" sz="2000" i="0" u="none" strike="noStrike" baseline="0" dirty="0">
                <a:solidFill>
                  <a:srgbClr val="000000"/>
                </a:solidFill>
                <a:latin typeface="ProximaNova-Light"/>
              </a:rPr>
              <a:t>There’s so much pressure</a:t>
            </a:r>
          </a:p>
          <a:p>
            <a:pPr algn="l"/>
            <a:r>
              <a:rPr lang="en-US" sz="2000" i="0" u="none" strike="noStrike" baseline="0" dirty="0">
                <a:solidFill>
                  <a:srgbClr val="000000"/>
                </a:solidFill>
                <a:latin typeface="ProximaNova-Light"/>
              </a:rPr>
              <a:t>and everyone’s calling me</a:t>
            </a:r>
          </a:p>
          <a:p>
            <a:pPr algn="l"/>
            <a:r>
              <a:rPr lang="en-US" sz="2000" i="0" u="none" strike="noStrike" baseline="0" dirty="0">
                <a:solidFill>
                  <a:srgbClr val="000000"/>
                </a:solidFill>
                <a:latin typeface="ProximaNova-Light"/>
              </a:rPr>
              <a:t>all the time, to ask about this or that. When I’m out they’re constantly calling me</a:t>
            </a:r>
          </a:p>
          <a:p>
            <a:pPr algn="l"/>
            <a:r>
              <a:rPr lang="en-US" sz="2000" i="0" u="none" strike="noStrike" baseline="0" dirty="0">
                <a:solidFill>
                  <a:srgbClr val="000000"/>
                </a:solidFill>
                <a:latin typeface="ProximaNova-Light"/>
              </a:rPr>
              <a:t>on my cell phone to ask for help. If I say I can’t speak, they want to know what</a:t>
            </a:r>
          </a:p>
          <a:p>
            <a:pPr algn="l"/>
            <a:r>
              <a:rPr lang="en-US" sz="2000" i="0" u="none" strike="noStrike" baseline="0" dirty="0">
                <a:solidFill>
                  <a:srgbClr val="000000"/>
                </a:solidFill>
                <a:latin typeface="ProximaNova-Light"/>
              </a:rPr>
              <a:t>time I will be available and where I will be so they can come over or call again.</a:t>
            </a:r>
          </a:p>
          <a:p>
            <a:pPr algn="l"/>
            <a:r>
              <a:rPr lang="en-US" sz="2000" i="0" u="none" strike="noStrike" baseline="0" dirty="0">
                <a:solidFill>
                  <a:srgbClr val="000000"/>
                </a:solidFill>
                <a:latin typeface="ProximaNova-Light"/>
              </a:rPr>
              <a:t>Why don’t they call someone else?</a:t>
            </a:r>
          </a:p>
          <a:p>
            <a:pPr algn="l"/>
            <a:r>
              <a:rPr lang="en-US" sz="2000" b="1" i="0" u="none" strike="noStrike" baseline="0" dirty="0">
                <a:solidFill>
                  <a:srgbClr val="000000"/>
                </a:solidFill>
                <a:latin typeface="ProximaNova-Bold"/>
              </a:rPr>
              <a:t>Hussain: </a:t>
            </a:r>
            <a:r>
              <a:rPr lang="en-US" sz="2000" i="0" u="none" strike="noStrike" baseline="0" dirty="0">
                <a:solidFill>
                  <a:srgbClr val="000000"/>
                </a:solidFill>
                <a:latin typeface="ProximaNova-Light"/>
              </a:rPr>
              <a:t>You ought to talk to them and explain that they can’t expect you to be free to</a:t>
            </a:r>
          </a:p>
          <a:p>
            <a:pPr algn="l"/>
            <a:r>
              <a:rPr lang="en-US" sz="2000" i="0" u="none" strike="noStrike" baseline="0" dirty="0">
                <a:solidFill>
                  <a:srgbClr val="000000"/>
                </a:solidFill>
                <a:latin typeface="ProximaNova-Light"/>
              </a:rPr>
              <a:t>help everyone all the time. You have work to do as well.</a:t>
            </a:r>
          </a:p>
          <a:p>
            <a:pPr algn="l"/>
            <a:r>
              <a:rPr lang="en-US" sz="2000" b="1" i="0" u="none" strike="noStrike" baseline="0" dirty="0">
                <a:solidFill>
                  <a:srgbClr val="000000"/>
                </a:solidFill>
                <a:latin typeface="ProximaNova-Bold"/>
              </a:rPr>
              <a:t>Mohammed: </a:t>
            </a:r>
            <a:r>
              <a:rPr lang="en-US" sz="2000" i="0" u="none" strike="noStrike" baseline="0" dirty="0">
                <a:solidFill>
                  <a:srgbClr val="000000"/>
                </a:solidFill>
                <a:latin typeface="ProximaNova-Light"/>
              </a:rPr>
              <a:t>I tried talking to them, but they say I’m being selfish, and </a:t>
            </a:r>
            <a:r>
              <a:rPr lang="en-US" sz="2000" i="0" u="none" strike="noStrike" baseline="0" dirty="0">
                <a:solidFill>
                  <a:srgbClr val="0066E6"/>
                </a:solidFill>
                <a:latin typeface="ProximaNova-Light"/>
              </a:rPr>
              <a:t>looking out for myself</a:t>
            </a:r>
          </a:p>
          <a:p>
            <a:pPr algn="l"/>
            <a:r>
              <a:rPr lang="en-US" sz="2000" i="0" u="none" strike="noStrike" baseline="0" dirty="0">
                <a:solidFill>
                  <a:srgbClr val="000000"/>
                </a:solidFill>
                <a:latin typeface="ProximaNova-Light"/>
              </a:rPr>
              <a:t>and nobody else. Oh, I give up!</a:t>
            </a:r>
          </a:p>
          <a:p>
            <a:pPr algn="l"/>
            <a:r>
              <a:rPr lang="en-US" sz="2000" b="1" i="0" u="none" strike="noStrike" baseline="0" dirty="0">
                <a:solidFill>
                  <a:srgbClr val="000000"/>
                </a:solidFill>
                <a:latin typeface="ProximaNova-Bold"/>
              </a:rPr>
              <a:t>Hussain: </a:t>
            </a:r>
            <a:r>
              <a:rPr lang="en-US" sz="2000" i="0" u="none" strike="noStrike" baseline="0" dirty="0">
                <a:solidFill>
                  <a:srgbClr val="000000"/>
                </a:solidFill>
                <a:latin typeface="ProximaNova-Light"/>
              </a:rPr>
              <a:t>They probably think you don’t need to study; you know it all anyway.</a:t>
            </a:r>
          </a:p>
          <a:p>
            <a:pPr algn="l"/>
            <a:r>
              <a:rPr lang="en-US" sz="2000" b="1" i="0" u="none" strike="noStrike" baseline="0" dirty="0">
                <a:solidFill>
                  <a:srgbClr val="000000"/>
                </a:solidFill>
                <a:latin typeface="ProximaNova-Bold"/>
              </a:rPr>
              <a:t>Mohammed: </a:t>
            </a:r>
            <a:r>
              <a:rPr lang="en-US" sz="2000" i="0" u="none" strike="noStrike" baseline="0" dirty="0">
                <a:solidFill>
                  <a:srgbClr val="000000"/>
                </a:solidFill>
                <a:latin typeface="ProximaNova-Light"/>
              </a:rPr>
              <a:t>Seriously? Of course, I need to study. I don’t remember everything we’ve done.</a:t>
            </a:r>
          </a:p>
          <a:p>
            <a:pPr algn="l"/>
            <a:r>
              <a:rPr lang="en-US" sz="2000" i="0" u="none" strike="noStrike" baseline="0" dirty="0">
                <a:solidFill>
                  <a:srgbClr val="000000"/>
                </a:solidFill>
                <a:latin typeface="ProximaNova-Light"/>
              </a:rPr>
              <a:t>Do you get calls from classmates?</a:t>
            </a:r>
          </a:p>
          <a:p>
            <a:pPr algn="l"/>
            <a:r>
              <a:rPr lang="en-US" sz="2000" b="1" i="0" u="none" strike="noStrike" baseline="0" dirty="0">
                <a:solidFill>
                  <a:srgbClr val="000000"/>
                </a:solidFill>
                <a:latin typeface="ProximaNova-Bold"/>
              </a:rPr>
              <a:t>Hussain: </a:t>
            </a:r>
            <a:r>
              <a:rPr lang="en-US" sz="2000" i="0" u="none" strike="noStrike" baseline="0" dirty="0">
                <a:solidFill>
                  <a:srgbClr val="000000"/>
                </a:solidFill>
                <a:latin typeface="ProximaNova-Light"/>
              </a:rPr>
              <a:t>Sure. They’re pretty nervous about calling you, so they call me first to find out</a:t>
            </a:r>
          </a:p>
          <a:p>
            <a:pPr algn="l"/>
            <a:r>
              <a:rPr lang="en-US" sz="2000" i="0" u="none" strike="noStrike" baseline="0" dirty="0">
                <a:solidFill>
                  <a:srgbClr val="000000"/>
                </a:solidFill>
                <a:latin typeface="ProximaNova-Light"/>
              </a:rPr>
              <a:t>what kind of mood you’re in. </a:t>
            </a:r>
            <a:r>
              <a:rPr lang="en-US" sz="2000" i="0" u="none" strike="noStrike" baseline="0" dirty="0">
                <a:solidFill>
                  <a:srgbClr val="0066E6"/>
                </a:solidFill>
                <a:latin typeface="ProximaNova-Light"/>
              </a:rPr>
              <a:t>To be honest</a:t>
            </a:r>
            <a:r>
              <a:rPr lang="en-US" sz="2000" i="0" u="none" strike="noStrike" baseline="0" dirty="0">
                <a:solidFill>
                  <a:srgbClr val="000000"/>
                </a:solidFill>
                <a:latin typeface="ProximaNova-Light"/>
              </a:rPr>
              <a:t>, I would be really happy if you talked</a:t>
            </a:r>
          </a:p>
          <a:p>
            <a:pPr algn="l"/>
            <a:r>
              <a:rPr lang="en-US" sz="2000" i="0" u="none" strike="noStrike" baseline="0" dirty="0">
                <a:solidFill>
                  <a:srgbClr val="000000"/>
                </a:solidFill>
                <a:latin typeface="ProximaNova-Light"/>
              </a:rPr>
              <a:t>to them. I don’t know what to say to them anymore.</a:t>
            </a:r>
            <a:endParaRPr lang="ar-SA" sz="2000" dirty="0"/>
          </a:p>
        </p:txBody>
      </p:sp>
      <p:pic>
        <p:nvPicPr>
          <p:cNvPr id="9" name="conversation">
            <a:hlinkClick r:id="" action="ppaction://media"/>
            <a:extLst>
              <a:ext uri="{FF2B5EF4-FFF2-40B4-BE49-F238E27FC236}">
                <a16:creationId xmlns:a16="http://schemas.microsoft.com/office/drawing/2014/main" id="{4B7AB8A4-955C-43E8-ADC5-8D185F3A8FA8}"/>
              </a:ext>
            </a:extLst>
          </p:cNvPr>
          <p:cNvPicPr>
            <a:picLocks noChangeAspect="1"/>
          </p:cNvPicPr>
          <p:nvPr>
            <a:audioFile r:link="rId2"/>
            <p:extLst>
              <p:ext uri="{DAA4B4D4-6D71-4841-9C94-3DE7FCFB9230}">
                <p14:media xmlns:p14="http://schemas.microsoft.com/office/powerpoint/2010/main" r:embed="rId1"/>
              </p:ext>
            </p:extLst>
          </p:nvPr>
        </p:nvPicPr>
        <p:blipFill>
          <a:blip r:embed="rId4">
            <a:duotone>
              <a:schemeClr val="accent1">
                <a:shade val="45000"/>
                <a:satMod val="135000"/>
              </a:schemeClr>
              <a:prstClr val="white"/>
            </a:duotone>
          </a:blip>
          <a:stretch>
            <a:fillRect/>
          </a:stretch>
        </p:blipFill>
        <p:spPr>
          <a:xfrm>
            <a:off x="10705496" y="2796466"/>
            <a:ext cx="557794" cy="560477"/>
          </a:xfrm>
          <a:prstGeom prst="rect">
            <a:avLst/>
          </a:prstGeom>
        </p:spPr>
      </p:pic>
      <p:pic>
        <p:nvPicPr>
          <p:cNvPr id="3" name="صورة 2">
            <a:extLst>
              <a:ext uri="{FF2B5EF4-FFF2-40B4-BE49-F238E27FC236}">
                <a16:creationId xmlns:a16="http://schemas.microsoft.com/office/drawing/2014/main" id="{0ECC25E9-B4F2-43EC-9775-C3FE235D7AE6}"/>
              </a:ext>
            </a:extLst>
          </p:cNvPr>
          <p:cNvPicPr>
            <a:picLocks noChangeAspect="1"/>
          </p:cNvPicPr>
          <p:nvPr/>
        </p:nvPicPr>
        <p:blipFill>
          <a:blip r:embed="rId5"/>
          <a:stretch>
            <a:fillRect/>
          </a:stretch>
        </p:blipFill>
        <p:spPr>
          <a:xfrm>
            <a:off x="7131192" y="0"/>
            <a:ext cx="5060808" cy="2511846"/>
          </a:xfrm>
          <a:prstGeom prst="rect">
            <a:avLst/>
          </a:prstGeom>
        </p:spPr>
      </p:pic>
    </p:spTree>
    <p:extLst>
      <p:ext uri="{BB962C8B-B14F-4D97-AF65-F5344CB8AC3E}">
        <p14:creationId xmlns:p14="http://schemas.microsoft.com/office/powerpoint/2010/main" val="3724934195"/>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audio>
              <p:cMediaNode vol="80000">
                <p:cTn id="2" fill="hold" display="0">
                  <p:stCondLst>
                    <p:cond delay="indefinite"/>
                  </p:stCondLst>
                  <p:endCondLst>
                    <p:cond evt="onStopAudio" delay="0">
                      <p:tgtEl>
                        <p:sldTgt/>
                      </p:tgtEl>
                    </p:cond>
                  </p:endCondLst>
                </p:cTn>
                <p:tgtEl>
                  <p:spTgt spid="9"/>
                </p:tgtEl>
              </p:cMediaNode>
            </p:audio>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مربع نص 7">
            <a:extLst>
              <a:ext uri="{FF2B5EF4-FFF2-40B4-BE49-F238E27FC236}">
                <a16:creationId xmlns:a16="http://schemas.microsoft.com/office/drawing/2014/main" id="{2D3F0CEE-AE14-4D5F-8A36-F894AFC0C615}"/>
              </a:ext>
            </a:extLst>
          </p:cNvPr>
          <p:cNvSpPr txBox="1"/>
          <p:nvPr/>
        </p:nvSpPr>
        <p:spPr>
          <a:xfrm>
            <a:off x="22731" y="610136"/>
            <a:ext cx="10076156" cy="6247864"/>
          </a:xfrm>
          <a:prstGeom prst="rect">
            <a:avLst/>
          </a:prstGeom>
          <a:solidFill>
            <a:schemeClr val="bg1"/>
          </a:solidFill>
        </p:spPr>
        <p:txBody>
          <a:bodyPr wrap="square" rtlCol="1">
            <a:spAutoFit/>
          </a:bodyPr>
          <a:lstStyle/>
          <a:p>
            <a:pPr algn="l"/>
            <a:r>
              <a:rPr lang="en-US" sz="2000" b="1" i="0" u="none" strike="noStrike" baseline="0" dirty="0">
                <a:solidFill>
                  <a:srgbClr val="000000"/>
                </a:solidFill>
                <a:latin typeface="ProximaNova-Bold"/>
              </a:rPr>
              <a:t>Hussain: </a:t>
            </a:r>
            <a:r>
              <a:rPr lang="en-US" sz="2000" i="0" u="none" strike="noStrike" baseline="0" dirty="0">
                <a:solidFill>
                  <a:srgbClr val="000000"/>
                </a:solidFill>
                <a:latin typeface="ProximaNova-Light"/>
              </a:rPr>
              <a:t>Hey, Mohammed. You look</a:t>
            </a:r>
          </a:p>
          <a:p>
            <a:pPr algn="l"/>
            <a:r>
              <a:rPr lang="en-US" sz="2000" i="0" u="none" strike="noStrike" baseline="0" dirty="0">
                <a:solidFill>
                  <a:srgbClr val="000000"/>
                </a:solidFill>
                <a:latin typeface="ProximaNova-Light"/>
              </a:rPr>
              <a:t>upset. What’s the matter?</a:t>
            </a:r>
          </a:p>
          <a:p>
            <a:pPr algn="l"/>
            <a:r>
              <a:rPr lang="en-US" sz="2000" b="1" i="0" u="none" strike="noStrike" baseline="0" dirty="0">
                <a:solidFill>
                  <a:srgbClr val="000000"/>
                </a:solidFill>
                <a:latin typeface="ProximaNova-Bold"/>
              </a:rPr>
              <a:t>Mohammed: </a:t>
            </a:r>
            <a:r>
              <a:rPr lang="en-US" sz="2000" i="0" u="none" strike="noStrike" baseline="0" dirty="0">
                <a:solidFill>
                  <a:srgbClr val="000000"/>
                </a:solidFill>
                <a:latin typeface="ProximaNova-Light"/>
              </a:rPr>
              <a:t>I’m </a:t>
            </a:r>
            <a:r>
              <a:rPr lang="en-US" sz="2000" i="0" u="none" strike="noStrike" baseline="0" dirty="0">
                <a:solidFill>
                  <a:srgbClr val="0066E6"/>
                </a:solidFill>
                <a:latin typeface="ProximaNova-Light"/>
              </a:rPr>
              <a:t>feeling down</a:t>
            </a:r>
            <a:r>
              <a:rPr lang="en-US" sz="2000" i="0" u="none" strike="noStrike" baseline="0" dirty="0">
                <a:solidFill>
                  <a:srgbClr val="000000"/>
                </a:solidFill>
                <a:latin typeface="ProximaNova-Light"/>
              </a:rPr>
              <a:t>. It’s all</a:t>
            </a:r>
          </a:p>
          <a:p>
            <a:pPr algn="l"/>
            <a:r>
              <a:rPr lang="en-US" sz="2000" i="0" u="none" strike="noStrike" baseline="0" dirty="0">
                <a:solidFill>
                  <a:srgbClr val="000000"/>
                </a:solidFill>
                <a:latin typeface="ProximaNova-Light"/>
              </a:rPr>
              <a:t>these exams coming up.</a:t>
            </a:r>
          </a:p>
          <a:p>
            <a:pPr algn="l"/>
            <a:r>
              <a:rPr lang="en-US" sz="2000" i="0" u="none" strike="noStrike" baseline="0" dirty="0">
                <a:solidFill>
                  <a:srgbClr val="000000"/>
                </a:solidFill>
                <a:latin typeface="ProximaNova-Light"/>
              </a:rPr>
              <a:t>There’s so much pressure</a:t>
            </a:r>
          </a:p>
          <a:p>
            <a:pPr algn="l"/>
            <a:r>
              <a:rPr lang="en-US" sz="2000" i="0" u="none" strike="noStrike" baseline="0" dirty="0">
                <a:solidFill>
                  <a:srgbClr val="000000"/>
                </a:solidFill>
                <a:latin typeface="ProximaNova-Light"/>
              </a:rPr>
              <a:t>and everyone’s calling me</a:t>
            </a:r>
          </a:p>
          <a:p>
            <a:pPr algn="l"/>
            <a:r>
              <a:rPr lang="en-US" sz="2000" i="0" u="none" strike="noStrike" baseline="0" dirty="0">
                <a:solidFill>
                  <a:srgbClr val="000000"/>
                </a:solidFill>
                <a:latin typeface="ProximaNova-Light"/>
              </a:rPr>
              <a:t>all the time, to ask about this or that. When I’m out they’re constantly calling me</a:t>
            </a:r>
          </a:p>
          <a:p>
            <a:pPr algn="l"/>
            <a:r>
              <a:rPr lang="en-US" sz="2000" i="0" u="none" strike="noStrike" baseline="0" dirty="0">
                <a:solidFill>
                  <a:srgbClr val="000000"/>
                </a:solidFill>
                <a:latin typeface="ProximaNova-Light"/>
              </a:rPr>
              <a:t>on my cell phone to ask for help. If I say I can’t speak, they want to know what</a:t>
            </a:r>
          </a:p>
          <a:p>
            <a:pPr algn="l"/>
            <a:r>
              <a:rPr lang="en-US" sz="2000" i="0" u="none" strike="noStrike" baseline="0" dirty="0">
                <a:solidFill>
                  <a:srgbClr val="000000"/>
                </a:solidFill>
                <a:latin typeface="ProximaNova-Light"/>
              </a:rPr>
              <a:t>time I will be available and where I will be so they can come over or call again.</a:t>
            </a:r>
          </a:p>
          <a:p>
            <a:pPr algn="l"/>
            <a:r>
              <a:rPr lang="en-US" sz="2000" i="0" u="none" strike="noStrike" baseline="0" dirty="0">
                <a:solidFill>
                  <a:srgbClr val="000000"/>
                </a:solidFill>
                <a:latin typeface="ProximaNova-Light"/>
              </a:rPr>
              <a:t>Why don’t they call someone else?</a:t>
            </a:r>
          </a:p>
          <a:p>
            <a:pPr algn="l"/>
            <a:r>
              <a:rPr lang="en-US" sz="2000" b="1" i="0" u="none" strike="noStrike" baseline="0" dirty="0">
                <a:solidFill>
                  <a:srgbClr val="000000"/>
                </a:solidFill>
                <a:latin typeface="ProximaNova-Bold"/>
              </a:rPr>
              <a:t>Hussain: </a:t>
            </a:r>
            <a:r>
              <a:rPr lang="en-US" sz="2000" i="0" u="none" strike="noStrike" baseline="0" dirty="0">
                <a:solidFill>
                  <a:srgbClr val="000000"/>
                </a:solidFill>
                <a:latin typeface="ProximaNova-Light"/>
              </a:rPr>
              <a:t>You ought to talk to them and explain that they can’t expect you to be free to</a:t>
            </a:r>
          </a:p>
          <a:p>
            <a:pPr algn="l"/>
            <a:r>
              <a:rPr lang="en-US" sz="2000" i="0" u="none" strike="noStrike" baseline="0" dirty="0">
                <a:solidFill>
                  <a:srgbClr val="000000"/>
                </a:solidFill>
                <a:latin typeface="ProximaNova-Light"/>
              </a:rPr>
              <a:t>help everyone all the time. You have work to do as well.</a:t>
            </a:r>
          </a:p>
          <a:p>
            <a:pPr algn="l"/>
            <a:r>
              <a:rPr lang="en-US" sz="2000" b="1" i="0" u="none" strike="noStrike" baseline="0" dirty="0">
                <a:solidFill>
                  <a:srgbClr val="000000"/>
                </a:solidFill>
                <a:latin typeface="ProximaNova-Bold"/>
              </a:rPr>
              <a:t>Mohammed: </a:t>
            </a:r>
            <a:r>
              <a:rPr lang="en-US" sz="2000" i="0" u="none" strike="noStrike" baseline="0" dirty="0">
                <a:solidFill>
                  <a:srgbClr val="000000"/>
                </a:solidFill>
                <a:latin typeface="ProximaNova-Light"/>
              </a:rPr>
              <a:t>I tried talking to them, but they say I’m being selfish, and </a:t>
            </a:r>
            <a:r>
              <a:rPr lang="en-US" sz="2000" i="0" u="none" strike="noStrike" baseline="0" dirty="0">
                <a:solidFill>
                  <a:srgbClr val="0066E6"/>
                </a:solidFill>
                <a:latin typeface="ProximaNova-Light"/>
              </a:rPr>
              <a:t>looking out for myself</a:t>
            </a:r>
          </a:p>
          <a:p>
            <a:pPr algn="l"/>
            <a:r>
              <a:rPr lang="en-US" sz="2000" i="0" u="none" strike="noStrike" baseline="0" dirty="0">
                <a:solidFill>
                  <a:srgbClr val="000000"/>
                </a:solidFill>
                <a:latin typeface="ProximaNova-Light"/>
              </a:rPr>
              <a:t>and nobody else. Oh, I give up!</a:t>
            </a:r>
          </a:p>
          <a:p>
            <a:pPr algn="l"/>
            <a:r>
              <a:rPr lang="en-US" sz="2000" b="1" i="0" u="none" strike="noStrike" baseline="0" dirty="0">
                <a:solidFill>
                  <a:srgbClr val="000000"/>
                </a:solidFill>
                <a:latin typeface="ProximaNova-Bold"/>
              </a:rPr>
              <a:t>Hussain: </a:t>
            </a:r>
            <a:r>
              <a:rPr lang="en-US" sz="2000" i="0" u="none" strike="noStrike" baseline="0" dirty="0">
                <a:solidFill>
                  <a:srgbClr val="000000"/>
                </a:solidFill>
                <a:latin typeface="ProximaNova-Light"/>
              </a:rPr>
              <a:t>They probably think you don’t need to study; you know it all anyway.</a:t>
            </a:r>
          </a:p>
          <a:p>
            <a:pPr algn="l"/>
            <a:r>
              <a:rPr lang="en-US" sz="2000" b="1" i="0" u="none" strike="noStrike" baseline="0" dirty="0">
                <a:solidFill>
                  <a:srgbClr val="000000"/>
                </a:solidFill>
                <a:latin typeface="ProximaNova-Bold"/>
              </a:rPr>
              <a:t>Mohammed: </a:t>
            </a:r>
            <a:r>
              <a:rPr lang="en-US" sz="2000" i="0" u="none" strike="noStrike" baseline="0" dirty="0">
                <a:solidFill>
                  <a:srgbClr val="000000"/>
                </a:solidFill>
                <a:latin typeface="ProximaNova-Light"/>
              </a:rPr>
              <a:t>Seriously? Of course, I need to study. I don’t remember everything we’ve done.</a:t>
            </a:r>
          </a:p>
          <a:p>
            <a:pPr algn="l"/>
            <a:r>
              <a:rPr lang="en-US" sz="2000" i="0" u="none" strike="noStrike" baseline="0" dirty="0">
                <a:solidFill>
                  <a:srgbClr val="000000"/>
                </a:solidFill>
                <a:latin typeface="ProximaNova-Light"/>
              </a:rPr>
              <a:t>Do you get calls from classmates?</a:t>
            </a:r>
          </a:p>
          <a:p>
            <a:pPr algn="l"/>
            <a:r>
              <a:rPr lang="en-US" sz="2000" b="1" i="0" u="none" strike="noStrike" baseline="0" dirty="0">
                <a:solidFill>
                  <a:srgbClr val="000000"/>
                </a:solidFill>
                <a:latin typeface="ProximaNova-Bold"/>
              </a:rPr>
              <a:t>Hussain: </a:t>
            </a:r>
            <a:r>
              <a:rPr lang="en-US" sz="2000" i="0" u="none" strike="noStrike" baseline="0" dirty="0">
                <a:solidFill>
                  <a:srgbClr val="000000"/>
                </a:solidFill>
                <a:latin typeface="ProximaNova-Light"/>
              </a:rPr>
              <a:t>Sure. They’re pretty nervous about calling you, so they call me first to find out</a:t>
            </a:r>
          </a:p>
          <a:p>
            <a:pPr algn="l"/>
            <a:r>
              <a:rPr lang="en-US" sz="2000" i="0" u="none" strike="noStrike" baseline="0" dirty="0">
                <a:solidFill>
                  <a:srgbClr val="000000"/>
                </a:solidFill>
                <a:latin typeface="ProximaNova-Light"/>
              </a:rPr>
              <a:t>what kind of mood you’re in. </a:t>
            </a:r>
            <a:r>
              <a:rPr lang="en-US" sz="2000" i="0" u="none" strike="noStrike" baseline="0" dirty="0">
                <a:solidFill>
                  <a:srgbClr val="0066E6"/>
                </a:solidFill>
                <a:latin typeface="ProximaNova-Light"/>
              </a:rPr>
              <a:t>To be honest</a:t>
            </a:r>
            <a:r>
              <a:rPr lang="en-US" sz="2000" i="0" u="none" strike="noStrike" baseline="0" dirty="0">
                <a:solidFill>
                  <a:srgbClr val="000000"/>
                </a:solidFill>
                <a:latin typeface="ProximaNova-Light"/>
              </a:rPr>
              <a:t>, I would be really happy if you talked</a:t>
            </a:r>
          </a:p>
          <a:p>
            <a:pPr algn="l"/>
            <a:r>
              <a:rPr lang="en-US" sz="2000" i="0" u="none" strike="noStrike" baseline="0" dirty="0">
                <a:solidFill>
                  <a:srgbClr val="000000"/>
                </a:solidFill>
                <a:latin typeface="ProximaNova-Light"/>
              </a:rPr>
              <a:t>to them. I don’t know what to say to them anymore.</a:t>
            </a:r>
            <a:endParaRPr lang="ar-SA" sz="2000" dirty="0"/>
          </a:p>
        </p:txBody>
      </p:sp>
      <p:pic>
        <p:nvPicPr>
          <p:cNvPr id="3" name="صورة 2">
            <a:extLst>
              <a:ext uri="{FF2B5EF4-FFF2-40B4-BE49-F238E27FC236}">
                <a16:creationId xmlns:a16="http://schemas.microsoft.com/office/drawing/2014/main" id="{0ECC25E9-B4F2-43EC-9775-C3FE235D7AE6}"/>
              </a:ext>
            </a:extLst>
          </p:cNvPr>
          <p:cNvPicPr>
            <a:picLocks noChangeAspect="1"/>
          </p:cNvPicPr>
          <p:nvPr/>
        </p:nvPicPr>
        <p:blipFill>
          <a:blip r:embed="rId2"/>
          <a:stretch>
            <a:fillRect/>
          </a:stretch>
        </p:blipFill>
        <p:spPr>
          <a:xfrm>
            <a:off x="7131192" y="0"/>
            <a:ext cx="5060808" cy="2511846"/>
          </a:xfrm>
          <a:prstGeom prst="rect">
            <a:avLst/>
          </a:prstGeom>
        </p:spPr>
      </p:pic>
      <p:sp>
        <p:nvSpPr>
          <p:cNvPr id="2" name="مستطيل 1">
            <a:extLst>
              <a:ext uri="{FF2B5EF4-FFF2-40B4-BE49-F238E27FC236}">
                <a16:creationId xmlns:a16="http://schemas.microsoft.com/office/drawing/2014/main" id="{027F052E-F126-438D-A6BE-354CB94EF25A}"/>
              </a:ext>
            </a:extLst>
          </p:cNvPr>
          <p:cNvSpPr/>
          <p:nvPr/>
        </p:nvSpPr>
        <p:spPr>
          <a:xfrm>
            <a:off x="22731" y="0"/>
            <a:ext cx="12169269" cy="6858000"/>
          </a:xfrm>
          <a:prstGeom prst="rect">
            <a:avLst/>
          </a:prstGeom>
          <a:solidFill>
            <a:schemeClr val="bg1">
              <a:lumMod val="85000"/>
              <a:alpha val="6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pic>
        <p:nvPicPr>
          <p:cNvPr id="6" name="صورة 5">
            <a:extLst>
              <a:ext uri="{FF2B5EF4-FFF2-40B4-BE49-F238E27FC236}">
                <a16:creationId xmlns:a16="http://schemas.microsoft.com/office/drawing/2014/main" id="{97110D6A-CEA6-4DE9-A879-035729DB765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322945" y="-315310"/>
            <a:ext cx="4986650" cy="7173309"/>
          </a:xfrm>
          <a:prstGeom prst="rect">
            <a:avLst/>
          </a:prstGeom>
        </p:spPr>
      </p:pic>
      <p:sp>
        <p:nvSpPr>
          <p:cNvPr id="4" name="فقاعة الكلام: بيضاوية 3">
            <a:extLst>
              <a:ext uri="{FF2B5EF4-FFF2-40B4-BE49-F238E27FC236}">
                <a16:creationId xmlns:a16="http://schemas.microsoft.com/office/drawing/2014/main" id="{DA5AFE2A-BF4D-4870-B2C7-1765FC3A3522}"/>
              </a:ext>
            </a:extLst>
          </p:cNvPr>
          <p:cNvSpPr/>
          <p:nvPr/>
        </p:nvSpPr>
        <p:spPr>
          <a:xfrm>
            <a:off x="2766810" y="498619"/>
            <a:ext cx="4792717" cy="3043367"/>
          </a:xfrm>
          <a:prstGeom prst="wedgeEllipseCallout">
            <a:avLst>
              <a:gd name="adj1" fmla="val 66009"/>
              <a:gd name="adj2" fmla="val 31071"/>
            </a:avLst>
          </a:prstGeom>
          <a:solidFill>
            <a:srgbClr val="BC90C1">
              <a:alpha val="62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en-US" sz="3200" b="1" dirty="0">
                <a:solidFill>
                  <a:sysClr val="windowText" lastClr="000000"/>
                </a:solidFill>
                <a:latin typeface="MV Boli" panose="02000500030200090000" pitchFamily="2" charset="0"/>
                <a:cs typeface="MV Boli" panose="02000500030200090000" pitchFamily="2" charset="0"/>
              </a:rPr>
              <a:t>So, What is your advice to Mohammed?</a:t>
            </a:r>
            <a:endParaRPr lang="ar-SA" sz="3200" b="1" dirty="0">
              <a:solidFill>
                <a:sysClr val="windowText" lastClr="000000"/>
              </a:solidFill>
              <a:latin typeface="MV Boli" panose="02000500030200090000" pitchFamily="2" charset="0"/>
            </a:endParaRPr>
          </a:p>
        </p:txBody>
      </p:sp>
    </p:spTree>
    <p:extLst>
      <p:ext uri="{BB962C8B-B14F-4D97-AF65-F5344CB8AC3E}">
        <p14:creationId xmlns:p14="http://schemas.microsoft.com/office/powerpoint/2010/main" val="837193082"/>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1250" fill="hold"/>
                                        <p:tgtEl>
                                          <p:spTgt spid="4"/>
                                        </p:tgtEl>
                                        <p:attrNameLst>
                                          <p:attrName>ppt_w</p:attrName>
                                        </p:attrNameLst>
                                      </p:cBhvr>
                                      <p:tavLst>
                                        <p:tav tm="0">
                                          <p:val>
                                            <p:fltVal val="0"/>
                                          </p:val>
                                        </p:tav>
                                        <p:tav tm="100000">
                                          <p:val>
                                            <p:strVal val="#ppt_w"/>
                                          </p:val>
                                        </p:tav>
                                      </p:tavLst>
                                    </p:anim>
                                    <p:anim calcmode="lin" valueType="num">
                                      <p:cBhvr>
                                        <p:cTn id="8" dur="1250" fill="hold"/>
                                        <p:tgtEl>
                                          <p:spTgt spid="4"/>
                                        </p:tgtEl>
                                        <p:attrNameLst>
                                          <p:attrName>ppt_h</p:attrName>
                                        </p:attrNameLst>
                                      </p:cBhvr>
                                      <p:tavLst>
                                        <p:tav tm="0">
                                          <p:val>
                                            <p:fltVal val="0"/>
                                          </p:val>
                                        </p:tav>
                                        <p:tav tm="100000">
                                          <p:val>
                                            <p:strVal val="#ppt_h"/>
                                          </p:val>
                                        </p:tav>
                                      </p:tavLst>
                                    </p:anim>
                                    <p:animEffect transition="in" filter="fade">
                                      <p:cBhvr>
                                        <p:cTn id="9" dur="1250"/>
                                        <p:tgtEl>
                                          <p:spTgt spid="4"/>
                                        </p:tgtEl>
                                      </p:cBhvr>
                                    </p:animEffect>
                                  </p:childTnLst>
                                </p:cTn>
                              </p:par>
                              <p:par>
                                <p:cTn id="10" presetID="53" presetClass="entr" presetSubtype="16" fill="hold" nodeType="withEffect">
                                  <p:stCondLst>
                                    <p:cond delay="0"/>
                                  </p:stCondLst>
                                  <p:childTnLst>
                                    <p:set>
                                      <p:cBhvr>
                                        <p:cTn id="11" dur="1" fill="hold">
                                          <p:stCondLst>
                                            <p:cond delay="0"/>
                                          </p:stCondLst>
                                        </p:cTn>
                                        <p:tgtEl>
                                          <p:spTgt spid="6"/>
                                        </p:tgtEl>
                                        <p:attrNameLst>
                                          <p:attrName>style.visibility</p:attrName>
                                        </p:attrNameLst>
                                      </p:cBhvr>
                                      <p:to>
                                        <p:strVal val="visible"/>
                                      </p:to>
                                    </p:set>
                                    <p:anim calcmode="lin" valueType="num">
                                      <p:cBhvr>
                                        <p:cTn id="12" dur="1250" fill="hold"/>
                                        <p:tgtEl>
                                          <p:spTgt spid="6"/>
                                        </p:tgtEl>
                                        <p:attrNameLst>
                                          <p:attrName>ppt_w</p:attrName>
                                        </p:attrNameLst>
                                      </p:cBhvr>
                                      <p:tavLst>
                                        <p:tav tm="0">
                                          <p:val>
                                            <p:fltVal val="0"/>
                                          </p:val>
                                        </p:tav>
                                        <p:tav tm="100000">
                                          <p:val>
                                            <p:strVal val="#ppt_w"/>
                                          </p:val>
                                        </p:tav>
                                      </p:tavLst>
                                    </p:anim>
                                    <p:anim calcmode="lin" valueType="num">
                                      <p:cBhvr>
                                        <p:cTn id="13" dur="1250" fill="hold"/>
                                        <p:tgtEl>
                                          <p:spTgt spid="6"/>
                                        </p:tgtEl>
                                        <p:attrNameLst>
                                          <p:attrName>ppt_h</p:attrName>
                                        </p:attrNameLst>
                                      </p:cBhvr>
                                      <p:tavLst>
                                        <p:tav tm="0">
                                          <p:val>
                                            <p:fltVal val="0"/>
                                          </p:val>
                                        </p:tav>
                                        <p:tav tm="100000">
                                          <p:val>
                                            <p:strVal val="#ppt_h"/>
                                          </p:val>
                                        </p:tav>
                                      </p:tavLst>
                                    </p:anim>
                                    <p:animEffect transition="in" filter="fade">
                                      <p:cBhvr>
                                        <p:cTn id="14" dur="125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theme/theme1.xml><?xml version="1.0" encoding="utf-8"?>
<a:theme xmlns:a="http://schemas.openxmlformats.org/drawingml/2006/main" name="نسق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نسق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291</TotalTime>
  <Words>1260</Words>
  <Application>Microsoft Office PowerPoint</Application>
  <PresentationFormat>شاشة عريضة</PresentationFormat>
  <Paragraphs>119</Paragraphs>
  <Slides>12</Slides>
  <Notes>5</Notes>
  <HiddenSlides>0</HiddenSlides>
  <MMClips>1</MMClips>
  <ScaleCrop>false</ScaleCrop>
  <HeadingPairs>
    <vt:vector size="6" baseType="variant">
      <vt:variant>
        <vt:lpstr>الخطوط المستخدمة</vt:lpstr>
      </vt:variant>
      <vt:variant>
        <vt:i4>10</vt:i4>
      </vt:variant>
      <vt:variant>
        <vt:lpstr>نسق</vt:lpstr>
      </vt:variant>
      <vt:variant>
        <vt:i4>1</vt:i4>
      </vt:variant>
      <vt:variant>
        <vt:lpstr>عناوين الشرائح</vt:lpstr>
      </vt:variant>
      <vt:variant>
        <vt:i4>12</vt:i4>
      </vt:variant>
    </vt:vector>
  </HeadingPairs>
  <TitlesOfParts>
    <vt:vector size="23" baseType="lpstr">
      <vt:lpstr>Arial</vt:lpstr>
      <vt:lpstr>Calibri</vt:lpstr>
      <vt:lpstr>Calibri Light</vt:lpstr>
      <vt:lpstr>Comic Sans MS</vt:lpstr>
      <vt:lpstr>MV Boli</vt:lpstr>
      <vt:lpstr>ProximaNova-Bold</vt:lpstr>
      <vt:lpstr>ProximaNova-BoldIt</vt:lpstr>
      <vt:lpstr>ProximaNova-Light</vt:lpstr>
      <vt:lpstr>ProximaNova-Regular</vt:lpstr>
      <vt:lpstr>Twentieth Century</vt:lpstr>
      <vt:lpstr>نسق Office</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عرض تقديمي في PowerPoint</dc:title>
  <dc:creator>حصه بنت العتيبي</dc:creator>
  <cp:lastModifiedBy>حصه بنت العتيبي</cp:lastModifiedBy>
  <cp:revision>105</cp:revision>
  <dcterms:created xsi:type="dcterms:W3CDTF">2021-12-26T18:28:21Z</dcterms:created>
  <dcterms:modified xsi:type="dcterms:W3CDTF">2022-12-26T05:34:47Z</dcterms:modified>
</cp:coreProperties>
</file>