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0"/>
  </p:notesMasterIdLst>
  <p:sldIdLst>
    <p:sldId id="256" r:id="rId2"/>
    <p:sldId id="258" r:id="rId3"/>
    <p:sldId id="271" r:id="rId4"/>
    <p:sldId id="257" r:id="rId5"/>
    <p:sldId id="261" r:id="rId6"/>
    <p:sldId id="266" r:id="rId7"/>
    <p:sldId id="274" r:id="rId8"/>
    <p:sldId id="288" r:id="rId9"/>
    <p:sldId id="263" r:id="rId10"/>
    <p:sldId id="267" r:id="rId11"/>
    <p:sldId id="259" r:id="rId12"/>
    <p:sldId id="291" r:id="rId13"/>
    <p:sldId id="270" r:id="rId14"/>
    <p:sldId id="287" r:id="rId15"/>
    <p:sldId id="278" r:id="rId16"/>
    <p:sldId id="280" r:id="rId17"/>
    <p:sldId id="269" r:id="rId18"/>
    <p:sldId id="284" r:id="rId19"/>
  </p:sldIdLst>
  <p:sldSz cx="9144000" cy="5143500" type="screen16x9"/>
  <p:notesSz cx="6858000" cy="9144000"/>
  <p:embeddedFontLst>
    <p:embeddedFont>
      <p:font typeface="Amasis MT Pro" panose="020405040500050203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</p:embeddedFont>
    <p:embeddedFont>
      <p:font typeface="Calistoga" panose="020B0604020202020204" charset="0"/>
      <p:regular r:id="rId27"/>
    </p:embeddedFont>
    <p:embeddedFont>
      <p:font typeface="Chivo" panose="020B0604020202020204" charset="0"/>
      <p:regular r:id="rId28"/>
      <p:bold r:id="rId29"/>
      <p:italic r:id="rId30"/>
      <p:boldItalic r:id="rId31"/>
    </p:embeddedFont>
    <p:embeddedFont>
      <p:font typeface="Congenial" panose="02000503040000020004" pitchFamily="2" charset="0"/>
      <p:regular r:id="rId32"/>
      <p:bold r:id="rId33"/>
      <p:italic r:id="rId34"/>
      <p:boldItalic r:id="rId35"/>
    </p:embeddedFont>
    <p:embeddedFont>
      <p:font typeface="Roboto Slab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FFFF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9DDC56-A4EC-4B60-8EF6-13EE80D3AA42}">
  <a:tblStyle styleId="{759DDC56-A4EC-4B60-8EF6-13EE80D3AA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89845" autoAdjust="0"/>
  </p:normalViewPr>
  <p:slideViewPr>
    <p:cSldViewPr snapToGrid="0">
      <p:cViewPr varScale="1">
        <p:scale>
          <a:sx n="72" d="100"/>
          <a:sy n="72" d="100"/>
        </p:scale>
        <p:origin x="1392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2a430958b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2a430958b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1c025d8fd7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1c025d8fd7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2a430958b9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12a430958b9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4468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2a430958b9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12a430958b9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1c025d8fd7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1c025d8fd7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245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12a430958b9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12a430958b9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2a430958b9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2a430958b9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2a430958b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12a430958b9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12a430958b9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12a430958b9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c025d8fd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1c025d8fd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2a430958b9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12a430958b9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c025d8fd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1c025d8fd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1c025d8fd7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1c025d8fd7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1c025d8fd7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1c025d8fd7_1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2a430958b9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12a430958b9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c025d8fd7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1c025d8fd7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047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1c025d8fd7_1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1c025d8fd7_1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1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6.xml"/><Relationship Id="rId4" Type="http://schemas.openxmlformats.org/officeDocument/2006/relationships/slide" Target="../slides/slide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91524" y="1538000"/>
            <a:ext cx="5761200" cy="15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91500" y="3105400"/>
            <a:ext cx="57612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076112" y="-1486657"/>
            <a:ext cx="4702171" cy="4831628"/>
            <a:chOff x="-1076112" y="-1486657"/>
            <a:chExt cx="4702171" cy="4831628"/>
          </a:xfrm>
        </p:grpSpPr>
        <p:sp>
          <p:nvSpPr>
            <p:cNvPr id="12" name="Google Shape;12;p2"/>
            <p:cNvSpPr/>
            <p:nvPr/>
          </p:nvSpPr>
          <p:spPr>
            <a:xfrm>
              <a:off x="-424041" y="-351354"/>
              <a:ext cx="4050100" cy="3696325"/>
            </a:xfrm>
            <a:custGeom>
              <a:avLst/>
              <a:gdLst/>
              <a:ahLst/>
              <a:cxnLst/>
              <a:rect l="l" t="t" r="r" b="b"/>
              <a:pathLst>
                <a:path w="162004" h="147853" extrusionOk="0">
                  <a:moveTo>
                    <a:pt x="157214" y="20324"/>
                  </a:moveTo>
                  <a:cubicBezTo>
                    <a:pt x="151681" y="28926"/>
                    <a:pt x="142961" y="35639"/>
                    <a:pt x="132976" y="37916"/>
                  </a:cubicBezTo>
                  <a:cubicBezTo>
                    <a:pt x="119196" y="41070"/>
                    <a:pt x="103156" y="36196"/>
                    <a:pt x="91586" y="44325"/>
                  </a:cubicBezTo>
                  <a:cubicBezTo>
                    <a:pt x="79240" y="52995"/>
                    <a:pt x="77654" y="73083"/>
                    <a:pt x="63840" y="79172"/>
                  </a:cubicBezTo>
                  <a:cubicBezTo>
                    <a:pt x="57246" y="82073"/>
                    <a:pt x="49622" y="80825"/>
                    <a:pt x="42521" y="82123"/>
                  </a:cubicBezTo>
                  <a:cubicBezTo>
                    <a:pt x="29129" y="84586"/>
                    <a:pt x="18351" y="97303"/>
                    <a:pt x="18132" y="110931"/>
                  </a:cubicBezTo>
                  <a:cubicBezTo>
                    <a:pt x="18065" y="114811"/>
                    <a:pt x="19262" y="119365"/>
                    <a:pt x="22889" y="120798"/>
                  </a:cubicBezTo>
                  <a:cubicBezTo>
                    <a:pt x="24592" y="121473"/>
                    <a:pt x="26498" y="121287"/>
                    <a:pt x="28303" y="120950"/>
                  </a:cubicBezTo>
                  <a:cubicBezTo>
                    <a:pt x="34307" y="119820"/>
                    <a:pt x="40969" y="117121"/>
                    <a:pt x="46114" y="120427"/>
                  </a:cubicBezTo>
                  <a:cubicBezTo>
                    <a:pt x="50668" y="123345"/>
                    <a:pt x="51562" y="129872"/>
                    <a:pt x="49892" y="135000"/>
                  </a:cubicBezTo>
                  <a:cubicBezTo>
                    <a:pt x="48205" y="140127"/>
                    <a:pt x="44174" y="144664"/>
                    <a:pt x="38996" y="146216"/>
                  </a:cubicBezTo>
                  <a:cubicBezTo>
                    <a:pt x="33514" y="147852"/>
                    <a:pt x="27392" y="146047"/>
                    <a:pt x="22855" y="142573"/>
                  </a:cubicBezTo>
                  <a:cubicBezTo>
                    <a:pt x="18301" y="139098"/>
                    <a:pt x="15113" y="134140"/>
                    <a:pt x="12583" y="129012"/>
                  </a:cubicBezTo>
                  <a:cubicBezTo>
                    <a:pt x="7321" y="118353"/>
                    <a:pt x="4555" y="106630"/>
                    <a:pt x="2784" y="94874"/>
                  </a:cubicBezTo>
                  <a:cubicBezTo>
                    <a:pt x="658" y="80656"/>
                    <a:pt x="1" y="65712"/>
                    <a:pt x="5128" y="52269"/>
                  </a:cubicBezTo>
                  <a:cubicBezTo>
                    <a:pt x="8788" y="42740"/>
                    <a:pt x="15147" y="34492"/>
                    <a:pt x="23428" y="28521"/>
                  </a:cubicBezTo>
                  <a:cubicBezTo>
                    <a:pt x="31389" y="22820"/>
                    <a:pt x="40784" y="19481"/>
                    <a:pt x="50145" y="16563"/>
                  </a:cubicBezTo>
                  <a:cubicBezTo>
                    <a:pt x="66590" y="11436"/>
                    <a:pt x="83355" y="7421"/>
                    <a:pt x="100340" y="4537"/>
                  </a:cubicBezTo>
                  <a:cubicBezTo>
                    <a:pt x="117054" y="1720"/>
                    <a:pt x="134258" y="0"/>
                    <a:pt x="150889" y="3306"/>
                  </a:cubicBezTo>
                  <a:cubicBezTo>
                    <a:pt x="160182" y="5161"/>
                    <a:pt x="162004" y="12869"/>
                    <a:pt x="157214" y="20324"/>
                  </a:cubicBezTo>
                  <a:close/>
                </a:path>
              </a:pathLst>
            </a:custGeom>
            <a:gradFill>
              <a:gsLst>
                <a:gs pos="0">
                  <a:srgbClr val="00399C"/>
                </a:gs>
                <a:gs pos="100000">
                  <a:srgbClr val="020A1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295100" y="504825"/>
              <a:ext cx="3000575" cy="1983950"/>
            </a:xfrm>
            <a:custGeom>
              <a:avLst/>
              <a:gdLst/>
              <a:ahLst/>
              <a:cxnLst/>
              <a:rect l="l" t="t" r="r" b="b"/>
              <a:pathLst>
                <a:path w="120023" h="79358" fill="none" extrusionOk="0">
                  <a:moveTo>
                    <a:pt x="115233" y="1"/>
                  </a:moveTo>
                  <a:cubicBezTo>
                    <a:pt x="117088" y="153"/>
                    <a:pt x="118623" y="1654"/>
                    <a:pt x="119331" y="3374"/>
                  </a:cubicBezTo>
                  <a:cubicBezTo>
                    <a:pt x="120023" y="5094"/>
                    <a:pt x="120006" y="7034"/>
                    <a:pt x="119804" y="8889"/>
                  </a:cubicBezTo>
                  <a:cubicBezTo>
                    <a:pt x="118724" y="19009"/>
                    <a:pt x="112467" y="28252"/>
                    <a:pt x="103932" y="33784"/>
                  </a:cubicBezTo>
                  <a:cubicBezTo>
                    <a:pt x="95398" y="39317"/>
                    <a:pt x="84806" y="41273"/>
                    <a:pt x="74702" y="40093"/>
                  </a:cubicBezTo>
                  <a:cubicBezTo>
                    <a:pt x="67315" y="39232"/>
                    <a:pt x="60180" y="36787"/>
                    <a:pt x="52776" y="36298"/>
                  </a:cubicBezTo>
                  <a:cubicBezTo>
                    <a:pt x="47834" y="35977"/>
                    <a:pt x="42352" y="36787"/>
                    <a:pt x="39047" y="40464"/>
                  </a:cubicBezTo>
                  <a:cubicBezTo>
                    <a:pt x="37293" y="42420"/>
                    <a:pt x="36348" y="44950"/>
                    <a:pt x="35673" y="47497"/>
                  </a:cubicBezTo>
                  <a:cubicBezTo>
                    <a:pt x="33852" y="54244"/>
                    <a:pt x="33616" y="61412"/>
                    <a:pt x="31153" y="67939"/>
                  </a:cubicBezTo>
                  <a:cubicBezTo>
                    <a:pt x="29888" y="71313"/>
                    <a:pt x="27948" y="74602"/>
                    <a:pt x="24963" y="76609"/>
                  </a:cubicBezTo>
                  <a:cubicBezTo>
                    <a:pt x="21404" y="79021"/>
                    <a:pt x="16817" y="79358"/>
                    <a:pt x="12566" y="78784"/>
                  </a:cubicBezTo>
                  <a:cubicBezTo>
                    <a:pt x="8316" y="78211"/>
                    <a:pt x="4217" y="76811"/>
                    <a:pt x="1" y="7601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1076112" y="290475"/>
              <a:ext cx="3578675" cy="1329950"/>
            </a:xfrm>
            <a:custGeom>
              <a:avLst/>
              <a:gdLst/>
              <a:ahLst/>
              <a:cxnLst/>
              <a:rect l="l" t="t" r="r" b="b"/>
              <a:pathLst>
                <a:path w="143147" h="53198" fill="none" extrusionOk="0">
                  <a:moveTo>
                    <a:pt x="141746" y="1"/>
                  </a:moveTo>
                  <a:cubicBezTo>
                    <a:pt x="143146" y="4555"/>
                    <a:pt x="140667" y="9361"/>
                    <a:pt x="137850" y="13207"/>
                  </a:cubicBezTo>
                  <a:cubicBezTo>
                    <a:pt x="134005" y="18453"/>
                    <a:pt x="129248" y="23175"/>
                    <a:pt x="123463" y="26161"/>
                  </a:cubicBezTo>
                  <a:cubicBezTo>
                    <a:pt x="115907" y="30040"/>
                    <a:pt x="107069" y="30698"/>
                    <a:pt x="98585" y="30023"/>
                  </a:cubicBezTo>
                  <a:cubicBezTo>
                    <a:pt x="90101" y="29348"/>
                    <a:pt x="81786" y="27442"/>
                    <a:pt x="73336" y="26481"/>
                  </a:cubicBezTo>
                  <a:cubicBezTo>
                    <a:pt x="68259" y="25908"/>
                    <a:pt x="62929" y="25722"/>
                    <a:pt x="58257" y="27797"/>
                  </a:cubicBezTo>
                  <a:cubicBezTo>
                    <a:pt x="51376" y="30849"/>
                    <a:pt x="46973" y="38372"/>
                    <a:pt x="39721" y="40396"/>
                  </a:cubicBezTo>
                  <a:cubicBezTo>
                    <a:pt x="30259" y="43010"/>
                    <a:pt x="19852" y="35150"/>
                    <a:pt x="10744" y="38794"/>
                  </a:cubicBezTo>
                  <a:cubicBezTo>
                    <a:pt x="4993" y="41104"/>
                    <a:pt x="1839" y="47277"/>
                    <a:pt x="0" y="531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757955">
              <a:off x="-488814" y="-1134609"/>
              <a:ext cx="3573227" cy="3195824"/>
            </a:xfrm>
            <a:custGeom>
              <a:avLst/>
              <a:gdLst/>
              <a:ahLst/>
              <a:cxnLst/>
              <a:rect l="l" t="t" r="r" b="b"/>
              <a:pathLst>
                <a:path w="142928" h="127832" extrusionOk="0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2169705" flipH="1">
              <a:off x="-516892" y="-622863"/>
              <a:ext cx="2944241" cy="1903932"/>
            </a:xfrm>
            <a:custGeom>
              <a:avLst/>
              <a:gdLst/>
              <a:ahLst/>
              <a:cxnLst/>
              <a:rect l="l" t="t" r="r" b="b"/>
              <a:pathLst>
                <a:path w="117763" h="76153" extrusionOk="0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5509371" y="1009238"/>
            <a:ext cx="5366188" cy="5506493"/>
            <a:chOff x="5509371" y="1009238"/>
            <a:chExt cx="5366188" cy="5506493"/>
          </a:xfrm>
        </p:grpSpPr>
        <p:sp>
          <p:nvSpPr>
            <p:cNvPr id="18" name="Google Shape;18;p2"/>
            <p:cNvSpPr/>
            <p:nvPr/>
          </p:nvSpPr>
          <p:spPr>
            <a:xfrm>
              <a:off x="5547625" y="1992175"/>
              <a:ext cx="4012150" cy="3474525"/>
            </a:xfrm>
            <a:custGeom>
              <a:avLst/>
              <a:gdLst/>
              <a:ahLst/>
              <a:cxnLst/>
              <a:rect l="l" t="t" r="r" b="b"/>
              <a:pathLst>
                <a:path w="160486" h="138981" extrusionOk="0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1149258">
              <a:off x="5896078" y="2284378"/>
              <a:ext cx="3687750" cy="2979379"/>
            </a:xfrm>
            <a:custGeom>
              <a:avLst/>
              <a:gdLst/>
              <a:ahLst/>
              <a:cxnLst/>
              <a:rect l="l" t="t" r="r" b="b"/>
              <a:pathLst>
                <a:path w="147516" h="119180" extrusionOk="0">
                  <a:moveTo>
                    <a:pt x="129198" y="3003"/>
                  </a:moveTo>
                  <a:cubicBezTo>
                    <a:pt x="119517" y="7827"/>
                    <a:pt x="114389" y="18773"/>
                    <a:pt x="112382" y="29399"/>
                  </a:cubicBezTo>
                  <a:cubicBezTo>
                    <a:pt x="110375" y="40042"/>
                    <a:pt x="110780" y="51039"/>
                    <a:pt x="108486" y="61614"/>
                  </a:cubicBezTo>
                  <a:cubicBezTo>
                    <a:pt x="107238" y="67383"/>
                    <a:pt x="104657" y="73573"/>
                    <a:pt x="99243" y="75917"/>
                  </a:cubicBezTo>
                  <a:cubicBezTo>
                    <a:pt x="95752" y="77418"/>
                    <a:pt x="91771" y="77014"/>
                    <a:pt x="88044" y="76339"/>
                  </a:cubicBezTo>
                  <a:cubicBezTo>
                    <a:pt x="81786" y="75226"/>
                    <a:pt x="75630" y="73472"/>
                    <a:pt x="69305" y="73101"/>
                  </a:cubicBezTo>
                  <a:cubicBezTo>
                    <a:pt x="62980" y="72713"/>
                    <a:pt x="56234" y="73860"/>
                    <a:pt x="51376" y="77924"/>
                  </a:cubicBezTo>
                  <a:cubicBezTo>
                    <a:pt x="45945" y="82445"/>
                    <a:pt x="43499" y="89967"/>
                    <a:pt x="37714" y="93998"/>
                  </a:cubicBezTo>
                  <a:cubicBezTo>
                    <a:pt x="28674" y="100306"/>
                    <a:pt x="15670" y="95685"/>
                    <a:pt x="5668" y="100306"/>
                  </a:cubicBezTo>
                  <a:cubicBezTo>
                    <a:pt x="2767" y="101639"/>
                    <a:pt x="1" y="104186"/>
                    <a:pt x="18" y="107373"/>
                  </a:cubicBezTo>
                  <a:cubicBezTo>
                    <a:pt x="51" y="110865"/>
                    <a:pt x="3340" y="113412"/>
                    <a:pt x="6562" y="114795"/>
                  </a:cubicBezTo>
                  <a:cubicBezTo>
                    <a:pt x="16766" y="119180"/>
                    <a:pt x="28488" y="117341"/>
                    <a:pt x="39266" y="114677"/>
                  </a:cubicBezTo>
                  <a:cubicBezTo>
                    <a:pt x="50044" y="112012"/>
                    <a:pt x="61024" y="108571"/>
                    <a:pt x="72038" y="110005"/>
                  </a:cubicBezTo>
                  <a:cubicBezTo>
                    <a:pt x="81904" y="111286"/>
                    <a:pt x="91451" y="116448"/>
                    <a:pt x="101284" y="114879"/>
                  </a:cubicBezTo>
                  <a:cubicBezTo>
                    <a:pt x="106918" y="113985"/>
                    <a:pt x="111994" y="110932"/>
                    <a:pt x="116346" y="107238"/>
                  </a:cubicBezTo>
                  <a:cubicBezTo>
                    <a:pt x="124931" y="99952"/>
                    <a:pt x="131087" y="90102"/>
                    <a:pt x="135321" y="79662"/>
                  </a:cubicBezTo>
                  <a:cubicBezTo>
                    <a:pt x="139554" y="69221"/>
                    <a:pt x="141932" y="58140"/>
                    <a:pt x="143940" y="47059"/>
                  </a:cubicBezTo>
                  <a:cubicBezTo>
                    <a:pt x="145930" y="36028"/>
                    <a:pt x="147515" y="24491"/>
                    <a:pt x="144327" y="13747"/>
                  </a:cubicBezTo>
                  <a:cubicBezTo>
                    <a:pt x="143265" y="10155"/>
                    <a:pt x="141646" y="5685"/>
                    <a:pt x="139166" y="2784"/>
                  </a:cubicBezTo>
                  <a:cubicBezTo>
                    <a:pt x="136738" y="1"/>
                    <a:pt x="132150" y="1519"/>
                    <a:pt x="129198" y="300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12013" y="1009238"/>
              <a:ext cx="773775" cy="790650"/>
            </a:xfrm>
            <a:custGeom>
              <a:avLst/>
              <a:gdLst/>
              <a:ahLst/>
              <a:cxnLst/>
              <a:rect l="l" t="t" r="r" b="b"/>
              <a:pathLst>
                <a:path w="30951" h="31626" extrusionOk="0">
                  <a:moveTo>
                    <a:pt x="10981" y="30428"/>
                  </a:moveTo>
                  <a:cubicBezTo>
                    <a:pt x="16209" y="31626"/>
                    <a:pt x="22096" y="30310"/>
                    <a:pt x="25891" y="26515"/>
                  </a:cubicBezTo>
                  <a:cubicBezTo>
                    <a:pt x="29686" y="22720"/>
                    <a:pt x="30951" y="16429"/>
                    <a:pt x="28404" y="11706"/>
                  </a:cubicBezTo>
                  <a:cubicBezTo>
                    <a:pt x="27308" y="9682"/>
                    <a:pt x="25604" y="8029"/>
                    <a:pt x="23715" y="6714"/>
                  </a:cubicBezTo>
                  <a:cubicBezTo>
                    <a:pt x="17829" y="2649"/>
                    <a:pt x="4066" y="1"/>
                    <a:pt x="1789" y="9547"/>
                  </a:cubicBezTo>
                  <a:cubicBezTo>
                    <a:pt x="1" y="17103"/>
                    <a:pt x="2767" y="28539"/>
                    <a:pt x="10981" y="304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66746" y="2136325"/>
              <a:ext cx="3877225" cy="3649950"/>
            </a:xfrm>
            <a:custGeom>
              <a:avLst/>
              <a:gdLst/>
              <a:ahLst/>
              <a:cxnLst/>
              <a:rect l="l" t="t" r="r" b="b"/>
              <a:pathLst>
                <a:path w="155089" h="145998" fill="none" extrusionOk="0">
                  <a:moveTo>
                    <a:pt x="112989" y="1"/>
                  </a:moveTo>
                  <a:cubicBezTo>
                    <a:pt x="104235" y="3070"/>
                    <a:pt x="98602" y="13157"/>
                    <a:pt x="100592" y="22214"/>
                  </a:cubicBezTo>
                  <a:cubicBezTo>
                    <a:pt x="101267" y="25284"/>
                    <a:pt x="102802" y="28286"/>
                    <a:pt x="105366" y="30091"/>
                  </a:cubicBezTo>
                  <a:cubicBezTo>
                    <a:pt x="110763" y="33835"/>
                    <a:pt x="118015" y="31136"/>
                    <a:pt x="124526" y="30377"/>
                  </a:cubicBezTo>
                  <a:cubicBezTo>
                    <a:pt x="132234" y="29467"/>
                    <a:pt x="140397" y="31693"/>
                    <a:pt x="146183" y="36888"/>
                  </a:cubicBezTo>
                  <a:cubicBezTo>
                    <a:pt x="151951" y="42066"/>
                    <a:pt x="155088" y="50246"/>
                    <a:pt x="153654" y="57887"/>
                  </a:cubicBezTo>
                  <a:cubicBezTo>
                    <a:pt x="151580" y="69002"/>
                    <a:pt x="139790" y="76963"/>
                    <a:pt x="128523" y="75934"/>
                  </a:cubicBezTo>
                  <a:cubicBezTo>
                    <a:pt x="117864" y="74956"/>
                    <a:pt x="107221" y="67416"/>
                    <a:pt x="97337" y="71481"/>
                  </a:cubicBezTo>
                  <a:cubicBezTo>
                    <a:pt x="89966" y="74517"/>
                    <a:pt x="86492" y="82765"/>
                    <a:pt x="83625" y="90203"/>
                  </a:cubicBezTo>
                  <a:cubicBezTo>
                    <a:pt x="80740" y="97624"/>
                    <a:pt x="76895" y="105821"/>
                    <a:pt x="69339" y="108351"/>
                  </a:cubicBezTo>
                  <a:cubicBezTo>
                    <a:pt x="64177" y="110072"/>
                    <a:pt x="58561" y="108638"/>
                    <a:pt x="53214" y="107609"/>
                  </a:cubicBezTo>
                  <a:cubicBezTo>
                    <a:pt x="47884" y="106580"/>
                    <a:pt x="42487" y="105956"/>
                    <a:pt x="37073" y="105754"/>
                  </a:cubicBezTo>
                  <a:cubicBezTo>
                    <a:pt x="32839" y="105585"/>
                    <a:pt x="28201" y="105821"/>
                    <a:pt x="25013" y="108621"/>
                  </a:cubicBezTo>
                  <a:cubicBezTo>
                    <a:pt x="21893" y="111354"/>
                    <a:pt x="21033" y="115773"/>
                    <a:pt x="19667" y="119703"/>
                  </a:cubicBezTo>
                  <a:cubicBezTo>
                    <a:pt x="16007" y="130126"/>
                    <a:pt x="7877" y="138256"/>
                    <a:pt x="0" y="1459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492300" y="2460200"/>
              <a:ext cx="2951675" cy="3386400"/>
            </a:xfrm>
            <a:custGeom>
              <a:avLst/>
              <a:gdLst/>
              <a:ahLst/>
              <a:cxnLst/>
              <a:rect l="l" t="t" r="r" b="b"/>
              <a:pathLst>
                <a:path w="118067" h="135456" fill="none" extrusionOk="0">
                  <a:moveTo>
                    <a:pt x="89950" y="1"/>
                  </a:moveTo>
                  <a:cubicBezTo>
                    <a:pt x="85227" y="5263"/>
                    <a:pt x="85311" y="13545"/>
                    <a:pt x="88229" y="19988"/>
                  </a:cubicBezTo>
                  <a:cubicBezTo>
                    <a:pt x="91147" y="26431"/>
                    <a:pt x="96376" y="31507"/>
                    <a:pt x="101368" y="36517"/>
                  </a:cubicBezTo>
                  <a:cubicBezTo>
                    <a:pt x="106378" y="41509"/>
                    <a:pt x="111438" y="46822"/>
                    <a:pt x="113883" y="53468"/>
                  </a:cubicBezTo>
                  <a:cubicBezTo>
                    <a:pt x="118066" y="64869"/>
                    <a:pt x="112956" y="78734"/>
                    <a:pt x="102768" y="85362"/>
                  </a:cubicBezTo>
                  <a:cubicBezTo>
                    <a:pt x="99192" y="87673"/>
                    <a:pt x="94908" y="89225"/>
                    <a:pt x="90692" y="88584"/>
                  </a:cubicBezTo>
                  <a:cubicBezTo>
                    <a:pt x="86172" y="87892"/>
                    <a:pt x="82292" y="84823"/>
                    <a:pt x="77789" y="84148"/>
                  </a:cubicBezTo>
                  <a:cubicBezTo>
                    <a:pt x="70368" y="83069"/>
                    <a:pt x="63638" y="88736"/>
                    <a:pt x="59371" y="94892"/>
                  </a:cubicBezTo>
                  <a:cubicBezTo>
                    <a:pt x="55103" y="101065"/>
                    <a:pt x="52000" y="108250"/>
                    <a:pt x="46215" y="113023"/>
                  </a:cubicBezTo>
                  <a:cubicBezTo>
                    <a:pt x="41509" y="116886"/>
                    <a:pt x="35488" y="118758"/>
                    <a:pt x="29416" y="118286"/>
                  </a:cubicBezTo>
                  <a:cubicBezTo>
                    <a:pt x="24322" y="117847"/>
                    <a:pt x="19296" y="115722"/>
                    <a:pt x="14219" y="116464"/>
                  </a:cubicBezTo>
                  <a:cubicBezTo>
                    <a:pt x="5297" y="117746"/>
                    <a:pt x="0" y="127158"/>
                    <a:pt x="3542" y="135456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2700000">
              <a:off x="6265725" y="2628041"/>
              <a:ext cx="4241934" cy="2797644"/>
            </a:xfrm>
            <a:custGeom>
              <a:avLst/>
              <a:gdLst/>
              <a:ahLst/>
              <a:cxnLst/>
              <a:rect l="l" t="t" r="r" b="b"/>
              <a:pathLst>
                <a:path w="169679" h="101892" extrusionOk="0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3"/>
          <p:cNvGrpSpPr/>
          <p:nvPr/>
        </p:nvGrpSpPr>
        <p:grpSpPr>
          <a:xfrm>
            <a:off x="-1709207" y="2491430"/>
            <a:ext cx="5462222" cy="4109790"/>
            <a:chOff x="-1709207" y="2491430"/>
            <a:chExt cx="5462222" cy="4109790"/>
          </a:xfrm>
        </p:grpSpPr>
        <p:sp>
          <p:nvSpPr>
            <p:cNvPr id="69" name="Google Shape;69;p13"/>
            <p:cNvSpPr/>
            <p:nvPr/>
          </p:nvSpPr>
          <p:spPr>
            <a:xfrm flipH="1">
              <a:off x="-259135" y="2871300"/>
              <a:ext cx="4012150" cy="3474525"/>
            </a:xfrm>
            <a:custGeom>
              <a:avLst/>
              <a:gdLst/>
              <a:ahLst/>
              <a:cxnLst/>
              <a:rect l="l" t="t" r="r" b="b"/>
              <a:pathLst>
                <a:path w="160486" h="138981" extrusionOk="0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 rot="-1070980" flipH="1">
              <a:off x="-326851" y="2984895"/>
              <a:ext cx="3687652" cy="2979300"/>
            </a:xfrm>
            <a:custGeom>
              <a:avLst/>
              <a:gdLst/>
              <a:ahLst/>
              <a:cxnLst/>
              <a:rect l="l" t="t" r="r" b="b"/>
              <a:pathLst>
                <a:path w="147516" h="119180" extrusionOk="0">
                  <a:moveTo>
                    <a:pt x="129198" y="3003"/>
                  </a:moveTo>
                  <a:cubicBezTo>
                    <a:pt x="119517" y="7827"/>
                    <a:pt x="114389" y="18773"/>
                    <a:pt x="112382" y="29399"/>
                  </a:cubicBezTo>
                  <a:cubicBezTo>
                    <a:pt x="110375" y="40042"/>
                    <a:pt x="110780" y="51039"/>
                    <a:pt x="108486" y="61614"/>
                  </a:cubicBezTo>
                  <a:cubicBezTo>
                    <a:pt x="107238" y="67383"/>
                    <a:pt x="104657" y="73573"/>
                    <a:pt x="99243" y="75917"/>
                  </a:cubicBezTo>
                  <a:cubicBezTo>
                    <a:pt x="95752" y="77418"/>
                    <a:pt x="91771" y="77014"/>
                    <a:pt x="88044" y="76339"/>
                  </a:cubicBezTo>
                  <a:cubicBezTo>
                    <a:pt x="81786" y="75226"/>
                    <a:pt x="75630" y="73472"/>
                    <a:pt x="69305" y="73101"/>
                  </a:cubicBezTo>
                  <a:cubicBezTo>
                    <a:pt x="62980" y="72713"/>
                    <a:pt x="56234" y="73860"/>
                    <a:pt x="51376" y="77924"/>
                  </a:cubicBezTo>
                  <a:cubicBezTo>
                    <a:pt x="45945" y="82445"/>
                    <a:pt x="43499" y="89967"/>
                    <a:pt x="37714" y="93998"/>
                  </a:cubicBezTo>
                  <a:cubicBezTo>
                    <a:pt x="28674" y="100306"/>
                    <a:pt x="15670" y="95685"/>
                    <a:pt x="5668" y="100306"/>
                  </a:cubicBezTo>
                  <a:cubicBezTo>
                    <a:pt x="2767" y="101639"/>
                    <a:pt x="1" y="104186"/>
                    <a:pt x="18" y="107373"/>
                  </a:cubicBezTo>
                  <a:cubicBezTo>
                    <a:pt x="51" y="110865"/>
                    <a:pt x="3340" y="113412"/>
                    <a:pt x="6562" y="114795"/>
                  </a:cubicBezTo>
                  <a:cubicBezTo>
                    <a:pt x="16766" y="119180"/>
                    <a:pt x="28488" y="117341"/>
                    <a:pt x="39266" y="114677"/>
                  </a:cubicBezTo>
                  <a:cubicBezTo>
                    <a:pt x="50044" y="112012"/>
                    <a:pt x="61024" y="108571"/>
                    <a:pt x="72038" y="110005"/>
                  </a:cubicBezTo>
                  <a:cubicBezTo>
                    <a:pt x="81904" y="111286"/>
                    <a:pt x="91451" y="116448"/>
                    <a:pt x="101284" y="114879"/>
                  </a:cubicBezTo>
                  <a:cubicBezTo>
                    <a:pt x="106918" y="113985"/>
                    <a:pt x="111994" y="110932"/>
                    <a:pt x="116346" y="107238"/>
                  </a:cubicBezTo>
                  <a:cubicBezTo>
                    <a:pt x="124931" y="99952"/>
                    <a:pt x="131087" y="90102"/>
                    <a:pt x="135321" y="79662"/>
                  </a:cubicBezTo>
                  <a:cubicBezTo>
                    <a:pt x="139554" y="69221"/>
                    <a:pt x="141932" y="58140"/>
                    <a:pt x="143940" y="47059"/>
                  </a:cubicBezTo>
                  <a:cubicBezTo>
                    <a:pt x="145930" y="36028"/>
                    <a:pt x="147515" y="24491"/>
                    <a:pt x="144327" y="13747"/>
                  </a:cubicBezTo>
                  <a:cubicBezTo>
                    <a:pt x="143265" y="10155"/>
                    <a:pt x="141646" y="5685"/>
                    <a:pt x="139166" y="2784"/>
                  </a:cubicBezTo>
                  <a:cubicBezTo>
                    <a:pt x="136738" y="1"/>
                    <a:pt x="132150" y="1519"/>
                    <a:pt x="129198" y="300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 flipH="1">
              <a:off x="-169797" y="3475863"/>
              <a:ext cx="773775" cy="790650"/>
            </a:xfrm>
            <a:custGeom>
              <a:avLst/>
              <a:gdLst/>
              <a:ahLst/>
              <a:cxnLst/>
              <a:rect l="l" t="t" r="r" b="b"/>
              <a:pathLst>
                <a:path w="30951" h="31626" extrusionOk="0">
                  <a:moveTo>
                    <a:pt x="10981" y="30428"/>
                  </a:moveTo>
                  <a:cubicBezTo>
                    <a:pt x="16209" y="31626"/>
                    <a:pt x="22096" y="30310"/>
                    <a:pt x="25891" y="26515"/>
                  </a:cubicBezTo>
                  <a:cubicBezTo>
                    <a:pt x="29686" y="22720"/>
                    <a:pt x="30951" y="16429"/>
                    <a:pt x="28404" y="11706"/>
                  </a:cubicBezTo>
                  <a:cubicBezTo>
                    <a:pt x="27308" y="9682"/>
                    <a:pt x="25604" y="8029"/>
                    <a:pt x="23715" y="6714"/>
                  </a:cubicBezTo>
                  <a:cubicBezTo>
                    <a:pt x="17829" y="2649"/>
                    <a:pt x="4066" y="1"/>
                    <a:pt x="1789" y="9547"/>
                  </a:cubicBezTo>
                  <a:cubicBezTo>
                    <a:pt x="1" y="17103"/>
                    <a:pt x="2767" y="28539"/>
                    <a:pt x="10981" y="304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 rot="1156543" flipH="1">
              <a:off x="-1407670" y="3425289"/>
              <a:ext cx="4241791" cy="2547189"/>
            </a:xfrm>
            <a:custGeom>
              <a:avLst/>
              <a:gdLst/>
              <a:ahLst/>
              <a:cxnLst/>
              <a:rect l="l" t="t" r="r" b="b"/>
              <a:pathLst>
                <a:path w="169679" h="101892" extrusionOk="0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 flipH="1">
              <a:off x="-694710" y="2537300"/>
              <a:ext cx="3877225" cy="3649950"/>
            </a:xfrm>
            <a:custGeom>
              <a:avLst/>
              <a:gdLst/>
              <a:ahLst/>
              <a:cxnLst/>
              <a:rect l="l" t="t" r="r" b="b"/>
              <a:pathLst>
                <a:path w="155089" h="145998" fill="none" extrusionOk="0">
                  <a:moveTo>
                    <a:pt x="112989" y="1"/>
                  </a:moveTo>
                  <a:cubicBezTo>
                    <a:pt x="104235" y="3070"/>
                    <a:pt x="98602" y="13157"/>
                    <a:pt x="100592" y="22214"/>
                  </a:cubicBezTo>
                  <a:cubicBezTo>
                    <a:pt x="101267" y="25284"/>
                    <a:pt x="102802" y="28286"/>
                    <a:pt x="105366" y="30091"/>
                  </a:cubicBezTo>
                  <a:cubicBezTo>
                    <a:pt x="110763" y="33835"/>
                    <a:pt x="118015" y="31136"/>
                    <a:pt x="124526" y="30377"/>
                  </a:cubicBezTo>
                  <a:cubicBezTo>
                    <a:pt x="132234" y="29467"/>
                    <a:pt x="140397" y="31693"/>
                    <a:pt x="146183" y="36888"/>
                  </a:cubicBezTo>
                  <a:cubicBezTo>
                    <a:pt x="151951" y="42066"/>
                    <a:pt x="155088" y="50246"/>
                    <a:pt x="153654" y="57887"/>
                  </a:cubicBezTo>
                  <a:cubicBezTo>
                    <a:pt x="151580" y="69002"/>
                    <a:pt x="139790" y="76963"/>
                    <a:pt x="128523" y="75934"/>
                  </a:cubicBezTo>
                  <a:cubicBezTo>
                    <a:pt x="117864" y="74956"/>
                    <a:pt x="107221" y="67416"/>
                    <a:pt x="97337" y="71481"/>
                  </a:cubicBezTo>
                  <a:cubicBezTo>
                    <a:pt x="89966" y="74517"/>
                    <a:pt x="86492" y="82765"/>
                    <a:pt x="83625" y="90203"/>
                  </a:cubicBezTo>
                  <a:cubicBezTo>
                    <a:pt x="80740" y="97624"/>
                    <a:pt x="76895" y="105821"/>
                    <a:pt x="69339" y="108351"/>
                  </a:cubicBezTo>
                  <a:cubicBezTo>
                    <a:pt x="64177" y="110072"/>
                    <a:pt x="58561" y="108638"/>
                    <a:pt x="53214" y="107609"/>
                  </a:cubicBezTo>
                  <a:cubicBezTo>
                    <a:pt x="47884" y="106580"/>
                    <a:pt x="42487" y="105956"/>
                    <a:pt x="37073" y="105754"/>
                  </a:cubicBezTo>
                  <a:cubicBezTo>
                    <a:pt x="32839" y="105585"/>
                    <a:pt x="28201" y="105821"/>
                    <a:pt x="25013" y="108621"/>
                  </a:cubicBezTo>
                  <a:cubicBezTo>
                    <a:pt x="21893" y="111354"/>
                    <a:pt x="21033" y="115773"/>
                    <a:pt x="19667" y="119703"/>
                  </a:cubicBezTo>
                  <a:cubicBezTo>
                    <a:pt x="16007" y="130126"/>
                    <a:pt x="7877" y="138256"/>
                    <a:pt x="0" y="1459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 flipH="1">
              <a:off x="-694710" y="2871300"/>
              <a:ext cx="2951675" cy="3386400"/>
            </a:xfrm>
            <a:custGeom>
              <a:avLst/>
              <a:gdLst/>
              <a:ahLst/>
              <a:cxnLst/>
              <a:rect l="l" t="t" r="r" b="b"/>
              <a:pathLst>
                <a:path w="118067" h="135456" fill="none" extrusionOk="0">
                  <a:moveTo>
                    <a:pt x="89950" y="1"/>
                  </a:moveTo>
                  <a:cubicBezTo>
                    <a:pt x="85227" y="5263"/>
                    <a:pt x="85311" y="13545"/>
                    <a:pt x="88229" y="19988"/>
                  </a:cubicBezTo>
                  <a:cubicBezTo>
                    <a:pt x="91147" y="26431"/>
                    <a:pt x="96376" y="31507"/>
                    <a:pt x="101368" y="36517"/>
                  </a:cubicBezTo>
                  <a:cubicBezTo>
                    <a:pt x="106378" y="41509"/>
                    <a:pt x="111438" y="46822"/>
                    <a:pt x="113883" y="53468"/>
                  </a:cubicBezTo>
                  <a:cubicBezTo>
                    <a:pt x="118066" y="64869"/>
                    <a:pt x="112956" y="78734"/>
                    <a:pt x="102768" y="85362"/>
                  </a:cubicBezTo>
                  <a:cubicBezTo>
                    <a:pt x="99192" y="87673"/>
                    <a:pt x="94908" y="89225"/>
                    <a:pt x="90692" y="88584"/>
                  </a:cubicBezTo>
                  <a:cubicBezTo>
                    <a:pt x="86172" y="87892"/>
                    <a:pt x="82292" y="84823"/>
                    <a:pt x="77789" y="84148"/>
                  </a:cubicBezTo>
                  <a:cubicBezTo>
                    <a:pt x="70368" y="83069"/>
                    <a:pt x="63638" y="88736"/>
                    <a:pt x="59371" y="94892"/>
                  </a:cubicBezTo>
                  <a:cubicBezTo>
                    <a:pt x="55103" y="101065"/>
                    <a:pt x="52000" y="108250"/>
                    <a:pt x="46215" y="113023"/>
                  </a:cubicBezTo>
                  <a:cubicBezTo>
                    <a:pt x="41509" y="116886"/>
                    <a:pt x="35488" y="118758"/>
                    <a:pt x="29416" y="118286"/>
                  </a:cubicBezTo>
                  <a:cubicBezTo>
                    <a:pt x="24322" y="117847"/>
                    <a:pt x="19296" y="115722"/>
                    <a:pt x="14219" y="116464"/>
                  </a:cubicBezTo>
                  <a:cubicBezTo>
                    <a:pt x="5297" y="117746"/>
                    <a:pt x="0" y="127158"/>
                    <a:pt x="3542" y="135456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6176693" y="-610070"/>
            <a:ext cx="4508169" cy="4298977"/>
            <a:chOff x="6176693" y="-610070"/>
            <a:chExt cx="4508169" cy="4298977"/>
          </a:xfrm>
        </p:grpSpPr>
        <p:sp>
          <p:nvSpPr>
            <p:cNvPr id="76" name="Google Shape;76;p13"/>
            <p:cNvSpPr/>
            <p:nvPr/>
          </p:nvSpPr>
          <p:spPr>
            <a:xfrm rot="1315490" flipH="1">
              <a:off x="6644128" y="-58525"/>
              <a:ext cx="3573298" cy="3195888"/>
            </a:xfrm>
            <a:custGeom>
              <a:avLst/>
              <a:gdLst/>
              <a:ahLst/>
              <a:cxnLst/>
              <a:rect l="l" t="t" r="r" b="b"/>
              <a:pathLst>
                <a:path w="142928" h="127832" extrusionOk="0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 flipH="1">
              <a:off x="6310219" y="-610066"/>
              <a:ext cx="4050100" cy="3696325"/>
            </a:xfrm>
            <a:custGeom>
              <a:avLst/>
              <a:gdLst/>
              <a:ahLst/>
              <a:cxnLst/>
              <a:rect l="l" t="t" r="r" b="b"/>
              <a:pathLst>
                <a:path w="162004" h="147853" extrusionOk="0">
                  <a:moveTo>
                    <a:pt x="157214" y="20324"/>
                  </a:moveTo>
                  <a:cubicBezTo>
                    <a:pt x="151681" y="28926"/>
                    <a:pt x="142961" y="35639"/>
                    <a:pt x="132976" y="37916"/>
                  </a:cubicBezTo>
                  <a:cubicBezTo>
                    <a:pt x="119196" y="41070"/>
                    <a:pt x="103156" y="36196"/>
                    <a:pt x="91586" y="44325"/>
                  </a:cubicBezTo>
                  <a:cubicBezTo>
                    <a:pt x="79240" y="52995"/>
                    <a:pt x="77654" y="73083"/>
                    <a:pt x="63840" y="79172"/>
                  </a:cubicBezTo>
                  <a:cubicBezTo>
                    <a:pt x="57246" y="82073"/>
                    <a:pt x="49622" y="80825"/>
                    <a:pt x="42521" y="82123"/>
                  </a:cubicBezTo>
                  <a:cubicBezTo>
                    <a:pt x="29129" y="84586"/>
                    <a:pt x="18351" y="97303"/>
                    <a:pt x="18132" y="110931"/>
                  </a:cubicBezTo>
                  <a:cubicBezTo>
                    <a:pt x="18065" y="114811"/>
                    <a:pt x="19262" y="119365"/>
                    <a:pt x="22889" y="120798"/>
                  </a:cubicBezTo>
                  <a:cubicBezTo>
                    <a:pt x="24592" y="121473"/>
                    <a:pt x="26498" y="121287"/>
                    <a:pt x="28303" y="120950"/>
                  </a:cubicBezTo>
                  <a:cubicBezTo>
                    <a:pt x="34307" y="119820"/>
                    <a:pt x="40969" y="117121"/>
                    <a:pt x="46114" y="120427"/>
                  </a:cubicBezTo>
                  <a:cubicBezTo>
                    <a:pt x="50668" y="123345"/>
                    <a:pt x="51562" y="129872"/>
                    <a:pt x="49892" y="135000"/>
                  </a:cubicBezTo>
                  <a:cubicBezTo>
                    <a:pt x="48205" y="140127"/>
                    <a:pt x="44174" y="144664"/>
                    <a:pt x="38996" y="146216"/>
                  </a:cubicBezTo>
                  <a:cubicBezTo>
                    <a:pt x="33514" y="147852"/>
                    <a:pt x="27392" y="146047"/>
                    <a:pt x="22855" y="142573"/>
                  </a:cubicBezTo>
                  <a:cubicBezTo>
                    <a:pt x="18301" y="139098"/>
                    <a:pt x="15113" y="134140"/>
                    <a:pt x="12583" y="129012"/>
                  </a:cubicBezTo>
                  <a:cubicBezTo>
                    <a:pt x="7321" y="118353"/>
                    <a:pt x="4555" y="106630"/>
                    <a:pt x="2784" y="94874"/>
                  </a:cubicBezTo>
                  <a:cubicBezTo>
                    <a:pt x="658" y="80656"/>
                    <a:pt x="1" y="65712"/>
                    <a:pt x="5128" y="52269"/>
                  </a:cubicBezTo>
                  <a:cubicBezTo>
                    <a:pt x="8788" y="42740"/>
                    <a:pt x="15147" y="34492"/>
                    <a:pt x="23428" y="28521"/>
                  </a:cubicBezTo>
                  <a:cubicBezTo>
                    <a:pt x="31389" y="22820"/>
                    <a:pt x="40784" y="19481"/>
                    <a:pt x="50145" y="16563"/>
                  </a:cubicBezTo>
                  <a:cubicBezTo>
                    <a:pt x="66590" y="11436"/>
                    <a:pt x="83355" y="7421"/>
                    <a:pt x="100340" y="4537"/>
                  </a:cubicBezTo>
                  <a:cubicBezTo>
                    <a:pt x="117054" y="1720"/>
                    <a:pt x="134258" y="0"/>
                    <a:pt x="150889" y="3306"/>
                  </a:cubicBezTo>
                  <a:cubicBezTo>
                    <a:pt x="160182" y="5161"/>
                    <a:pt x="162004" y="12869"/>
                    <a:pt x="157214" y="2032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 rot="3958655">
              <a:off x="7419518" y="349260"/>
              <a:ext cx="2944119" cy="1903854"/>
            </a:xfrm>
            <a:custGeom>
              <a:avLst/>
              <a:gdLst/>
              <a:ahLst/>
              <a:cxnLst/>
              <a:rect l="l" t="t" r="r" b="b"/>
              <a:pathLst>
                <a:path w="117763" h="76153" extrusionOk="0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 flipH="1">
              <a:off x="7091253" y="182138"/>
              <a:ext cx="3000575" cy="1983950"/>
            </a:xfrm>
            <a:custGeom>
              <a:avLst/>
              <a:gdLst/>
              <a:ahLst/>
              <a:cxnLst/>
              <a:rect l="l" t="t" r="r" b="b"/>
              <a:pathLst>
                <a:path w="120023" h="79358" fill="none" extrusionOk="0">
                  <a:moveTo>
                    <a:pt x="115233" y="1"/>
                  </a:moveTo>
                  <a:cubicBezTo>
                    <a:pt x="117088" y="153"/>
                    <a:pt x="118623" y="1654"/>
                    <a:pt x="119331" y="3374"/>
                  </a:cubicBezTo>
                  <a:cubicBezTo>
                    <a:pt x="120023" y="5094"/>
                    <a:pt x="120006" y="7034"/>
                    <a:pt x="119804" y="8889"/>
                  </a:cubicBezTo>
                  <a:cubicBezTo>
                    <a:pt x="118724" y="19009"/>
                    <a:pt x="112467" y="28252"/>
                    <a:pt x="103932" y="33784"/>
                  </a:cubicBezTo>
                  <a:cubicBezTo>
                    <a:pt x="95398" y="39317"/>
                    <a:pt x="84806" y="41273"/>
                    <a:pt x="74702" y="40093"/>
                  </a:cubicBezTo>
                  <a:cubicBezTo>
                    <a:pt x="67315" y="39232"/>
                    <a:pt x="60180" y="36787"/>
                    <a:pt x="52776" y="36298"/>
                  </a:cubicBezTo>
                  <a:cubicBezTo>
                    <a:pt x="47834" y="35977"/>
                    <a:pt x="42352" y="36787"/>
                    <a:pt x="39047" y="40464"/>
                  </a:cubicBezTo>
                  <a:cubicBezTo>
                    <a:pt x="37293" y="42420"/>
                    <a:pt x="36348" y="44950"/>
                    <a:pt x="35673" y="47497"/>
                  </a:cubicBezTo>
                  <a:cubicBezTo>
                    <a:pt x="33852" y="54244"/>
                    <a:pt x="33616" y="61412"/>
                    <a:pt x="31153" y="67939"/>
                  </a:cubicBezTo>
                  <a:cubicBezTo>
                    <a:pt x="29888" y="71313"/>
                    <a:pt x="27948" y="74602"/>
                    <a:pt x="24963" y="76609"/>
                  </a:cubicBezTo>
                  <a:cubicBezTo>
                    <a:pt x="21404" y="79021"/>
                    <a:pt x="16817" y="79358"/>
                    <a:pt x="12566" y="78784"/>
                  </a:cubicBezTo>
                  <a:cubicBezTo>
                    <a:pt x="8316" y="78211"/>
                    <a:pt x="4217" y="76811"/>
                    <a:pt x="1" y="7601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 flipH="1">
              <a:off x="6513140" y="-125475"/>
              <a:ext cx="3578675" cy="1329950"/>
            </a:xfrm>
            <a:custGeom>
              <a:avLst/>
              <a:gdLst/>
              <a:ahLst/>
              <a:cxnLst/>
              <a:rect l="l" t="t" r="r" b="b"/>
              <a:pathLst>
                <a:path w="143147" h="53198" fill="none" extrusionOk="0">
                  <a:moveTo>
                    <a:pt x="141746" y="1"/>
                  </a:moveTo>
                  <a:cubicBezTo>
                    <a:pt x="143146" y="4555"/>
                    <a:pt x="140667" y="9361"/>
                    <a:pt x="137850" y="13207"/>
                  </a:cubicBezTo>
                  <a:cubicBezTo>
                    <a:pt x="134005" y="18453"/>
                    <a:pt x="129248" y="23175"/>
                    <a:pt x="123463" y="26161"/>
                  </a:cubicBezTo>
                  <a:cubicBezTo>
                    <a:pt x="115907" y="30040"/>
                    <a:pt x="107069" y="30698"/>
                    <a:pt x="98585" y="30023"/>
                  </a:cubicBezTo>
                  <a:cubicBezTo>
                    <a:pt x="90101" y="29348"/>
                    <a:pt x="81786" y="27442"/>
                    <a:pt x="73336" y="26481"/>
                  </a:cubicBezTo>
                  <a:cubicBezTo>
                    <a:pt x="68259" y="25908"/>
                    <a:pt x="62929" y="25722"/>
                    <a:pt x="58257" y="27797"/>
                  </a:cubicBezTo>
                  <a:cubicBezTo>
                    <a:pt x="51376" y="30849"/>
                    <a:pt x="46973" y="38372"/>
                    <a:pt x="39721" y="40396"/>
                  </a:cubicBezTo>
                  <a:cubicBezTo>
                    <a:pt x="30259" y="43010"/>
                    <a:pt x="19852" y="35150"/>
                    <a:pt x="10744" y="38794"/>
                  </a:cubicBezTo>
                  <a:cubicBezTo>
                    <a:pt x="4993" y="41104"/>
                    <a:pt x="1839" y="47277"/>
                    <a:pt x="0" y="531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730200" y="22238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2"/>
          </p:nvPr>
        </p:nvSpPr>
        <p:spPr>
          <a:xfrm>
            <a:off x="5907600" y="22238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>
            <a:hlinkClick r:id="rId2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5907600" y="1899050"/>
            <a:ext cx="2506200" cy="329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84" name="Google Shape;84;p13">
            <a:hlinkClick r:id="rId3" action="ppaction://hlinksldjump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30200" y="1416544"/>
            <a:ext cx="25062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>
            <a:hlinkClick r:id="rId2" action="ppaction://hlinksldjump"/>
          </p:cNvPr>
          <p:cNvSpPr txBox="1">
            <a:spLocks noGrp="1"/>
          </p:cNvSpPr>
          <p:nvPr>
            <p:ph type="title" idx="4" hasCustomPrompt="1"/>
          </p:nvPr>
        </p:nvSpPr>
        <p:spPr>
          <a:xfrm>
            <a:off x="5907600" y="1416544"/>
            <a:ext cx="25062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5"/>
          </p:nvPr>
        </p:nvSpPr>
        <p:spPr>
          <a:xfrm>
            <a:off x="730200" y="380405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6"/>
          </p:nvPr>
        </p:nvSpPr>
        <p:spPr>
          <a:xfrm>
            <a:off x="5907600" y="380405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>
            <a:hlinkClick r:id="rId4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730200" y="3475875"/>
            <a:ext cx="2506200" cy="329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89" name="Google Shape;89;p13">
            <a:hlinkClick r:id="rId5" action="ppaction://hlinksldjump"/>
          </p:cNvPr>
          <p:cNvSpPr txBox="1">
            <a:spLocks noGrp="1"/>
          </p:cNvSpPr>
          <p:nvPr>
            <p:ph type="subTitle" idx="8"/>
          </p:nvPr>
        </p:nvSpPr>
        <p:spPr>
          <a:xfrm>
            <a:off x="5907600" y="3475875"/>
            <a:ext cx="2506200" cy="329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90" name="Google Shape;90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730200" y="2993398"/>
            <a:ext cx="25062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3">
            <a:hlinkClick r:id="rId5" action="ppaction://hlinksldjump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5907600" y="2993398"/>
            <a:ext cx="25062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>
            <a:hlinkClick r:id="rId3" action="ppaction://hlinksldjump"/>
          </p:cNvPr>
          <p:cNvSpPr txBox="1">
            <a:spLocks noGrp="1"/>
          </p:cNvSpPr>
          <p:nvPr>
            <p:ph type="subTitle" idx="14"/>
          </p:nvPr>
        </p:nvSpPr>
        <p:spPr>
          <a:xfrm>
            <a:off x="730200" y="1899050"/>
            <a:ext cx="2506200" cy="329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5"/>
          </p:nvPr>
        </p:nvSpPr>
        <p:spPr>
          <a:xfrm>
            <a:off x="3318900" y="22238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>
            <a:hlinkClick r:id="rId6" action="ppaction://hlinksldjump"/>
          </p:cNvPr>
          <p:cNvSpPr txBox="1">
            <a:spLocks noGrp="1"/>
          </p:cNvSpPr>
          <p:nvPr>
            <p:ph type="subTitle" idx="16"/>
          </p:nvPr>
        </p:nvSpPr>
        <p:spPr>
          <a:xfrm>
            <a:off x="3318900" y="1899050"/>
            <a:ext cx="2506200" cy="329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95" name="Google Shape;95;p13">
            <a:hlinkClick r:id="rId6" action="ppaction://hlinksldjump"/>
          </p:cNvPr>
          <p:cNvSpPr txBox="1">
            <a:spLocks noGrp="1"/>
          </p:cNvSpPr>
          <p:nvPr>
            <p:ph type="title" idx="17" hasCustomPrompt="1"/>
          </p:nvPr>
        </p:nvSpPr>
        <p:spPr>
          <a:xfrm>
            <a:off x="3318900" y="1416544"/>
            <a:ext cx="25062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8"/>
          </p:nvPr>
        </p:nvSpPr>
        <p:spPr>
          <a:xfrm>
            <a:off x="3318900" y="380405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>
            <a:hlinkClick r:id="" action="ppaction://noaction"/>
          </p:cNvPr>
          <p:cNvSpPr txBox="1">
            <a:spLocks noGrp="1"/>
          </p:cNvSpPr>
          <p:nvPr>
            <p:ph type="subTitle" idx="19"/>
          </p:nvPr>
        </p:nvSpPr>
        <p:spPr>
          <a:xfrm>
            <a:off x="3318900" y="3475875"/>
            <a:ext cx="2506200" cy="329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None/>
              <a:defRPr sz="2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98" name="Google Shape;98;p13">
            <a:hlinkClick r:id="" action="ppaction://noaction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3318900" y="2993398"/>
            <a:ext cx="25062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alistoga"/>
              <a:buNone/>
              <a:defRPr sz="30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0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6"/>
          <p:cNvGrpSpPr/>
          <p:nvPr/>
        </p:nvGrpSpPr>
        <p:grpSpPr>
          <a:xfrm>
            <a:off x="5689085" y="1159350"/>
            <a:ext cx="5853215" cy="5796187"/>
            <a:chOff x="5689085" y="1159350"/>
            <a:chExt cx="5853215" cy="5796187"/>
          </a:xfrm>
        </p:grpSpPr>
        <p:sp>
          <p:nvSpPr>
            <p:cNvPr id="112" name="Google Shape;112;p16"/>
            <p:cNvSpPr/>
            <p:nvPr/>
          </p:nvSpPr>
          <p:spPr>
            <a:xfrm>
              <a:off x="6165225" y="2449375"/>
              <a:ext cx="4012150" cy="3474525"/>
            </a:xfrm>
            <a:custGeom>
              <a:avLst/>
              <a:gdLst/>
              <a:ahLst/>
              <a:cxnLst/>
              <a:rect l="l" t="t" r="r" b="b"/>
              <a:pathLst>
                <a:path w="160486" h="138981" extrusionOk="0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 rot="-1149337">
              <a:off x="6706895" y="1779497"/>
              <a:ext cx="4376457" cy="3535793"/>
            </a:xfrm>
            <a:custGeom>
              <a:avLst/>
              <a:gdLst/>
              <a:ahLst/>
              <a:cxnLst/>
              <a:rect l="l" t="t" r="r" b="b"/>
              <a:pathLst>
                <a:path w="147516" h="119180" extrusionOk="0">
                  <a:moveTo>
                    <a:pt x="129198" y="3003"/>
                  </a:moveTo>
                  <a:cubicBezTo>
                    <a:pt x="119517" y="7827"/>
                    <a:pt x="114389" y="18773"/>
                    <a:pt x="112382" y="29399"/>
                  </a:cubicBezTo>
                  <a:cubicBezTo>
                    <a:pt x="110375" y="40042"/>
                    <a:pt x="110780" y="51039"/>
                    <a:pt x="108486" y="61614"/>
                  </a:cubicBezTo>
                  <a:cubicBezTo>
                    <a:pt x="107238" y="67383"/>
                    <a:pt x="104657" y="73573"/>
                    <a:pt x="99243" y="75917"/>
                  </a:cubicBezTo>
                  <a:cubicBezTo>
                    <a:pt x="95752" y="77418"/>
                    <a:pt x="91771" y="77014"/>
                    <a:pt x="88044" y="76339"/>
                  </a:cubicBezTo>
                  <a:cubicBezTo>
                    <a:pt x="81786" y="75226"/>
                    <a:pt x="75630" y="73472"/>
                    <a:pt x="69305" y="73101"/>
                  </a:cubicBezTo>
                  <a:cubicBezTo>
                    <a:pt x="62980" y="72713"/>
                    <a:pt x="56234" y="73860"/>
                    <a:pt x="51376" y="77924"/>
                  </a:cubicBezTo>
                  <a:cubicBezTo>
                    <a:pt x="45945" y="82445"/>
                    <a:pt x="43499" y="89967"/>
                    <a:pt x="37714" y="93998"/>
                  </a:cubicBezTo>
                  <a:cubicBezTo>
                    <a:pt x="28674" y="100306"/>
                    <a:pt x="15670" y="95685"/>
                    <a:pt x="5668" y="100306"/>
                  </a:cubicBezTo>
                  <a:cubicBezTo>
                    <a:pt x="2767" y="101639"/>
                    <a:pt x="1" y="104186"/>
                    <a:pt x="18" y="107373"/>
                  </a:cubicBezTo>
                  <a:cubicBezTo>
                    <a:pt x="51" y="110865"/>
                    <a:pt x="3340" y="113412"/>
                    <a:pt x="6562" y="114795"/>
                  </a:cubicBezTo>
                  <a:cubicBezTo>
                    <a:pt x="16766" y="119180"/>
                    <a:pt x="28488" y="117341"/>
                    <a:pt x="39266" y="114677"/>
                  </a:cubicBezTo>
                  <a:cubicBezTo>
                    <a:pt x="50044" y="112012"/>
                    <a:pt x="61024" y="108571"/>
                    <a:pt x="72038" y="110005"/>
                  </a:cubicBezTo>
                  <a:cubicBezTo>
                    <a:pt x="81904" y="111286"/>
                    <a:pt x="91451" y="116448"/>
                    <a:pt x="101284" y="114879"/>
                  </a:cubicBezTo>
                  <a:cubicBezTo>
                    <a:pt x="106918" y="113985"/>
                    <a:pt x="111994" y="110932"/>
                    <a:pt x="116346" y="107238"/>
                  </a:cubicBezTo>
                  <a:cubicBezTo>
                    <a:pt x="124931" y="99952"/>
                    <a:pt x="131087" y="90102"/>
                    <a:pt x="135321" y="79662"/>
                  </a:cubicBezTo>
                  <a:cubicBezTo>
                    <a:pt x="139554" y="69221"/>
                    <a:pt x="141932" y="58140"/>
                    <a:pt x="143940" y="47059"/>
                  </a:cubicBezTo>
                  <a:cubicBezTo>
                    <a:pt x="145930" y="36028"/>
                    <a:pt x="147515" y="24491"/>
                    <a:pt x="144327" y="13747"/>
                  </a:cubicBezTo>
                  <a:cubicBezTo>
                    <a:pt x="143265" y="10155"/>
                    <a:pt x="141646" y="5685"/>
                    <a:pt x="139166" y="2784"/>
                  </a:cubicBezTo>
                  <a:cubicBezTo>
                    <a:pt x="136738" y="1"/>
                    <a:pt x="132150" y="1519"/>
                    <a:pt x="129198" y="300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 rot="992944">
              <a:off x="6124032" y="2624583"/>
              <a:ext cx="4094526" cy="3649996"/>
            </a:xfrm>
            <a:custGeom>
              <a:avLst/>
              <a:gdLst/>
              <a:ahLst/>
              <a:cxnLst/>
              <a:rect l="l" t="t" r="r" b="b"/>
              <a:pathLst>
                <a:path w="155089" h="145998" fill="none" extrusionOk="0">
                  <a:moveTo>
                    <a:pt x="112989" y="1"/>
                  </a:moveTo>
                  <a:cubicBezTo>
                    <a:pt x="104235" y="3070"/>
                    <a:pt x="98602" y="13157"/>
                    <a:pt x="100592" y="22214"/>
                  </a:cubicBezTo>
                  <a:cubicBezTo>
                    <a:pt x="101267" y="25284"/>
                    <a:pt x="102802" y="28286"/>
                    <a:pt x="105366" y="30091"/>
                  </a:cubicBezTo>
                  <a:cubicBezTo>
                    <a:pt x="110763" y="33835"/>
                    <a:pt x="118015" y="31136"/>
                    <a:pt x="124526" y="30377"/>
                  </a:cubicBezTo>
                  <a:cubicBezTo>
                    <a:pt x="132234" y="29467"/>
                    <a:pt x="140397" y="31693"/>
                    <a:pt x="146183" y="36888"/>
                  </a:cubicBezTo>
                  <a:cubicBezTo>
                    <a:pt x="151951" y="42066"/>
                    <a:pt x="155088" y="50246"/>
                    <a:pt x="153654" y="57887"/>
                  </a:cubicBezTo>
                  <a:cubicBezTo>
                    <a:pt x="151580" y="69002"/>
                    <a:pt x="139790" y="76963"/>
                    <a:pt x="128523" y="75934"/>
                  </a:cubicBezTo>
                  <a:cubicBezTo>
                    <a:pt x="117864" y="74956"/>
                    <a:pt x="107221" y="67416"/>
                    <a:pt x="97337" y="71481"/>
                  </a:cubicBezTo>
                  <a:cubicBezTo>
                    <a:pt x="89966" y="74517"/>
                    <a:pt x="86492" y="82765"/>
                    <a:pt x="83625" y="90203"/>
                  </a:cubicBezTo>
                  <a:cubicBezTo>
                    <a:pt x="80740" y="97624"/>
                    <a:pt x="76895" y="105821"/>
                    <a:pt x="69339" y="108351"/>
                  </a:cubicBezTo>
                  <a:cubicBezTo>
                    <a:pt x="64177" y="110072"/>
                    <a:pt x="58561" y="108638"/>
                    <a:pt x="53214" y="107609"/>
                  </a:cubicBezTo>
                  <a:cubicBezTo>
                    <a:pt x="47884" y="106580"/>
                    <a:pt x="42487" y="105956"/>
                    <a:pt x="37073" y="105754"/>
                  </a:cubicBezTo>
                  <a:cubicBezTo>
                    <a:pt x="32839" y="105585"/>
                    <a:pt x="28201" y="105821"/>
                    <a:pt x="25013" y="108621"/>
                  </a:cubicBezTo>
                  <a:cubicBezTo>
                    <a:pt x="21893" y="111354"/>
                    <a:pt x="21033" y="115773"/>
                    <a:pt x="19667" y="119703"/>
                  </a:cubicBezTo>
                  <a:cubicBezTo>
                    <a:pt x="16007" y="130126"/>
                    <a:pt x="7877" y="138256"/>
                    <a:pt x="0" y="1459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 rot="472103">
              <a:off x="6537412" y="2790926"/>
              <a:ext cx="2951719" cy="3386451"/>
            </a:xfrm>
            <a:custGeom>
              <a:avLst/>
              <a:gdLst/>
              <a:ahLst/>
              <a:cxnLst/>
              <a:rect l="l" t="t" r="r" b="b"/>
              <a:pathLst>
                <a:path w="118067" h="135456" fill="none" extrusionOk="0">
                  <a:moveTo>
                    <a:pt x="89950" y="1"/>
                  </a:moveTo>
                  <a:cubicBezTo>
                    <a:pt x="85227" y="5263"/>
                    <a:pt x="85311" y="13545"/>
                    <a:pt x="88229" y="19988"/>
                  </a:cubicBezTo>
                  <a:cubicBezTo>
                    <a:pt x="91147" y="26431"/>
                    <a:pt x="96376" y="31507"/>
                    <a:pt x="101368" y="36517"/>
                  </a:cubicBezTo>
                  <a:cubicBezTo>
                    <a:pt x="106378" y="41509"/>
                    <a:pt x="111438" y="46822"/>
                    <a:pt x="113883" y="53468"/>
                  </a:cubicBezTo>
                  <a:cubicBezTo>
                    <a:pt x="118066" y="64869"/>
                    <a:pt x="112956" y="78734"/>
                    <a:pt x="102768" y="85362"/>
                  </a:cubicBezTo>
                  <a:cubicBezTo>
                    <a:pt x="99192" y="87673"/>
                    <a:pt x="94908" y="89225"/>
                    <a:pt x="90692" y="88584"/>
                  </a:cubicBezTo>
                  <a:cubicBezTo>
                    <a:pt x="86172" y="87892"/>
                    <a:pt x="82292" y="84823"/>
                    <a:pt x="77789" y="84148"/>
                  </a:cubicBezTo>
                  <a:cubicBezTo>
                    <a:pt x="70368" y="83069"/>
                    <a:pt x="63638" y="88736"/>
                    <a:pt x="59371" y="94892"/>
                  </a:cubicBezTo>
                  <a:cubicBezTo>
                    <a:pt x="55103" y="101065"/>
                    <a:pt x="52000" y="108250"/>
                    <a:pt x="46215" y="113023"/>
                  </a:cubicBezTo>
                  <a:cubicBezTo>
                    <a:pt x="41509" y="116886"/>
                    <a:pt x="35488" y="118758"/>
                    <a:pt x="29416" y="118286"/>
                  </a:cubicBezTo>
                  <a:cubicBezTo>
                    <a:pt x="24322" y="117847"/>
                    <a:pt x="19296" y="115722"/>
                    <a:pt x="14219" y="116464"/>
                  </a:cubicBezTo>
                  <a:cubicBezTo>
                    <a:pt x="5297" y="117746"/>
                    <a:pt x="0" y="127158"/>
                    <a:pt x="3542" y="135456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 rot="-1743844">
              <a:off x="6207126" y="3303569"/>
              <a:ext cx="4242086" cy="2797776"/>
            </a:xfrm>
            <a:custGeom>
              <a:avLst/>
              <a:gdLst/>
              <a:ahLst/>
              <a:cxnLst/>
              <a:rect l="l" t="t" r="r" b="b"/>
              <a:pathLst>
                <a:path w="169679" h="101892" extrusionOk="0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16"/>
          <p:cNvGrpSpPr/>
          <p:nvPr/>
        </p:nvGrpSpPr>
        <p:grpSpPr>
          <a:xfrm>
            <a:off x="-2344453" y="-1287332"/>
            <a:ext cx="5930348" cy="4726092"/>
            <a:chOff x="-2344453" y="-1287332"/>
            <a:chExt cx="5930348" cy="4726092"/>
          </a:xfrm>
        </p:grpSpPr>
        <p:sp>
          <p:nvSpPr>
            <p:cNvPr id="118" name="Google Shape;118;p16"/>
            <p:cNvSpPr/>
            <p:nvPr/>
          </p:nvSpPr>
          <p:spPr>
            <a:xfrm rot="-758626">
              <a:off x="-819866" y="-656218"/>
              <a:ext cx="4050308" cy="3696515"/>
            </a:xfrm>
            <a:custGeom>
              <a:avLst/>
              <a:gdLst/>
              <a:ahLst/>
              <a:cxnLst/>
              <a:rect l="l" t="t" r="r" b="b"/>
              <a:pathLst>
                <a:path w="162004" h="147853" extrusionOk="0">
                  <a:moveTo>
                    <a:pt x="157214" y="20324"/>
                  </a:moveTo>
                  <a:cubicBezTo>
                    <a:pt x="151681" y="28926"/>
                    <a:pt x="142961" y="35639"/>
                    <a:pt x="132976" y="37916"/>
                  </a:cubicBezTo>
                  <a:cubicBezTo>
                    <a:pt x="119196" y="41070"/>
                    <a:pt x="103156" y="36196"/>
                    <a:pt x="91586" y="44325"/>
                  </a:cubicBezTo>
                  <a:cubicBezTo>
                    <a:pt x="79240" y="52995"/>
                    <a:pt x="77654" y="73083"/>
                    <a:pt x="63840" y="79172"/>
                  </a:cubicBezTo>
                  <a:cubicBezTo>
                    <a:pt x="57246" y="82073"/>
                    <a:pt x="49622" y="80825"/>
                    <a:pt x="42521" y="82123"/>
                  </a:cubicBezTo>
                  <a:cubicBezTo>
                    <a:pt x="29129" y="84586"/>
                    <a:pt x="18351" y="97303"/>
                    <a:pt x="18132" y="110931"/>
                  </a:cubicBezTo>
                  <a:cubicBezTo>
                    <a:pt x="18065" y="114811"/>
                    <a:pt x="19262" y="119365"/>
                    <a:pt x="22889" y="120798"/>
                  </a:cubicBezTo>
                  <a:cubicBezTo>
                    <a:pt x="24592" y="121473"/>
                    <a:pt x="26498" y="121287"/>
                    <a:pt x="28303" y="120950"/>
                  </a:cubicBezTo>
                  <a:cubicBezTo>
                    <a:pt x="34307" y="119820"/>
                    <a:pt x="40969" y="117121"/>
                    <a:pt x="46114" y="120427"/>
                  </a:cubicBezTo>
                  <a:cubicBezTo>
                    <a:pt x="50668" y="123345"/>
                    <a:pt x="51562" y="129872"/>
                    <a:pt x="49892" y="135000"/>
                  </a:cubicBezTo>
                  <a:cubicBezTo>
                    <a:pt x="48205" y="140127"/>
                    <a:pt x="44174" y="144664"/>
                    <a:pt x="38996" y="146216"/>
                  </a:cubicBezTo>
                  <a:cubicBezTo>
                    <a:pt x="33514" y="147852"/>
                    <a:pt x="27392" y="146047"/>
                    <a:pt x="22855" y="142573"/>
                  </a:cubicBezTo>
                  <a:cubicBezTo>
                    <a:pt x="18301" y="139098"/>
                    <a:pt x="15113" y="134140"/>
                    <a:pt x="12583" y="129012"/>
                  </a:cubicBezTo>
                  <a:cubicBezTo>
                    <a:pt x="7321" y="118353"/>
                    <a:pt x="4555" y="106630"/>
                    <a:pt x="2784" y="94874"/>
                  </a:cubicBezTo>
                  <a:cubicBezTo>
                    <a:pt x="658" y="80656"/>
                    <a:pt x="1" y="65712"/>
                    <a:pt x="5128" y="52269"/>
                  </a:cubicBezTo>
                  <a:cubicBezTo>
                    <a:pt x="8788" y="42740"/>
                    <a:pt x="15147" y="34492"/>
                    <a:pt x="23428" y="28521"/>
                  </a:cubicBezTo>
                  <a:cubicBezTo>
                    <a:pt x="31389" y="22820"/>
                    <a:pt x="40784" y="19481"/>
                    <a:pt x="50145" y="16563"/>
                  </a:cubicBezTo>
                  <a:cubicBezTo>
                    <a:pt x="66590" y="11436"/>
                    <a:pt x="83355" y="7421"/>
                    <a:pt x="100340" y="4537"/>
                  </a:cubicBezTo>
                  <a:cubicBezTo>
                    <a:pt x="117054" y="1720"/>
                    <a:pt x="134258" y="0"/>
                    <a:pt x="150889" y="3306"/>
                  </a:cubicBezTo>
                  <a:cubicBezTo>
                    <a:pt x="160182" y="5161"/>
                    <a:pt x="162004" y="12869"/>
                    <a:pt x="157214" y="20324"/>
                  </a:cubicBezTo>
                  <a:close/>
                </a:path>
              </a:pathLst>
            </a:custGeom>
            <a:gradFill>
              <a:gsLst>
                <a:gs pos="0">
                  <a:srgbClr val="00399C"/>
                </a:gs>
                <a:gs pos="100000">
                  <a:srgbClr val="020A1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-1070103" y="-198950"/>
              <a:ext cx="3000575" cy="2416848"/>
            </a:xfrm>
            <a:custGeom>
              <a:avLst/>
              <a:gdLst/>
              <a:ahLst/>
              <a:cxnLst/>
              <a:rect l="l" t="t" r="r" b="b"/>
              <a:pathLst>
                <a:path w="120023" h="79358" fill="none" extrusionOk="0">
                  <a:moveTo>
                    <a:pt x="115233" y="1"/>
                  </a:moveTo>
                  <a:cubicBezTo>
                    <a:pt x="117088" y="153"/>
                    <a:pt x="118623" y="1654"/>
                    <a:pt x="119331" y="3374"/>
                  </a:cubicBezTo>
                  <a:cubicBezTo>
                    <a:pt x="120023" y="5094"/>
                    <a:pt x="120006" y="7034"/>
                    <a:pt x="119804" y="8889"/>
                  </a:cubicBezTo>
                  <a:cubicBezTo>
                    <a:pt x="118724" y="19009"/>
                    <a:pt x="112467" y="28252"/>
                    <a:pt x="103932" y="33784"/>
                  </a:cubicBezTo>
                  <a:cubicBezTo>
                    <a:pt x="95398" y="39317"/>
                    <a:pt x="84806" y="41273"/>
                    <a:pt x="74702" y="40093"/>
                  </a:cubicBezTo>
                  <a:cubicBezTo>
                    <a:pt x="67315" y="39232"/>
                    <a:pt x="60180" y="36787"/>
                    <a:pt x="52776" y="36298"/>
                  </a:cubicBezTo>
                  <a:cubicBezTo>
                    <a:pt x="47834" y="35977"/>
                    <a:pt x="42352" y="36787"/>
                    <a:pt x="39047" y="40464"/>
                  </a:cubicBezTo>
                  <a:cubicBezTo>
                    <a:pt x="37293" y="42420"/>
                    <a:pt x="36348" y="44950"/>
                    <a:pt x="35673" y="47497"/>
                  </a:cubicBezTo>
                  <a:cubicBezTo>
                    <a:pt x="33852" y="54244"/>
                    <a:pt x="33616" y="61412"/>
                    <a:pt x="31153" y="67939"/>
                  </a:cubicBezTo>
                  <a:cubicBezTo>
                    <a:pt x="29888" y="71313"/>
                    <a:pt x="27948" y="74602"/>
                    <a:pt x="24963" y="76609"/>
                  </a:cubicBezTo>
                  <a:cubicBezTo>
                    <a:pt x="21404" y="79021"/>
                    <a:pt x="16817" y="79358"/>
                    <a:pt x="12566" y="78784"/>
                  </a:cubicBezTo>
                  <a:cubicBezTo>
                    <a:pt x="8316" y="78211"/>
                    <a:pt x="4217" y="76811"/>
                    <a:pt x="1" y="7601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-2344453" y="369600"/>
              <a:ext cx="3578675" cy="2324487"/>
            </a:xfrm>
            <a:custGeom>
              <a:avLst/>
              <a:gdLst/>
              <a:ahLst/>
              <a:cxnLst/>
              <a:rect l="l" t="t" r="r" b="b"/>
              <a:pathLst>
                <a:path w="143147" h="53198" fill="none" extrusionOk="0">
                  <a:moveTo>
                    <a:pt x="141746" y="1"/>
                  </a:moveTo>
                  <a:cubicBezTo>
                    <a:pt x="143146" y="4555"/>
                    <a:pt x="140667" y="9361"/>
                    <a:pt x="137850" y="13207"/>
                  </a:cubicBezTo>
                  <a:cubicBezTo>
                    <a:pt x="134005" y="18453"/>
                    <a:pt x="129248" y="23175"/>
                    <a:pt x="123463" y="26161"/>
                  </a:cubicBezTo>
                  <a:cubicBezTo>
                    <a:pt x="115907" y="30040"/>
                    <a:pt x="107069" y="30698"/>
                    <a:pt x="98585" y="30023"/>
                  </a:cubicBezTo>
                  <a:cubicBezTo>
                    <a:pt x="90101" y="29348"/>
                    <a:pt x="81786" y="27442"/>
                    <a:pt x="73336" y="26481"/>
                  </a:cubicBezTo>
                  <a:cubicBezTo>
                    <a:pt x="68259" y="25908"/>
                    <a:pt x="62929" y="25722"/>
                    <a:pt x="58257" y="27797"/>
                  </a:cubicBezTo>
                  <a:cubicBezTo>
                    <a:pt x="51376" y="30849"/>
                    <a:pt x="46973" y="38372"/>
                    <a:pt x="39721" y="40396"/>
                  </a:cubicBezTo>
                  <a:cubicBezTo>
                    <a:pt x="30259" y="43010"/>
                    <a:pt x="19852" y="35150"/>
                    <a:pt x="10744" y="38794"/>
                  </a:cubicBezTo>
                  <a:cubicBezTo>
                    <a:pt x="4993" y="41104"/>
                    <a:pt x="1839" y="47277"/>
                    <a:pt x="0" y="531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 rot="757955">
              <a:off x="-1664289" y="-935284"/>
              <a:ext cx="3573227" cy="3195824"/>
            </a:xfrm>
            <a:custGeom>
              <a:avLst/>
              <a:gdLst/>
              <a:ahLst/>
              <a:cxnLst/>
              <a:rect l="l" t="t" r="r" b="b"/>
              <a:pathLst>
                <a:path w="142928" h="127832" extrusionOk="0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 rot="-2169705" flipH="1">
              <a:off x="-1558942" y="-336250"/>
              <a:ext cx="2944241" cy="1903932"/>
            </a:xfrm>
            <a:custGeom>
              <a:avLst/>
              <a:gdLst/>
              <a:ahLst/>
              <a:cxnLst/>
              <a:rect l="l" t="t" r="r" b="b"/>
              <a:pathLst>
                <a:path w="117763" h="76153" extrusionOk="0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16"/>
          <p:cNvSpPr txBox="1">
            <a:spLocks noGrp="1"/>
          </p:cNvSpPr>
          <p:nvPr>
            <p:ph type="title" hasCustomPrompt="1"/>
          </p:nvPr>
        </p:nvSpPr>
        <p:spPr>
          <a:xfrm>
            <a:off x="1078500" y="2758845"/>
            <a:ext cx="21027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1"/>
          </p:nvPr>
        </p:nvSpPr>
        <p:spPr>
          <a:xfrm>
            <a:off x="1078500" y="3810277"/>
            <a:ext cx="21027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title" idx="2" hasCustomPrompt="1"/>
          </p:nvPr>
        </p:nvSpPr>
        <p:spPr>
          <a:xfrm>
            <a:off x="3520650" y="2758845"/>
            <a:ext cx="21027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3"/>
          </p:nvPr>
        </p:nvSpPr>
        <p:spPr>
          <a:xfrm>
            <a:off x="3520650" y="3810277"/>
            <a:ext cx="21027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 idx="4" hasCustomPrompt="1"/>
          </p:nvPr>
        </p:nvSpPr>
        <p:spPr>
          <a:xfrm>
            <a:off x="5962800" y="2758845"/>
            <a:ext cx="21027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8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 b="1"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6"/>
          <p:cNvSpPr txBox="1">
            <a:spLocks noGrp="1"/>
          </p:cNvSpPr>
          <p:nvPr>
            <p:ph type="subTitle" idx="5"/>
          </p:nvPr>
        </p:nvSpPr>
        <p:spPr>
          <a:xfrm>
            <a:off x="5962800" y="3810275"/>
            <a:ext cx="21027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ubTitle" idx="6"/>
          </p:nvPr>
        </p:nvSpPr>
        <p:spPr>
          <a:xfrm>
            <a:off x="1078500" y="3357746"/>
            <a:ext cx="21027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7"/>
          </p:nvPr>
        </p:nvSpPr>
        <p:spPr>
          <a:xfrm>
            <a:off x="3520650" y="3357746"/>
            <a:ext cx="21027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ubTitle" idx="8"/>
          </p:nvPr>
        </p:nvSpPr>
        <p:spPr>
          <a:xfrm>
            <a:off x="5962800" y="3357745"/>
            <a:ext cx="21027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stoga"/>
              <a:buNone/>
              <a:defRPr sz="2000"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title" idx="9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alistoga"/>
              <a:buNone/>
              <a:defRPr sz="30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stoga"/>
              <a:buNone/>
              <a:defRPr sz="28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 flipH="1">
            <a:off x="1556313" y="1941850"/>
            <a:ext cx="4485900" cy="7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4500">
                <a:latin typeface="Calistoga"/>
                <a:ea typeface="Calistoga"/>
                <a:cs typeface="Calistoga"/>
                <a:sym typeface="Calistog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118286" y="2307225"/>
            <a:ext cx="14694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 flipH="1">
            <a:off x="1556313" y="2771150"/>
            <a:ext cx="44859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9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9"/>
          <p:cNvGrpSpPr/>
          <p:nvPr/>
        </p:nvGrpSpPr>
        <p:grpSpPr>
          <a:xfrm>
            <a:off x="3752984" y="1525251"/>
            <a:ext cx="6535294" cy="5591759"/>
            <a:chOff x="3752984" y="1525251"/>
            <a:chExt cx="6535294" cy="5591759"/>
          </a:xfrm>
        </p:grpSpPr>
        <p:sp>
          <p:nvSpPr>
            <p:cNvPr id="143" name="Google Shape;143;p19"/>
            <p:cNvSpPr/>
            <p:nvPr/>
          </p:nvSpPr>
          <p:spPr>
            <a:xfrm rot="1653712">
              <a:off x="5476252" y="2256305"/>
              <a:ext cx="4012097" cy="3474479"/>
            </a:xfrm>
            <a:custGeom>
              <a:avLst/>
              <a:gdLst/>
              <a:ahLst/>
              <a:cxnLst/>
              <a:rect l="l" t="t" r="r" b="b"/>
              <a:pathLst>
                <a:path w="160486" h="138981" extrusionOk="0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 rot="1653712">
              <a:off x="4989766" y="2332338"/>
              <a:ext cx="4012097" cy="3474479"/>
            </a:xfrm>
            <a:custGeom>
              <a:avLst/>
              <a:gdLst/>
              <a:ahLst/>
              <a:cxnLst/>
              <a:rect l="l" t="t" r="r" b="b"/>
              <a:pathLst>
                <a:path w="160486" h="138981" extrusionOk="0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9"/>
            <p:cNvSpPr/>
            <p:nvPr/>
          </p:nvSpPr>
          <p:spPr>
            <a:xfrm rot="1986547">
              <a:off x="4456012" y="2492373"/>
              <a:ext cx="4135962" cy="3803789"/>
            </a:xfrm>
            <a:custGeom>
              <a:avLst/>
              <a:gdLst/>
              <a:ahLst/>
              <a:cxnLst/>
              <a:rect l="l" t="t" r="r" b="b"/>
              <a:pathLst>
                <a:path w="147516" h="119180" extrusionOk="0">
                  <a:moveTo>
                    <a:pt x="129198" y="3003"/>
                  </a:moveTo>
                  <a:cubicBezTo>
                    <a:pt x="119517" y="7827"/>
                    <a:pt x="114389" y="18773"/>
                    <a:pt x="112382" y="29399"/>
                  </a:cubicBezTo>
                  <a:cubicBezTo>
                    <a:pt x="110375" y="40042"/>
                    <a:pt x="110780" y="51039"/>
                    <a:pt x="108486" y="61614"/>
                  </a:cubicBezTo>
                  <a:cubicBezTo>
                    <a:pt x="107238" y="67383"/>
                    <a:pt x="104657" y="73573"/>
                    <a:pt x="99243" y="75917"/>
                  </a:cubicBezTo>
                  <a:cubicBezTo>
                    <a:pt x="95752" y="77418"/>
                    <a:pt x="91771" y="77014"/>
                    <a:pt x="88044" y="76339"/>
                  </a:cubicBezTo>
                  <a:cubicBezTo>
                    <a:pt x="81786" y="75226"/>
                    <a:pt x="75630" y="73472"/>
                    <a:pt x="69305" y="73101"/>
                  </a:cubicBezTo>
                  <a:cubicBezTo>
                    <a:pt x="62980" y="72713"/>
                    <a:pt x="56234" y="73860"/>
                    <a:pt x="51376" y="77924"/>
                  </a:cubicBezTo>
                  <a:cubicBezTo>
                    <a:pt x="45945" y="82445"/>
                    <a:pt x="43499" y="89967"/>
                    <a:pt x="37714" y="93998"/>
                  </a:cubicBezTo>
                  <a:cubicBezTo>
                    <a:pt x="28674" y="100306"/>
                    <a:pt x="15670" y="95685"/>
                    <a:pt x="5668" y="100306"/>
                  </a:cubicBezTo>
                  <a:cubicBezTo>
                    <a:pt x="2767" y="101639"/>
                    <a:pt x="1" y="104186"/>
                    <a:pt x="18" y="107373"/>
                  </a:cubicBezTo>
                  <a:cubicBezTo>
                    <a:pt x="51" y="110865"/>
                    <a:pt x="3340" y="113412"/>
                    <a:pt x="6562" y="114795"/>
                  </a:cubicBezTo>
                  <a:cubicBezTo>
                    <a:pt x="16766" y="119180"/>
                    <a:pt x="28488" y="117341"/>
                    <a:pt x="39266" y="114677"/>
                  </a:cubicBezTo>
                  <a:cubicBezTo>
                    <a:pt x="50044" y="112012"/>
                    <a:pt x="61024" y="108571"/>
                    <a:pt x="72038" y="110005"/>
                  </a:cubicBezTo>
                  <a:cubicBezTo>
                    <a:pt x="81904" y="111286"/>
                    <a:pt x="91451" y="116448"/>
                    <a:pt x="101284" y="114879"/>
                  </a:cubicBezTo>
                  <a:cubicBezTo>
                    <a:pt x="106918" y="113985"/>
                    <a:pt x="111994" y="110932"/>
                    <a:pt x="116346" y="107238"/>
                  </a:cubicBezTo>
                  <a:cubicBezTo>
                    <a:pt x="124931" y="99952"/>
                    <a:pt x="131087" y="90102"/>
                    <a:pt x="135321" y="79662"/>
                  </a:cubicBezTo>
                  <a:cubicBezTo>
                    <a:pt x="139554" y="69221"/>
                    <a:pt x="141932" y="58140"/>
                    <a:pt x="143940" y="47059"/>
                  </a:cubicBezTo>
                  <a:cubicBezTo>
                    <a:pt x="145930" y="36028"/>
                    <a:pt x="147515" y="24491"/>
                    <a:pt x="144327" y="13747"/>
                  </a:cubicBezTo>
                  <a:cubicBezTo>
                    <a:pt x="143265" y="10155"/>
                    <a:pt x="141646" y="5685"/>
                    <a:pt x="139166" y="2784"/>
                  </a:cubicBezTo>
                  <a:cubicBezTo>
                    <a:pt x="136738" y="1"/>
                    <a:pt x="132150" y="1519"/>
                    <a:pt x="129198" y="300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9"/>
            <p:cNvSpPr/>
            <p:nvPr/>
          </p:nvSpPr>
          <p:spPr>
            <a:xfrm rot="-3833002" flipH="1">
              <a:off x="5633886" y="2352496"/>
              <a:ext cx="3877226" cy="3649951"/>
            </a:xfrm>
            <a:custGeom>
              <a:avLst/>
              <a:gdLst/>
              <a:ahLst/>
              <a:cxnLst/>
              <a:rect l="l" t="t" r="r" b="b"/>
              <a:pathLst>
                <a:path w="155089" h="145998" fill="none" extrusionOk="0">
                  <a:moveTo>
                    <a:pt x="112989" y="1"/>
                  </a:moveTo>
                  <a:cubicBezTo>
                    <a:pt x="104235" y="3070"/>
                    <a:pt x="98602" y="13157"/>
                    <a:pt x="100592" y="22214"/>
                  </a:cubicBezTo>
                  <a:cubicBezTo>
                    <a:pt x="101267" y="25284"/>
                    <a:pt x="102802" y="28286"/>
                    <a:pt x="105366" y="30091"/>
                  </a:cubicBezTo>
                  <a:cubicBezTo>
                    <a:pt x="110763" y="33835"/>
                    <a:pt x="118015" y="31136"/>
                    <a:pt x="124526" y="30377"/>
                  </a:cubicBezTo>
                  <a:cubicBezTo>
                    <a:pt x="132234" y="29467"/>
                    <a:pt x="140397" y="31693"/>
                    <a:pt x="146183" y="36888"/>
                  </a:cubicBezTo>
                  <a:cubicBezTo>
                    <a:pt x="151951" y="42066"/>
                    <a:pt x="155088" y="50246"/>
                    <a:pt x="153654" y="57887"/>
                  </a:cubicBezTo>
                  <a:cubicBezTo>
                    <a:pt x="151580" y="69002"/>
                    <a:pt x="139790" y="76963"/>
                    <a:pt x="128523" y="75934"/>
                  </a:cubicBezTo>
                  <a:cubicBezTo>
                    <a:pt x="117864" y="74956"/>
                    <a:pt x="107221" y="67416"/>
                    <a:pt x="97337" y="71481"/>
                  </a:cubicBezTo>
                  <a:cubicBezTo>
                    <a:pt x="89966" y="74517"/>
                    <a:pt x="86492" y="82765"/>
                    <a:pt x="83625" y="90203"/>
                  </a:cubicBezTo>
                  <a:cubicBezTo>
                    <a:pt x="80740" y="97624"/>
                    <a:pt x="76895" y="105821"/>
                    <a:pt x="69339" y="108351"/>
                  </a:cubicBezTo>
                  <a:cubicBezTo>
                    <a:pt x="64177" y="110072"/>
                    <a:pt x="58561" y="108638"/>
                    <a:pt x="53214" y="107609"/>
                  </a:cubicBezTo>
                  <a:cubicBezTo>
                    <a:pt x="47884" y="106580"/>
                    <a:pt x="42487" y="105956"/>
                    <a:pt x="37073" y="105754"/>
                  </a:cubicBezTo>
                  <a:cubicBezTo>
                    <a:pt x="32839" y="105585"/>
                    <a:pt x="28201" y="105821"/>
                    <a:pt x="25013" y="108621"/>
                  </a:cubicBezTo>
                  <a:cubicBezTo>
                    <a:pt x="21893" y="111354"/>
                    <a:pt x="21033" y="115773"/>
                    <a:pt x="19667" y="119703"/>
                  </a:cubicBezTo>
                  <a:cubicBezTo>
                    <a:pt x="16007" y="130126"/>
                    <a:pt x="7877" y="138256"/>
                    <a:pt x="0" y="1459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 rot="4941414" flipH="1">
              <a:off x="6938047" y="3104317"/>
              <a:ext cx="2951628" cy="3386346"/>
            </a:xfrm>
            <a:custGeom>
              <a:avLst/>
              <a:gdLst/>
              <a:ahLst/>
              <a:cxnLst/>
              <a:rect l="l" t="t" r="r" b="b"/>
              <a:pathLst>
                <a:path w="118067" h="135456" fill="none" extrusionOk="0">
                  <a:moveTo>
                    <a:pt x="89950" y="1"/>
                  </a:moveTo>
                  <a:cubicBezTo>
                    <a:pt x="85227" y="5263"/>
                    <a:pt x="85311" y="13545"/>
                    <a:pt x="88229" y="19988"/>
                  </a:cubicBezTo>
                  <a:cubicBezTo>
                    <a:pt x="91147" y="26431"/>
                    <a:pt x="96376" y="31507"/>
                    <a:pt x="101368" y="36517"/>
                  </a:cubicBezTo>
                  <a:cubicBezTo>
                    <a:pt x="106378" y="41509"/>
                    <a:pt x="111438" y="46822"/>
                    <a:pt x="113883" y="53468"/>
                  </a:cubicBezTo>
                  <a:cubicBezTo>
                    <a:pt x="118066" y="64869"/>
                    <a:pt x="112956" y="78734"/>
                    <a:pt x="102768" y="85362"/>
                  </a:cubicBezTo>
                  <a:cubicBezTo>
                    <a:pt x="99192" y="87673"/>
                    <a:pt x="94908" y="89225"/>
                    <a:pt x="90692" y="88584"/>
                  </a:cubicBezTo>
                  <a:cubicBezTo>
                    <a:pt x="86172" y="87892"/>
                    <a:pt x="82292" y="84823"/>
                    <a:pt x="77789" y="84148"/>
                  </a:cubicBezTo>
                  <a:cubicBezTo>
                    <a:pt x="70368" y="83069"/>
                    <a:pt x="63638" y="88736"/>
                    <a:pt x="59371" y="94892"/>
                  </a:cubicBezTo>
                  <a:cubicBezTo>
                    <a:pt x="55103" y="101065"/>
                    <a:pt x="52000" y="108250"/>
                    <a:pt x="46215" y="113023"/>
                  </a:cubicBezTo>
                  <a:cubicBezTo>
                    <a:pt x="41509" y="116886"/>
                    <a:pt x="35488" y="118758"/>
                    <a:pt x="29416" y="118286"/>
                  </a:cubicBezTo>
                  <a:cubicBezTo>
                    <a:pt x="24322" y="117847"/>
                    <a:pt x="19296" y="115722"/>
                    <a:pt x="14219" y="116464"/>
                  </a:cubicBezTo>
                  <a:cubicBezTo>
                    <a:pt x="5297" y="117746"/>
                    <a:pt x="0" y="127158"/>
                    <a:pt x="3542" y="135456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 rot="1653712">
              <a:off x="8026984" y="3674255"/>
              <a:ext cx="773765" cy="790640"/>
            </a:xfrm>
            <a:custGeom>
              <a:avLst/>
              <a:gdLst/>
              <a:ahLst/>
              <a:cxnLst/>
              <a:rect l="l" t="t" r="r" b="b"/>
              <a:pathLst>
                <a:path w="30951" h="31626" extrusionOk="0">
                  <a:moveTo>
                    <a:pt x="10981" y="30428"/>
                  </a:moveTo>
                  <a:cubicBezTo>
                    <a:pt x="16209" y="31626"/>
                    <a:pt x="22096" y="30310"/>
                    <a:pt x="25891" y="26515"/>
                  </a:cubicBezTo>
                  <a:cubicBezTo>
                    <a:pt x="29686" y="22720"/>
                    <a:pt x="30951" y="16429"/>
                    <a:pt x="28404" y="11706"/>
                  </a:cubicBezTo>
                  <a:cubicBezTo>
                    <a:pt x="27308" y="9682"/>
                    <a:pt x="25604" y="8029"/>
                    <a:pt x="23715" y="6714"/>
                  </a:cubicBezTo>
                  <a:cubicBezTo>
                    <a:pt x="17829" y="2649"/>
                    <a:pt x="4066" y="1"/>
                    <a:pt x="1789" y="9547"/>
                  </a:cubicBezTo>
                  <a:cubicBezTo>
                    <a:pt x="1" y="17103"/>
                    <a:pt x="2767" y="28539"/>
                    <a:pt x="10981" y="304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 rot="497141">
              <a:off x="5558893" y="3401934"/>
              <a:ext cx="4241710" cy="2547141"/>
            </a:xfrm>
            <a:custGeom>
              <a:avLst/>
              <a:gdLst/>
              <a:ahLst/>
              <a:cxnLst/>
              <a:rect l="l" t="t" r="r" b="b"/>
              <a:pathLst>
                <a:path w="169679" h="101892" extrusionOk="0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19"/>
          <p:cNvGrpSpPr/>
          <p:nvPr/>
        </p:nvGrpSpPr>
        <p:grpSpPr>
          <a:xfrm>
            <a:off x="-1246975" y="-1408396"/>
            <a:ext cx="5379939" cy="4657417"/>
            <a:chOff x="-1094575" y="-1255996"/>
            <a:chExt cx="5379939" cy="4657417"/>
          </a:xfrm>
        </p:grpSpPr>
        <p:sp>
          <p:nvSpPr>
            <p:cNvPr id="151" name="Google Shape;151;p19"/>
            <p:cNvSpPr/>
            <p:nvPr/>
          </p:nvSpPr>
          <p:spPr>
            <a:xfrm rot="-5007431" flipH="1">
              <a:off x="392292" y="-638577"/>
              <a:ext cx="3693038" cy="3696354"/>
            </a:xfrm>
            <a:custGeom>
              <a:avLst/>
              <a:gdLst/>
              <a:ahLst/>
              <a:cxnLst/>
              <a:rect l="l" t="t" r="r" b="b"/>
              <a:pathLst>
                <a:path w="162004" h="147853" extrusionOk="0">
                  <a:moveTo>
                    <a:pt x="157214" y="20324"/>
                  </a:moveTo>
                  <a:cubicBezTo>
                    <a:pt x="151681" y="28926"/>
                    <a:pt x="142961" y="35639"/>
                    <a:pt x="132976" y="37916"/>
                  </a:cubicBezTo>
                  <a:cubicBezTo>
                    <a:pt x="119196" y="41070"/>
                    <a:pt x="103156" y="36196"/>
                    <a:pt x="91586" y="44325"/>
                  </a:cubicBezTo>
                  <a:cubicBezTo>
                    <a:pt x="79240" y="52995"/>
                    <a:pt x="77654" y="73083"/>
                    <a:pt x="63840" y="79172"/>
                  </a:cubicBezTo>
                  <a:cubicBezTo>
                    <a:pt x="57246" y="82073"/>
                    <a:pt x="49622" y="80825"/>
                    <a:pt x="42521" y="82123"/>
                  </a:cubicBezTo>
                  <a:cubicBezTo>
                    <a:pt x="29129" y="84586"/>
                    <a:pt x="18351" y="97303"/>
                    <a:pt x="18132" y="110931"/>
                  </a:cubicBezTo>
                  <a:cubicBezTo>
                    <a:pt x="18065" y="114811"/>
                    <a:pt x="19262" y="119365"/>
                    <a:pt x="22889" y="120798"/>
                  </a:cubicBezTo>
                  <a:cubicBezTo>
                    <a:pt x="24592" y="121473"/>
                    <a:pt x="26498" y="121287"/>
                    <a:pt x="28303" y="120950"/>
                  </a:cubicBezTo>
                  <a:cubicBezTo>
                    <a:pt x="34307" y="119820"/>
                    <a:pt x="40969" y="117121"/>
                    <a:pt x="46114" y="120427"/>
                  </a:cubicBezTo>
                  <a:cubicBezTo>
                    <a:pt x="50668" y="123345"/>
                    <a:pt x="51562" y="129872"/>
                    <a:pt x="49892" y="135000"/>
                  </a:cubicBezTo>
                  <a:cubicBezTo>
                    <a:pt x="48205" y="140127"/>
                    <a:pt x="44174" y="144664"/>
                    <a:pt x="38996" y="146216"/>
                  </a:cubicBezTo>
                  <a:cubicBezTo>
                    <a:pt x="33514" y="147852"/>
                    <a:pt x="27392" y="146047"/>
                    <a:pt x="22855" y="142573"/>
                  </a:cubicBezTo>
                  <a:cubicBezTo>
                    <a:pt x="18301" y="139098"/>
                    <a:pt x="15113" y="134140"/>
                    <a:pt x="12583" y="129012"/>
                  </a:cubicBezTo>
                  <a:cubicBezTo>
                    <a:pt x="7321" y="118353"/>
                    <a:pt x="4555" y="106630"/>
                    <a:pt x="2784" y="94874"/>
                  </a:cubicBezTo>
                  <a:cubicBezTo>
                    <a:pt x="658" y="80656"/>
                    <a:pt x="1" y="65712"/>
                    <a:pt x="5128" y="52269"/>
                  </a:cubicBezTo>
                  <a:cubicBezTo>
                    <a:pt x="8788" y="42740"/>
                    <a:pt x="15147" y="34492"/>
                    <a:pt x="23428" y="28521"/>
                  </a:cubicBezTo>
                  <a:cubicBezTo>
                    <a:pt x="31389" y="22820"/>
                    <a:pt x="40784" y="19481"/>
                    <a:pt x="50145" y="16563"/>
                  </a:cubicBezTo>
                  <a:cubicBezTo>
                    <a:pt x="66590" y="11436"/>
                    <a:pt x="83355" y="7421"/>
                    <a:pt x="100340" y="4537"/>
                  </a:cubicBezTo>
                  <a:cubicBezTo>
                    <a:pt x="117054" y="1720"/>
                    <a:pt x="134258" y="0"/>
                    <a:pt x="150889" y="3306"/>
                  </a:cubicBezTo>
                  <a:cubicBezTo>
                    <a:pt x="160182" y="5161"/>
                    <a:pt x="162004" y="12869"/>
                    <a:pt x="157214" y="2032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 rot="5237337" flipH="1">
              <a:off x="49691" y="-1153638"/>
              <a:ext cx="3559344" cy="4355459"/>
            </a:xfrm>
            <a:custGeom>
              <a:avLst/>
              <a:gdLst/>
              <a:ahLst/>
              <a:cxnLst/>
              <a:rect l="l" t="t" r="r" b="b"/>
              <a:pathLst>
                <a:path w="142371" h="174215" extrusionOk="0">
                  <a:moveTo>
                    <a:pt x="85227" y="20139"/>
                  </a:moveTo>
                  <a:cubicBezTo>
                    <a:pt x="81618" y="28757"/>
                    <a:pt x="80960" y="38439"/>
                    <a:pt x="82461" y="47648"/>
                  </a:cubicBezTo>
                  <a:cubicBezTo>
                    <a:pt x="83659" y="55002"/>
                    <a:pt x="86188" y="62322"/>
                    <a:pt x="85278" y="69709"/>
                  </a:cubicBezTo>
                  <a:cubicBezTo>
                    <a:pt x="84232" y="78210"/>
                    <a:pt x="78565" y="85733"/>
                    <a:pt x="71329" y="90320"/>
                  </a:cubicBezTo>
                  <a:cubicBezTo>
                    <a:pt x="64076" y="94908"/>
                    <a:pt x="55390" y="96814"/>
                    <a:pt x="46822" y="97185"/>
                  </a:cubicBezTo>
                  <a:cubicBezTo>
                    <a:pt x="41560" y="97404"/>
                    <a:pt x="36247" y="97084"/>
                    <a:pt x="31086" y="98113"/>
                  </a:cubicBezTo>
                  <a:cubicBezTo>
                    <a:pt x="25908" y="99125"/>
                    <a:pt x="20746" y="101756"/>
                    <a:pt x="18216" y="106360"/>
                  </a:cubicBezTo>
                  <a:cubicBezTo>
                    <a:pt x="13409" y="115097"/>
                    <a:pt x="19448" y="127444"/>
                    <a:pt x="13291" y="135270"/>
                  </a:cubicBezTo>
                  <a:cubicBezTo>
                    <a:pt x="11335" y="137749"/>
                    <a:pt x="8451" y="139284"/>
                    <a:pt x="6207" y="141493"/>
                  </a:cubicBezTo>
                  <a:cubicBezTo>
                    <a:pt x="338" y="147296"/>
                    <a:pt x="1" y="157449"/>
                    <a:pt x="4706" y="164230"/>
                  </a:cubicBezTo>
                  <a:cubicBezTo>
                    <a:pt x="9429" y="170993"/>
                    <a:pt x="18334" y="174215"/>
                    <a:pt x="26498" y="173085"/>
                  </a:cubicBezTo>
                  <a:cubicBezTo>
                    <a:pt x="42319" y="170875"/>
                    <a:pt x="52978" y="155037"/>
                    <a:pt x="68293" y="150500"/>
                  </a:cubicBezTo>
                  <a:cubicBezTo>
                    <a:pt x="83068" y="146132"/>
                    <a:pt x="99834" y="152980"/>
                    <a:pt x="114035" y="147026"/>
                  </a:cubicBezTo>
                  <a:cubicBezTo>
                    <a:pt x="120512" y="144310"/>
                    <a:pt x="125724" y="139166"/>
                    <a:pt x="129721" y="133398"/>
                  </a:cubicBezTo>
                  <a:cubicBezTo>
                    <a:pt x="138998" y="120056"/>
                    <a:pt x="142371" y="103257"/>
                    <a:pt x="141696" y="87031"/>
                  </a:cubicBezTo>
                  <a:cubicBezTo>
                    <a:pt x="141038" y="70806"/>
                    <a:pt x="136603" y="54951"/>
                    <a:pt x="131374" y="39586"/>
                  </a:cubicBezTo>
                  <a:cubicBezTo>
                    <a:pt x="128625" y="31557"/>
                    <a:pt x="125656" y="23529"/>
                    <a:pt x="121068" y="16411"/>
                  </a:cubicBezTo>
                  <a:cubicBezTo>
                    <a:pt x="117695" y="11149"/>
                    <a:pt x="109633" y="0"/>
                    <a:pt x="102397" y="1316"/>
                  </a:cubicBezTo>
                  <a:cubicBezTo>
                    <a:pt x="94841" y="2682"/>
                    <a:pt x="87875" y="13814"/>
                    <a:pt x="85227" y="201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 rot="-4032415" flipH="1">
              <a:off x="-715923" y="-587786"/>
              <a:ext cx="3573161" cy="3195765"/>
            </a:xfrm>
            <a:custGeom>
              <a:avLst/>
              <a:gdLst/>
              <a:ahLst/>
              <a:cxnLst/>
              <a:rect l="l" t="t" r="r" b="b"/>
              <a:pathLst>
                <a:path w="142928" h="127832" extrusionOk="0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 rot="-4500040" flipH="1">
              <a:off x="163620" y="-285835"/>
              <a:ext cx="3000485" cy="1983891"/>
            </a:xfrm>
            <a:custGeom>
              <a:avLst/>
              <a:gdLst/>
              <a:ahLst/>
              <a:cxnLst/>
              <a:rect l="l" t="t" r="r" b="b"/>
              <a:pathLst>
                <a:path w="120023" h="79358" fill="none" extrusionOk="0">
                  <a:moveTo>
                    <a:pt x="115233" y="1"/>
                  </a:moveTo>
                  <a:cubicBezTo>
                    <a:pt x="117088" y="153"/>
                    <a:pt x="118623" y="1654"/>
                    <a:pt x="119331" y="3374"/>
                  </a:cubicBezTo>
                  <a:cubicBezTo>
                    <a:pt x="120023" y="5094"/>
                    <a:pt x="120006" y="7034"/>
                    <a:pt x="119804" y="8889"/>
                  </a:cubicBezTo>
                  <a:cubicBezTo>
                    <a:pt x="118724" y="19009"/>
                    <a:pt x="112467" y="28252"/>
                    <a:pt x="103932" y="33784"/>
                  </a:cubicBezTo>
                  <a:cubicBezTo>
                    <a:pt x="95398" y="39317"/>
                    <a:pt x="84806" y="41273"/>
                    <a:pt x="74702" y="40093"/>
                  </a:cubicBezTo>
                  <a:cubicBezTo>
                    <a:pt x="67315" y="39232"/>
                    <a:pt x="60180" y="36787"/>
                    <a:pt x="52776" y="36298"/>
                  </a:cubicBezTo>
                  <a:cubicBezTo>
                    <a:pt x="47834" y="35977"/>
                    <a:pt x="42352" y="36787"/>
                    <a:pt x="39047" y="40464"/>
                  </a:cubicBezTo>
                  <a:cubicBezTo>
                    <a:pt x="37293" y="42420"/>
                    <a:pt x="36348" y="44950"/>
                    <a:pt x="35673" y="47497"/>
                  </a:cubicBezTo>
                  <a:cubicBezTo>
                    <a:pt x="33852" y="54244"/>
                    <a:pt x="33616" y="61412"/>
                    <a:pt x="31153" y="67939"/>
                  </a:cubicBezTo>
                  <a:cubicBezTo>
                    <a:pt x="29888" y="71313"/>
                    <a:pt x="27948" y="74602"/>
                    <a:pt x="24963" y="76609"/>
                  </a:cubicBezTo>
                  <a:cubicBezTo>
                    <a:pt x="21404" y="79021"/>
                    <a:pt x="16817" y="79358"/>
                    <a:pt x="12566" y="78784"/>
                  </a:cubicBezTo>
                  <a:cubicBezTo>
                    <a:pt x="8316" y="78211"/>
                    <a:pt x="4217" y="76811"/>
                    <a:pt x="1" y="7601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 rot="-4500040" flipH="1">
              <a:off x="-1075759" y="836049"/>
              <a:ext cx="3578568" cy="1329910"/>
            </a:xfrm>
            <a:custGeom>
              <a:avLst/>
              <a:gdLst/>
              <a:ahLst/>
              <a:cxnLst/>
              <a:rect l="l" t="t" r="r" b="b"/>
              <a:pathLst>
                <a:path w="143147" h="53198" fill="none" extrusionOk="0">
                  <a:moveTo>
                    <a:pt x="141746" y="1"/>
                  </a:moveTo>
                  <a:cubicBezTo>
                    <a:pt x="143146" y="4555"/>
                    <a:pt x="140667" y="9361"/>
                    <a:pt x="137850" y="13207"/>
                  </a:cubicBezTo>
                  <a:cubicBezTo>
                    <a:pt x="134005" y="18453"/>
                    <a:pt x="129248" y="23175"/>
                    <a:pt x="123463" y="26161"/>
                  </a:cubicBezTo>
                  <a:cubicBezTo>
                    <a:pt x="115907" y="30040"/>
                    <a:pt x="107069" y="30698"/>
                    <a:pt x="98585" y="30023"/>
                  </a:cubicBezTo>
                  <a:cubicBezTo>
                    <a:pt x="90101" y="29348"/>
                    <a:pt x="81786" y="27442"/>
                    <a:pt x="73336" y="26481"/>
                  </a:cubicBezTo>
                  <a:cubicBezTo>
                    <a:pt x="68259" y="25908"/>
                    <a:pt x="62929" y="25722"/>
                    <a:pt x="58257" y="27797"/>
                  </a:cubicBezTo>
                  <a:cubicBezTo>
                    <a:pt x="51376" y="30849"/>
                    <a:pt x="46973" y="38372"/>
                    <a:pt x="39721" y="40396"/>
                  </a:cubicBezTo>
                  <a:cubicBezTo>
                    <a:pt x="30259" y="43010"/>
                    <a:pt x="19852" y="35150"/>
                    <a:pt x="10744" y="38794"/>
                  </a:cubicBezTo>
                  <a:cubicBezTo>
                    <a:pt x="4993" y="41104"/>
                    <a:pt x="1839" y="47277"/>
                    <a:pt x="0" y="531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 rot="-5254554" flipH="1">
              <a:off x="-987256" y="631261"/>
              <a:ext cx="2944355" cy="1904006"/>
            </a:xfrm>
            <a:custGeom>
              <a:avLst/>
              <a:gdLst/>
              <a:ahLst/>
              <a:cxnLst/>
              <a:rect l="l" t="t" r="r" b="b"/>
              <a:pathLst>
                <a:path w="117763" h="76153" extrusionOk="0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 rot="-4492111" flipH="1">
              <a:off x="1556161" y="139592"/>
              <a:ext cx="679234" cy="799818"/>
            </a:xfrm>
            <a:custGeom>
              <a:avLst/>
              <a:gdLst/>
              <a:ahLst/>
              <a:cxnLst/>
              <a:rect l="l" t="t" r="r" b="b"/>
              <a:pathLst>
                <a:path w="27173" h="31997" extrusionOk="0">
                  <a:moveTo>
                    <a:pt x="14624" y="11976"/>
                  </a:moveTo>
                  <a:cubicBezTo>
                    <a:pt x="17221" y="14135"/>
                    <a:pt x="20662" y="15096"/>
                    <a:pt x="23209" y="17305"/>
                  </a:cubicBezTo>
                  <a:cubicBezTo>
                    <a:pt x="25148" y="18992"/>
                    <a:pt x="26447" y="21286"/>
                    <a:pt x="26903" y="23799"/>
                  </a:cubicBezTo>
                  <a:cubicBezTo>
                    <a:pt x="27172" y="25368"/>
                    <a:pt x="27088" y="27071"/>
                    <a:pt x="26312" y="28454"/>
                  </a:cubicBezTo>
                  <a:cubicBezTo>
                    <a:pt x="24997" y="30816"/>
                    <a:pt x="22045" y="31760"/>
                    <a:pt x="19346" y="31828"/>
                  </a:cubicBezTo>
                  <a:cubicBezTo>
                    <a:pt x="12819" y="31996"/>
                    <a:pt x="6545" y="28049"/>
                    <a:pt x="3104" y="22500"/>
                  </a:cubicBezTo>
                  <a:cubicBezTo>
                    <a:pt x="1147" y="19346"/>
                    <a:pt x="0" y="15653"/>
                    <a:pt x="237" y="11959"/>
                  </a:cubicBezTo>
                  <a:cubicBezTo>
                    <a:pt x="456" y="8248"/>
                    <a:pt x="2109" y="4605"/>
                    <a:pt x="4993" y="2294"/>
                  </a:cubicBezTo>
                  <a:cubicBezTo>
                    <a:pt x="7826" y="0"/>
                    <a:pt x="9985" y="692"/>
                    <a:pt x="10475" y="3863"/>
                  </a:cubicBezTo>
                  <a:cubicBezTo>
                    <a:pt x="10947" y="7051"/>
                    <a:pt x="12077" y="9850"/>
                    <a:pt x="14624" y="1197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 flipH="1">
            <a:off x="2924575" y="2226475"/>
            <a:ext cx="5201400" cy="7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4500">
                <a:latin typeface="Calistoga"/>
                <a:ea typeface="Calistoga"/>
                <a:cs typeface="Calistoga"/>
                <a:sym typeface="Calistog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249475" y="1473375"/>
            <a:ext cx="18765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1"/>
          </p:nvPr>
        </p:nvSpPr>
        <p:spPr>
          <a:xfrm flipH="1">
            <a:off x="2924575" y="3055775"/>
            <a:ext cx="52014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Roboto Slab"/>
              <a:buNone/>
              <a:defRPr sz="30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21"/>
          <p:cNvGrpSpPr/>
          <p:nvPr/>
        </p:nvGrpSpPr>
        <p:grpSpPr>
          <a:xfrm rot="1554850">
            <a:off x="-1903781" y="1829927"/>
            <a:ext cx="5855385" cy="5443079"/>
            <a:chOff x="-913600" y="1525251"/>
            <a:chExt cx="5855709" cy="5443380"/>
          </a:xfrm>
        </p:grpSpPr>
        <p:sp>
          <p:nvSpPr>
            <p:cNvPr id="168" name="Google Shape;168;p21"/>
            <p:cNvSpPr/>
            <p:nvPr/>
          </p:nvSpPr>
          <p:spPr>
            <a:xfrm rot="-1653712" flipH="1">
              <a:off x="-193203" y="2256305"/>
              <a:ext cx="4012097" cy="3474479"/>
            </a:xfrm>
            <a:custGeom>
              <a:avLst/>
              <a:gdLst/>
              <a:ahLst/>
              <a:cxnLst/>
              <a:rect l="l" t="t" r="r" b="b"/>
              <a:pathLst>
                <a:path w="160486" h="138981" extrusionOk="0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 rot="-1653712" flipH="1">
              <a:off x="353833" y="2332338"/>
              <a:ext cx="4012097" cy="3474479"/>
            </a:xfrm>
            <a:custGeom>
              <a:avLst/>
              <a:gdLst/>
              <a:ahLst/>
              <a:cxnLst/>
              <a:rect l="l" t="t" r="r" b="b"/>
              <a:pathLst>
                <a:path w="160486" h="138981" extrusionOk="0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 rot="-1986505" flipH="1">
              <a:off x="740049" y="2995219"/>
              <a:ext cx="3687731" cy="2979363"/>
            </a:xfrm>
            <a:custGeom>
              <a:avLst/>
              <a:gdLst/>
              <a:ahLst/>
              <a:cxnLst/>
              <a:rect l="l" t="t" r="r" b="b"/>
              <a:pathLst>
                <a:path w="147516" h="119180" extrusionOk="0">
                  <a:moveTo>
                    <a:pt x="129198" y="3003"/>
                  </a:moveTo>
                  <a:cubicBezTo>
                    <a:pt x="119517" y="7827"/>
                    <a:pt x="114389" y="18773"/>
                    <a:pt x="112382" y="29399"/>
                  </a:cubicBezTo>
                  <a:cubicBezTo>
                    <a:pt x="110375" y="40042"/>
                    <a:pt x="110780" y="51039"/>
                    <a:pt x="108486" y="61614"/>
                  </a:cubicBezTo>
                  <a:cubicBezTo>
                    <a:pt x="107238" y="67383"/>
                    <a:pt x="104657" y="73573"/>
                    <a:pt x="99243" y="75917"/>
                  </a:cubicBezTo>
                  <a:cubicBezTo>
                    <a:pt x="95752" y="77418"/>
                    <a:pt x="91771" y="77014"/>
                    <a:pt x="88044" y="76339"/>
                  </a:cubicBezTo>
                  <a:cubicBezTo>
                    <a:pt x="81786" y="75226"/>
                    <a:pt x="75630" y="73472"/>
                    <a:pt x="69305" y="73101"/>
                  </a:cubicBezTo>
                  <a:cubicBezTo>
                    <a:pt x="62980" y="72713"/>
                    <a:pt x="56234" y="73860"/>
                    <a:pt x="51376" y="77924"/>
                  </a:cubicBezTo>
                  <a:cubicBezTo>
                    <a:pt x="45945" y="82445"/>
                    <a:pt x="43499" y="89967"/>
                    <a:pt x="37714" y="93998"/>
                  </a:cubicBezTo>
                  <a:cubicBezTo>
                    <a:pt x="28674" y="100306"/>
                    <a:pt x="15670" y="95685"/>
                    <a:pt x="5668" y="100306"/>
                  </a:cubicBezTo>
                  <a:cubicBezTo>
                    <a:pt x="2767" y="101639"/>
                    <a:pt x="1" y="104186"/>
                    <a:pt x="18" y="107373"/>
                  </a:cubicBezTo>
                  <a:cubicBezTo>
                    <a:pt x="51" y="110865"/>
                    <a:pt x="3340" y="113412"/>
                    <a:pt x="6562" y="114795"/>
                  </a:cubicBezTo>
                  <a:cubicBezTo>
                    <a:pt x="16766" y="119180"/>
                    <a:pt x="28488" y="117341"/>
                    <a:pt x="39266" y="114677"/>
                  </a:cubicBezTo>
                  <a:cubicBezTo>
                    <a:pt x="50044" y="112012"/>
                    <a:pt x="61024" y="108571"/>
                    <a:pt x="72038" y="110005"/>
                  </a:cubicBezTo>
                  <a:cubicBezTo>
                    <a:pt x="81904" y="111286"/>
                    <a:pt x="91451" y="116448"/>
                    <a:pt x="101284" y="114879"/>
                  </a:cubicBezTo>
                  <a:cubicBezTo>
                    <a:pt x="106918" y="113985"/>
                    <a:pt x="111994" y="110932"/>
                    <a:pt x="116346" y="107238"/>
                  </a:cubicBezTo>
                  <a:cubicBezTo>
                    <a:pt x="124931" y="99952"/>
                    <a:pt x="131087" y="90102"/>
                    <a:pt x="135321" y="79662"/>
                  </a:cubicBezTo>
                  <a:cubicBezTo>
                    <a:pt x="139554" y="69221"/>
                    <a:pt x="141932" y="58140"/>
                    <a:pt x="143940" y="47059"/>
                  </a:cubicBezTo>
                  <a:cubicBezTo>
                    <a:pt x="145930" y="36028"/>
                    <a:pt x="147515" y="24491"/>
                    <a:pt x="144327" y="13747"/>
                  </a:cubicBezTo>
                  <a:cubicBezTo>
                    <a:pt x="143265" y="10155"/>
                    <a:pt x="141646" y="5685"/>
                    <a:pt x="139166" y="2784"/>
                  </a:cubicBezTo>
                  <a:cubicBezTo>
                    <a:pt x="136738" y="1"/>
                    <a:pt x="132150" y="1519"/>
                    <a:pt x="129198" y="300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1"/>
            <p:cNvSpPr/>
            <p:nvPr/>
          </p:nvSpPr>
          <p:spPr>
            <a:xfrm rot="3833002">
              <a:off x="-360191" y="2599621"/>
              <a:ext cx="3877226" cy="3649951"/>
            </a:xfrm>
            <a:custGeom>
              <a:avLst/>
              <a:gdLst/>
              <a:ahLst/>
              <a:cxnLst/>
              <a:rect l="l" t="t" r="r" b="b"/>
              <a:pathLst>
                <a:path w="155089" h="145998" fill="none" extrusionOk="0">
                  <a:moveTo>
                    <a:pt x="112989" y="1"/>
                  </a:moveTo>
                  <a:cubicBezTo>
                    <a:pt x="104235" y="3070"/>
                    <a:pt x="98602" y="13157"/>
                    <a:pt x="100592" y="22214"/>
                  </a:cubicBezTo>
                  <a:cubicBezTo>
                    <a:pt x="101267" y="25284"/>
                    <a:pt x="102802" y="28286"/>
                    <a:pt x="105366" y="30091"/>
                  </a:cubicBezTo>
                  <a:cubicBezTo>
                    <a:pt x="110763" y="33835"/>
                    <a:pt x="118015" y="31136"/>
                    <a:pt x="124526" y="30377"/>
                  </a:cubicBezTo>
                  <a:cubicBezTo>
                    <a:pt x="132234" y="29467"/>
                    <a:pt x="140397" y="31693"/>
                    <a:pt x="146183" y="36888"/>
                  </a:cubicBezTo>
                  <a:cubicBezTo>
                    <a:pt x="151951" y="42066"/>
                    <a:pt x="155088" y="50246"/>
                    <a:pt x="153654" y="57887"/>
                  </a:cubicBezTo>
                  <a:cubicBezTo>
                    <a:pt x="151580" y="69002"/>
                    <a:pt x="139790" y="76963"/>
                    <a:pt x="128523" y="75934"/>
                  </a:cubicBezTo>
                  <a:cubicBezTo>
                    <a:pt x="117864" y="74956"/>
                    <a:pt x="107221" y="67416"/>
                    <a:pt x="97337" y="71481"/>
                  </a:cubicBezTo>
                  <a:cubicBezTo>
                    <a:pt x="89966" y="74517"/>
                    <a:pt x="86492" y="82765"/>
                    <a:pt x="83625" y="90203"/>
                  </a:cubicBezTo>
                  <a:cubicBezTo>
                    <a:pt x="80740" y="97624"/>
                    <a:pt x="76895" y="105821"/>
                    <a:pt x="69339" y="108351"/>
                  </a:cubicBezTo>
                  <a:cubicBezTo>
                    <a:pt x="64177" y="110072"/>
                    <a:pt x="58561" y="108638"/>
                    <a:pt x="53214" y="107609"/>
                  </a:cubicBezTo>
                  <a:cubicBezTo>
                    <a:pt x="47884" y="106580"/>
                    <a:pt x="42487" y="105956"/>
                    <a:pt x="37073" y="105754"/>
                  </a:cubicBezTo>
                  <a:cubicBezTo>
                    <a:pt x="32839" y="105585"/>
                    <a:pt x="28201" y="105821"/>
                    <a:pt x="25013" y="108621"/>
                  </a:cubicBezTo>
                  <a:cubicBezTo>
                    <a:pt x="21893" y="111354"/>
                    <a:pt x="21033" y="115773"/>
                    <a:pt x="19667" y="119703"/>
                  </a:cubicBezTo>
                  <a:cubicBezTo>
                    <a:pt x="16007" y="130126"/>
                    <a:pt x="7877" y="138256"/>
                    <a:pt x="0" y="1459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1"/>
            <p:cNvSpPr/>
            <p:nvPr/>
          </p:nvSpPr>
          <p:spPr>
            <a:xfrm rot="-1125992" flipH="1">
              <a:off x="-242572" y="2300422"/>
              <a:ext cx="2951559" cy="3386266"/>
            </a:xfrm>
            <a:custGeom>
              <a:avLst/>
              <a:gdLst/>
              <a:ahLst/>
              <a:cxnLst/>
              <a:rect l="l" t="t" r="r" b="b"/>
              <a:pathLst>
                <a:path w="118067" h="135456" fill="none" extrusionOk="0">
                  <a:moveTo>
                    <a:pt x="89950" y="1"/>
                  </a:moveTo>
                  <a:cubicBezTo>
                    <a:pt x="85227" y="5263"/>
                    <a:pt x="85311" y="13545"/>
                    <a:pt x="88229" y="19988"/>
                  </a:cubicBezTo>
                  <a:cubicBezTo>
                    <a:pt x="91147" y="26431"/>
                    <a:pt x="96376" y="31507"/>
                    <a:pt x="101368" y="36517"/>
                  </a:cubicBezTo>
                  <a:cubicBezTo>
                    <a:pt x="106378" y="41509"/>
                    <a:pt x="111438" y="46822"/>
                    <a:pt x="113883" y="53468"/>
                  </a:cubicBezTo>
                  <a:cubicBezTo>
                    <a:pt x="118066" y="64869"/>
                    <a:pt x="112956" y="78734"/>
                    <a:pt x="102768" y="85362"/>
                  </a:cubicBezTo>
                  <a:cubicBezTo>
                    <a:pt x="99192" y="87673"/>
                    <a:pt x="94908" y="89225"/>
                    <a:pt x="90692" y="88584"/>
                  </a:cubicBezTo>
                  <a:cubicBezTo>
                    <a:pt x="86172" y="87892"/>
                    <a:pt x="82292" y="84823"/>
                    <a:pt x="77789" y="84148"/>
                  </a:cubicBezTo>
                  <a:cubicBezTo>
                    <a:pt x="70368" y="83069"/>
                    <a:pt x="63638" y="88736"/>
                    <a:pt x="59371" y="94892"/>
                  </a:cubicBezTo>
                  <a:cubicBezTo>
                    <a:pt x="55103" y="101065"/>
                    <a:pt x="52000" y="108250"/>
                    <a:pt x="46215" y="113023"/>
                  </a:cubicBezTo>
                  <a:cubicBezTo>
                    <a:pt x="41509" y="116886"/>
                    <a:pt x="35488" y="118758"/>
                    <a:pt x="29416" y="118286"/>
                  </a:cubicBezTo>
                  <a:cubicBezTo>
                    <a:pt x="24322" y="117847"/>
                    <a:pt x="19296" y="115722"/>
                    <a:pt x="14219" y="116464"/>
                  </a:cubicBezTo>
                  <a:cubicBezTo>
                    <a:pt x="5297" y="117746"/>
                    <a:pt x="0" y="127158"/>
                    <a:pt x="3542" y="135456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1"/>
            <p:cNvSpPr/>
            <p:nvPr/>
          </p:nvSpPr>
          <p:spPr>
            <a:xfrm rot="-1653712" flipH="1">
              <a:off x="554947" y="3674255"/>
              <a:ext cx="773765" cy="790640"/>
            </a:xfrm>
            <a:custGeom>
              <a:avLst/>
              <a:gdLst/>
              <a:ahLst/>
              <a:cxnLst/>
              <a:rect l="l" t="t" r="r" b="b"/>
              <a:pathLst>
                <a:path w="30951" h="31626" extrusionOk="0">
                  <a:moveTo>
                    <a:pt x="10981" y="30428"/>
                  </a:moveTo>
                  <a:cubicBezTo>
                    <a:pt x="16209" y="31626"/>
                    <a:pt x="22096" y="30310"/>
                    <a:pt x="25891" y="26515"/>
                  </a:cubicBezTo>
                  <a:cubicBezTo>
                    <a:pt x="29686" y="22720"/>
                    <a:pt x="30951" y="16429"/>
                    <a:pt x="28404" y="11706"/>
                  </a:cubicBezTo>
                  <a:cubicBezTo>
                    <a:pt x="27308" y="9682"/>
                    <a:pt x="25604" y="8029"/>
                    <a:pt x="23715" y="6714"/>
                  </a:cubicBezTo>
                  <a:cubicBezTo>
                    <a:pt x="17829" y="2649"/>
                    <a:pt x="4066" y="1"/>
                    <a:pt x="1789" y="9547"/>
                  </a:cubicBezTo>
                  <a:cubicBezTo>
                    <a:pt x="1" y="17103"/>
                    <a:pt x="2767" y="28539"/>
                    <a:pt x="10981" y="304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1"/>
            <p:cNvSpPr/>
            <p:nvPr/>
          </p:nvSpPr>
          <p:spPr>
            <a:xfrm rot="-497141" flipH="1">
              <a:off x="-444907" y="3401934"/>
              <a:ext cx="4241710" cy="2547141"/>
            </a:xfrm>
            <a:custGeom>
              <a:avLst/>
              <a:gdLst/>
              <a:ahLst/>
              <a:cxnLst/>
              <a:rect l="l" t="t" r="r" b="b"/>
              <a:pathLst>
                <a:path w="169679" h="101892" extrusionOk="0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2"/>
          <p:cNvGrpSpPr/>
          <p:nvPr/>
        </p:nvGrpSpPr>
        <p:grpSpPr>
          <a:xfrm>
            <a:off x="-1232499" y="-1613097"/>
            <a:ext cx="4074785" cy="4757323"/>
            <a:chOff x="-927699" y="-1384497"/>
            <a:chExt cx="4074785" cy="4757323"/>
          </a:xfrm>
        </p:grpSpPr>
        <p:sp>
          <p:nvSpPr>
            <p:cNvPr id="177" name="Google Shape;177;p22"/>
            <p:cNvSpPr/>
            <p:nvPr/>
          </p:nvSpPr>
          <p:spPr>
            <a:xfrm rot="-4416220" flipH="1">
              <a:off x="-677043" y="-817359"/>
              <a:ext cx="3573453" cy="3196026"/>
            </a:xfrm>
            <a:custGeom>
              <a:avLst/>
              <a:gdLst/>
              <a:ahLst/>
              <a:cxnLst/>
              <a:rect l="l" t="t" r="r" b="b"/>
              <a:pathLst>
                <a:path w="142928" h="127832" extrusionOk="0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2"/>
            <p:cNvSpPr/>
            <p:nvPr/>
          </p:nvSpPr>
          <p:spPr>
            <a:xfrm rot="-5731928" flipH="1">
              <a:off x="-912569" y="-668953"/>
              <a:ext cx="4049928" cy="3696168"/>
            </a:xfrm>
            <a:custGeom>
              <a:avLst/>
              <a:gdLst/>
              <a:ahLst/>
              <a:cxnLst/>
              <a:rect l="l" t="t" r="r" b="b"/>
              <a:pathLst>
                <a:path w="162004" h="147853" extrusionOk="0">
                  <a:moveTo>
                    <a:pt x="157214" y="20324"/>
                  </a:moveTo>
                  <a:cubicBezTo>
                    <a:pt x="151681" y="28926"/>
                    <a:pt x="142961" y="35639"/>
                    <a:pt x="132976" y="37916"/>
                  </a:cubicBezTo>
                  <a:cubicBezTo>
                    <a:pt x="119196" y="41070"/>
                    <a:pt x="103156" y="36196"/>
                    <a:pt x="91586" y="44325"/>
                  </a:cubicBezTo>
                  <a:cubicBezTo>
                    <a:pt x="79240" y="52995"/>
                    <a:pt x="77654" y="73083"/>
                    <a:pt x="63840" y="79172"/>
                  </a:cubicBezTo>
                  <a:cubicBezTo>
                    <a:pt x="57246" y="82073"/>
                    <a:pt x="49622" y="80825"/>
                    <a:pt x="42521" y="82123"/>
                  </a:cubicBezTo>
                  <a:cubicBezTo>
                    <a:pt x="29129" y="84586"/>
                    <a:pt x="18351" y="97303"/>
                    <a:pt x="18132" y="110931"/>
                  </a:cubicBezTo>
                  <a:cubicBezTo>
                    <a:pt x="18065" y="114811"/>
                    <a:pt x="19262" y="119365"/>
                    <a:pt x="22889" y="120798"/>
                  </a:cubicBezTo>
                  <a:cubicBezTo>
                    <a:pt x="24592" y="121473"/>
                    <a:pt x="26498" y="121287"/>
                    <a:pt x="28303" y="120950"/>
                  </a:cubicBezTo>
                  <a:cubicBezTo>
                    <a:pt x="34307" y="119820"/>
                    <a:pt x="40969" y="117121"/>
                    <a:pt x="46114" y="120427"/>
                  </a:cubicBezTo>
                  <a:cubicBezTo>
                    <a:pt x="50668" y="123345"/>
                    <a:pt x="51562" y="129872"/>
                    <a:pt x="49892" y="135000"/>
                  </a:cubicBezTo>
                  <a:cubicBezTo>
                    <a:pt x="48205" y="140127"/>
                    <a:pt x="44174" y="144664"/>
                    <a:pt x="38996" y="146216"/>
                  </a:cubicBezTo>
                  <a:cubicBezTo>
                    <a:pt x="33514" y="147852"/>
                    <a:pt x="27392" y="146047"/>
                    <a:pt x="22855" y="142573"/>
                  </a:cubicBezTo>
                  <a:cubicBezTo>
                    <a:pt x="18301" y="139098"/>
                    <a:pt x="15113" y="134140"/>
                    <a:pt x="12583" y="129012"/>
                  </a:cubicBezTo>
                  <a:cubicBezTo>
                    <a:pt x="7321" y="118353"/>
                    <a:pt x="4555" y="106630"/>
                    <a:pt x="2784" y="94874"/>
                  </a:cubicBezTo>
                  <a:cubicBezTo>
                    <a:pt x="658" y="80656"/>
                    <a:pt x="1" y="65712"/>
                    <a:pt x="5128" y="52269"/>
                  </a:cubicBezTo>
                  <a:cubicBezTo>
                    <a:pt x="8788" y="42740"/>
                    <a:pt x="15147" y="34492"/>
                    <a:pt x="23428" y="28521"/>
                  </a:cubicBezTo>
                  <a:cubicBezTo>
                    <a:pt x="31389" y="22820"/>
                    <a:pt x="40784" y="19481"/>
                    <a:pt x="50145" y="16563"/>
                  </a:cubicBezTo>
                  <a:cubicBezTo>
                    <a:pt x="66590" y="11436"/>
                    <a:pt x="83355" y="7421"/>
                    <a:pt x="100340" y="4537"/>
                  </a:cubicBezTo>
                  <a:cubicBezTo>
                    <a:pt x="117054" y="1720"/>
                    <a:pt x="134258" y="0"/>
                    <a:pt x="150889" y="3306"/>
                  </a:cubicBezTo>
                  <a:cubicBezTo>
                    <a:pt x="160182" y="5161"/>
                    <a:pt x="162004" y="12869"/>
                    <a:pt x="157214" y="2032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2"/>
            <p:cNvSpPr/>
            <p:nvPr/>
          </p:nvSpPr>
          <p:spPr>
            <a:xfrm rot="-1773095">
              <a:off x="-367954" y="-345749"/>
              <a:ext cx="2944034" cy="1903799"/>
            </a:xfrm>
            <a:custGeom>
              <a:avLst/>
              <a:gdLst/>
              <a:ahLst/>
              <a:cxnLst/>
              <a:rect l="l" t="t" r="r" b="b"/>
              <a:pathLst>
                <a:path w="117763" h="76153" extrusionOk="0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2"/>
            <p:cNvSpPr/>
            <p:nvPr/>
          </p:nvSpPr>
          <p:spPr>
            <a:xfrm rot="-5731928" flipH="1">
              <a:off x="-693163" y="67998"/>
              <a:ext cx="3000448" cy="1983866"/>
            </a:xfrm>
            <a:custGeom>
              <a:avLst/>
              <a:gdLst/>
              <a:ahLst/>
              <a:cxnLst/>
              <a:rect l="l" t="t" r="r" b="b"/>
              <a:pathLst>
                <a:path w="120023" h="79358" fill="none" extrusionOk="0">
                  <a:moveTo>
                    <a:pt x="115233" y="1"/>
                  </a:moveTo>
                  <a:cubicBezTo>
                    <a:pt x="117088" y="153"/>
                    <a:pt x="118623" y="1654"/>
                    <a:pt x="119331" y="3374"/>
                  </a:cubicBezTo>
                  <a:cubicBezTo>
                    <a:pt x="120023" y="5094"/>
                    <a:pt x="120006" y="7034"/>
                    <a:pt x="119804" y="8889"/>
                  </a:cubicBezTo>
                  <a:cubicBezTo>
                    <a:pt x="118724" y="19009"/>
                    <a:pt x="112467" y="28252"/>
                    <a:pt x="103932" y="33784"/>
                  </a:cubicBezTo>
                  <a:cubicBezTo>
                    <a:pt x="95398" y="39317"/>
                    <a:pt x="84806" y="41273"/>
                    <a:pt x="74702" y="40093"/>
                  </a:cubicBezTo>
                  <a:cubicBezTo>
                    <a:pt x="67315" y="39232"/>
                    <a:pt x="60180" y="36787"/>
                    <a:pt x="52776" y="36298"/>
                  </a:cubicBezTo>
                  <a:cubicBezTo>
                    <a:pt x="47834" y="35977"/>
                    <a:pt x="42352" y="36787"/>
                    <a:pt x="39047" y="40464"/>
                  </a:cubicBezTo>
                  <a:cubicBezTo>
                    <a:pt x="37293" y="42420"/>
                    <a:pt x="36348" y="44950"/>
                    <a:pt x="35673" y="47497"/>
                  </a:cubicBezTo>
                  <a:cubicBezTo>
                    <a:pt x="33852" y="54244"/>
                    <a:pt x="33616" y="61412"/>
                    <a:pt x="31153" y="67939"/>
                  </a:cubicBezTo>
                  <a:cubicBezTo>
                    <a:pt x="29888" y="71313"/>
                    <a:pt x="27948" y="74602"/>
                    <a:pt x="24963" y="76609"/>
                  </a:cubicBezTo>
                  <a:cubicBezTo>
                    <a:pt x="21404" y="79021"/>
                    <a:pt x="16817" y="79358"/>
                    <a:pt x="12566" y="78784"/>
                  </a:cubicBezTo>
                  <a:cubicBezTo>
                    <a:pt x="8316" y="78211"/>
                    <a:pt x="4217" y="76811"/>
                    <a:pt x="1" y="7601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2"/>
            <p:cNvSpPr/>
            <p:nvPr/>
          </p:nvSpPr>
          <p:spPr>
            <a:xfrm rot="-5731928" flipH="1">
              <a:off x="-1600879" y="651151"/>
              <a:ext cx="3578523" cy="1329894"/>
            </a:xfrm>
            <a:custGeom>
              <a:avLst/>
              <a:gdLst/>
              <a:ahLst/>
              <a:cxnLst/>
              <a:rect l="l" t="t" r="r" b="b"/>
              <a:pathLst>
                <a:path w="143147" h="53198" fill="none" extrusionOk="0">
                  <a:moveTo>
                    <a:pt x="141746" y="1"/>
                  </a:moveTo>
                  <a:cubicBezTo>
                    <a:pt x="143146" y="4555"/>
                    <a:pt x="140667" y="9361"/>
                    <a:pt x="137850" y="13207"/>
                  </a:cubicBezTo>
                  <a:cubicBezTo>
                    <a:pt x="134005" y="18453"/>
                    <a:pt x="129248" y="23175"/>
                    <a:pt x="123463" y="26161"/>
                  </a:cubicBezTo>
                  <a:cubicBezTo>
                    <a:pt x="115907" y="30040"/>
                    <a:pt x="107069" y="30698"/>
                    <a:pt x="98585" y="30023"/>
                  </a:cubicBezTo>
                  <a:cubicBezTo>
                    <a:pt x="90101" y="29348"/>
                    <a:pt x="81786" y="27442"/>
                    <a:pt x="73336" y="26481"/>
                  </a:cubicBezTo>
                  <a:cubicBezTo>
                    <a:pt x="68259" y="25908"/>
                    <a:pt x="62929" y="25722"/>
                    <a:pt x="58257" y="27797"/>
                  </a:cubicBezTo>
                  <a:cubicBezTo>
                    <a:pt x="51376" y="30849"/>
                    <a:pt x="46973" y="38372"/>
                    <a:pt x="39721" y="40396"/>
                  </a:cubicBezTo>
                  <a:cubicBezTo>
                    <a:pt x="30259" y="43010"/>
                    <a:pt x="19852" y="35150"/>
                    <a:pt x="10744" y="38794"/>
                  </a:cubicBezTo>
                  <a:cubicBezTo>
                    <a:pt x="4993" y="41104"/>
                    <a:pt x="1839" y="47277"/>
                    <a:pt x="0" y="531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Roboto Slab"/>
              <a:buNone/>
              <a:defRPr sz="30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183" name="Google Shape;183;p22"/>
          <p:cNvGrpSpPr/>
          <p:nvPr/>
        </p:nvGrpSpPr>
        <p:grpSpPr>
          <a:xfrm>
            <a:off x="5334653" y="1395585"/>
            <a:ext cx="5568919" cy="5310809"/>
            <a:chOff x="5334653" y="1395585"/>
            <a:chExt cx="5568919" cy="5310809"/>
          </a:xfrm>
        </p:grpSpPr>
        <p:sp>
          <p:nvSpPr>
            <p:cNvPr id="184" name="Google Shape;184;p22"/>
            <p:cNvSpPr/>
            <p:nvPr/>
          </p:nvSpPr>
          <p:spPr>
            <a:xfrm rot="-5180509" flipH="1">
              <a:off x="5741213" y="2017921"/>
              <a:ext cx="4011899" cy="3474308"/>
            </a:xfrm>
            <a:custGeom>
              <a:avLst/>
              <a:gdLst/>
              <a:ahLst/>
              <a:cxnLst/>
              <a:rect l="l" t="t" r="r" b="b"/>
              <a:pathLst>
                <a:path w="160486" h="138981" extrusionOk="0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2"/>
            <p:cNvSpPr/>
            <p:nvPr/>
          </p:nvSpPr>
          <p:spPr>
            <a:xfrm rot="-5045254" flipH="1">
              <a:off x="6133390" y="2574992"/>
              <a:ext cx="3687602" cy="2979259"/>
            </a:xfrm>
            <a:custGeom>
              <a:avLst/>
              <a:gdLst/>
              <a:ahLst/>
              <a:cxnLst/>
              <a:rect l="l" t="t" r="r" b="b"/>
              <a:pathLst>
                <a:path w="147516" h="119180" extrusionOk="0">
                  <a:moveTo>
                    <a:pt x="129198" y="3003"/>
                  </a:moveTo>
                  <a:cubicBezTo>
                    <a:pt x="119517" y="7827"/>
                    <a:pt x="114389" y="18773"/>
                    <a:pt x="112382" y="29399"/>
                  </a:cubicBezTo>
                  <a:cubicBezTo>
                    <a:pt x="110375" y="40042"/>
                    <a:pt x="110780" y="51039"/>
                    <a:pt x="108486" y="61614"/>
                  </a:cubicBezTo>
                  <a:cubicBezTo>
                    <a:pt x="107238" y="67383"/>
                    <a:pt x="104657" y="73573"/>
                    <a:pt x="99243" y="75917"/>
                  </a:cubicBezTo>
                  <a:cubicBezTo>
                    <a:pt x="95752" y="77418"/>
                    <a:pt x="91771" y="77014"/>
                    <a:pt x="88044" y="76339"/>
                  </a:cubicBezTo>
                  <a:cubicBezTo>
                    <a:pt x="81786" y="75226"/>
                    <a:pt x="75630" y="73472"/>
                    <a:pt x="69305" y="73101"/>
                  </a:cubicBezTo>
                  <a:cubicBezTo>
                    <a:pt x="62980" y="72713"/>
                    <a:pt x="56234" y="73860"/>
                    <a:pt x="51376" y="77924"/>
                  </a:cubicBezTo>
                  <a:cubicBezTo>
                    <a:pt x="45945" y="82445"/>
                    <a:pt x="43499" y="89967"/>
                    <a:pt x="37714" y="93998"/>
                  </a:cubicBezTo>
                  <a:cubicBezTo>
                    <a:pt x="28674" y="100306"/>
                    <a:pt x="15670" y="95685"/>
                    <a:pt x="5668" y="100306"/>
                  </a:cubicBezTo>
                  <a:cubicBezTo>
                    <a:pt x="2767" y="101639"/>
                    <a:pt x="1" y="104186"/>
                    <a:pt x="18" y="107373"/>
                  </a:cubicBezTo>
                  <a:cubicBezTo>
                    <a:pt x="51" y="110865"/>
                    <a:pt x="3340" y="113412"/>
                    <a:pt x="6562" y="114795"/>
                  </a:cubicBezTo>
                  <a:cubicBezTo>
                    <a:pt x="16766" y="119180"/>
                    <a:pt x="28488" y="117341"/>
                    <a:pt x="39266" y="114677"/>
                  </a:cubicBezTo>
                  <a:cubicBezTo>
                    <a:pt x="50044" y="112012"/>
                    <a:pt x="61024" y="108571"/>
                    <a:pt x="72038" y="110005"/>
                  </a:cubicBezTo>
                  <a:cubicBezTo>
                    <a:pt x="81904" y="111286"/>
                    <a:pt x="91451" y="116448"/>
                    <a:pt x="101284" y="114879"/>
                  </a:cubicBezTo>
                  <a:cubicBezTo>
                    <a:pt x="106918" y="113985"/>
                    <a:pt x="111994" y="110932"/>
                    <a:pt x="116346" y="107238"/>
                  </a:cubicBezTo>
                  <a:cubicBezTo>
                    <a:pt x="124931" y="99952"/>
                    <a:pt x="131087" y="90102"/>
                    <a:pt x="135321" y="79662"/>
                  </a:cubicBezTo>
                  <a:cubicBezTo>
                    <a:pt x="139554" y="69221"/>
                    <a:pt x="141932" y="58140"/>
                    <a:pt x="143940" y="47059"/>
                  </a:cubicBezTo>
                  <a:cubicBezTo>
                    <a:pt x="145930" y="36028"/>
                    <a:pt x="147515" y="24491"/>
                    <a:pt x="144327" y="13747"/>
                  </a:cubicBezTo>
                  <a:cubicBezTo>
                    <a:pt x="143265" y="10155"/>
                    <a:pt x="141646" y="5685"/>
                    <a:pt x="139166" y="2784"/>
                  </a:cubicBezTo>
                  <a:cubicBezTo>
                    <a:pt x="136738" y="1"/>
                    <a:pt x="132150" y="1519"/>
                    <a:pt x="129198" y="300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2"/>
            <p:cNvSpPr/>
            <p:nvPr/>
          </p:nvSpPr>
          <p:spPr>
            <a:xfrm rot="-4304122" flipH="1">
              <a:off x="6042651" y="3019518"/>
              <a:ext cx="4241890" cy="2547249"/>
            </a:xfrm>
            <a:custGeom>
              <a:avLst/>
              <a:gdLst/>
              <a:ahLst/>
              <a:cxnLst/>
              <a:rect l="l" t="t" r="r" b="b"/>
              <a:pathLst>
                <a:path w="169679" h="101892" extrusionOk="0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2"/>
            <p:cNvSpPr/>
            <p:nvPr/>
          </p:nvSpPr>
          <p:spPr>
            <a:xfrm rot="-6833944" flipH="1">
              <a:off x="6511363" y="2341447"/>
              <a:ext cx="3876968" cy="3649708"/>
            </a:xfrm>
            <a:custGeom>
              <a:avLst/>
              <a:gdLst/>
              <a:ahLst/>
              <a:cxnLst/>
              <a:rect l="l" t="t" r="r" b="b"/>
              <a:pathLst>
                <a:path w="155089" h="145998" fill="none" extrusionOk="0">
                  <a:moveTo>
                    <a:pt x="112989" y="1"/>
                  </a:moveTo>
                  <a:cubicBezTo>
                    <a:pt x="104235" y="3070"/>
                    <a:pt x="98602" y="13157"/>
                    <a:pt x="100592" y="22214"/>
                  </a:cubicBezTo>
                  <a:cubicBezTo>
                    <a:pt x="101267" y="25284"/>
                    <a:pt x="102802" y="28286"/>
                    <a:pt x="105366" y="30091"/>
                  </a:cubicBezTo>
                  <a:cubicBezTo>
                    <a:pt x="110763" y="33835"/>
                    <a:pt x="118015" y="31136"/>
                    <a:pt x="124526" y="30377"/>
                  </a:cubicBezTo>
                  <a:cubicBezTo>
                    <a:pt x="132234" y="29467"/>
                    <a:pt x="140397" y="31693"/>
                    <a:pt x="146183" y="36888"/>
                  </a:cubicBezTo>
                  <a:cubicBezTo>
                    <a:pt x="151951" y="42066"/>
                    <a:pt x="155088" y="50246"/>
                    <a:pt x="153654" y="57887"/>
                  </a:cubicBezTo>
                  <a:cubicBezTo>
                    <a:pt x="151580" y="69002"/>
                    <a:pt x="139790" y="76963"/>
                    <a:pt x="128523" y="75934"/>
                  </a:cubicBezTo>
                  <a:cubicBezTo>
                    <a:pt x="117864" y="74956"/>
                    <a:pt x="107221" y="67416"/>
                    <a:pt x="97337" y="71481"/>
                  </a:cubicBezTo>
                  <a:cubicBezTo>
                    <a:pt x="89966" y="74517"/>
                    <a:pt x="86492" y="82765"/>
                    <a:pt x="83625" y="90203"/>
                  </a:cubicBezTo>
                  <a:cubicBezTo>
                    <a:pt x="80740" y="97624"/>
                    <a:pt x="76895" y="105821"/>
                    <a:pt x="69339" y="108351"/>
                  </a:cubicBezTo>
                  <a:cubicBezTo>
                    <a:pt x="64177" y="110072"/>
                    <a:pt x="58561" y="108638"/>
                    <a:pt x="53214" y="107609"/>
                  </a:cubicBezTo>
                  <a:cubicBezTo>
                    <a:pt x="47884" y="106580"/>
                    <a:pt x="42487" y="105956"/>
                    <a:pt x="37073" y="105754"/>
                  </a:cubicBezTo>
                  <a:cubicBezTo>
                    <a:pt x="32839" y="105585"/>
                    <a:pt x="28201" y="105821"/>
                    <a:pt x="25013" y="108621"/>
                  </a:cubicBezTo>
                  <a:cubicBezTo>
                    <a:pt x="21893" y="111354"/>
                    <a:pt x="21033" y="115773"/>
                    <a:pt x="19667" y="119703"/>
                  </a:cubicBezTo>
                  <a:cubicBezTo>
                    <a:pt x="16007" y="130126"/>
                    <a:pt x="7877" y="138256"/>
                    <a:pt x="0" y="1459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2"/>
            <p:cNvSpPr/>
            <p:nvPr/>
          </p:nvSpPr>
          <p:spPr>
            <a:xfrm rot="-6259434" flipH="1">
              <a:off x="5864499" y="2904668"/>
              <a:ext cx="2951637" cy="3386356"/>
            </a:xfrm>
            <a:custGeom>
              <a:avLst/>
              <a:gdLst/>
              <a:ahLst/>
              <a:cxnLst/>
              <a:rect l="l" t="t" r="r" b="b"/>
              <a:pathLst>
                <a:path w="118067" h="135456" fill="none" extrusionOk="0">
                  <a:moveTo>
                    <a:pt x="89950" y="1"/>
                  </a:moveTo>
                  <a:cubicBezTo>
                    <a:pt x="85227" y="5263"/>
                    <a:pt x="85311" y="13545"/>
                    <a:pt x="88229" y="19988"/>
                  </a:cubicBezTo>
                  <a:cubicBezTo>
                    <a:pt x="91147" y="26431"/>
                    <a:pt x="96376" y="31507"/>
                    <a:pt x="101368" y="36517"/>
                  </a:cubicBezTo>
                  <a:cubicBezTo>
                    <a:pt x="106378" y="41509"/>
                    <a:pt x="111438" y="46822"/>
                    <a:pt x="113883" y="53468"/>
                  </a:cubicBezTo>
                  <a:cubicBezTo>
                    <a:pt x="118066" y="64869"/>
                    <a:pt x="112956" y="78734"/>
                    <a:pt x="102768" y="85362"/>
                  </a:cubicBezTo>
                  <a:cubicBezTo>
                    <a:pt x="99192" y="87673"/>
                    <a:pt x="94908" y="89225"/>
                    <a:pt x="90692" y="88584"/>
                  </a:cubicBezTo>
                  <a:cubicBezTo>
                    <a:pt x="86172" y="87892"/>
                    <a:pt x="82292" y="84823"/>
                    <a:pt x="77789" y="84148"/>
                  </a:cubicBezTo>
                  <a:cubicBezTo>
                    <a:pt x="70368" y="83069"/>
                    <a:pt x="63638" y="88736"/>
                    <a:pt x="59371" y="94892"/>
                  </a:cubicBezTo>
                  <a:cubicBezTo>
                    <a:pt x="55103" y="101065"/>
                    <a:pt x="52000" y="108250"/>
                    <a:pt x="46215" y="113023"/>
                  </a:cubicBezTo>
                  <a:cubicBezTo>
                    <a:pt x="41509" y="116886"/>
                    <a:pt x="35488" y="118758"/>
                    <a:pt x="29416" y="118286"/>
                  </a:cubicBezTo>
                  <a:cubicBezTo>
                    <a:pt x="24322" y="117847"/>
                    <a:pt x="19296" y="115722"/>
                    <a:pt x="14219" y="116464"/>
                  </a:cubicBezTo>
                  <a:cubicBezTo>
                    <a:pt x="5297" y="117746"/>
                    <a:pt x="0" y="127158"/>
                    <a:pt x="3542" y="135456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2"/>
            <p:cNvSpPr/>
            <p:nvPr/>
          </p:nvSpPr>
          <p:spPr>
            <a:xfrm rot="6448912" flipH="1">
              <a:off x="8153137" y="1488034"/>
              <a:ext cx="773765" cy="790640"/>
            </a:xfrm>
            <a:custGeom>
              <a:avLst/>
              <a:gdLst/>
              <a:ahLst/>
              <a:cxnLst/>
              <a:rect l="l" t="t" r="r" b="b"/>
              <a:pathLst>
                <a:path w="30951" h="31626" extrusionOk="0">
                  <a:moveTo>
                    <a:pt x="10981" y="30428"/>
                  </a:moveTo>
                  <a:cubicBezTo>
                    <a:pt x="16209" y="31626"/>
                    <a:pt x="22096" y="30310"/>
                    <a:pt x="25891" y="26515"/>
                  </a:cubicBezTo>
                  <a:cubicBezTo>
                    <a:pt x="29686" y="22720"/>
                    <a:pt x="30951" y="16429"/>
                    <a:pt x="28404" y="11706"/>
                  </a:cubicBezTo>
                  <a:cubicBezTo>
                    <a:pt x="27308" y="9682"/>
                    <a:pt x="25604" y="8029"/>
                    <a:pt x="23715" y="6714"/>
                  </a:cubicBezTo>
                  <a:cubicBezTo>
                    <a:pt x="17829" y="2649"/>
                    <a:pt x="4066" y="1"/>
                    <a:pt x="1789" y="9547"/>
                  </a:cubicBezTo>
                  <a:cubicBezTo>
                    <a:pt x="1" y="17103"/>
                    <a:pt x="2767" y="28539"/>
                    <a:pt x="10981" y="304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6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3"/>
          <p:cNvGrpSpPr/>
          <p:nvPr/>
        </p:nvGrpSpPr>
        <p:grpSpPr>
          <a:xfrm>
            <a:off x="5522402" y="2530398"/>
            <a:ext cx="5188215" cy="4557326"/>
            <a:chOff x="5522402" y="2530398"/>
            <a:chExt cx="5188215" cy="4557326"/>
          </a:xfrm>
        </p:grpSpPr>
        <p:grpSp>
          <p:nvGrpSpPr>
            <p:cNvPr id="192" name="Google Shape;192;p23"/>
            <p:cNvGrpSpPr/>
            <p:nvPr/>
          </p:nvGrpSpPr>
          <p:grpSpPr>
            <a:xfrm>
              <a:off x="5522402" y="2719725"/>
              <a:ext cx="5188215" cy="3820875"/>
              <a:chOff x="5522402" y="2719725"/>
              <a:chExt cx="5188215" cy="3820875"/>
            </a:xfrm>
          </p:grpSpPr>
          <p:sp>
            <p:nvSpPr>
              <p:cNvPr id="193" name="Google Shape;193;p23"/>
              <p:cNvSpPr/>
              <p:nvPr/>
            </p:nvSpPr>
            <p:spPr>
              <a:xfrm>
                <a:off x="5522402" y="2719725"/>
                <a:ext cx="4012150" cy="3474525"/>
              </a:xfrm>
              <a:custGeom>
                <a:avLst/>
                <a:gdLst/>
                <a:ahLst/>
                <a:cxnLst/>
                <a:rect l="l" t="t" r="r" b="b"/>
                <a:pathLst>
                  <a:path w="160486" h="138981" extrusionOk="0">
                    <a:moveTo>
                      <a:pt x="131459" y="16344"/>
                    </a:moveTo>
                    <a:cubicBezTo>
                      <a:pt x="127377" y="23765"/>
                      <a:pt x="125387" y="32215"/>
                      <a:pt x="124645" y="40665"/>
                    </a:cubicBezTo>
                    <a:cubicBezTo>
                      <a:pt x="123531" y="53568"/>
                      <a:pt x="125100" y="67230"/>
                      <a:pt x="119416" y="78868"/>
                    </a:cubicBezTo>
                    <a:cubicBezTo>
                      <a:pt x="113395" y="91164"/>
                      <a:pt x="99142" y="98889"/>
                      <a:pt x="85548" y="97202"/>
                    </a:cubicBezTo>
                    <a:cubicBezTo>
                      <a:pt x="77756" y="96224"/>
                      <a:pt x="70554" y="92530"/>
                      <a:pt x="62846" y="90928"/>
                    </a:cubicBezTo>
                    <a:cubicBezTo>
                      <a:pt x="55154" y="89325"/>
                      <a:pt x="45895" y="90523"/>
                      <a:pt x="41509" y="97033"/>
                    </a:cubicBezTo>
                    <a:cubicBezTo>
                      <a:pt x="39249" y="100373"/>
                      <a:pt x="38575" y="104725"/>
                      <a:pt x="35775" y="107609"/>
                    </a:cubicBezTo>
                    <a:cubicBezTo>
                      <a:pt x="29686" y="113866"/>
                      <a:pt x="18706" y="109295"/>
                      <a:pt x="10694" y="112719"/>
                    </a:cubicBezTo>
                    <a:cubicBezTo>
                      <a:pt x="1924" y="116481"/>
                      <a:pt x="1" y="128068"/>
                      <a:pt x="7102" y="134460"/>
                    </a:cubicBezTo>
                    <a:cubicBezTo>
                      <a:pt x="11706" y="138610"/>
                      <a:pt x="18554" y="138981"/>
                      <a:pt x="24727" y="138458"/>
                    </a:cubicBezTo>
                    <a:cubicBezTo>
                      <a:pt x="38608" y="137311"/>
                      <a:pt x="52051" y="132909"/>
                      <a:pt x="65932" y="131930"/>
                    </a:cubicBezTo>
                    <a:cubicBezTo>
                      <a:pt x="77621" y="131121"/>
                      <a:pt x="89343" y="132757"/>
                      <a:pt x="100778" y="135219"/>
                    </a:cubicBezTo>
                    <a:cubicBezTo>
                      <a:pt x="107778" y="136737"/>
                      <a:pt x="114980" y="138576"/>
                      <a:pt x="122013" y="137176"/>
                    </a:cubicBezTo>
                    <a:cubicBezTo>
                      <a:pt x="131020" y="135388"/>
                      <a:pt x="138222" y="128557"/>
                      <a:pt x="143383" y="120967"/>
                    </a:cubicBezTo>
                    <a:cubicBezTo>
                      <a:pt x="158293" y="99007"/>
                      <a:pt x="159406" y="70806"/>
                      <a:pt x="160081" y="44258"/>
                    </a:cubicBezTo>
                    <a:cubicBezTo>
                      <a:pt x="160300" y="36466"/>
                      <a:pt x="160486" y="28589"/>
                      <a:pt x="159103" y="20898"/>
                    </a:cubicBezTo>
                    <a:cubicBezTo>
                      <a:pt x="158344" y="16749"/>
                      <a:pt x="157096" y="12667"/>
                      <a:pt x="155207" y="8906"/>
                    </a:cubicBezTo>
                    <a:cubicBezTo>
                      <a:pt x="154026" y="6511"/>
                      <a:pt x="151310" y="641"/>
                      <a:pt x="148258" y="321"/>
                    </a:cubicBezTo>
                    <a:cubicBezTo>
                      <a:pt x="145255" y="0"/>
                      <a:pt x="140735" y="4689"/>
                      <a:pt x="138779" y="6612"/>
                    </a:cubicBezTo>
                    <a:cubicBezTo>
                      <a:pt x="135878" y="9479"/>
                      <a:pt x="133415" y="12751"/>
                      <a:pt x="131459" y="1634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5000">
                    <a:srgbClr val="004C9A"/>
                  </a:gs>
                  <a:gs pos="100000">
                    <a:schemeClr val="accent2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3"/>
              <p:cNvSpPr/>
              <p:nvPr/>
            </p:nvSpPr>
            <p:spPr>
              <a:xfrm rot="-5400000" flipH="1">
                <a:off x="6753292" y="2583275"/>
                <a:ext cx="3559275" cy="4355375"/>
              </a:xfrm>
              <a:custGeom>
                <a:avLst/>
                <a:gdLst/>
                <a:ahLst/>
                <a:cxnLst/>
                <a:rect l="l" t="t" r="r" b="b"/>
                <a:pathLst>
                  <a:path w="142371" h="174215" extrusionOk="0">
                    <a:moveTo>
                      <a:pt x="85227" y="20139"/>
                    </a:moveTo>
                    <a:cubicBezTo>
                      <a:pt x="81618" y="28757"/>
                      <a:pt x="80960" y="38439"/>
                      <a:pt x="82461" y="47648"/>
                    </a:cubicBezTo>
                    <a:cubicBezTo>
                      <a:pt x="83659" y="55002"/>
                      <a:pt x="86188" y="62322"/>
                      <a:pt x="85278" y="69709"/>
                    </a:cubicBezTo>
                    <a:cubicBezTo>
                      <a:pt x="84232" y="78210"/>
                      <a:pt x="78565" y="85733"/>
                      <a:pt x="71329" y="90320"/>
                    </a:cubicBezTo>
                    <a:cubicBezTo>
                      <a:pt x="64076" y="94908"/>
                      <a:pt x="55390" y="96814"/>
                      <a:pt x="46822" y="97185"/>
                    </a:cubicBezTo>
                    <a:cubicBezTo>
                      <a:pt x="41560" y="97404"/>
                      <a:pt x="36247" y="97084"/>
                      <a:pt x="31086" y="98113"/>
                    </a:cubicBezTo>
                    <a:cubicBezTo>
                      <a:pt x="25908" y="99125"/>
                      <a:pt x="20746" y="101756"/>
                      <a:pt x="18216" y="106360"/>
                    </a:cubicBezTo>
                    <a:cubicBezTo>
                      <a:pt x="13409" y="115097"/>
                      <a:pt x="19448" y="127444"/>
                      <a:pt x="13291" y="135270"/>
                    </a:cubicBezTo>
                    <a:cubicBezTo>
                      <a:pt x="11335" y="137749"/>
                      <a:pt x="8451" y="139284"/>
                      <a:pt x="6207" y="141493"/>
                    </a:cubicBezTo>
                    <a:cubicBezTo>
                      <a:pt x="338" y="147296"/>
                      <a:pt x="1" y="157449"/>
                      <a:pt x="4706" y="164230"/>
                    </a:cubicBezTo>
                    <a:cubicBezTo>
                      <a:pt x="9429" y="170993"/>
                      <a:pt x="18334" y="174215"/>
                      <a:pt x="26498" y="173085"/>
                    </a:cubicBezTo>
                    <a:cubicBezTo>
                      <a:pt x="42319" y="170875"/>
                      <a:pt x="52978" y="155037"/>
                      <a:pt x="68293" y="150500"/>
                    </a:cubicBezTo>
                    <a:cubicBezTo>
                      <a:pt x="83068" y="146132"/>
                      <a:pt x="99834" y="152980"/>
                      <a:pt x="114035" y="147026"/>
                    </a:cubicBezTo>
                    <a:cubicBezTo>
                      <a:pt x="120512" y="144310"/>
                      <a:pt x="125724" y="139166"/>
                      <a:pt x="129721" y="133398"/>
                    </a:cubicBezTo>
                    <a:cubicBezTo>
                      <a:pt x="138998" y="120056"/>
                      <a:pt x="142371" y="103257"/>
                      <a:pt x="141696" y="87031"/>
                    </a:cubicBezTo>
                    <a:cubicBezTo>
                      <a:pt x="141038" y="70806"/>
                      <a:pt x="136603" y="54951"/>
                      <a:pt x="131374" y="39586"/>
                    </a:cubicBezTo>
                    <a:cubicBezTo>
                      <a:pt x="128625" y="31557"/>
                      <a:pt x="125656" y="23529"/>
                      <a:pt x="121068" y="16411"/>
                    </a:cubicBezTo>
                    <a:cubicBezTo>
                      <a:pt x="117695" y="11149"/>
                      <a:pt x="109633" y="0"/>
                      <a:pt x="102397" y="1316"/>
                    </a:cubicBezTo>
                    <a:cubicBezTo>
                      <a:pt x="94841" y="2682"/>
                      <a:pt x="87875" y="13814"/>
                      <a:pt x="85227" y="201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 rot="5706375" flipH="1">
                <a:off x="8530054" y="4325785"/>
                <a:ext cx="679304" cy="799900"/>
              </a:xfrm>
              <a:custGeom>
                <a:avLst/>
                <a:gdLst/>
                <a:ahLst/>
                <a:cxnLst/>
                <a:rect l="l" t="t" r="r" b="b"/>
                <a:pathLst>
                  <a:path w="27173" h="31997" extrusionOk="0">
                    <a:moveTo>
                      <a:pt x="14624" y="11976"/>
                    </a:moveTo>
                    <a:cubicBezTo>
                      <a:pt x="17221" y="14135"/>
                      <a:pt x="20662" y="15096"/>
                      <a:pt x="23209" y="17305"/>
                    </a:cubicBezTo>
                    <a:cubicBezTo>
                      <a:pt x="25148" y="18992"/>
                      <a:pt x="26447" y="21286"/>
                      <a:pt x="26903" y="23799"/>
                    </a:cubicBezTo>
                    <a:cubicBezTo>
                      <a:pt x="27172" y="25368"/>
                      <a:pt x="27088" y="27071"/>
                      <a:pt x="26312" y="28454"/>
                    </a:cubicBezTo>
                    <a:cubicBezTo>
                      <a:pt x="24997" y="30816"/>
                      <a:pt x="22045" y="31760"/>
                      <a:pt x="19346" y="31828"/>
                    </a:cubicBezTo>
                    <a:cubicBezTo>
                      <a:pt x="12819" y="31996"/>
                      <a:pt x="6545" y="28049"/>
                      <a:pt x="3104" y="22500"/>
                    </a:cubicBezTo>
                    <a:cubicBezTo>
                      <a:pt x="1147" y="19346"/>
                      <a:pt x="0" y="15653"/>
                      <a:pt x="237" y="11959"/>
                    </a:cubicBezTo>
                    <a:cubicBezTo>
                      <a:pt x="456" y="8248"/>
                      <a:pt x="2109" y="4605"/>
                      <a:pt x="4993" y="2294"/>
                    </a:cubicBezTo>
                    <a:cubicBezTo>
                      <a:pt x="7826" y="0"/>
                      <a:pt x="9985" y="692"/>
                      <a:pt x="10475" y="3863"/>
                    </a:cubicBezTo>
                    <a:cubicBezTo>
                      <a:pt x="10947" y="7051"/>
                      <a:pt x="12077" y="9850"/>
                      <a:pt x="14624" y="119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" name="Google Shape;196;p23"/>
            <p:cNvSpPr/>
            <p:nvPr/>
          </p:nvSpPr>
          <p:spPr>
            <a:xfrm rot="6089046" flipH="1">
              <a:off x="7530654" y="3032829"/>
              <a:ext cx="3000636" cy="2416810"/>
            </a:xfrm>
            <a:custGeom>
              <a:avLst/>
              <a:gdLst/>
              <a:ahLst/>
              <a:cxnLst/>
              <a:rect l="l" t="t" r="r" b="b"/>
              <a:pathLst>
                <a:path w="120023" h="79358" fill="none" extrusionOk="0">
                  <a:moveTo>
                    <a:pt x="115233" y="1"/>
                  </a:moveTo>
                  <a:cubicBezTo>
                    <a:pt x="117088" y="153"/>
                    <a:pt x="118623" y="1654"/>
                    <a:pt x="119331" y="3374"/>
                  </a:cubicBezTo>
                  <a:cubicBezTo>
                    <a:pt x="120023" y="5094"/>
                    <a:pt x="120006" y="7034"/>
                    <a:pt x="119804" y="8889"/>
                  </a:cubicBezTo>
                  <a:cubicBezTo>
                    <a:pt x="118724" y="19009"/>
                    <a:pt x="112467" y="28252"/>
                    <a:pt x="103932" y="33784"/>
                  </a:cubicBezTo>
                  <a:cubicBezTo>
                    <a:pt x="95398" y="39317"/>
                    <a:pt x="84806" y="41273"/>
                    <a:pt x="74702" y="40093"/>
                  </a:cubicBezTo>
                  <a:cubicBezTo>
                    <a:pt x="67315" y="39232"/>
                    <a:pt x="60180" y="36787"/>
                    <a:pt x="52776" y="36298"/>
                  </a:cubicBezTo>
                  <a:cubicBezTo>
                    <a:pt x="47834" y="35977"/>
                    <a:pt x="42352" y="36787"/>
                    <a:pt x="39047" y="40464"/>
                  </a:cubicBezTo>
                  <a:cubicBezTo>
                    <a:pt x="37293" y="42420"/>
                    <a:pt x="36348" y="44950"/>
                    <a:pt x="35673" y="47497"/>
                  </a:cubicBezTo>
                  <a:cubicBezTo>
                    <a:pt x="33852" y="54244"/>
                    <a:pt x="33616" y="61412"/>
                    <a:pt x="31153" y="67939"/>
                  </a:cubicBezTo>
                  <a:cubicBezTo>
                    <a:pt x="29888" y="71313"/>
                    <a:pt x="27948" y="74602"/>
                    <a:pt x="24963" y="76609"/>
                  </a:cubicBezTo>
                  <a:cubicBezTo>
                    <a:pt x="21404" y="79021"/>
                    <a:pt x="16817" y="79358"/>
                    <a:pt x="12566" y="78784"/>
                  </a:cubicBezTo>
                  <a:cubicBezTo>
                    <a:pt x="8316" y="78211"/>
                    <a:pt x="4217" y="76811"/>
                    <a:pt x="1" y="7601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 rot="6089046" flipH="1">
              <a:off x="6533532" y="3940602"/>
              <a:ext cx="3578748" cy="2324454"/>
            </a:xfrm>
            <a:custGeom>
              <a:avLst/>
              <a:gdLst/>
              <a:ahLst/>
              <a:cxnLst/>
              <a:rect l="l" t="t" r="r" b="b"/>
              <a:pathLst>
                <a:path w="143147" h="53198" fill="none" extrusionOk="0">
                  <a:moveTo>
                    <a:pt x="141746" y="1"/>
                  </a:moveTo>
                  <a:cubicBezTo>
                    <a:pt x="143146" y="4555"/>
                    <a:pt x="140667" y="9361"/>
                    <a:pt x="137850" y="13207"/>
                  </a:cubicBezTo>
                  <a:cubicBezTo>
                    <a:pt x="134005" y="18453"/>
                    <a:pt x="129248" y="23175"/>
                    <a:pt x="123463" y="26161"/>
                  </a:cubicBezTo>
                  <a:cubicBezTo>
                    <a:pt x="115907" y="30040"/>
                    <a:pt x="107069" y="30698"/>
                    <a:pt x="98585" y="30023"/>
                  </a:cubicBezTo>
                  <a:cubicBezTo>
                    <a:pt x="90101" y="29348"/>
                    <a:pt x="81786" y="27442"/>
                    <a:pt x="73336" y="26481"/>
                  </a:cubicBezTo>
                  <a:cubicBezTo>
                    <a:pt x="68259" y="25908"/>
                    <a:pt x="62929" y="25722"/>
                    <a:pt x="58257" y="27797"/>
                  </a:cubicBezTo>
                  <a:cubicBezTo>
                    <a:pt x="51376" y="30849"/>
                    <a:pt x="46973" y="38372"/>
                    <a:pt x="39721" y="40396"/>
                  </a:cubicBezTo>
                  <a:cubicBezTo>
                    <a:pt x="30259" y="43010"/>
                    <a:pt x="19852" y="35150"/>
                    <a:pt x="10744" y="38794"/>
                  </a:cubicBezTo>
                  <a:cubicBezTo>
                    <a:pt x="4993" y="41104"/>
                    <a:pt x="1839" y="47277"/>
                    <a:pt x="0" y="531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Roboto Slab"/>
              <a:buNone/>
              <a:defRPr sz="30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199" name="Google Shape;199;p23"/>
          <p:cNvGrpSpPr/>
          <p:nvPr/>
        </p:nvGrpSpPr>
        <p:grpSpPr>
          <a:xfrm>
            <a:off x="-1625237" y="-1616332"/>
            <a:ext cx="4702171" cy="4831628"/>
            <a:chOff x="-1076112" y="-1486657"/>
            <a:chExt cx="4702171" cy="4831628"/>
          </a:xfrm>
        </p:grpSpPr>
        <p:sp>
          <p:nvSpPr>
            <p:cNvPr id="200" name="Google Shape;200;p23"/>
            <p:cNvSpPr/>
            <p:nvPr/>
          </p:nvSpPr>
          <p:spPr>
            <a:xfrm>
              <a:off x="-424041" y="-351354"/>
              <a:ext cx="4050100" cy="3696325"/>
            </a:xfrm>
            <a:custGeom>
              <a:avLst/>
              <a:gdLst/>
              <a:ahLst/>
              <a:cxnLst/>
              <a:rect l="l" t="t" r="r" b="b"/>
              <a:pathLst>
                <a:path w="162004" h="147853" extrusionOk="0">
                  <a:moveTo>
                    <a:pt x="157214" y="20324"/>
                  </a:moveTo>
                  <a:cubicBezTo>
                    <a:pt x="151681" y="28926"/>
                    <a:pt x="142961" y="35639"/>
                    <a:pt x="132976" y="37916"/>
                  </a:cubicBezTo>
                  <a:cubicBezTo>
                    <a:pt x="119196" y="41070"/>
                    <a:pt x="103156" y="36196"/>
                    <a:pt x="91586" y="44325"/>
                  </a:cubicBezTo>
                  <a:cubicBezTo>
                    <a:pt x="79240" y="52995"/>
                    <a:pt x="77654" y="73083"/>
                    <a:pt x="63840" y="79172"/>
                  </a:cubicBezTo>
                  <a:cubicBezTo>
                    <a:pt x="57246" y="82073"/>
                    <a:pt x="49622" y="80825"/>
                    <a:pt x="42521" y="82123"/>
                  </a:cubicBezTo>
                  <a:cubicBezTo>
                    <a:pt x="29129" y="84586"/>
                    <a:pt x="18351" y="97303"/>
                    <a:pt x="18132" y="110931"/>
                  </a:cubicBezTo>
                  <a:cubicBezTo>
                    <a:pt x="18065" y="114811"/>
                    <a:pt x="19262" y="119365"/>
                    <a:pt x="22889" y="120798"/>
                  </a:cubicBezTo>
                  <a:cubicBezTo>
                    <a:pt x="24592" y="121473"/>
                    <a:pt x="26498" y="121287"/>
                    <a:pt x="28303" y="120950"/>
                  </a:cubicBezTo>
                  <a:cubicBezTo>
                    <a:pt x="34307" y="119820"/>
                    <a:pt x="40969" y="117121"/>
                    <a:pt x="46114" y="120427"/>
                  </a:cubicBezTo>
                  <a:cubicBezTo>
                    <a:pt x="50668" y="123345"/>
                    <a:pt x="51562" y="129872"/>
                    <a:pt x="49892" y="135000"/>
                  </a:cubicBezTo>
                  <a:cubicBezTo>
                    <a:pt x="48205" y="140127"/>
                    <a:pt x="44174" y="144664"/>
                    <a:pt x="38996" y="146216"/>
                  </a:cubicBezTo>
                  <a:cubicBezTo>
                    <a:pt x="33514" y="147852"/>
                    <a:pt x="27392" y="146047"/>
                    <a:pt x="22855" y="142573"/>
                  </a:cubicBezTo>
                  <a:cubicBezTo>
                    <a:pt x="18301" y="139098"/>
                    <a:pt x="15113" y="134140"/>
                    <a:pt x="12583" y="129012"/>
                  </a:cubicBezTo>
                  <a:cubicBezTo>
                    <a:pt x="7321" y="118353"/>
                    <a:pt x="4555" y="106630"/>
                    <a:pt x="2784" y="94874"/>
                  </a:cubicBezTo>
                  <a:cubicBezTo>
                    <a:pt x="658" y="80656"/>
                    <a:pt x="1" y="65712"/>
                    <a:pt x="5128" y="52269"/>
                  </a:cubicBezTo>
                  <a:cubicBezTo>
                    <a:pt x="8788" y="42740"/>
                    <a:pt x="15147" y="34492"/>
                    <a:pt x="23428" y="28521"/>
                  </a:cubicBezTo>
                  <a:cubicBezTo>
                    <a:pt x="31389" y="22820"/>
                    <a:pt x="40784" y="19481"/>
                    <a:pt x="50145" y="16563"/>
                  </a:cubicBezTo>
                  <a:cubicBezTo>
                    <a:pt x="66590" y="11436"/>
                    <a:pt x="83355" y="7421"/>
                    <a:pt x="100340" y="4537"/>
                  </a:cubicBezTo>
                  <a:cubicBezTo>
                    <a:pt x="117054" y="1720"/>
                    <a:pt x="134258" y="0"/>
                    <a:pt x="150889" y="3306"/>
                  </a:cubicBezTo>
                  <a:cubicBezTo>
                    <a:pt x="160182" y="5161"/>
                    <a:pt x="162004" y="12869"/>
                    <a:pt x="157214" y="20324"/>
                  </a:cubicBezTo>
                  <a:close/>
                </a:path>
              </a:pathLst>
            </a:custGeom>
            <a:gradFill>
              <a:gsLst>
                <a:gs pos="0">
                  <a:srgbClr val="00399C"/>
                </a:gs>
                <a:gs pos="100000">
                  <a:srgbClr val="020A1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-295100" y="-257175"/>
              <a:ext cx="3000575" cy="1983950"/>
            </a:xfrm>
            <a:custGeom>
              <a:avLst/>
              <a:gdLst/>
              <a:ahLst/>
              <a:cxnLst/>
              <a:rect l="l" t="t" r="r" b="b"/>
              <a:pathLst>
                <a:path w="120023" h="79358" fill="none" extrusionOk="0">
                  <a:moveTo>
                    <a:pt x="115233" y="1"/>
                  </a:moveTo>
                  <a:cubicBezTo>
                    <a:pt x="117088" y="153"/>
                    <a:pt x="118623" y="1654"/>
                    <a:pt x="119331" y="3374"/>
                  </a:cubicBezTo>
                  <a:cubicBezTo>
                    <a:pt x="120023" y="5094"/>
                    <a:pt x="120006" y="7034"/>
                    <a:pt x="119804" y="8889"/>
                  </a:cubicBezTo>
                  <a:cubicBezTo>
                    <a:pt x="118724" y="19009"/>
                    <a:pt x="112467" y="28252"/>
                    <a:pt x="103932" y="33784"/>
                  </a:cubicBezTo>
                  <a:cubicBezTo>
                    <a:pt x="95398" y="39317"/>
                    <a:pt x="84806" y="41273"/>
                    <a:pt x="74702" y="40093"/>
                  </a:cubicBezTo>
                  <a:cubicBezTo>
                    <a:pt x="67315" y="39232"/>
                    <a:pt x="60180" y="36787"/>
                    <a:pt x="52776" y="36298"/>
                  </a:cubicBezTo>
                  <a:cubicBezTo>
                    <a:pt x="47834" y="35977"/>
                    <a:pt x="42352" y="36787"/>
                    <a:pt x="39047" y="40464"/>
                  </a:cubicBezTo>
                  <a:cubicBezTo>
                    <a:pt x="37293" y="42420"/>
                    <a:pt x="36348" y="44950"/>
                    <a:pt x="35673" y="47497"/>
                  </a:cubicBezTo>
                  <a:cubicBezTo>
                    <a:pt x="33852" y="54244"/>
                    <a:pt x="33616" y="61412"/>
                    <a:pt x="31153" y="67939"/>
                  </a:cubicBezTo>
                  <a:cubicBezTo>
                    <a:pt x="29888" y="71313"/>
                    <a:pt x="27948" y="74602"/>
                    <a:pt x="24963" y="76609"/>
                  </a:cubicBezTo>
                  <a:cubicBezTo>
                    <a:pt x="21404" y="79021"/>
                    <a:pt x="16817" y="79358"/>
                    <a:pt x="12566" y="78784"/>
                  </a:cubicBezTo>
                  <a:cubicBezTo>
                    <a:pt x="8316" y="78211"/>
                    <a:pt x="4217" y="76811"/>
                    <a:pt x="1" y="7601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-1076112" y="290475"/>
              <a:ext cx="3578675" cy="1329950"/>
            </a:xfrm>
            <a:custGeom>
              <a:avLst/>
              <a:gdLst/>
              <a:ahLst/>
              <a:cxnLst/>
              <a:rect l="l" t="t" r="r" b="b"/>
              <a:pathLst>
                <a:path w="143147" h="53198" fill="none" extrusionOk="0">
                  <a:moveTo>
                    <a:pt x="141746" y="1"/>
                  </a:moveTo>
                  <a:cubicBezTo>
                    <a:pt x="143146" y="4555"/>
                    <a:pt x="140667" y="9361"/>
                    <a:pt x="137850" y="13207"/>
                  </a:cubicBezTo>
                  <a:cubicBezTo>
                    <a:pt x="134005" y="18453"/>
                    <a:pt x="129248" y="23175"/>
                    <a:pt x="123463" y="26161"/>
                  </a:cubicBezTo>
                  <a:cubicBezTo>
                    <a:pt x="115907" y="30040"/>
                    <a:pt x="107069" y="30698"/>
                    <a:pt x="98585" y="30023"/>
                  </a:cubicBezTo>
                  <a:cubicBezTo>
                    <a:pt x="90101" y="29348"/>
                    <a:pt x="81786" y="27442"/>
                    <a:pt x="73336" y="26481"/>
                  </a:cubicBezTo>
                  <a:cubicBezTo>
                    <a:pt x="68259" y="25908"/>
                    <a:pt x="62929" y="25722"/>
                    <a:pt x="58257" y="27797"/>
                  </a:cubicBezTo>
                  <a:cubicBezTo>
                    <a:pt x="51376" y="30849"/>
                    <a:pt x="46973" y="38372"/>
                    <a:pt x="39721" y="40396"/>
                  </a:cubicBezTo>
                  <a:cubicBezTo>
                    <a:pt x="30259" y="43010"/>
                    <a:pt x="19852" y="35150"/>
                    <a:pt x="10744" y="38794"/>
                  </a:cubicBezTo>
                  <a:cubicBezTo>
                    <a:pt x="4993" y="41104"/>
                    <a:pt x="1839" y="47277"/>
                    <a:pt x="0" y="531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 rot="757955">
              <a:off x="-488814" y="-1134609"/>
              <a:ext cx="3573227" cy="3195824"/>
            </a:xfrm>
            <a:custGeom>
              <a:avLst/>
              <a:gdLst/>
              <a:ahLst/>
              <a:cxnLst/>
              <a:rect l="l" t="t" r="r" b="b"/>
              <a:pathLst>
                <a:path w="142928" h="127832" extrusionOk="0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 rot="-2169705" flipH="1">
              <a:off x="-516892" y="-622863"/>
              <a:ext cx="2944241" cy="1903932"/>
            </a:xfrm>
            <a:custGeom>
              <a:avLst/>
              <a:gdLst/>
              <a:ahLst/>
              <a:cxnLst/>
              <a:rect l="l" t="t" r="r" b="b"/>
              <a:pathLst>
                <a:path w="117763" h="76153" extrusionOk="0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Roboto Slab"/>
              <a:buNone/>
              <a:defRPr sz="3000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207" name="Google Shape;207;p24"/>
          <p:cNvGrpSpPr/>
          <p:nvPr/>
        </p:nvGrpSpPr>
        <p:grpSpPr>
          <a:xfrm>
            <a:off x="5992952" y="-1592132"/>
            <a:ext cx="5930348" cy="4726092"/>
            <a:chOff x="5611952" y="-1287332"/>
            <a:chExt cx="5930348" cy="4726092"/>
          </a:xfrm>
        </p:grpSpPr>
        <p:sp>
          <p:nvSpPr>
            <p:cNvPr id="208" name="Google Shape;208;p24"/>
            <p:cNvSpPr/>
            <p:nvPr/>
          </p:nvSpPr>
          <p:spPr>
            <a:xfrm rot="758626" flipH="1">
              <a:off x="5967405" y="-656218"/>
              <a:ext cx="4050308" cy="3696515"/>
            </a:xfrm>
            <a:custGeom>
              <a:avLst/>
              <a:gdLst/>
              <a:ahLst/>
              <a:cxnLst/>
              <a:rect l="l" t="t" r="r" b="b"/>
              <a:pathLst>
                <a:path w="162004" h="147853" extrusionOk="0">
                  <a:moveTo>
                    <a:pt x="157214" y="20324"/>
                  </a:moveTo>
                  <a:cubicBezTo>
                    <a:pt x="151681" y="28926"/>
                    <a:pt x="142961" y="35639"/>
                    <a:pt x="132976" y="37916"/>
                  </a:cubicBezTo>
                  <a:cubicBezTo>
                    <a:pt x="119196" y="41070"/>
                    <a:pt x="103156" y="36196"/>
                    <a:pt x="91586" y="44325"/>
                  </a:cubicBezTo>
                  <a:cubicBezTo>
                    <a:pt x="79240" y="52995"/>
                    <a:pt x="77654" y="73083"/>
                    <a:pt x="63840" y="79172"/>
                  </a:cubicBezTo>
                  <a:cubicBezTo>
                    <a:pt x="57246" y="82073"/>
                    <a:pt x="49622" y="80825"/>
                    <a:pt x="42521" y="82123"/>
                  </a:cubicBezTo>
                  <a:cubicBezTo>
                    <a:pt x="29129" y="84586"/>
                    <a:pt x="18351" y="97303"/>
                    <a:pt x="18132" y="110931"/>
                  </a:cubicBezTo>
                  <a:cubicBezTo>
                    <a:pt x="18065" y="114811"/>
                    <a:pt x="19262" y="119365"/>
                    <a:pt x="22889" y="120798"/>
                  </a:cubicBezTo>
                  <a:cubicBezTo>
                    <a:pt x="24592" y="121473"/>
                    <a:pt x="26498" y="121287"/>
                    <a:pt x="28303" y="120950"/>
                  </a:cubicBezTo>
                  <a:cubicBezTo>
                    <a:pt x="34307" y="119820"/>
                    <a:pt x="40969" y="117121"/>
                    <a:pt x="46114" y="120427"/>
                  </a:cubicBezTo>
                  <a:cubicBezTo>
                    <a:pt x="50668" y="123345"/>
                    <a:pt x="51562" y="129872"/>
                    <a:pt x="49892" y="135000"/>
                  </a:cubicBezTo>
                  <a:cubicBezTo>
                    <a:pt x="48205" y="140127"/>
                    <a:pt x="44174" y="144664"/>
                    <a:pt x="38996" y="146216"/>
                  </a:cubicBezTo>
                  <a:cubicBezTo>
                    <a:pt x="33514" y="147852"/>
                    <a:pt x="27392" y="146047"/>
                    <a:pt x="22855" y="142573"/>
                  </a:cubicBezTo>
                  <a:cubicBezTo>
                    <a:pt x="18301" y="139098"/>
                    <a:pt x="15113" y="134140"/>
                    <a:pt x="12583" y="129012"/>
                  </a:cubicBezTo>
                  <a:cubicBezTo>
                    <a:pt x="7321" y="118353"/>
                    <a:pt x="4555" y="106630"/>
                    <a:pt x="2784" y="94874"/>
                  </a:cubicBezTo>
                  <a:cubicBezTo>
                    <a:pt x="658" y="80656"/>
                    <a:pt x="1" y="65712"/>
                    <a:pt x="5128" y="52269"/>
                  </a:cubicBezTo>
                  <a:cubicBezTo>
                    <a:pt x="8788" y="42740"/>
                    <a:pt x="15147" y="34492"/>
                    <a:pt x="23428" y="28521"/>
                  </a:cubicBezTo>
                  <a:cubicBezTo>
                    <a:pt x="31389" y="22820"/>
                    <a:pt x="40784" y="19481"/>
                    <a:pt x="50145" y="16563"/>
                  </a:cubicBezTo>
                  <a:cubicBezTo>
                    <a:pt x="66590" y="11436"/>
                    <a:pt x="83355" y="7421"/>
                    <a:pt x="100340" y="4537"/>
                  </a:cubicBezTo>
                  <a:cubicBezTo>
                    <a:pt x="117054" y="1720"/>
                    <a:pt x="134258" y="0"/>
                    <a:pt x="150889" y="3306"/>
                  </a:cubicBezTo>
                  <a:cubicBezTo>
                    <a:pt x="160182" y="5161"/>
                    <a:pt x="162004" y="12869"/>
                    <a:pt x="157214" y="20324"/>
                  </a:cubicBezTo>
                  <a:close/>
                </a:path>
              </a:pathLst>
            </a:custGeom>
            <a:gradFill>
              <a:gsLst>
                <a:gs pos="0">
                  <a:srgbClr val="00399C"/>
                </a:gs>
                <a:gs pos="100000">
                  <a:srgbClr val="020A1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4"/>
            <p:cNvSpPr/>
            <p:nvPr/>
          </p:nvSpPr>
          <p:spPr>
            <a:xfrm flipH="1">
              <a:off x="7267375" y="-198950"/>
              <a:ext cx="3000575" cy="2416848"/>
            </a:xfrm>
            <a:custGeom>
              <a:avLst/>
              <a:gdLst/>
              <a:ahLst/>
              <a:cxnLst/>
              <a:rect l="l" t="t" r="r" b="b"/>
              <a:pathLst>
                <a:path w="120023" h="79358" fill="none" extrusionOk="0">
                  <a:moveTo>
                    <a:pt x="115233" y="1"/>
                  </a:moveTo>
                  <a:cubicBezTo>
                    <a:pt x="117088" y="153"/>
                    <a:pt x="118623" y="1654"/>
                    <a:pt x="119331" y="3374"/>
                  </a:cubicBezTo>
                  <a:cubicBezTo>
                    <a:pt x="120023" y="5094"/>
                    <a:pt x="120006" y="7034"/>
                    <a:pt x="119804" y="8889"/>
                  </a:cubicBezTo>
                  <a:cubicBezTo>
                    <a:pt x="118724" y="19009"/>
                    <a:pt x="112467" y="28252"/>
                    <a:pt x="103932" y="33784"/>
                  </a:cubicBezTo>
                  <a:cubicBezTo>
                    <a:pt x="95398" y="39317"/>
                    <a:pt x="84806" y="41273"/>
                    <a:pt x="74702" y="40093"/>
                  </a:cubicBezTo>
                  <a:cubicBezTo>
                    <a:pt x="67315" y="39232"/>
                    <a:pt x="60180" y="36787"/>
                    <a:pt x="52776" y="36298"/>
                  </a:cubicBezTo>
                  <a:cubicBezTo>
                    <a:pt x="47834" y="35977"/>
                    <a:pt x="42352" y="36787"/>
                    <a:pt x="39047" y="40464"/>
                  </a:cubicBezTo>
                  <a:cubicBezTo>
                    <a:pt x="37293" y="42420"/>
                    <a:pt x="36348" y="44950"/>
                    <a:pt x="35673" y="47497"/>
                  </a:cubicBezTo>
                  <a:cubicBezTo>
                    <a:pt x="33852" y="54244"/>
                    <a:pt x="33616" y="61412"/>
                    <a:pt x="31153" y="67939"/>
                  </a:cubicBezTo>
                  <a:cubicBezTo>
                    <a:pt x="29888" y="71313"/>
                    <a:pt x="27948" y="74602"/>
                    <a:pt x="24963" y="76609"/>
                  </a:cubicBezTo>
                  <a:cubicBezTo>
                    <a:pt x="21404" y="79021"/>
                    <a:pt x="16817" y="79358"/>
                    <a:pt x="12566" y="78784"/>
                  </a:cubicBezTo>
                  <a:cubicBezTo>
                    <a:pt x="8316" y="78211"/>
                    <a:pt x="4217" y="76811"/>
                    <a:pt x="1" y="7601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4"/>
            <p:cNvSpPr/>
            <p:nvPr/>
          </p:nvSpPr>
          <p:spPr>
            <a:xfrm flipH="1">
              <a:off x="7963625" y="369600"/>
              <a:ext cx="3578675" cy="2324487"/>
            </a:xfrm>
            <a:custGeom>
              <a:avLst/>
              <a:gdLst/>
              <a:ahLst/>
              <a:cxnLst/>
              <a:rect l="l" t="t" r="r" b="b"/>
              <a:pathLst>
                <a:path w="143147" h="53198" fill="none" extrusionOk="0">
                  <a:moveTo>
                    <a:pt x="141746" y="1"/>
                  </a:moveTo>
                  <a:cubicBezTo>
                    <a:pt x="143146" y="4555"/>
                    <a:pt x="140667" y="9361"/>
                    <a:pt x="137850" y="13207"/>
                  </a:cubicBezTo>
                  <a:cubicBezTo>
                    <a:pt x="134005" y="18453"/>
                    <a:pt x="129248" y="23175"/>
                    <a:pt x="123463" y="26161"/>
                  </a:cubicBezTo>
                  <a:cubicBezTo>
                    <a:pt x="115907" y="30040"/>
                    <a:pt x="107069" y="30698"/>
                    <a:pt x="98585" y="30023"/>
                  </a:cubicBezTo>
                  <a:cubicBezTo>
                    <a:pt x="90101" y="29348"/>
                    <a:pt x="81786" y="27442"/>
                    <a:pt x="73336" y="26481"/>
                  </a:cubicBezTo>
                  <a:cubicBezTo>
                    <a:pt x="68259" y="25908"/>
                    <a:pt x="62929" y="25722"/>
                    <a:pt x="58257" y="27797"/>
                  </a:cubicBezTo>
                  <a:cubicBezTo>
                    <a:pt x="51376" y="30849"/>
                    <a:pt x="46973" y="38372"/>
                    <a:pt x="39721" y="40396"/>
                  </a:cubicBezTo>
                  <a:cubicBezTo>
                    <a:pt x="30259" y="43010"/>
                    <a:pt x="19852" y="35150"/>
                    <a:pt x="10744" y="38794"/>
                  </a:cubicBezTo>
                  <a:cubicBezTo>
                    <a:pt x="4993" y="41104"/>
                    <a:pt x="1839" y="47277"/>
                    <a:pt x="0" y="531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4"/>
            <p:cNvSpPr/>
            <p:nvPr/>
          </p:nvSpPr>
          <p:spPr>
            <a:xfrm rot="-757955" flipH="1">
              <a:off x="7288908" y="-935284"/>
              <a:ext cx="3573227" cy="3195824"/>
            </a:xfrm>
            <a:custGeom>
              <a:avLst/>
              <a:gdLst/>
              <a:ahLst/>
              <a:cxnLst/>
              <a:rect l="l" t="t" r="r" b="b"/>
              <a:pathLst>
                <a:path w="142928" h="127832" extrusionOk="0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4"/>
            <p:cNvSpPr/>
            <p:nvPr/>
          </p:nvSpPr>
          <p:spPr>
            <a:xfrm rot="2169705">
              <a:off x="7812548" y="-336250"/>
              <a:ext cx="2944241" cy="1903932"/>
            </a:xfrm>
            <a:custGeom>
              <a:avLst/>
              <a:gdLst/>
              <a:ahLst/>
              <a:cxnLst/>
              <a:rect l="l" t="t" r="r" b="b"/>
              <a:pathLst>
                <a:path w="117763" h="76153" extrusionOk="0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4"/>
          <p:cNvGrpSpPr/>
          <p:nvPr/>
        </p:nvGrpSpPr>
        <p:grpSpPr>
          <a:xfrm>
            <a:off x="-2496853" y="1311750"/>
            <a:ext cx="5747705" cy="5796187"/>
            <a:chOff x="-2344453" y="1159350"/>
            <a:chExt cx="5747705" cy="5796187"/>
          </a:xfrm>
        </p:grpSpPr>
        <p:sp>
          <p:nvSpPr>
            <p:cNvPr id="214" name="Google Shape;214;p24"/>
            <p:cNvSpPr/>
            <p:nvPr/>
          </p:nvSpPr>
          <p:spPr>
            <a:xfrm flipH="1">
              <a:off x="-979528" y="2449375"/>
              <a:ext cx="4012150" cy="3474525"/>
            </a:xfrm>
            <a:custGeom>
              <a:avLst/>
              <a:gdLst/>
              <a:ahLst/>
              <a:cxnLst/>
              <a:rect l="l" t="t" r="r" b="b"/>
              <a:pathLst>
                <a:path w="160486" h="138981" extrusionOk="0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4"/>
            <p:cNvSpPr/>
            <p:nvPr/>
          </p:nvSpPr>
          <p:spPr>
            <a:xfrm rot="1149337" flipH="1">
              <a:off x="-1885505" y="1779497"/>
              <a:ext cx="4376457" cy="3535793"/>
            </a:xfrm>
            <a:custGeom>
              <a:avLst/>
              <a:gdLst/>
              <a:ahLst/>
              <a:cxnLst/>
              <a:rect l="l" t="t" r="r" b="b"/>
              <a:pathLst>
                <a:path w="147516" h="119180" extrusionOk="0">
                  <a:moveTo>
                    <a:pt x="129198" y="3003"/>
                  </a:moveTo>
                  <a:cubicBezTo>
                    <a:pt x="119517" y="7827"/>
                    <a:pt x="114389" y="18773"/>
                    <a:pt x="112382" y="29399"/>
                  </a:cubicBezTo>
                  <a:cubicBezTo>
                    <a:pt x="110375" y="40042"/>
                    <a:pt x="110780" y="51039"/>
                    <a:pt x="108486" y="61614"/>
                  </a:cubicBezTo>
                  <a:cubicBezTo>
                    <a:pt x="107238" y="67383"/>
                    <a:pt x="104657" y="73573"/>
                    <a:pt x="99243" y="75917"/>
                  </a:cubicBezTo>
                  <a:cubicBezTo>
                    <a:pt x="95752" y="77418"/>
                    <a:pt x="91771" y="77014"/>
                    <a:pt x="88044" y="76339"/>
                  </a:cubicBezTo>
                  <a:cubicBezTo>
                    <a:pt x="81786" y="75226"/>
                    <a:pt x="75630" y="73472"/>
                    <a:pt x="69305" y="73101"/>
                  </a:cubicBezTo>
                  <a:cubicBezTo>
                    <a:pt x="62980" y="72713"/>
                    <a:pt x="56234" y="73860"/>
                    <a:pt x="51376" y="77924"/>
                  </a:cubicBezTo>
                  <a:cubicBezTo>
                    <a:pt x="45945" y="82445"/>
                    <a:pt x="43499" y="89967"/>
                    <a:pt x="37714" y="93998"/>
                  </a:cubicBezTo>
                  <a:cubicBezTo>
                    <a:pt x="28674" y="100306"/>
                    <a:pt x="15670" y="95685"/>
                    <a:pt x="5668" y="100306"/>
                  </a:cubicBezTo>
                  <a:cubicBezTo>
                    <a:pt x="2767" y="101639"/>
                    <a:pt x="1" y="104186"/>
                    <a:pt x="18" y="107373"/>
                  </a:cubicBezTo>
                  <a:cubicBezTo>
                    <a:pt x="51" y="110865"/>
                    <a:pt x="3340" y="113412"/>
                    <a:pt x="6562" y="114795"/>
                  </a:cubicBezTo>
                  <a:cubicBezTo>
                    <a:pt x="16766" y="119180"/>
                    <a:pt x="28488" y="117341"/>
                    <a:pt x="39266" y="114677"/>
                  </a:cubicBezTo>
                  <a:cubicBezTo>
                    <a:pt x="50044" y="112012"/>
                    <a:pt x="61024" y="108571"/>
                    <a:pt x="72038" y="110005"/>
                  </a:cubicBezTo>
                  <a:cubicBezTo>
                    <a:pt x="81904" y="111286"/>
                    <a:pt x="91451" y="116448"/>
                    <a:pt x="101284" y="114879"/>
                  </a:cubicBezTo>
                  <a:cubicBezTo>
                    <a:pt x="106918" y="113985"/>
                    <a:pt x="111994" y="110932"/>
                    <a:pt x="116346" y="107238"/>
                  </a:cubicBezTo>
                  <a:cubicBezTo>
                    <a:pt x="124931" y="99952"/>
                    <a:pt x="131087" y="90102"/>
                    <a:pt x="135321" y="79662"/>
                  </a:cubicBezTo>
                  <a:cubicBezTo>
                    <a:pt x="139554" y="69221"/>
                    <a:pt x="141932" y="58140"/>
                    <a:pt x="143940" y="47059"/>
                  </a:cubicBezTo>
                  <a:cubicBezTo>
                    <a:pt x="145930" y="36028"/>
                    <a:pt x="147515" y="24491"/>
                    <a:pt x="144327" y="13747"/>
                  </a:cubicBezTo>
                  <a:cubicBezTo>
                    <a:pt x="143265" y="10155"/>
                    <a:pt x="141646" y="5685"/>
                    <a:pt x="139166" y="2784"/>
                  </a:cubicBezTo>
                  <a:cubicBezTo>
                    <a:pt x="136738" y="1"/>
                    <a:pt x="132150" y="1519"/>
                    <a:pt x="129198" y="300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4"/>
            <p:cNvSpPr/>
            <p:nvPr/>
          </p:nvSpPr>
          <p:spPr>
            <a:xfrm rot="169989" flipH="1">
              <a:off x="-1232447" y="2104426"/>
              <a:ext cx="4094702" cy="3650026"/>
            </a:xfrm>
            <a:custGeom>
              <a:avLst/>
              <a:gdLst/>
              <a:ahLst/>
              <a:cxnLst/>
              <a:rect l="l" t="t" r="r" b="b"/>
              <a:pathLst>
                <a:path w="155089" h="145998" fill="none" extrusionOk="0">
                  <a:moveTo>
                    <a:pt x="112989" y="1"/>
                  </a:moveTo>
                  <a:cubicBezTo>
                    <a:pt x="104235" y="3070"/>
                    <a:pt x="98602" y="13157"/>
                    <a:pt x="100592" y="22214"/>
                  </a:cubicBezTo>
                  <a:cubicBezTo>
                    <a:pt x="101267" y="25284"/>
                    <a:pt x="102802" y="28286"/>
                    <a:pt x="105366" y="30091"/>
                  </a:cubicBezTo>
                  <a:cubicBezTo>
                    <a:pt x="110763" y="33835"/>
                    <a:pt x="118015" y="31136"/>
                    <a:pt x="124526" y="30377"/>
                  </a:cubicBezTo>
                  <a:cubicBezTo>
                    <a:pt x="132234" y="29467"/>
                    <a:pt x="140397" y="31693"/>
                    <a:pt x="146183" y="36888"/>
                  </a:cubicBezTo>
                  <a:cubicBezTo>
                    <a:pt x="151951" y="42066"/>
                    <a:pt x="155088" y="50246"/>
                    <a:pt x="153654" y="57887"/>
                  </a:cubicBezTo>
                  <a:cubicBezTo>
                    <a:pt x="151580" y="69002"/>
                    <a:pt x="139790" y="76963"/>
                    <a:pt x="128523" y="75934"/>
                  </a:cubicBezTo>
                  <a:cubicBezTo>
                    <a:pt x="117864" y="74956"/>
                    <a:pt x="107221" y="67416"/>
                    <a:pt x="97337" y="71481"/>
                  </a:cubicBezTo>
                  <a:cubicBezTo>
                    <a:pt x="89966" y="74517"/>
                    <a:pt x="86492" y="82765"/>
                    <a:pt x="83625" y="90203"/>
                  </a:cubicBezTo>
                  <a:cubicBezTo>
                    <a:pt x="80740" y="97624"/>
                    <a:pt x="76895" y="105821"/>
                    <a:pt x="69339" y="108351"/>
                  </a:cubicBezTo>
                  <a:cubicBezTo>
                    <a:pt x="64177" y="110072"/>
                    <a:pt x="58561" y="108638"/>
                    <a:pt x="53214" y="107609"/>
                  </a:cubicBezTo>
                  <a:cubicBezTo>
                    <a:pt x="47884" y="106580"/>
                    <a:pt x="42487" y="105956"/>
                    <a:pt x="37073" y="105754"/>
                  </a:cubicBezTo>
                  <a:cubicBezTo>
                    <a:pt x="32839" y="105585"/>
                    <a:pt x="28201" y="105821"/>
                    <a:pt x="25013" y="108621"/>
                  </a:cubicBezTo>
                  <a:cubicBezTo>
                    <a:pt x="21893" y="111354"/>
                    <a:pt x="21033" y="115773"/>
                    <a:pt x="19667" y="119703"/>
                  </a:cubicBezTo>
                  <a:cubicBezTo>
                    <a:pt x="16007" y="130126"/>
                    <a:pt x="7877" y="138256"/>
                    <a:pt x="0" y="1459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4"/>
            <p:cNvSpPr/>
            <p:nvPr/>
          </p:nvSpPr>
          <p:spPr>
            <a:xfrm rot="-472103" flipH="1">
              <a:off x="-291284" y="2790926"/>
              <a:ext cx="2951719" cy="3386451"/>
            </a:xfrm>
            <a:custGeom>
              <a:avLst/>
              <a:gdLst/>
              <a:ahLst/>
              <a:cxnLst/>
              <a:rect l="l" t="t" r="r" b="b"/>
              <a:pathLst>
                <a:path w="118067" h="135456" fill="none" extrusionOk="0">
                  <a:moveTo>
                    <a:pt x="89950" y="1"/>
                  </a:moveTo>
                  <a:cubicBezTo>
                    <a:pt x="85227" y="5263"/>
                    <a:pt x="85311" y="13545"/>
                    <a:pt x="88229" y="19988"/>
                  </a:cubicBezTo>
                  <a:cubicBezTo>
                    <a:pt x="91147" y="26431"/>
                    <a:pt x="96376" y="31507"/>
                    <a:pt x="101368" y="36517"/>
                  </a:cubicBezTo>
                  <a:cubicBezTo>
                    <a:pt x="106378" y="41509"/>
                    <a:pt x="111438" y="46822"/>
                    <a:pt x="113883" y="53468"/>
                  </a:cubicBezTo>
                  <a:cubicBezTo>
                    <a:pt x="118066" y="64869"/>
                    <a:pt x="112956" y="78734"/>
                    <a:pt x="102768" y="85362"/>
                  </a:cubicBezTo>
                  <a:cubicBezTo>
                    <a:pt x="99192" y="87673"/>
                    <a:pt x="94908" y="89225"/>
                    <a:pt x="90692" y="88584"/>
                  </a:cubicBezTo>
                  <a:cubicBezTo>
                    <a:pt x="86172" y="87892"/>
                    <a:pt x="82292" y="84823"/>
                    <a:pt x="77789" y="84148"/>
                  </a:cubicBezTo>
                  <a:cubicBezTo>
                    <a:pt x="70368" y="83069"/>
                    <a:pt x="63638" y="88736"/>
                    <a:pt x="59371" y="94892"/>
                  </a:cubicBezTo>
                  <a:cubicBezTo>
                    <a:pt x="55103" y="101065"/>
                    <a:pt x="52000" y="108250"/>
                    <a:pt x="46215" y="113023"/>
                  </a:cubicBezTo>
                  <a:cubicBezTo>
                    <a:pt x="41509" y="116886"/>
                    <a:pt x="35488" y="118758"/>
                    <a:pt x="29416" y="118286"/>
                  </a:cubicBezTo>
                  <a:cubicBezTo>
                    <a:pt x="24322" y="117847"/>
                    <a:pt x="19296" y="115722"/>
                    <a:pt x="14219" y="116464"/>
                  </a:cubicBezTo>
                  <a:cubicBezTo>
                    <a:pt x="5297" y="117746"/>
                    <a:pt x="0" y="127158"/>
                    <a:pt x="3542" y="135456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4"/>
            <p:cNvSpPr/>
            <p:nvPr/>
          </p:nvSpPr>
          <p:spPr>
            <a:xfrm rot="1743844" flipH="1">
              <a:off x="-1251366" y="3303569"/>
              <a:ext cx="4242086" cy="2797776"/>
            </a:xfrm>
            <a:custGeom>
              <a:avLst/>
              <a:gdLst/>
              <a:ahLst/>
              <a:cxnLst/>
              <a:rect l="l" t="t" r="r" b="b"/>
              <a:pathLst>
                <a:path w="169679" h="101892" extrusionOk="0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>
            <a:spLocks noGrp="1"/>
          </p:cNvSpPr>
          <p:nvPr>
            <p:ph type="ctrTitle"/>
          </p:nvPr>
        </p:nvSpPr>
        <p:spPr>
          <a:xfrm>
            <a:off x="2643450" y="720750"/>
            <a:ext cx="3857100" cy="7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sz="6000"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sz="5200" b="1"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sz="5200" b="1"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sz="5200" b="1"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sz="5200" b="1"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sz="5200" b="1"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sz="5200" b="1"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sz="5200" b="1"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Calistoga"/>
              <a:buNone/>
              <a:defRPr sz="5200" b="1"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subTitle" idx="1"/>
          </p:nvPr>
        </p:nvSpPr>
        <p:spPr>
          <a:xfrm>
            <a:off x="2643450" y="1600200"/>
            <a:ext cx="3857100" cy="11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7" name="Google Shape;237;p26"/>
          <p:cNvSpPr txBox="1"/>
          <p:nvPr/>
        </p:nvSpPr>
        <p:spPr>
          <a:xfrm>
            <a:off x="2685600" y="3527600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CREDITS: This presentation template was created by </a:t>
            </a:r>
            <a:r>
              <a:rPr lang="en" sz="1200" b="1">
                <a:solidFill>
                  <a:schemeClr val="accent4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, and includes icons by </a:t>
            </a:r>
            <a:r>
              <a:rPr lang="en" sz="1200" b="1">
                <a:solidFill>
                  <a:schemeClr val="accent4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 </a:t>
            </a:r>
            <a:r>
              <a:rPr lang="en" sz="1200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and infographics &amp; images by </a:t>
            </a:r>
            <a:r>
              <a:rPr lang="en" sz="1200" b="1">
                <a:solidFill>
                  <a:schemeClr val="accent4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971300" y="2356500"/>
            <a:ext cx="5201400" cy="7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4500"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3633750" y="1603400"/>
            <a:ext cx="18765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5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 Slab"/>
              <a:buNone/>
              <a:defRPr sz="40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971300" y="3185800"/>
            <a:ext cx="52014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-1434771" y="-1715778"/>
            <a:ext cx="5871944" cy="5618539"/>
            <a:chOff x="-1434771" y="-1715778"/>
            <a:chExt cx="5871944" cy="5618539"/>
          </a:xfrm>
        </p:grpSpPr>
        <p:sp>
          <p:nvSpPr>
            <p:cNvPr id="29" name="Google Shape;29;p3"/>
            <p:cNvSpPr/>
            <p:nvPr/>
          </p:nvSpPr>
          <p:spPr>
            <a:xfrm rot="-8608913">
              <a:off x="-68771" y="-1084280"/>
              <a:ext cx="3559413" cy="4355544"/>
            </a:xfrm>
            <a:custGeom>
              <a:avLst/>
              <a:gdLst/>
              <a:ahLst/>
              <a:cxnLst/>
              <a:rect l="l" t="t" r="r" b="b"/>
              <a:pathLst>
                <a:path w="142371" h="174215" extrusionOk="0">
                  <a:moveTo>
                    <a:pt x="85227" y="20139"/>
                  </a:moveTo>
                  <a:cubicBezTo>
                    <a:pt x="81618" y="28757"/>
                    <a:pt x="80960" y="38439"/>
                    <a:pt x="82461" y="47648"/>
                  </a:cubicBezTo>
                  <a:cubicBezTo>
                    <a:pt x="83659" y="55002"/>
                    <a:pt x="86188" y="62322"/>
                    <a:pt x="85278" y="69709"/>
                  </a:cubicBezTo>
                  <a:cubicBezTo>
                    <a:pt x="84232" y="78210"/>
                    <a:pt x="78565" y="85733"/>
                    <a:pt x="71329" y="90320"/>
                  </a:cubicBezTo>
                  <a:cubicBezTo>
                    <a:pt x="64076" y="94908"/>
                    <a:pt x="55390" y="96814"/>
                    <a:pt x="46822" y="97185"/>
                  </a:cubicBezTo>
                  <a:cubicBezTo>
                    <a:pt x="41560" y="97404"/>
                    <a:pt x="36247" y="97084"/>
                    <a:pt x="31086" y="98113"/>
                  </a:cubicBezTo>
                  <a:cubicBezTo>
                    <a:pt x="25908" y="99125"/>
                    <a:pt x="20746" y="101756"/>
                    <a:pt x="18216" y="106360"/>
                  </a:cubicBezTo>
                  <a:cubicBezTo>
                    <a:pt x="13409" y="115097"/>
                    <a:pt x="19448" y="127444"/>
                    <a:pt x="13291" y="135270"/>
                  </a:cubicBezTo>
                  <a:cubicBezTo>
                    <a:pt x="11335" y="137749"/>
                    <a:pt x="8451" y="139284"/>
                    <a:pt x="6207" y="141493"/>
                  </a:cubicBezTo>
                  <a:cubicBezTo>
                    <a:pt x="338" y="147296"/>
                    <a:pt x="1" y="157449"/>
                    <a:pt x="4706" y="164230"/>
                  </a:cubicBezTo>
                  <a:cubicBezTo>
                    <a:pt x="9429" y="170993"/>
                    <a:pt x="18334" y="174215"/>
                    <a:pt x="26498" y="173085"/>
                  </a:cubicBezTo>
                  <a:cubicBezTo>
                    <a:pt x="42319" y="170875"/>
                    <a:pt x="52978" y="155037"/>
                    <a:pt x="68293" y="150500"/>
                  </a:cubicBezTo>
                  <a:cubicBezTo>
                    <a:pt x="83068" y="146132"/>
                    <a:pt x="99834" y="152980"/>
                    <a:pt x="114035" y="147026"/>
                  </a:cubicBezTo>
                  <a:cubicBezTo>
                    <a:pt x="120512" y="144310"/>
                    <a:pt x="125724" y="139166"/>
                    <a:pt x="129721" y="133398"/>
                  </a:cubicBezTo>
                  <a:cubicBezTo>
                    <a:pt x="138998" y="120056"/>
                    <a:pt x="142371" y="103257"/>
                    <a:pt x="141696" y="87031"/>
                  </a:cubicBezTo>
                  <a:cubicBezTo>
                    <a:pt x="141038" y="70806"/>
                    <a:pt x="136603" y="54951"/>
                    <a:pt x="131374" y="39586"/>
                  </a:cubicBezTo>
                  <a:cubicBezTo>
                    <a:pt x="128625" y="31557"/>
                    <a:pt x="125656" y="23529"/>
                    <a:pt x="121068" y="16411"/>
                  </a:cubicBezTo>
                  <a:cubicBezTo>
                    <a:pt x="117695" y="11149"/>
                    <a:pt x="109633" y="0"/>
                    <a:pt x="102397" y="1316"/>
                  </a:cubicBezTo>
                  <a:cubicBezTo>
                    <a:pt x="94841" y="2682"/>
                    <a:pt x="87875" y="13814"/>
                    <a:pt x="85227" y="201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790396">
              <a:off x="-149973" y="-340581"/>
              <a:ext cx="4050161" cy="3696381"/>
            </a:xfrm>
            <a:custGeom>
              <a:avLst/>
              <a:gdLst/>
              <a:ahLst/>
              <a:cxnLst/>
              <a:rect l="l" t="t" r="r" b="b"/>
              <a:pathLst>
                <a:path w="162004" h="147853" extrusionOk="0">
                  <a:moveTo>
                    <a:pt x="157214" y="20324"/>
                  </a:moveTo>
                  <a:cubicBezTo>
                    <a:pt x="151681" y="28926"/>
                    <a:pt x="142961" y="35639"/>
                    <a:pt x="132976" y="37916"/>
                  </a:cubicBezTo>
                  <a:cubicBezTo>
                    <a:pt x="119196" y="41070"/>
                    <a:pt x="103156" y="36196"/>
                    <a:pt x="91586" y="44325"/>
                  </a:cubicBezTo>
                  <a:cubicBezTo>
                    <a:pt x="79240" y="52995"/>
                    <a:pt x="77654" y="73083"/>
                    <a:pt x="63840" y="79172"/>
                  </a:cubicBezTo>
                  <a:cubicBezTo>
                    <a:pt x="57246" y="82073"/>
                    <a:pt x="49622" y="80825"/>
                    <a:pt x="42521" y="82123"/>
                  </a:cubicBezTo>
                  <a:cubicBezTo>
                    <a:pt x="29129" y="84586"/>
                    <a:pt x="18351" y="97303"/>
                    <a:pt x="18132" y="110931"/>
                  </a:cubicBezTo>
                  <a:cubicBezTo>
                    <a:pt x="18065" y="114811"/>
                    <a:pt x="19262" y="119365"/>
                    <a:pt x="22889" y="120798"/>
                  </a:cubicBezTo>
                  <a:cubicBezTo>
                    <a:pt x="24592" y="121473"/>
                    <a:pt x="26498" y="121287"/>
                    <a:pt x="28303" y="120950"/>
                  </a:cubicBezTo>
                  <a:cubicBezTo>
                    <a:pt x="34307" y="119820"/>
                    <a:pt x="40969" y="117121"/>
                    <a:pt x="46114" y="120427"/>
                  </a:cubicBezTo>
                  <a:cubicBezTo>
                    <a:pt x="50668" y="123345"/>
                    <a:pt x="51562" y="129872"/>
                    <a:pt x="49892" y="135000"/>
                  </a:cubicBezTo>
                  <a:cubicBezTo>
                    <a:pt x="48205" y="140127"/>
                    <a:pt x="44174" y="144664"/>
                    <a:pt x="38996" y="146216"/>
                  </a:cubicBezTo>
                  <a:cubicBezTo>
                    <a:pt x="33514" y="147852"/>
                    <a:pt x="27392" y="146047"/>
                    <a:pt x="22855" y="142573"/>
                  </a:cubicBezTo>
                  <a:cubicBezTo>
                    <a:pt x="18301" y="139098"/>
                    <a:pt x="15113" y="134140"/>
                    <a:pt x="12583" y="129012"/>
                  </a:cubicBezTo>
                  <a:cubicBezTo>
                    <a:pt x="7321" y="118353"/>
                    <a:pt x="4555" y="106630"/>
                    <a:pt x="2784" y="94874"/>
                  </a:cubicBezTo>
                  <a:cubicBezTo>
                    <a:pt x="658" y="80656"/>
                    <a:pt x="1" y="65712"/>
                    <a:pt x="5128" y="52269"/>
                  </a:cubicBezTo>
                  <a:cubicBezTo>
                    <a:pt x="8788" y="42740"/>
                    <a:pt x="15147" y="34492"/>
                    <a:pt x="23428" y="28521"/>
                  </a:cubicBezTo>
                  <a:cubicBezTo>
                    <a:pt x="31389" y="22820"/>
                    <a:pt x="40784" y="19481"/>
                    <a:pt x="50145" y="16563"/>
                  </a:cubicBezTo>
                  <a:cubicBezTo>
                    <a:pt x="66590" y="11436"/>
                    <a:pt x="83355" y="7421"/>
                    <a:pt x="100340" y="4537"/>
                  </a:cubicBezTo>
                  <a:cubicBezTo>
                    <a:pt x="117054" y="1720"/>
                    <a:pt x="134258" y="0"/>
                    <a:pt x="150889" y="3306"/>
                  </a:cubicBezTo>
                  <a:cubicBezTo>
                    <a:pt x="160182" y="5161"/>
                    <a:pt x="162004" y="12869"/>
                    <a:pt x="157214" y="2032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rot="-467582">
              <a:off x="-1234597" y="-375551"/>
              <a:ext cx="3573329" cy="3195915"/>
            </a:xfrm>
            <a:custGeom>
              <a:avLst/>
              <a:gdLst/>
              <a:ahLst/>
              <a:cxnLst/>
              <a:rect l="l" t="t" r="r" b="b"/>
              <a:pathLst>
                <a:path w="142928" h="127832" extrusionOk="0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2169705" flipH="1">
              <a:off x="-683467" y="-246813"/>
              <a:ext cx="2944241" cy="1903932"/>
            </a:xfrm>
            <a:custGeom>
              <a:avLst/>
              <a:gdLst/>
              <a:ahLst/>
              <a:cxnLst/>
              <a:rect l="l" t="t" r="r" b="b"/>
              <a:pathLst>
                <a:path w="117763" h="76153" extrusionOk="0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5068072">
              <a:off x="691081" y="578865"/>
              <a:ext cx="679296" cy="799891"/>
            </a:xfrm>
            <a:custGeom>
              <a:avLst/>
              <a:gdLst/>
              <a:ahLst/>
              <a:cxnLst/>
              <a:rect l="l" t="t" r="r" b="b"/>
              <a:pathLst>
                <a:path w="27173" h="31997" extrusionOk="0">
                  <a:moveTo>
                    <a:pt x="14624" y="11976"/>
                  </a:moveTo>
                  <a:cubicBezTo>
                    <a:pt x="17221" y="14135"/>
                    <a:pt x="20662" y="15096"/>
                    <a:pt x="23209" y="17305"/>
                  </a:cubicBezTo>
                  <a:cubicBezTo>
                    <a:pt x="25148" y="18992"/>
                    <a:pt x="26447" y="21286"/>
                    <a:pt x="26903" y="23799"/>
                  </a:cubicBezTo>
                  <a:cubicBezTo>
                    <a:pt x="27172" y="25368"/>
                    <a:pt x="27088" y="27071"/>
                    <a:pt x="26312" y="28454"/>
                  </a:cubicBezTo>
                  <a:cubicBezTo>
                    <a:pt x="24997" y="30816"/>
                    <a:pt x="22045" y="31760"/>
                    <a:pt x="19346" y="31828"/>
                  </a:cubicBezTo>
                  <a:cubicBezTo>
                    <a:pt x="12819" y="31996"/>
                    <a:pt x="6545" y="28049"/>
                    <a:pt x="3104" y="22500"/>
                  </a:cubicBezTo>
                  <a:cubicBezTo>
                    <a:pt x="1147" y="19346"/>
                    <a:pt x="0" y="15653"/>
                    <a:pt x="237" y="11959"/>
                  </a:cubicBezTo>
                  <a:cubicBezTo>
                    <a:pt x="456" y="8248"/>
                    <a:pt x="2109" y="4605"/>
                    <a:pt x="4993" y="2294"/>
                  </a:cubicBezTo>
                  <a:cubicBezTo>
                    <a:pt x="7826" y="0"/>
                    <a:pt x="9985" y="692"/>
                    <a:pt x="10475" y="3863"/>
                  </a:cubicBezTo>
                  <a:cubicBezTo>
                    <a:pt x="10947" y="7051"/>
                    <a:pt x="12077" y="9850"/>
                    <a:pt x="14624" y="1197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-303000" y="-155870"/>
              <a:ext cx="3000575" cy="2720789"/>
            </a:xfrm>
            <a:custGeom>
              <a:avLst/>
              <a:gdLst/>
              <a:ahLst/>
              <a:cxnLst/>
              <a:rect l="l" t="t" r="r" b="b"/>
              <a:pathLst>
                <a:path w="120023" h="79358" fill="none" extrusionOk="0">
                  <a:moveTo>
                    <a:pt x="115233" y="1"/>
                  </a:moveTo>
                  <a:cubicBezTo>
                    <a:pt x="117088" y="153"/>
                    <a:pt x="118623" y="1654"/>
                    <a:pt x="119331" y="3374"/>
                  </a:cubicBezTo>
                  <a:cubicBezTo>
                    <a:pt x="120023" y="5094"/>
                    <a:pt x="120006" y="7034"/>
                    <a:pt x="119804" y="8889"/>
                  </a:cubicBezTo>
                  <a:cubicBezTo>
                    <a:pt x="118724" y="19009"/>
                    <a:pt x="112467" y="28252"/>
                    <a:pt x="103932" y="33784"/>
                  </a:cubicBezTo>
                  <a:cubicBezTo>
                    <a:pt x="95398" y="39317"/>
                    <a:pt x="84806" y="41273"/>
                    <a:pt x="74702" y="40093"/>
                  </a:cubicBezTo>
                  <a:cubicBezTo>
                    <a:pt x="67315" y="39232"/>
                    <a:pt x="60180" y="36787"/>
                    <a:pt x="52776" y="36298"/>
                  </a:cubicBezTo>
                  <a:cubicBezTo>
                    <a:pt x="47834" y="35977"/>
                    <a:pt x="42352" y="36787"/>
                    <a:pt x="39047" y="40464"/>
                  </a:cubicBezTo>
                  <a:cubicBezTo>
                    <a:pt x="37293" y="42420"/>
                    <a:pt x="36348" y="44950"/>
                    <a:pt x="35673" y="47497"/>
                  </a:cubicBezTo>
                  <a:cubicBezTo>
                    <a:pt x="33852" y="54244"/>
                    <a:pt x="33616" y="61412"/>
                    <a:pt x="31153" y="67939"/>
                  </a:cubicBezTo>
                  <a:cubicBezTo>
                    <a:pt x="29888" y="71313"/>
                    <a:pt x="27948" y="74602"/>
                    <a:pt x="24963" y="76609"/>
                  </a:cubicBezTo>
                  <a:cubicBezTo>
                    <a:pt x="21404" y="79021"/>
                    <a:pt x="16817" y="79358"/>
                    <a:pt x="12566" y="78784"/>
                  </a:cubicBezTo>
                  <a:cubicBezTo>
                    <a:pt x="8316" y="78211"/>
                    <a:pt x="4217" y="76811"/>
                    <a:pt x="1" y="7601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0" y="-72450"/>
              <a:ext cx="3910776" cy="1329950"/>
            </a:xfrm>
            <a:custGeom>
              <a:avLst/>
              <a:gdLst/>
              <a:ahLst/>
              <a:cxnLst/>
              <a:rect l="l" t="t" r="r" b="b"/>
              <a:pathLst>
                <a:path w="143147" h="53198" fill="none" extrusionOk="0">
                  <a:moveTo>
                    <a:pt x="141746" y="1"/>
                  </a:moveTo>
                  <a:cubicBezTo>
                    <a:pt x="143146" y="4555"/>
                    <a:pt x="140667" y="9361"/>
                    <a:pt x="137850" y="13207"/>
                  </a:cubicBezTo>
                  <a:cubicBezTo>
                    <a:pt x="134005" y="18453"/>
                    <a:pt x="129248" y="23175"/>
                    <a:pt x="123463" y="26161"/>
                  </a:cubicBezTo>
                  <a:cubicBezTo>
                    <a:pt x="115907" y="30040"/>
                    <a:pt x="107069" y="30698"/>
                    <a:pt x="98585" y="30023"/>
                  </a:cubicBezTo>
                  <a:cubicBezTo>
                    <a:pt x="90101" y="29348"/>
                    <a:pt x="81786" y="27442"/>
                    <a:pt x="73336" y="26481"/>
                  </a:cubicBezTo>
                  <a:cubicBezTo>
                    <a:pt x="68259" y="25908"/>
                    <a:pt x="62929" y="25722"/>
                    <a:pt x="58257" y="27797"/>
                  </a:cubicBezTo>
                  <a:cubicBezTo>
                    <a:pt x="51376" y="30849"/>
                    <a:pt x="46973" y="38372"/>
                    <a:pt x="39721" y="40396"/>
                  </a:cubicBezTo>
                  <a:cubicBezTo>
                    <a:pt x="30259" y="43010"/>
                    <a:pt x="19852" y="35150"/>
                    <a:pt x="10744" y="38794"/>
                  </a:cubicBezTo>
                  <a:cubicBezTo>
                    <a:pt x="4993" y="41104"/>
                    <a:pt x="1839" y="47277"/>
                    <a:pt x="0" y="531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7"/>
          <p:cNvGrpSpPr/>
          <p:nvPr/>
        </p:nvGrpSpPr>
        <p:grpSpPr>
          <a:xfrm rot="-703069">
            <a:off x="5465481" y="-1422726"/>
            <a:ext cx="5930591" cy="4726286"/>
            <a:chOff x="5611952" y="-1287332"/>
            <a:chExt cx="5930348" cy="4726092"/>
          </a:xfrm>
        </p:grpSpPr>
        <p:sp>
          <p:nvSpPr>
            <p:cNvPr id="240" name="Google Shape;240;p27"/>
            <p:cNvSpPr/>
            <p:nvPr/>
          </p:nvSpPr>
          <p:spPr>
            <a:xfrm rot="758626" flipH="1">
              <a:off x="5967405" y="-656218"/>
              <a:ext cx="4050308" cy="3696515"/>
            </a:xfrm>
            <a:custGeom>
              <a:avLst/>
              <a:gdLst/>
              <a:ahLst/>
              <a:cxnLst/>
              <a:rect l="l" t="t" r="r" b="b"/>
              <a:pathLst>
                <a:path w="162004" h="147853" extrusionOk="0">
                  <a:moveTo>
                    <a:pt x="157214" y="20324"/>
                  </a:moveTo>
                  <a:cubicBezTo>
                    <a:pt x="151681" y="28926"/>
                    <a:pt x="142961" y="35639"/>
                    <a:pt x="132976" y="37916"/>
                  </a:cubicBezTo>
                  <a:cubicBezTo>
                    <a:pt x="119196" y="41070"/>
                    <a:pt x="103156" y="36196"/>
                    <a:pt x="91586" y="44325"/>
                  </a:cubicBezTo>
                  <a:cubicBezTo>
                    <a:pt x="79240" y="52995"/>
                    <a:pt x="77654" y="73083"/>
                    <a:pt x="63840" y="79172"/>
                  </a:cubicBezTo>
                  <a:cubicBezTo>
                    <a:pt x="57246" y="82073"/>
                    <a:pt x="49622" y="80825"/>
                    <a:pt x="42521" y="82123"/>
                  </a:cubicBezTo>
                  <a:cubicBezTo>
                    <a:pt x="29129" y="84586"/>
                    <a:pt x="18351" y="97303"/>
                    <a:pt x="18132" y="110931"/>
                  </a:cubicBezTo>
                  <a:cubicBezTo>
                    <a:pt x="18065" y="114811"/>
                    <a:pt x="19262" y="119365"/>
                    <a:pt x="22889" y="120798"/>
                  </a:cubicBezTo>
                  <a:cubicBezTo>
                    <a:pt x="24592" y="121473"/>
                    <a:pt x="26498" y="121287"/>
                    <a:pt x="28303" y="120950"/>
                  </a:cubicBezTo>
                  <a:cubicBezTo>
                    <a:pt x="34307" y="119820"/>
                    <a:pt x="40969" y="117121"/>
                    <a:pt x="46114" y="120427"/>
                  </a:cubicBezTo>
                  <a:cubicBezTo>
                    <a:pt x="50668" y="123345"/>
                    <a:pt x="51562" y="129872"/>
                    <a:pt x="49892" y="135000"/>
                  </a:cubicBezTo>
                  <a:cubicBezTo>
                    <a:pt x="48205" y="140127"/>
                    <a:pt x="44174" y="144664"/>
                    <a:pt x="38996" y="146216"/>
                  </a:cubicBezTo>
                  <a:cubicBezTo>
                    <a:pt x="33514" y="147852"/>
                    <a:pt x="27392" y="146047"/>
                    <a:pt x="22855" y="142573"/>
                  </a:cubicBezTo>
                  <a:cubicBezTo>
                    <a:pt x="18301" y="139098"/>
                    <a:pt x="15113" y="134140"/>
                    <a:pt x="12583" y="129012"/>
                  </a:cubicBezTo>
                  <a:cubicBezTo>
                    <a:pt x="7321" y="118353"/>
                    <a:pt x="4555" y="106630"/>
                    <a:pt x="2784" y="94874"/>
                  </a:cubicBezTo>
                  <a:cubicBezTo>
                    <a:pt x="658" y="80656"/>
                    <a:pt x="1" y="65712"/>
                    <a:pt x="5128" y="52269"/>
                  </a:cubicBezTo>
                  <a:cubicBezTo>
                    <a:pt x="8788" y="42740"/>
                    <a:pt x="15147" y="34492"/>
                    <a:pt x="23428" y="28521"/>
                  </a:cubicBezTo>
                  <a:cubicBezTo>
                    <a:pt x="31389" y="22820"/>
                    <a:pt x="40784" y="19481"/>
                    <a:pt x="50145" y="16563"/>
                  </a:cubicBezTo>
                  <a:cubicBezTo>
                    <a:pt x="66590" y="11436"/>
                    <a:pt x="83355" y="7421"/>
                    <a:pt x="100340" y="4537"/>
                  </a:cubicBezTo>
                  <a:cubicBezTo>
                    <a:pt x="117054" y="1720"/>
                    <a:pt x="134258" y="0"/>
                    <a:pt x="150889" y="3306"/>
                  </a:cubicBezTo>
                  <a:cubicBezTo>
                    <a:pt x="160182" y="5161"/>
                    <a:pt x="162004" y="12869"/>
                    <a:pt x="157214" y="20324"/>
                  </a:cubicBezTo>
                  <a:close/>
                </a:path>
              </a:pathLst>
            </a:custGeom>
            <a:gradFill>
              <a:gsLst>
                <a:gs pos="0">
                  <a:srgbClr val="00399C"/>
                </a:gs>
                <a:gs pos="100000">
                  <a:srgbClr val="020A1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 flipH="1">
              <a:off x="7267375" y="-198950"/>
              <a:ext cx="3000575" cy="2416848"/>
            </a:xfrm>
            <a:custGeom>
              <a:avLst/>
              <a:gdLst/>
              <a:ahLst/>
              <a:cxnLst/>
              <a:rect l="l" t="t" r="r" b="b"/>
              <a:pathLst>
                <a:path w="120023" h="79358" fill="none" extrusionOk="0">
                  <a:moveTo>
                    <a:pt x="115233" y="1"/>
                  </a:moveTo>
                  <a:cubicBezTo>
                    <a:pt x="117088" y="153"/>
                    <a:pt x="118623" y="1654"/>
                    <a:pt x="119331" y="3374"/>
                  </a:cubicBezTo>
                  <a:cubicBezTo>
                    <a:pt x="120023" y="5094"/>
                    <a:pt x="120006" y="7034"/>
                    <a:pt x="119804" y="8889"/>
                  </a:cubicBezTo>
                  <a:cubicBezTo>
                    <a:pt x="118724" y="19009"/>
                    <a:pt x="112467" y="28252"/>
                    <a:pt x="103932" y="33784"/>
                  </a:cubicBezTo>
                  <a:cubicBezTo>
                    <a:pt x="95398" y="39317"/>
                    <a:pt x="84806" y="41273"/>
                    <a:pt x="74702" y="40093"/>
                  </a:cubicBezTo>
                  <a:cubicBezTo>
                    <a:pt x="67315" y="39232"/>
                    <a:pt x="60180" y="36787"/>
                    <a:pt x="52776" y="36298"/>
                  </a:cubicBezTo>
                  <a:cubicBezTo>
                    <a:pt x="47834" y="35977"/>
                    <a:pt x="42352" y="36787"/>
                    <a:pt x="39047" y="40464"/>
                  </a:cubicBezTo>
                  <a:cubicBezTo>
                    <a:pt x="37293" y="42420"/>
                    <a:pt x="36348" y="44950"/>
                    <a:pt x="35673" y="47497"/>
                  </a:cubicBezTo>
                  <a:cubicBezTo>
                    <a:pt x="33852" y="54244"/>
                    <a:pt x="33616" y="61412"/>
                    <a:pt x="31153" y="67939"/>
                  </a:cubicBezTo>
                  <a:cubicBezTo>
                    <a:pt x="29888" y="71313"/>
                    <a:pt x="27948" y="74602"/>
                    <a:pt x="24963" y="76609"/>
                  </a:cubicBezTo>
                  <a:cubicBezTo>
                    <a:pt x="21404" y="79021"/>
                    <a:pt x="16817" y="79358"/>
                    <a:pt x="12566" y="78784"/>
                  </a:cubicBezTo>
                  <a:cubicBezTo>
                    <a:pt x="8316" y="78211"/>
                    <a:pt x="4217" y="76811"/>
                    <a:pt x="1" y="7601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 flipH="1">
              <a:off x="7963625" y="369600"/>
              <a:ext cx="3578675" cy="2324487"/>
            </a:xfrm>
            <a:custGeom>
              <a:avLst/>
              <a:gdLst/>
              <a:ahLst/>
              <a:cxnLst/>
              <a:rect l="l" t="t" r="r" b="b"/>
              <a:pathLst>
                <a:path w="143147" h="53198" fill="none" extrusionOk="0">
                  <a:moveTo>
                    <a:pt x="141746" y="1"/>
                  </a:moveTo>
                  <a:cubicBezTo>
                    <a:pt x="143146" y="4555"/>
                    <a:pt x="140667" y="9361"/>
                    <a:pt x="137850" y="13207"/>
                  </a:cubicBezTo>
                  <a:cubicBezTo>
                    <a:pt x="134005" y="18453"/>
                    <a:pt x="129248" y="23175"/>
                    <a:pt x="123463" y="26161"/>
                  </a:cubicBezTo>
                  <a:cubicBezTo>
                    <a:pt x="115907" y="30040"/>
                    <a:pt x="107069" y="30698"/>
                    <a:pt x="98585" y="30023"/>
                  </a:cubicBezTo>
                  <a:cubicBezTo>
                    <a:pt x="90101" y="29348"/>
                    <a:pt x="81786" y="27442"/>
                    <a:pt x="73336" y="26481"/>
                  </a:cubicBezTo>
                  <a:cubicBezTo>
                    <a:pt x="68259" y="25908"/>
                    <a:pt x="62929" y="25722"/>
                    <a:pt x="58257" y="27797"/>
                  </a:cubicBezTo>
                  <a:cubicBezTo>
                    <a:pt x="51376" y="30849"/>
                    <a:pt x="46973" y="38372"/>
                    <a:pt x="39721" y="40396"/>
                  </a:cubicBezTo>
                  <a:cubicBezTo>
                    <a:pt x="30259" y="43010"/>
                    <a:pt x="19852" y="35150"/>
                    <a:pt x="10744" y="38794"/>
                  </a:cubicBezTo>
                  <a:cubicBezTo>
                    <a:pt x="4993" y="41104"/>
                    <a:pt x="1839" y="47277"/>
                    <a:pt x="0" y="531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 rot="-757955" flipH="1">
              <a:off x="7288908" y="-935284"/>
              <a:ext cx="3573227" cy="3195824"/>
            </a:xfrm>
            <a:custGeom>
              <a:avLst/>
              <a:gdLst/>
              <a:ahLst/>
              <a:cxnLst/>
              <a:rect l="l" t="t" r="r" b="b"/>
              <a:pathLst>
                <a:path w="142928" h="127832" extrusionOk="0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 rot="2169705">
              <a:off x="7812548" y="-336250"/>
              <a:ext cx="2944241" cy="1903932"/>
            </a:xfrm>
            <a:custGeom>
              <a:avLst/>
              <a:gdLst/>
              <a:ahLst/>
              <a:cxnLst/>
              <a:rect l="l" t="t" r="r" b="b"/>
              <a:pathLst>
                <a:path w="117763" h="76153" extrusionOk="0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27"/>
          <p:cNvGrpSpPr/>
          <p:nvPr/>
        </p:nvGrpSpPr>
        <p:grpSpPr>
          <a:xfrm rot="854098">
            <a:off x="-2166440" y="2262842"/>
            <a:ext cx="5462247" cy="4109809"/>
            <a:chOff x="-1709207" y="2491430"/>
            <a:chExt cx="5462222" cy="4109790"/>
          </a:xfrm>
        </p:grpSpPr>
        <p:sp>
          <p:nvSpPr>
            <p:cNvPr id="246" name="Google Shape;246;p27"/>
            <p:cNvSpPr/>
            <p:nvPr/>
          </p:nvSpPr>
          <p:spPr>
            <a:xfrm flipH="1">
              <a:off x="-259135" y="2871300"/>
              <a:ext cx="4012150" cy="3474525"/>
            </a:xfrm>
            <a:custGeom>
              <a:avLst/>
              <a:gdLst/>
              <a:ahLst/>
              <a:cxnLst/>
              <a:rect l="l" t="t" r="r" b="b"/>
              <a:pathLst>
                <a:path w="160486" h="138981" extrusionOk="0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 rot="-1070980" flipH="1">
              <a:off x="-326851" y="2984895"/>
              <a:ext cx="3687652" cy="2979300"/>
            </a:xfrm>
            <a:custGeom>
              <a:avLst/>
              <a:gdLst/>
              <a:ahLst/>
              <a:cxnLst/>
              <a:rect l="l" t="t" r="r" b="b"/>
              <a:pathLst>
                <a:path w="147516" h="119180" extrusionOk="0">
                  <a:moveTo>
                    <a:pt x="129198" y="3003"/>
                  </a:moveTo>
                  <a:cubicBezTo>
                    <a:pt x="119517" y="7827"/>
                    <a:pt x="114389" y="18773"/>
                    <a:pt x="112382" y="29399"/>
                  </a:cubicBezTo>
                  <a:cubicBezTo>
                    <a:pt x="110375" y="40042"/>
                    <a:pt x="110780" y="51039"/>
                    <a:pt x="108486" y="61614"/>
                  </a:cubicBezTo>
                  <a:cubicBezTo>
                    <a:pt x="107238" y="67383"/>
                    <a:pt x="104657" y="73573"/>
                    <a:pt x="99243" y="75917"/>
                  </a:cubicBezTo>
                  <a:cubicBezTo>
                    <a:pt x="95752" y="77418"/>
                    <a:pt x="91771" y="77014"/>
                    <a:pt x="88044" y="76339"/>
                  </a:cubicBezTo>
                  <a:cubicBezTo>
                    <a:pt x="81786" y="75226"/>
                    <a:pt x="75630" y="73472"/>
                    <a:pt x="69305" y="73101"/>
                  </a:cubicBezTo>
                  <a:cubicBezTo>
                    <a:pt x="62980" y="72713"/>
                    <a:pt x="56234" y="73860"/>
                    <a:pt x="51376" y="77924"/>
                  </a:cubicBezTo>
                  <a:cubicBezTo>
                    <a:pt x="45945" y="82445"/>
                    <a:pt x="43499" y="89967"/>
                    <a:pt x="37714" y="93998"/>
                  </a:cubicBezTo>
                  <a:cubicBezTo>
                    <a:pt x="28674" y="100306"/>
                    <a:pt x="15670" y="95685"/>
                    <a:pt x="5668" y="100306"/>
                  </a:cubicBezTo>
                  <a:cubicBezTo>
                    <a:pt x="2767" y="101639"/>
                    <a:pt x="1" y="104186"/>
                    <a:pt x="18" y="107373"/>
                  </a:cubicBezTo>
                  <a:cubicBezTo>
                    <a:pt x="51" y="110865"/>
                    <a:pt x="3340" y="113412"/>
                    <a:pt x="6562" y="114795"/>
                  </a:cubicBezTo>
                  <a:cubicBezTo>
                    <a:pt x="16766" y="119180"/>
                    <a:pt x="28488" y="117341"/>
                    <a:pt x="39266" y="114677"/>
                  </a:cubicBezTo>
                  <a:cubicBezTo>
                    <a:pt x="50044" y="112012"/>
                    <a:pt x="61024" y="108571"/>
                    <a:pt x="72038" y="110005"/>
                  </a:cubicBezTo>
                  <a:cubicBezTo>
                    <a:pt x="81904" y="111286"/>
                    <a:pt x="91451" y="116448"/>
                    <a:pt x="101284" y="114879"/>
                  </a:cubicBezTo>
                  <a:cubicBezTo>
                    <a:pt x="106918" y="113985"/>
                    <a:pt x="111994" y="110932"/>
                    <a:pt x="116346" y="107238"/>
                  </a:cubicBezTo>
                  <a:cubicBezTo>
                    <a:pt x="124931" y="99952"/>
                    <a:pt x="131087" y="90102"/>
                    <a:pt x="135321" y="79662"/>
                  </a:cubicBezTo>
                  <a:cubicBezTo>
                    <a:pt x="139554" y="69221"/>
                    <a:pt x="141932" y="58140"/>
                    <a:pt x="143940" y="47059"/>
                  </a:cubicBezTo>
                  <a:cubicBezTo>
                    <a:pt x="145930" y="36028"/>
                    <a:pt x="147515" y="24491"/>
                    <a:pt x="144327" y="13747"/>
                  </a:cubicBezTo>
                  <a:cubicBezTo>
                    <a:pt x="143265" y="10155"/>
                    <a:pt x="141646" y="5685"/>
                    <a:pt x="139166" y="2784"/>
                  </a:cubicBezTo>
                  <a:cubicBezTo>
                    <a:pt x="136738" y="1"/>
                    <a:pt x="132150" y="1519"/>
                    <a:pt x="129198" y="300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 flipH="1">
              <a:off x="-169797" y="3475863"/>
              <a:ext cx="773775" cy="790650"/>
            </a:xfrm>
            <a:custGeom>
              <a:avLst/>
              <a:gdLst/>
              <a:ahLst/>
              <a:cxnLst/>
              <a:rect l="l" t="t" r="r" b="b"/>
              <a:pathLst>
                <a:path w="30951" h="31626" extrusionOk="0">
                  <a:moveTo>
                    <a:pt x="10981" y="30428"/>
                  </a:moveTo>
                  <a:cubicBezTo>
                    <a:pt x="16209" y="31626"/>
                    <a:pt x="22096" y="30310"/>
                    <a:pt x="25891" y="26515"/>
                  </a:cubicBezTo>
                  <a:cubicBezTo>
                    <a:pt x="29686" y="22720"/>
                    <a:pt x="30951" y="16429"/>
                    <a:pt x="28404" y="11706"/>
                  </a:cubicBezTo>
                  <a:cubicBezTo>
                    <a:pt x="27308" y="9682"/>
                    <a:pt x="25604" y="8029"/>
                    <a:pt x="23715" y="6714"/>
                  </a:cubicBezTo>
                  <a:cubicBezTo>
                    <a:pt x="17829" y="2649"/>
                    <a:pt x="4066" y="1"/>
                    <a:pt x="1789" y="9547"/>
                  </a:cubicBezTo>
                  <a:cubicBezTo>
                    <a:pt x="1" y="17103"/>
                    <a:pt x="2767" y="28539"/>
                    <a:pt x="10981" y="304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 rot="1156543" flipH="1">
              <a:off x="-1407670" y="3425289"/>
              <a:ext cx="4241791" cy="2547189"/>
            </a:xfrm>
            <a:custGeom>
              <a:avLst/>
              <a:gdLst/>
              <a:ahLst/>
              <a:cxnLst/>
              <a:rect l="l" t="t" r="r" b="b"/>
              <a:pathLst>
                <a:path w="169679" h="101892" extrusionOk="0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 flipH="1">
              <a:off x="-694710" y="2537300"/>
              <a:ext cx="3877225" cy="3649950"/>
            </a:xfrm>
            <a:custGeom>
              <a:avLst/>
              <a:gdLst/>
              <a:ahLst/>
              <a:cxnLst/>
              <a:rect l="l" t="t" r="r" b="b"/>
              <a:pathLst>
                <a:path w="155089" h="145998" fill="none" extrusionOk="0">
                  <a:moveTo>
                    <a:pt x="112989" y="1"/>
                  </a:moveTo>
                  <a:cubicBezTo>
                    <a:pt x="104235" y="3070"/>
                    <a:pt x="98602" y="13157"/>
                    <a:pt x="100592" y="22214"/>
                  </a:cubicBezTo>
                  <a:cubicBezTo>
                    <a:pt x="101267" y="25284"/>
                    <a:pt x="102802" y="28286"/>
                    <a:pt x="105366" y="30091"/>
                  </a:cubicBezTo>
                  <a:cubicBezTo>
                    <a:pt x="110763" y="33835"/>
                    <a:pt x="118015" y="31136"/>
                    <a:pt x="124526" y="30377"/>
                  </a:cubicBezTo>
                  <a:cubicBezTo>
                    <a:pt x="132234" y="29467"/>
                    <a:pt x="140397" y="31693"/>
                    <a:pt x="146183" y="36888"/>
                  </a:cubicBezTo>
                  <a:cubicBezTo>
                    <a:pt x="151951" y="42066"/>
                    <a:pt x="155088" y="50246"/>
                    <a:pt x="153654" y="57887"/>
                  </a:cubicBezTo>
                  <a:cubicBezTo>
                    <a:pt x="151580" y="69002"/>
                    <a:pt x="139790" y="76963"/>
                    <a:pt x="128523" y="75934"/>
                  </a:cubicBezTo>
                  <a:cubicBezTo>
                    <a:pt x="117864" y="74956"/>
                    <a:pt x="107221" y="67416"/>
                    <a:pt x="97337" y="71481"/>
                  </a:cubicBezTo>
                  <a:cubicBezTo>
                    <a:pt x="89966" y="74517"/>
                    <a:pt x="86492" y="82765"/>
                    <a:pt x="83625" y="90203"/>
                  </a:cubicBezTo>
                  <a:cubicBezTo>
                    <a:pt x="80740" y="97624"/>
                    <a:pt x="76895" y="105821"/>
                    <a:pt x="69339" y="108351"/>
                  </a:cubicBezTo>
                  <a:cubicBezTo>
                    <a:pt x="64177" y="110072"/>
                    <a:pt x="58561" y="108638"/>
                    <a:pt x="53214" y="107609"/>
                  </a:cubicBezTo>
                  <a:cubicBezTo>
                    <a:pt x="47884" y="106580"/>
                    <a:pt x="42487" y="105956"/>
                    <a:pt x="37073" y="105754"/>
                  </a:cubicBezTo>
                  <a:cubicBezTo>
                    <a:pt x="32839" y="105585"/>
                    <a:pt x="28201" y="105821"/>
                    <a:pt x="25013" y="108621"/>
                  </a:cubicBezTo>
                  <a:cubicBezTo>
                    <a:pt x="21893" y="111354"/>
                    <a:pt x="21033" y="115773"/>
                    <a:pt x="19667" y="119703"/>
                  </a:cubicBezTo>
                  <a:cubicBezTo>
                    <a:pt x="16007" y="130126"/>
                    <a:pt x="7877" y="138256"/>
                    <a:pt x="0" y="1459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 flipH="1">
              <a:off x="-694710" y="2871300"/>
              <a:ext cx="2951675" cy="3386400"/>
            </a:xfrm>
            <a:custGeom>
              <a:avLst/>
              <a:gdLst/>
              <a:ahLst/>
              <a:cxnLst/>
              <a:rect l="l" t="t" r="r" b="b"/>
              <a:pathLst>
                <a:path w="118067" h="135456" fill="none" extrusionOk="0">
                  <a:moveTo>
                    <a:pt x="89950" y="1"/>
                  </a:moveTo>
                  <a:cubicBezTo>
                    <a:pt x="85227" y="5263"/>
                    <a:pt x="85311" y="13545"/>
                    <a:pt x="88229" y="19988"/>
                  </a:cubicBezTo>
                  <a:cubicBezTo>
                    <a:pt x="91147" y="26431"/>
                    <a:pt x="96376" y="31507"/>
                    <a:pt x="101368" y="36517"/>
                  </a:cubicBezTo>
                  <a:cubicBezTo>
                    <a:pt x="106378" y="41509"/>
                    <a:pt x="111438" y="46822"/>
                    <a:pt x="113883" y="53468"/>
                  </a:cubicBezTo>
                  <a:cubicBezTo>
                    <a:pt x="118066" y="64869"/>
                    <a:pt x="112956" y="78734"/>
                    <a:pt x="102768" y="85362"/>
                  </a:cubicBezTo>
                  <a:cubicBezTo>
                    <a:pt x="99192" y="87673"/>
                    <a:pt x="94908" y="89225"/>
                    <a:pt x="90692" y="88584"/>
                  </a:cubicBezTo>
                  <a:cubicBezTo>
                    <a:pt x="86172" y="87892"/>
                    <a:pt x="82292" y="84823"/>
                    <a:pt x="77789" y="84148"/>
                  </a:cubicBezTo>
                  <a:cubicBezTo>
                    <a:pt x="70368" y="83069"/>
                    <a:pt x="63638" y="88736"/>
                    <a:pt x="59371" y="94892"/>
                  </a:cubicBezTo>
                  <a:cubicBezTo>
                    <a:pt x="55103" y="101065"/>
                    <a:pt x="52000" y="108250"/>
                    <a:pt x="46215" y="113023"/>
                  </a:cubicBezTo>
                  <a:cubicBezTo>
                    <a:pt x="41509" y="116886"/>
                    <a:pt x="35488" y="118758"/>
                    <a:pt x="29416" y="118286"/>
                  </a:cubicBezTo>
                  <a:cubicBezTo>
                    <a:pt x="24322" y="117847"/>
                    <a:pt x="19296" y="115722"/>
                    <a:pt x="14219" y="116464"/>
                  </a:cubicBezTo>
                  <a:cubicBezTo>
                    <a:pt x="5297" y="117746"/>
                    <a:pt x="0" y="127158"/>
                    <a:pt x="3542" y="135456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8"/>
          <p:cNvGrpSpPr/>
          <p:nvPr/>
        </p:nvGrpSpPr>
        <p:grpSpPr>
          <a:xfrm>
            <a:off x="-1246975" y="-1408396"/>
            <a:ext cx="5379939" cy="4657417"/>
            <a:chOff x="-1094575" y="-1255996"/>
            <a:chExt cx="5379939" cy="4657417"/>
          </a:xfrm>
        </p:grpSpPr>
        <p:sp>
          <p:nvSpPr>
            <p:cNvPr id="254" name="Google Shape;254;p28"/>
            <p:cNvSpPr/>
            <p:nvPr/>
          </p:nvSpPr>
          <p:spPr>
            <a:xfrm rot="-5007431" flipH="1">
              <a:off x="392292" y="-638577"/>
              <a:ext cx="3693038" cy="3696354"/>
            </a:xfrm>
            <a:custGeom>
              <a:avLst/>
              <a:gdLst/>
              <a:ahLst/>
              <a:cxnLst/>
              <a:rect l="l" t="t" r="r" b="b"/>
              <a:pathLst>
                <a:path w="162004" h="147853" extrusionOk="0">
                  <a:moveTo>
                    <a:pt x="157214" y="20324"/>
                  </a:moveTo>
                  <a:cubicBezTo>
                    <a:pt x="151681" y="28926"/>
                    <a:pt x="142961" y="35639"/>
                    <a:pt x="132976" y="37916"/>
                  </a:cubicBezTo>
                  <a:cubicBezTo>
                    <a:pt x="119196" y="41070"/>
                    <a:pt x="103156" y="36196"/>
                    <a:pt x="91586" y="44325"/>
                  </a:cubicBezTo>
                  <a:cubicBezTo>
                    <a:pt x="79240" y="52995"/>
                    <a:pt x="77654" y="73083"/>
                    <a:pt x="63840" y="79172"/>
                  </a:cubicBezTo>
                  <a:cubicBezTo>
                    <a:pt x="57246" y="82073"/>
                    <a:pt x="49622" y="80825"/>
                    <a:pt x="42521" y="82123"/>
                  </a:cubicBezTo>
                  <a:cubicBezTo>
                    <a:pt x="29129" y="84586"/>
                    <a:pt x="18351" y="97303"/>
                    <a:pt x="18132" y="110931"/>
                  </a:cubicBezTo>
                  <a:cubicBezTo>
                    <a:pt x="18065" y="114811"/>
                    <a:pt x="19262" y="119365"/>
                    <a:pt x="22889" y="120798"/>
                  </a:cubicBezTo>
                  <a:cubicBezTo>
                    <a:pt x="24592" y="121473"/>
                    <a:pt x="26498" y="121287"/>
                    <a:pt x="28303" y="120950"/>
                  </a:cubicBezTo>
                  <a:cubicBezTo>
                    <a:pt x="34307" y="119820"/>
                    <a:pt x="40969" y="117121"/>
                    <a:pt x="46114" y="120427"/>
                  </a:cubicBezTo>
                  <a:cubicBezTo>
                    <a:pt x="50668" y="123345"/>
                    <a:pt x="51562" y="129872"/>
                    <a:pt x="49892" y="135000"/>
                  </a:cubicBezTo>
                  <a:cubicBezTo>
                    <a:pt x="48205" y="140127"/>
                    <a:pt x="44174" y="144664"/>
                    <a:pt x="38996" y="146216"/>
                  </a:cubicBezTo>
                  <a:cubicBezTo>
                    <a:pt x="33514" y="147852"/>
                    <a:pt x="27392" y="146047"/>
                    <a:pt x="22855" y="142573"/>
                  </a:cubicBezTo>
                  <a:cubicBezTo>
                    <a:pt x="18301" y="139098"/>
                    <a:pt x="15113" y="134140"/>
                    <a:pt x="12583" y="129012"/>
                  </a:cubicBezTo>
                  <a:cubicBezTo>
                    <a:pt x="7321" y="118353"/>
                    <a:pt x="4555" y="106630"/>
                    <a:pt x="2784" y="94874"/>
                  </a:cubicBezTo>
                  <a:cubicBezTo>
                    <a:pt x="658" y="80656"/>
                    <a:pt x="1" y="65712"/>
                    <a:pt x="5128" y="52269"/>
                  </a:cubicBezTo>
                  <a:cubicBezTo>
                    <a:pt x="8788" y="42740"/>
                    <a:pt x="15147" y="34492"/>
                    <a:pt x="23428" y="28521"/>
                  </a:cubicBezTo>
                  <a:cubicBezTo>
                    <a:pt x="31389" y="22820"/>
                    <a:pt x="40784" y="19481"/>
                    <a:pt x="50145" y="16563"/>
                  </a:cubicBezTo>
                  <a:cubicBezTo>
                    <a:pt x="66590" y="11436"/>
                    <a:pt x="83355" y="7421"/>
                    <a:pt x="100340" y="4537"/>
                  </a:cubicBezTo>
                  <a:cubicBezTo>
                    <a:pt x="117054" y="1720"/>
                    <a:pt x="134258" y="0"/>
                    <a:pt x="150889" y="3306"/>
                  </a:cubicBezTo>
                  <a:cubicBezTo>
                    <a:pt x="160182" y="5161"/>
                    <a:pt x="162004" y="12869"/>
                    <a:pt x="157214" y="2032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 rot="5237337" flipH="1">
              <a:off x="49691" y="-1153638"/>
              <a:ext cx="3559344" cy="4355459"/>
            </a:xfrm>
            <a:custGeom>
              <a:avLst/>
              <a:gdLst/>
              <a:ahLst/>
              <a:cxnLst/>
              <a:rect l="l" t="t" r="r" b="b"/>
              <a:pathLst>
                <a:path w="142371" h="174215" extrusionOk="0">
                  <a:moveTo>
                    <a:pt x="85227" y="20139"/>
                  </a:moveTo>
                  <a:cubicBezTo>
                    <a:pt x="81618" y="28757"/>
                    <a:pt x="80960" y="38439"/>
                    <a:pt x="82461" y="47648"/>
                  </a:cubicBezTo>
                  <a:cubicBezTo>
                    <a:pt x="83659" y="55002"/>
                    <a:pt x="86188" y="62322"/>
                    <a:pt x="85278" y="69709"/>
                  </a:cubicBezTo>
                  <a:cubicBezTo>
                    <a:pt x="84232" y="78210"/>
                    <a:pt x="78565" y="85733"/>
                    <a:pt x="71329" y="90320"/>
                  </a:cubicBezTo>
                  <a:cubicBezTo>
                    <a:pt x="64076" y="94908"/>
                    <a:pt x="55390" y="96814"/>
                    <a:pt x="46822" y="97185"/>
                  </a:cubicBezTo>
                  <a:cubicBezTo>
                    <a:pt x="41560" y="97404"/>
                    <a:pt x="36247" y="97084"/>
                    <a:pt x="31086" y="98113"/>
                  </a:cubicBezTo>
                  <a:cubicBezTo>
                    <a:pt x="25908" y="99125"/>
                    <a:pt x="20746" y="101756"/>
                    <a:pt x="18216" y="106360"/>
                  </a:cubicBezTo>
                  <a:cubicBezTo>
                    <a:pt x="13409" y="115097"/>
                    <a:pt x="19448" y="127444"/>
                    <a:pt x="13291" y="135270"/>
                  </a:cubicBezTo>
                  <a:cubicBezTo>
                    <a:pt x="11335" y="137749"/>
                    <a:pt x="8451" y="139284"/>
                    <a:pt x="6207" y="141493"/>
                  </a:cubicBezTo>
                  <a:cubicBezTo>
                    <a:pt x="338" y="147296"/>
                    <a:pt x="1" y="157449"/>
                    <a:pt x="4706" y="164230"/>
                  </a:cubicBezTo>
                  <a:cubicBezTo>
                    <a:pt x="9429" y="170993"/>
                    <a:pt x="18334" y="174215"/>
                    <a:pt x="26498" y="173085"/>
                  </a:cubicBezTo>
                  <a:cubicBezTo>
                    <a:pt x="42319" y="170875"/>
                    <a:pt x="52978" y="155037"/>
                    <a:pt x="68293" y="150500"/>
                  </a:cubicBezTo>
                  <a:cubicBezTo>
                    <a:pt x="83068" y="146132"/>
                    <a:pt x="99834" y="152980"/>
                    <a:pt x="114035" y="147026"/>
                  </a:cubicBezTo>
                  <a:cubicBezTo>
                    <a:pt x="120512" y="144310"/>
                    <a:pt x="125724" y="139166"/>
                    <a:pt x="129721" y="133398"/>
                  </a:cubicBezTo>
                  <a:cubicBezTo>
                    <a:pt x="138998" y="120056"/>
                    <a:pt x="142371" y="103257"/>
                    <a:pt x="141696" y="87031"/>
                  </a:cubicBezTo>
                  <a:cubicBezTo>
                    <a:pt x="141038" y="70806"/>
                    <a:pt x="136603" y="54951"/>
                    <a:pt x="131374" y="39586"/>
                  </a:cubicBezTo>
                  <a:cubicBezTo>
                    <a:pt x="128625" y="31557"/>
                    <a:pt x="125656" y="23529"/>
                    <a:pt x="121068" y="16411"/>
                  </a:cubicBezTo>
                  <a:cubicBezTo>
                    <a:pt x="117695" y="11149"/>
                    <a:pt x="109633" y="0"/>
                    <a:pt x="102397" y="1316"/>
                  </a:cubicBezTo>
                  <a:cubicBezTo>
                    <a:pt x="94841" y="2682"/>
                    <a:pt x="87875" y="13814"/>
                    <a:pt x="85227" y="201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 rot="-4032415" flipH="1">
              <a:off x="-715923" y="-587786"/>
              <a:ext cx="3573161" cy="3195765"/>
            </a:xfrm>
            <a:custGeom>
              <a:avLst/>
              <a:gdLst/>
              <a:ahLst/>
              <a:cxnLst/>
              <a:rect l="l" t="t" r="r" b="b"/>
              <a:pathLst>
                <a:path w="142928" h="127832" extrusionOk="0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 rot="-4500040" flipH="1">
              <a:off x="163620" y="-285835"/>
              <a:ext cx="3000485" cy="1983891"/>
            </a:xfrm>
            <a:custGeom>
              <a:avLst/>
              <a:gdLst/>
              <a:ahLst/>
              <a:cxnLst/>
              <a:rect l="l" t="t" r="r" b="b"/>
              <a:pathLst>
                <a:path w="120023" h="79358" fill="none" extrusionOk="0">
                  <a:moveTo>
                    <a:pt x="115233" y="1"/>
                  </a:moveTo>
                  <a:cubicBezTo>
                    <a:pt x="117088" y="153"/>
                    <a:pt x="118623" y="1654"/>
                    <a:pt x="119331" y="3374"/>
                  </a:cubicBezTo>
                  <a:cubicBezTo>
                    <a:pt x="120023" y="5094"/>
                    <a:pt x="120006" y="7034"/>
                    <a:pt x="119804" y="8889"/>
                  </a:cubicBezTo>
                  <a:cubicBezTo>
                    <a:pt x="118724" y="19009"/>
                    <a:pt x="112467" y="28252"/>
                    <a:pt x="103932" y="33784"/>
                  </a:cubicBezTo>
                  <a:cubicBezTo>
                    <a:pt x="95398" y="39317"/>
                    <a:pt x="84806" y="41273"/>
                    <a:pt x="74702" y="40093"/>
                  </a:cubicBezTo>
                  <a:cubicBezTo>
                    <a:pt x="67315" y="39232"/>
                    <a:pt x="60180" y="36787"/>
                    <a:pt x="52776" y="36298"/>
                  </a:cubicBezTo>
                  <a:cubicBezTo>
                    <a:pt x="47834" y="35977"/>
                    <a:pt x="42352" y="36787"/>
                    <a:pt x="39047" y="40464"/>
                  </a:cubicBezTo>
                  <a:cubicBezTo>
                    <a:pt x="37293" y="42420"/>
                    <a:pt x="36348" y="44950"/>
                    <a:pt x="35673" y="47497"/>
                  </a:cubicBezTo>
                  <a:cubicBezTo>
                    <a:pt x="33852" y="54244"/>
                    <a:pt x="33616" y="61412"/>
                    <a:pt x="31153" y="67939"/>
                  </a:cubicBezTo>
                  <a:cubicBezTo>
                    <a:pt x="29888" y="71313"/>
                    <a:pt x="27948" y="74602"/>
                    <a:pt x="24963" y="76609"/>
                  </a:cubicBezTo>
                  <a:cubicBezTo>
                    <a:pt x="21404" y="79021"/>
                    <a:pt x="16817" y="79358"/>
                    <a:pt x="12566" y="78784"/>
                  </a:cubicBezTo>
                  <a:cubicBezTo>
                    <a:pt x="8316" y="78211"/>
                    <a:pt x="4217" y="76811"/>
                    <a:pt x="1" y="7601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 rot="-4500040" flipH="1">
              <a:off x="-1075759" y="836049"/>
              <a:ext cx="3578568" cy="1329910"/>
            </a:xfrm>
            <a:custGeom>
              <a:avLst/>
              <a:gdLst/>
              <a:ahLst/>
              <a:cxnLst/>
              <a:rect l="l" t="t" r="r" b="b"/>
              <a:pathLst>
                <a:path w="143147" h="53198" fill="none" extrusionOk="0">
                  <a:moveTo>
                    <a:pt x="141746" y="1"/>
                  </a:moveTo>
                  <a:cubicBezTo>
                    <a:pt x="143146" y="4555"/>
                    <a:pt x="140667" y="9361"/>
                    <a:pt x="137850" y="13207"/>
                  </a:cubicBezTo>
                  <a:cubicBezTo>
                    <a:pt x="134005" y="18453"/>
                    <a:pt x="129248" y="23175"/>
                    <a:pt x="123463" y="26161"/>
                  </a:cubicBezTo>
                  <a:cubicBezTo>
                    <a:pt x="115907" y="30040"/>
                    <a:pt x="107069" y="30698"/>
                    <a:pt x="98585" y="30023"/>
                  </a:cubicBezTo>
                  <a:cubicBezTo>
                    <a:pt x="90101" y="29348"/>
                    <a:pt x="81786" y="27442"/>
                    <a:pt x="73336" y="26481"/>
                  </a:cubicBezTo>
                  <a:cubicBezTo>
                    <a:pt x="68259" y="25908"/>
                    <a:pt x="62929" y="25722"/>
                    <a:pt x="58257" y="27797"/>
                  </a:cubicBezTo>
                  <a:cubicBezTo>
                    <a:pt x="51376" y="30849"/>
                    <a:pt x="46973" y="38372"/>
                    <a:pt x="39721" y="40396"/>
                  </a:cubicBezTo>
                  <a:cubicBezTo>
                    <a:pt x="30259" y="43010"/>
                    <a:pt x="19852" y="35150"/>
                    <a:pt x="10744" y="38794"/>
                  </a:cubicBezTo>
                  <a:cubicBezTo>
                    <a:pt x="4993" y="41104"/>
                    <a:pt x="1839" y="47277"/>
                    <a:pt x="0" y="531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 rot="-5254554" flipH="1">
              <a:off x="-987256" y="631261"/>
              <a:ext cx="2944355" cy="1904006"/>
            </a:xfrm>
            <a:custGeom>
              <a:avLst/>
              <a:gdLst/>
              <a:ahLst/>
              <a:cxnLst/>
              <a:rect l="l" t="t" r="r" b="b"/>
              <a:pathLst>
                <a:path w="117763" h="76153" extrusionOk="0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 rot="-4492111" flipH="1">
              <a:off x="1556161" y="139592"/>
              <a:ext cx="679234" cy="799818"/>
            </a:xfrm>
            <a:custGeom>
              <a:avLst/>
              <a:gdLst/>
              <a:ahLst/>
              <a:cxnLst/>
              <a:rect l="l" t="t" r="r" b="b"/>
              <a:pathLst>
                <a:path w="27173" h="31997" extrusionOk="0">
                  <a:moveTo>
                    <a:pt x="14624" y="11976"/>
                  </a:moveTo>
                  <a:cubicBezTo>
                    <a:pt x="17221" y="14135"/>
                    <a:pt x="20662" y="15096"/>
                    <a:pt x="23209" y="17305"/>
                  </a:cubicBezTo>
                  <a:cubicBezTo>
                    <a:pt x="25148" y="18992"/>
                    <a:pt x="26447" y="21286"/>
                    <a:pt x="26903" y="23799"/>
                  </a:cubicBezTo>
                  <a:cubicBezTo>
                    <a:pt x="27172" y="25368"/>
                    <a:pt x="27088" y="27071"/>
                    <a:pt x="26312" y="28454"/>
                  </a:cubicBezTo>
                  <a:cubicBezTo>
                    <a:pt x="24997" y="30816"/>
                    <a:pt x="22045" y="31760"/>
                    <a:pt x="19346" y="31828"/>
                  </a:cubicBezTo>
                  <a:cubicBezTo>
                    <a:pt x="12819" y="31996"/>
                    <a:pt x="6545" y="28049"/>
                    <a:pt x="3104" y="22500"/>
                  </a:cubicBezTo>
                  <a:cubicBezTo>
                    <a:pt x="1147" y="19346"/>
                    <a:pt x="0" y="15653"/>
                    <a:pt x="237" y="11959"/>
                  </a:cubicBezTo>
                  <a:cubicBezTo>
                    <a:pt x="456" y="8248"/>
                    <a:pt x="2109" y="4605"/>
                    <a:pt x="4993" y="2294"/>
                  </a:cubicBezTo>
                  <a:cubicBezTo>
                    <a:pt x="7826" y="0"/>
                    <a:pt x="9985" y="692"/>
                    <a:pt x="10475" y="3863"/>
                  </a:cubicBezTo>
                  <a:cubicBezTo>
                    <a:pt x="10947" y="7051"/>
                    <a:pt x="12077" y="9850"/>
                    <a:pt x="14624" y="1197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6"/>
          <p:cNvGrpSpPr/>
          <p:nvPr/>
        </p:nvGrpSpPr>
        <p:grpSpPr>
          <a:xfrm>
            <a:off x="-1560275" y="2566500"/>
            <a:ext cx="5084690" cy="4390664"/>
            <a:chOff x="-1560275" y="2566500"/>
            <a:chExt cx="5084690" cy="4390664"/>
          </a:xfrm>
        </p:grpSpPr>
        <p:grpSp>
          <p:nvGrpSpPr>
            <p:cNvPr id="46" name="Google Shape;46;p6"/>
            <p:cNvGrpSpPr/>
            <p:nvPr/>
          </p:nvGrpSpPr>
          <p:grpSpPr>
            <a:xfrm>
              <a:off x="-1560275" y="2566500"/>
              <a:ext cx="5084690" cy="3821700"/>
              <a:chOff x="-1560275" y="2566500"/>
              <a:chExt cx="5084690" cy="3821700"/>
            </a:xfrm>
          </p:grpSpPr>
          <p:sp>
            <p:nvSpPr>
              <p:cNvPr id="47" name="Google Shape;47;p6"/>
              <p:cNvSpPr/>
              <p:nvPr/>
            </p:nvSpPr>
            <p:spPr>
              <a:xfrm flipH="1">
                <a:off x="-487735" y="2566500"/>
                <a:ext cx="4012150" cy="3474525"/>
              </a:xfrm>
              <a:custGeom>
                <a:avLst/>
                <a:gdLst/>
                <a:ahLst/>
                <a:cxnLst/>
                <a:rect l="l" t="t" r="r" b="b"/>
                <a:pathLst>
                  <a:path w="160486" h="138981" extrusionOk="0">
                    <a:moveTo>
                      <a:pt x="131459" y="16344"/>
                    </a:moveTo>
                    <a:cubicBezTo>
                      <a:pt x="127377" y="23765"/>
                      <a:pt x="125387" y="32215"/>
                      <a:pt x="124645" y="40665"/>
                    </a:cubicBezTo>
                    <a:cubicBezTo>
                      <a:pt x="123531" y="53568"/>
                      <a:pt x="125100" y="67230"/>
                      <a:pt x="119416" y="78868"/>
                    </a:cubicBezTo>
                    <a:cubicBezTo>
                      <a:pt x="113395" y="91164"/>
                      <a:pt x="99142" y="98889"/>
                      <a:pt x="85548" y="97202"/>
                    </a:cubicBezTo>
                    <a:cubicBezTo>
                      <a:pt x="77756" y="96224"/>
                      <a:pt x="70554" y="92530"/>
                      <a:pt x="62846" y="90928"/>
                    </a:cubicBezTo>
                    <a:cubicBezTo>
                      <a:pt x="55154" y="89325"/>
                      <a:pt x="45895" y="90523"/>
                      <a:pt x="41509" y="97033"/>
                    </a:cubicBezTo>
                    <a:cubicBezTo>
                      <a:pt x="39249" y="100373"/>
                      <a:pt x="38575" y="104725"/>
                      <a:pt x="35775" y="107609"/>
                    </a:cubicBezTo>
                    <a:cubicBezTo>
                      <a:pt x="29686" y="113866"/>
                      <a:pt x="18706" y="109295"/>
                      <a:pt x="10694" y="112719"/>
                    </a:cubicBezTo>
                    <a:cubicBezTo>
                      <a:pt x="1924" y="116481"/>
                      <a:pt x="1" y="128068"/>
                      <a:pt x="7102" y="134460"/>
                    </a:cubicBezTo>
                    <a:cubicBezTo>
                      <a:pt x="11706" y="138610"/>
                      <a:pt x="18554" y="138981"/>
                      <a:pt x="24727" y="138458"/>
                    </a:cubicBezTo>
                    <a:cubicBezTo>
                      <a:pt x="38608" y="137311"/>
                      <a:pt x="52051" y="132909"/>
                      <a:pt x="65932" y="131930"/>
                    </a:cubicBezTo>
                    <a:cubicBezTo>
                      <a:pt x="77621" y="131121"/>
                      <a:pt x="89343" y="132757"/>
                      <a:pt x="100778" y="135219"/>
                    </a:cubicBezTo>
                    <a:cubicBezTo>
                      <a:pt x="107778" y="136737"/>
                      <a:pt x="114980" y="138576"/>
                      <a:pt x="122013" y="137176"/>
                    </a:cubicBezTo>
                    <a:cubicBezTo>
                      <a:pt x="131020" y="135388"/>
                      <a:pt x="138222" y="128557"/>
                      <a:pt x="143383" y="120967"/>
                    </a:cubicBezTo>
                    <a:cubicBezTo>
                      <a:pt x="158293" y="99007"/>
                      <a:pt x="159406" y="70806"/>
                      <a:pt x="160081" y="44258"/>
                    </a:cubicBezTo>
                    <a:cubicBezTo>
                      <a:pt x="160300" y="36466"/>
                      <a:pt x="160486" y="28589"/>
                      <a:pt x="159103" y="20898"/>
                    </a:cubicBezTo>
                    <a:cubicBezTo>
                      <a:pt x="158344" y="16749"/>
                      <a:pt x="157096" y="12667"/>
                      <a:pt x="155207" y="8906"/>
                    </a:cubicBezTo>
                    <a:cubicBezTo>
                      <a:pt x="154026" y="6511"/>
                      <a:pt x="151310" y="641"/>
                      <a:pt x="148258" y="321"/>
                    </a:cubicBezTo>
                    <a:cubicBezTo>
                      <a:pt x="145255" y="0"/>
                      <a:pt x="140735" y="4689"/>
                      <a:pt x="138779" y="6612"/>
                    </a:cubicBezTo>
                    <a:cubicBezTo>
                      <a:pt x="135878" y="9479"/>
                      <a:pt x="133415" y="12751"/>
                      <a:pt x="131459" y="1634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5000">
                    <a:srgbClr val="004C9A"/>
                  </a:gs>
                  <a:gs pos="100000">
                    <a:schemeClr val="accent2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6"/>
              <p:cNvSpPr/>
              <p:nvPr/>
            </p:nvSpPr>
            <p:spPr>
              <a:xfrm rot="5400000">
                <a:off x="-1162225" y="2430875"/>
                <a:ext cx="3559275" cy="4355375"/>
              </a:xfrm>
              <a:custGeom>
                <a:avLst/>
                <a:gdLst/>
                <a:ahLst/>
                <a:cxnLst/>
                <a:rect l="l" t="t" r="r" b="b"/>
                <a:pathLst>
                  <a:path w="142371" h="174215" extrusionOk="0">
                    <a:moveTo>
                      <a:pt x="85227" y="20139"/>
                    </a:moveTo>
                    <a:cubicBezTo>
                      <a:pt x="81618" y="28757"/>
                      <a:pt x="80960" y="38439"/>
                      <a:pt x="82461" y="47648"/>
                    </a:cubicBezTo>
                    <a:cubicBezTo>
                      <a:pt x="83659" y="55002"/>
                      <a:pt x="86188" y="62322"/>
                      <a:pt x="85278" y="69709"/>
                    </a:cubicBezTo>
                    <a:cubicBezTo>
                      <a:pt x="84232" y="78210"/>
                      <a:pt x="78565" y="85733"/>
                      <a:pt x="71329" y="90320"/>
                    </a:cubicBezTo>
                    <a:cubicBezTo>
                      <a:pt x="64076" y="94908"/>
                      <a:pt x="55390" y="96814"/>
                      <a:pt x="46822" y="97185"/>
                    </a:cubicBezTo>
                    <a:cubicBezTo>
                      <a:pt x="41560" y="97404"/>
                      <a:pt x="36247" y="97084"/>
                      <a:pt x="31086" y="98113"/>
                    </a:cubicBezTo>
                    <a:cubicBezTo>
                      <a:pt x="25908" y="99125"/>
                      <a:pt x="20746" y="101756"/>
                      <a:pt x="18216" y="106360"/>
                    </a:cubicBezTo>
                    <a:cubicBezTo>
                      <a:pt x="13409" y="115097"/>
                      <a:pt x="19448" y="127444"/>
                      <a:pt x="13291" y="135270"/>
                    </a:cubicBezTo>
                    <a:cubicBezTo>
                      <a:pt x="11335" y="137749"/>
                      <a:pt x="8451" y="139284"/>
                      <a:pt x="6207" y="141493"/>
                    </a:cubicBezTo>
                    <a:cubicBezTo>
                      <a:pt x="338" y="147296"/>
                      <a:pt x="1" y="157449"/>
                      <a:pt x="4706" y="164230"/>
                    </a:cubicBezTo>
                    <a:cubicBezTo>
                      <a:pt x="9429" y="170993"/>
                      <a:pt x="18334" y="174215"/>
                      <a:pt x="26498" y="173085"/>
                    </a:cubicBezTo>
                    <a:cubicBezTo>
                      <a:pt x="42319" y="170875"/>
                      <a:pt x="52978" y="155037"/>
                      <a:pt x="68293" y="150500"/>
                    </a:cubicBezTo>
                    <a:cubicBezTo>
                      <a:pt x="83068" y="146132"/>
                      <a:pt x="99834" y="152980"/>
                      <a:pt x="114035" y="147026"/>
                    </a:cubicBezTo>
                    <a:cubicBezTo>
                      <a:pt x="120512" y="144310"/>
                      <a:pt x="125724" y="139166"/>
                      <a:pt x="129721" y="133398"/>
                    </a:cubicBezTo>
                    <a:cubicBezTo>
                      <a:pt x="138998" y="120056"/>
                      <a:pt x="142371" y="103257"/>
                      <a:pt x="141696" y="87031"/>
                    </a:cubicBezTo>
                    <a:cubicBezTo>
                      <a:pt x="141038" y="70806"/>
                      <a:pt x="136603" y="54951"/>
                      <a:pt x="131374" y="39586"/>
                    </a:cubicBezTo>
                    <a:cubicBezTo>
                      <a:pt x="128625" y="31557"/>
                      <a:pt x="125656" y="23529"/>
                      <a:pt x="121068" y="16411"/>
                    </a:cubicBezTo>
                    <a:cubicBezTo>
                      <a:pt x="117695" y="11149"/>
                      <a:pt x="109633" y="0"/>
                      <a:pt x="102397" y="1316"/>
                    </a:cubicBezTo>
                    <a:cubicBezTo>
                      <a:pt x="94841" y="2682"/>
                      <a:pt x="87875" y="13814"/>
                      <a:pt x="85227" y="201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6"/>
              <p:cNvSpPr/>
              <p:nvPr/>
            </p:nvSpPr>
            <p:spPr>
              <a:xfrm>
                <a:off x="17200" y="4325775"/>
                <a:ext cx="679325" cy="799925"/>
              </a:xfrm>
              <a:custGeom>
                <a:avLst/>
                <a:gdLst/>
                <a:ahLst/>
                <a:cxnLst/>
                <a:rect l="l" t="t" r="r" b="b"/>
                <a:pathLst>
                  <a:path w="27173" h="31997" extrusionOk="0">
                    <a:moveTo>
                      <a:pt x="14624" y="11976"/>
                    </a:moveTo>
                    <a:cubicBezTo>
                      <a:pt x="17221" y="14135"/>
                      <a:pt x="20662" y="15096"/>
                      <a:pt x="23209" y="17305"/>
                    </a:cubicBezTo>
                    <a:cubicBezTo>
                      <a:pt x="25148" y="18992"/>
                      <a:pt x="26447" y="21286"/>
                      <a:pt x="26903" y="23799"/>
                    </a:cubicBezTo>
                    <a:cubicBezTo>
                      <a:pt x="27172" y="25368"/>
                      <a:pt x="27088" y="27071"/>
                      <a:pt x="26312" y="28454"/>
                    </a:cubicBezTo>
                    <a:cubicBezTo>
                      <a:pt x="24997" y="30816"/>
                      <a:pt x="22045" y="31760"/>
                      <a:pt x="19346" y="31828"/>
                    </a:cubicBezTo>
                    <a:cubicBezTo>
                      <a:pt x="12819" y="31996"/>
                      <a:pt x="6545" y="28049"/>
                      <a:pt x="3104" y="22500"/>
                    </a:cubicBezTo>
                    <a:cubicBezTo>
                      <a:pt x="1147" y="19346"/>
                      <a:pt x="0" y="15653"/>
                      <a:pt x="237" y="11959"/>
                    </a:cubicBezTo>
                    <a:cubicBezTo>
                      <a:pt x="456" y="8248"/>
                      <a:pt x="2109" y="4605"/>
                      <a:pt x="4993" y="2294"/>
                    </a:cubicBezTo>
                    <a:cubicBezTo>
                      <a:pt x="7826" y="0"/>
                      <a:pt x="9985" y="692"/>
                      <a:pt x="10475" y="3863"/>
                    </a:cubicBezTo>
                    <a:cubicBezTo>
                      <a:pt x="10947" y="7051"/>
                      <a:pt x="12077" y="9850"/>
                      <a:pt x="14624" y="119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50;p6"/>
            <p:cNvGrpSpPr/>
            <p:nvPr/>
          </p:nvGrpSpPr>
          <p:grpSpPr>
            <a:xfrm rot="-5400000">
              <a:off x="-1468502" y="3967519"/>
              <a:ext cx="3781209" cy="2198080"/>
              <a:chOff x="-1076112" y="290475"/>
              <a:chExt cx="3781588" cy="2198300"/>
            </a:xfrm>
          </p:grpSpPr>
          <p:sp>
            <p:nvSpPr>
              <p:cNvPr id="51" name="Google Shape;51;p6"/>
              <p:cNvSpPr/>
              <p:nvPr/>
            </p:nvSpPr>
            <p:spPr>
              <a:xfrm>
                <a:off x="-295100" y="504825"/>
                <a:ext cx="3000575" cy="1983950"/>
              </a:xfrm>
              <a:custGeom>
                <a:avLst/>
                <a:gdLst/>
                <a:ahLst/>
                <a:cxnLst/>
                <a:rect l="l" t="t" r="r" b="b"/>
                <a:pathLst>
                  <a:path w="120023" h="79358" fill="none" extrusionOk="0">
                    <a:moveTo>
                      <a:pt x="115233" y="1"/>
                    </a:moveTo>
                    <a:cubicBezTo>
                      <a:pt x="117088" y="153"/>
                      <a:pt x="118623" y="1654"/>
                      <a:pt x="119331" y="3374"/>
                    </a:cubicBezTo>
                    <a:cubicBezTo>
                      <a:pt x="120023" y="5094"/>
                      <a:pt x="120006" y="7034"/>
                      <a:pt x="119804" y="8889"/>
                    </a:cubicBezTo>
                    <a:cubicBezTo>
                      <a:pt x="118724" y="19009"/>
                      <a:pt x="112467" y="28252"/>
                      <a:pt x="103932" y="33784"/>
                    </a:cubicBezTo>
                    <a:cubicBezTo>
                      <a:pt x="95398" y="39317"/>
                      <a:pt x="84806" y="41273"/>
                      <a:pt x="74702" y="40093"/>
                    </a:cubicBezTo>
                    <a:cubicBezTo>
                      <a:pt x="67315" y="39232"/>
                      <a:pt x="60180" y="36787"/>
                      <a:pt x="52776" y="36298"/>
                    </a:cubicBezTo>
                    <a:cubicBezTo>
                      <a:pt x="47834" y="35977"/>
                      <a:pt x="42352" y="36787"/>
                      <a:pt x="39047" y="40464"/>
                    </a:cubicBezTo>
                    <a:cubicBezTo>
                      <a:pt x="37293" y="42420"/>
                      <a:pt x="36348" y="44950"/>
                      <a:pt x="35673" y="47497"/>
                    </a:cubicBezTo>
                    <a:cubicBezTo>
                      <a:pt x="33852" y="54244"/>
                      <a:pt x="33616" y="61412"/>
                      <a:pt x="31153" y="67939"/>
                    </a:cubicBezTo>
                    <a:cubicBezTo>
                      <a:pt x="29888" y="71313"/>
                      <a:pt x="27948" y="74602"/>
                      <a:pt x="24963" y="76609"/>
                    </a:cubicBezTo>
                    <a:cubicBezTo>
                      <a:pt x="21404" y="79021"/>
                      <a:pt x="16817" y="79358"/>
                      <a:pt x="12566" y="78784"/>
                    </a:cubicBezTo>
                    <a:cubicBezTo>
                      <a:pt x="8316" y="78211"/>
                      <a:pt x="4217" y="76811"/>
                      <a:pt x="1" y="76018"/>
                    </a:cubicBezTo>
                  </a:path>
                </a:pathLst>
              </a:custGeom>
              <a:noFill/>
              <a:ln w="5475" cap="flat" cmpd="sng">
                <a:solidFill>
                  <a:schemeClr val="accent4"/>
                </a:solidFill>
                <a:prstDash val="solid"/>
                <a:miter lim="16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6"/>
              <p:cNvSpPr/>
              <p:nvPr/>
            </p:nvSpPr>
            <p:spPr>
              <a:xfrm>
                <a:off x="-1076112" y="290475"/>
                <a:ext cx="3578675" cy="1329950"/>
              </a:xfrm>
              <a:custGeom>
                <a:avLst/>
                <a:gdLst/>
                <a:ahLst/>
                <a:cxnLst/>
                <a:rect l="l" t="t" r="r" b="b"/>
                <a:pathLst>
                  <a:path w="143147" h="53198" fill="none" extrusionOk="0">
                    <a:moveTo>
                      <a:pt x="141746" y="1"/>
                    </a:moveTo>
                    <a:cubicBezTo>
                      <a:pt x="143146" y="4555"/>
                      <a:pt x="140667" y="9361"/>
                      <a:pt x="137850" y="13207"/>
                    </a:cubicBezTo>
                    <a:cubicBezTo>
                      <a:pt x="134005" y="18453"/>
                      <a:pt x="129248" y="23175"/>
                      <a:pt x="123463" y="26161"/>
                    </a:cubicBezTo>
                    <a:cubicBezTo>
                      <a:pt x="115907" y="30040"/>
                      <a:pt x="107069" y="30698"/>
                      <a:pt x="98585" y="30023"/>
                    </a:cubicBezTo>
                    <a:cubicBezTo>
                      <a:pt x="90101" y="29348"/>
                      <a:pt x="81786" y="27442"/>
                      <a:pt x="73336" y="26481"/>
                    </a:cubicBezTo>
                    <a:cubicBezTo>
                      <a:pt x="68259" y="25908"/>
                      <a:pt x="62929" y="25722"/>
                      <a:pt x="58257" y="27797"/>
                    </a:cubicBezTo>
                    <a:cubicBezTo>
                      <a:pt x="51376" y="30849"/>
                      <a:pt x="46973" y="38372"/>
                      <a:pt x="39721" y="40396"/>
                    </a:cubicBezTo>
                    <a:cubicBezTo>
                      <a:pt x="30259" y="43010"/>
                      <a:pt x="19852" y="35150"/>
                      <a:pt x="10744" y="38794"/>
                    </a:cubicBezTo>
                    <a:cubicBezTo>
                      <a:pt x="4993" y="41104"/>
                      <a:pt x="1839" y="47277"/>
                      <a:pt x="0" y="53198"/>
                    </a:cubicBezTo>
                  </a:path>
                </a:pathLst>
              </a:custGeom>
              <a:noFill/>
              <a:ln w="5475" cap="flat" cmpd="sng">
                <a:solidFill>
                  <a:schemeClr val="accent4"/>
                </a:solidFill>
                <a:prstDash val="solid"/>
                <a:miter lim="16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Roboto Slab"/>
              <a:buNone/>
              <a:defRPr sz="300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402250"/>
            <a:ext cx="7717500" cy="3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○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■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○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■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●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○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hivo"/>
              <a:buChar char="■"/>
              <a:defRPr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AF2C645-5883-ABD5-B9B0-4BD6DF54B8B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3321" y="4295593"/>
            <a:ext cx="742785" cy="76454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65" r:id="rId14"/>
    <p:sldLayoutId id="2147483667" r:id="rId15"/>
    <p:sldLayoutId id="2147483668" r:id="rId16"/>
    <p:sldLayoutId id="2147483669" r:id="rId17"/>
    <p:sldLayoutId id="2147483670" r:id="rId18"/>
    <p:sldLayoutId id="2147483672" r:id="rId19"/>
    <p:sldLayoutId id="2147483673" r:id="rId20"/>
    <p:sldLayoutId id="2147483674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liveworksheets.com/xt767237kg" TargetMode="External"/><Relationship Id="rId4" Type="http://schemas.openxmlformats.org/officeDocument/2006/relationships/hyperlink" Target="https://www.liveworksheets.com/ix1071119q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2.xml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>
            <a:spLocks noGrp="1"/>
          </p:cNvSpPr>
          <p:nvPr>
            <p:ph type="ctrTitle"/>
          </p:nvPr>
        </p:nvSpPr>
        <p:spPr>
          <a:xfrm>
            <a:off x="861135" y="1786575"/>
            <a:ext cx="6756640" cy="15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Unit 1</a:t>
            </a:r>
            <a:br>
              <a:rPr lang="en" dirty="0"/>
            </a:br>
            <a:r>
              <a:rPr lang="en" sz="4800" dirty="0">
                <a:solidFill>
                  <a:schemeClr val="tx2">
                    <a:lumMod val="75000"/>
                  </a:schemeClr>
                </a:solidFill>
              </a:rPr>
              <a:t>Did You Hurt Yourself </a:t>
            </a:r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?</a:t>
            </a:r>
            <a:br>
              <a:rPr lang="en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Grammar</a:t>
            </a:r>
            <a:endParaRPr b="1" dirty="0">
              <a:solidFill>
                <a:schemeClr val="accent1">
                  <a:lumMod val="60000"/>
                  <a:lumOff val="40000"/>
                </a:schemeClr>
              </a:solidFill>
              <a:latin typeface="Amasis MT Pro" panose="020405040500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Google Shape;272;p32">
            <a:extLst>
              <a:ext uri="{FF2B5EF4-FFF2-40B4-BE49-F238E27FC236}">
                <a16:creationId xmlns:a16="http://schemas.microsoft.com/office/drawing/2014/main" id="{B65C1E8B-B714-C191-1E3B-C9EB957E7848}"/>
              </a:ext>
            </a:extLst>
          </p:cNvPr>
          <p:cNvSpPr txBox="1">
            <a:spLocks/>
          </p:cNvSpPr>
          <p:nvPr/>
        </p:nvSpPr>
        <p:spPr>
          <a:xfrm>
            <a:off x="2087671" y="4554623"/>
            <a:ext cx="3751556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hivo"/>
              <a:buNone/>
              <a:defRPr sz="1600" b="0" i="0" u="none" strike="noStrike" cap="none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hivo"/>
              <a:buNone/>
              <a:defRPr sz="2800" b="0" i="0" u="none" strike="noStrike" cap="none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/>
            <a:r>
              <a:rPr lang="en-US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Done by: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genial" panose="02000503040000020004" pitchFamily="2" charset="0"/>
              </a:rPr>
              <a:t>Entisar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ongenial" panose="02000503040000020004" pitchFamily="2" charset="0"/>
              </a:rPr>
              <a:t> Al-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genial" panose="02000503040000020004" pitchFamily="2" charset="0"/>
              </a:rPr>
              <a:t>Obaidallah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ongenial" panose="02000503040000020004" pitchFamily="2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314D3EB-37A1-2541-DBBD-F17FC42D28FB}"/>
              </a:ext>
            </a:extLst>
          </p:cNvPr>
          <p:cNvSpPr txBox="1"/>
          <p:nvPr/>
        </p:nvSpPr>
        <p:spPr>
          <a:xfrm>
            <a:off x="6811862" y="184559"/>
            <a:ext cx="2181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dirty="0">
                <a:solidFill>
                  <a:schemeClr val="accent3">
                    <a:lumMod val="25000"/>
                    <a:lumOff val="75000"/>
                  </a:schemeClr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Mega Goal </a:t>
            </a:r>
            <a:r>
              <a:rPr lang="en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1.2</a:t>
            </a:r>
            <a:endParaRPr lang="ar-SA" sz="2000" dirty="0">
              <a:solidFill>
                <a:schemeClr val="bg1">
                  <a:lumMod val="60000"/>
                  <a:lumOff val="40000"/>
                </a:schemeClr>
              </a:solidFill>
              <a:latin typeface="Amasis MT Pro" panose="020405040500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3"/>
          <p:cNvSpPr txBox="1">
            <a:spLocks noGrp="1"/>
          </p:cNvSpPr>
          <p:nvPr>
            <p:ph type="title"/>
          </p:nvPr>
        </p:nvSpPr>
        <p:spPr>
          <a:xfrm>
            <a:off x="2648558" y="228782"/>
            <a:ext cx="4995117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tx2"/>
                </a:solidFill>
              </a:rPr>
              <a:t>So or because??</a:t>
            </a:r>
            <a:endParaRPr sz="4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Jobs yes no questions | Baamboozle - Baamboozle | The Most Fun Classroom  Games!">
            <a:extLst>
              <a:ext uri="{FF2B5EF4-FFF2-40B4-BE49-F238E27FC236}">
                <a16:creationId xmlns:a16="http://schemas.microsoft.com/office/drawing/2014/main" id="{C36678AB-1704-5D29-D47B-5FC85464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42" y="901192"/>
            <a:ext cx="1669227" cy="1547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0643F46-6FEF-9536-D56E-47B75937C8D9}"/>
              </a:ext>
            </a:extLst>
          </p:cNvPr>
          <p:cNvSpPr txBox="1"/>
          <p:nvPr/>
        </p:nvSpPr>
        <p:spPr>
          <a:xfrm>
            <a:off x="958789" y="1194618"/>
            <a:ext cx="5681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My father has toothache ____ he went to the dentist </a:t>
            </a:r>
            <a:endParaRPr lang="ar-SA" sz="2200" dirty="0">
              <a:solidFill>
                <a:schemeClr val="accent6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5AFECA1-C1EE-15C4-3CBA-833065452FD6}"/>
              </a:ext>
            </a:extLst>
          </p:cNvPr>
          <p:cNvSpPr txBox="1"/>
          <p:nvPr/>
        </p:nvSpPr>
        <p:spPr>
          <a:xfrm>
            <a:off x="4385564" y="1071230"/>
            <a:ext cx="153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endParaRPr lang="ar-SA" sz="2400" dirty="0">
              <a:solidFill>
                <a:srgbClr val="FF9933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9D2BD09-AB28-6C5C-5CCE-A5F5E1D5F41B}"/>
              </a:ext>
            </a:extLst>
          </p:cNvPr>
          <p:cNvSpPr txBox="1"/>
          <p:nvPr/>
        </p:nvSpPr>
        <p:spPr>
          <a:xfrm>
            <a:off x="2220899" y="2740811"/>
            <a:ext cx="5681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I stopped running___________ my knees started hurting .</a:t>
            </a:r>
            <a:endParaRPr lang="ar-SA" sz="2200" dirty="0">
              <a:solidFill>
                <a:schemeClr val="accent6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499C88B-59A7-AAD9-F363-16EFD02F6ACE}"/>
              </a:ext>
            </a:extLst>
          </p:cNvPr>
          <p:cNvSpPr txBox="1"/>
          <p:nvPr/>
        </p:nvSpPr>
        <p:spPr>
          <a:xfrm>
            <a:off x="4733273" y="2635179"/>
            <a:ext cx="153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endParaRPr lang="ar-SA" sz="2400" dirty="0">
              <a:solidFill>
                <a:srgbClr val="FF9933"/>
              </a:solidFill>
            </a:endParaRPr>
          </a:p>
        </p:txBody>
      </p:sp>
      <p:pic>
        <p:nvPicPr>
          <p:cNvPr id="1028" name="Picture 4" descr="dibujo de lesiones deportivas - Clip Art Library">
            <a:extLst>
              <a:ext uri="{FF2B5EF4-FFF2-40B4-BE49-F238E27FC236}">
                <a16:creationId xmlns:a16="http://schemas.microsoft.com/office/drawing/2014/main" id="{0D7D169F-69F6-4DD8-2499-D18CA1288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0" y="1972847"/>
            <a:ext cx="1660255" cy="1552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B07B7C66-FCF4-0B77-06A3-CCB41E454DD4}"/>
              </a:ext>
            </a:extLst>
          </p:cNvPr>
          <p:cNvSpPr txBox="1"/>
          <p:nvPr/>
        </p:nvSpPr>
        <p:spPr>
          <a:xfrm>
            <a:off x="402456" y="3914143"/>
            <a:ext cx="5681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My uncle’s car was very old _________ he sold it. </a:t>
            </a:r>
            <a:endParaRPr lang="ar-SA" sz="2200" dirty="0">
              <a:solidFill>
                <a:schemeClr val="accent6"/>
              </a:solidFill>
            </a:endParaRPr>
          </a:p>
        </p:txBody>
      </p:sp>
      <p:pic>
        <p:nvPicPr>
          <p:cNvPr id="1030" name="Picture 6" descr="Car Salesman Stock Illustration - Download Image Now - Retro Style, Car,  Cartoon - iStock">
            <a:extLst>
              <a:ext uri="{FF2B5EF4-FFF2-40B4-BE49-F238E27FC236}">
                <a16:creationId xmlns:a16="http://schemas.microsoft.com/office/drawing/2014/main" id="{599E5DA8-D516-B604-A918-5290F8A58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55" y="3453156"/>
            <a:ext cx="1688541" cy="1415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04FCCA0-8EEF-28F7-E2DC-688452D0BCB5}"/>
              </a:ext>
            </a:extLst>
          </p:cNvPr>
          <p:cNvSpPr txBox="1"/>
          <p:nvPr/>
        </p:nvSpPr>
        <p:spPr>
          <a:xfrm>
            <a:off x="4413676" y="3780399"/>
            <a:ext cx="153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endParaRPr lang="ar-SA" sz="2400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35"/>
          <p:cNvGrpSpPr/>
          <p:nvPr/>
        </p:nvGrpSpPr>
        <p:grpSpPr>
          <a:xfrm>
            <a:off x="5377525" y="1716669"/>
            <a:ext cx="4919372" cy="4541399"/>
            <a:chOff x="5377525" y="1716669"/>
            <a:chExt cx="4919372" cy="4541399"/>
          </a:xfrm>
        </p:grpSpPr>
        <p:sp>
          <p:nvSpPr>
            <p:cNvPr id="322" name="Google Shape;322;p35"/>
            <p:cNvSpPr/>
            <p:nvPr/>
          </p:nvSpPr>
          <p:spPr>
            <a:xfrm rot="186080">
              <a:off x="5575701" y="1809758"/>
              <a:ext cx="3559149" cy="4355221"/>
            </a:xfrm>
            <a:custGeom>
              <a:avLst/>
              <a:gdLst/>
              <a:ahLst/>
              <a:cxnLst/>
              <a:rect l="l" t="t" r="r" b="b"/>
              <a:pathLst>
                <a:path w="142371" h="174215" extrusionOk="0">
                  <a:moveTo>
                    <a:pt x="85227" y="20139"/>
                  </a:moveTo>
                  <a:cubicBezTo>
                    <a:pt x="81618" y="28757"/>
                    <a:pt x="80960" y="38439"/>
                    <a:pt x="82461" y="47648"/>
                  </a:cubicBezTo>
                  <a:cubicBezTo>
                    <a:pt x="83659" y="55002"/>
                    <a:pt x="86188" y="62322"/>
                    <a:pt x="85278" y="69709"/>
                  </a:cubicBezTo>
                  <a:cubicBezTo>
                    <a:pt x="84232" y="78210"/>
                    <a:pt x="78565" y="85733"/>
                    <a:pt x="71329" y="90320"/>
                  </a:cubicBezTo>
                  <a:cubicBezTo>
                    <a:pt x="64076" y="94908"/>
                    <a:pt x="55390" y="96814"/>
                    <a:pt x="46822" y="97185"/>
                  </a:cubicBezTo>
                  <a:cubicBezTo>
                    <a:pt x="41560" y="97404"/>
                    <a:pt x="36247" y="97084"/>
                    <a:pt x="31086" y="98113"/>
                  </a:cubicBezTo>
                  <a:cubicBezTo>
                    <a:pt x="25908" y="99125"/>
                    <a:pt x="20746" y="101756"/>
                    <a:pt x="18216" y="106360"/>
                  </a:cubicBezTo>
                  <a:cubicBezTo>
                    <a:pt x="13409" y="115097"/>
                    <a:pt x="19448" y="127444"/>
                    <a:pt x="13291" y="135270"/>
                  </a:cubicBezTo>
                  <a:cubicBezTo>
                    <a:pt x="11335" y="137749"/>
                    <a:pt x="8451" y="139284"/>
                    <a:pt x="6207" y="141493"/>
                  </a:cubicBezTo>
                  <a:cubicBezTo>
                    <a:pt x="338" y="147296"/>
                    <a:pt x="1" y="157449"/>
                    <a:pt x="4706" y="164230"/>
                  </a:cubicBezTo>
                  <a:cubicBezTo>
                    <a:pt x="9429" y="170993"/>
                    <a:pt x="18334" y="174215"/>
                    <a:pt x="26498" y="173085"/>
                  </a:cubicBezTo>
                  <a:cubicBezTo>
                    <a:pt x="42319" y="170875"/>
                    <a:pt x="52978" y="155037"/>
                    <a:pt x="68293" y="150500"/>
                  </a:cubicBezTo>
                  <a:cubicBezTo>
                    <a:pt x="83068" y="146132"/>
                    <a:pt x="99834" y="152980"/>
                    <a:pt x="114035" y="147026"/>
                  </a:cubicBezTo>
                  <a:cubicBezTo>
                    <a:pt x="120512" y="144310"/>
                    <a:pt x="125724" y="139166"/>
                    <a:pt x="129721" y="133398"/>
                  </a:cubicBezTo>
                  <a:cubicBezTo>
                    <a:pt x="138998" y="120056"/>
                    <a:pt x="142371" y="103257"/>
                    <a:pt x="141696" y="87031"/>
                  </a:cubicBezTo>
                  <a:cubicBezTo>
                    <a:pt x="141038" y="70806"/>
                    <a:pt x="136603" y="54951"/>
                    <a:pt x="131374" y="39586"/>
                  </a:cubicBezTo>
                  <a:cubicBezTo>
                    <a:pt x="128625" y="31557"/>
                    <a:pt x="125656" y="23529"/>
                    <a:pt x="121068" y="16411"/>
                  </a:cubicBezTo>
                  <a:cubicBezTo>
                    <a:pt x="117695" y="11149"/>
                    <a:pt x="109633" y="0"/>
                    <a:pt x="102397" y="1316"/>
                  </a:cubicBezTo>
                  <a:cubicBezTo>
                    <a:pt x="94841" y="2682"/>
                    <a:pt x="87875" y="13814"/>
                    <a:pt x="85227" y="201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5653975" y="2779575"/>
              <a:ext cx="3555075" cy="2795250"/>
            </a:xfrm>
            <a:custGeom>
              <a:avLst/>
              <a:gdLst/>
              <a:ahLst/>
              <a:cxnLst/>
              <a:rect l="l" t="t" r="r" b="b"/>
              <a:pathLst>
                <a:path w="142203" h="111810" extrusionOk="0">
                  <a:moveTo>
                    <a:pt x="114794" y="5516"/>
                  </a:moveTo>
                  <a:cubicBezTo>
                    <a:pt x="108588" y="9480"/>
                    <a:pt x="104489" y="16007"/>
                    <a:pt x="101284" y="22653"/>
                  </a:cubicBezTo>
                  <a:cubicBezTo>
                    <a:pt x="98080" y="29298"/>
                    <a:pt x="95533" y="36298"/>
                    <a:pt x="91434" y="42420"/>
                  </a:cubicBezTo>
                  <a:cubicBezTo>
                    <a:pt x="87353" y="48543"/>
                    <a:pt x="81314" y="53873"/>
                    <a:pt x="74028" y="54969"/>
                  </a:cubicBezTo>
                  <a:cubicBezTo>
                    <a:pt x="69525" y="55644"/>
                    <a:pt x="64920" y="54682"/>
                    <a:pt x="60400" y="55138"/>
                  </a:cubicBezTo>
                  <a:cubicBezTo>
                    <a:pt x="55492" y="55644"/>
                    <a:pt x="50904" y="57803"/>
                    <a:pt x="47362" y="61243"/>
                  </a:cubicBezTo>
                  <a:cubicBezTo>
                    <a:pt x="43314" y="65207"/>
                    <a:pt x="40733" y="70790"/>
                    <a:pt x="35758" y="73522"/>
                  </a:cubicBezTo>
                  <a:cubicBezTo>
                    <a:pt x="27072" y="78295"/>
                    <a:pt x="14978" y="72190"/>
                    <a:pt x="6815" y="77840"/>
                  </a:cubicBezTo>
                  <a:cubicBezTo>
                    <a:pt x="574" y="82158"/>
                    <a:pt x="1" y="91502"/>
                    <a:pt x="2969" y="98485"/>
                  </a:cubicBezTo>
                  <a:cubicBezTo>
                    <a:pt x="4083" y="101099"/>
                    <a:pt x="5651" y="103595"/>
                    <a:pt x="7911" y="105349"/>
                  </a:cubicBezTo>
                  <a:cubicBezTo>
                    <a:pt x="13325" y="109566"/>
                    <a:pt x="21000" y="108470"/>
                    <a:pt x="27797" y="107542"/>
                  </a:cubicBezTo>
                  <a:cubicBezTo>
                    <a:pt x="42167" y="105586"/>
                    <a:pt x="56858" y="105417"/>
                    <a:pt x="71127" y="108048"/>
                  </a:cubicBezTo>
                  <a:cubicBezTo>
                    <a:pt x="79004" y="109499"/>
                    <a:pt x="86847" y="111809"/>
                    <a:pt x="94858" y="111472"/>
                  </a:cubicBezTo>
                  <a:cubicBezTo>
                    <a:pt x="111354" y="110797"/>
                    <a:pt x="125758" y="98637"/>
                    <a:pt x="133179" y="83895"/>
                  </a:cubicBezTo>
                  <a:cubicBezTo>
                    <a:pt x="140583" y="69154"/>
                    <a:pt x="142118" y="52169"/>
                    <a:pt x="142186" y="35657"/>
                  </a:cubicBezTo>
                  <a:cubicBezTo>
                    <a:pt x="142202" y="30209"/>
                    <a:pt x="142051" y="24643"/>
                    <a:pt x="140145" y="19532"/>
                  </a:cubicBezTo>
                  <a:cubicBezTo>
                    <a:pt x="138155" y="14169"/>
                    <a:pt x="134073" y="8620"/>
                    <a:pt x="130210" y="4386"/>
                  </a:cubicBezTo>
                  <a:cubicBezTo>
                    <a:pt x="126230" y="1"/>
                    <a:pt x="119011" y="2818"/>
                    <a:pt x="114794" y="55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5831343" y="2176842"/>
              <a:ext cx="4011749" cy="3474178"/>
            </a:xfrm>
            <a:custGeom>
              <a:avLst/>
              <a:gdLst/>
              <a:ahLst/>
              <a:cxnLst/>
              <a:rect l="l" t="t" r="r" b="b"/>
              <a:pathLst>
                <a:path w="160486" h="138981" extrusionOk="0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7776325" y="2651738"/>
              <a:ext cx="773775" cy="790650"/>
            </a:xfrm>
            <a:custGeom>
              <a:avLst/>
              <a:gdLst/>
              <a:ahLst/>
              <a:cxnLst/>
              <a:rect l="l" t="t" r="r" b="b"/>
              <a:pathLst>
                <a:path w="30951" h="31626" extrusionOk="0">
                  <a:moveTo>
                    <a:pt x="10981" y="30428"/>
                  </a:moveTo>
                  <a:cubicBezTo>
                    <a:pt x="16209" y="31626"/>
                    <a:pt x="22096" y="30310"/>
                    <a:pt x="25891" y="26515"/>
                  </a:cubicBezTo>
                  <a:cubicBezTo>
                    <a:pt x="29686" y="22720"/>
                    <a:pt x="30951" y="16429"/>
                    <a:pt x="28404" y="11706"/>
                  </a:cubicBezTo>
                  <a:cubicBezTo>
                    <a:pt x="27308" y="9682"/>
                    <a:pt x="25604" y="8029"/>
                    <a:pt x="23715" y="6714"/>
                  </a:cubicBezTo>
                  <a:cubicBezTo>
                    <a:pt x="17829" y="2649"/>
                    <a:pt x="4066" y="1"/>
                    <a:pt x="1789" y="9547"/>
                  </a:cubicBezTo>
                  <a:cubicBezTo>
                    <a:pt x="1" y="17103"/>
                    <a:pt x="2767" y="28539"/>
                    <a:pt x="10981" y="304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 rot="-1487349">
              <a:off x="5716123" y="2763743"/>
              <a:ext cx="4242176" cy="2547421"/>
            </a:xfrm>
            <a:custGeom>
              <a:avLst/>
              <a:gdLst/>
              <a:ahLst/>
              <a:cxnLst/>
              <a:rect l="l" t="t" r="r" b="b"/>
              <a:pathLst>
                <a:path w="169679" h="101892" extrusionOk="0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 rot="-3807327" flipH="1">
              <a:off x="6344254" y="3438837"/>
              <a:ext cx="3000618" cy="1983979"/>
            </a:xfrm>
            <a:custGeom>
              <a:avLst/>
              <a:gdLst/>
              <a:ahLst/>
              <a:cxnLst/>
              <a:rect l="l" t="t" r="r" b="b"/>
              <a:pathLst>
                <a:path w="120023" h="79358" fill="none" extrusionOk="0">
                  <a:moveTo>
                    <a:pt x="115233" y="1"/>
                  </a:moveTo>
                  <a:cubicBezTo>
                    <a:pt x="117088" y="153"/>
                    <a:pt x="118623" y="1654"/>
                    <a:pt x="119331" y="3374"/>
                  </a:cubicBezTo>
                  <a:cubicBezTo>
                    <a:pt x="120023" y="5094"/>
                    <a:pt x="120006" y="7034"/>
                    <a:pt x="119804" y="8889"/>
                  </a:cubicBezTo>
                  <a:cubicBezTo>
                    <a:pt x="118724" y="19009"/>
                    <a:pt x="112467" y="28252"/>
                    <a:pt x="103932" y="33784"/>
                  </a:cubicBezTo>
                  <a:cubicBezTo>
                    <a:pt x="95398" y="39317"/>
                    <a:pt x="84806" y="41273"/>
                    <a:pt x="74702" y="40093"/>
                  </a:cubicBezTo>
                  <a:cubicBezTo>
                    <a:pt x="67315" y="39232"/>
                    <a:pt x="60180" y="36787"/>
                    <a:pt x="52776" y="36298"/>
                  </a:cubicBezTo>
                  <a:cubicBezTo>
                    <a:pt x="47834" y="35977"/>
                    <a:pt x="42352" y="36787"/>
                    <a:pt x="39047" y="40464"/>
                  </a:cubicBezTo>
                  <a:cubicBezTo>
                    <a:pt x="37293" y="42420"/>
                    <a:pt x="36348" y="44950"/>
                    <a:pt x="35673" y="47497"/>
                  </a:cubicBezTo>
                  <a:cubicBezTo>
                    <a:pt x="33852" y="54244"/>
                    <a:pt x="33616" y="61412"/>
                    <a:pt x="31153" y="67939"/>
                  </a:cubicBezTo>
                  <a:cubicBezTo>
                    <a:pt x="29888" y="71313"/>
                    <a:pt x="27948" y="74602"/>
                    <a:pt x="24963" y="76609"/>
                  </a:cubicBezTo>
                  <a:cubicBezTo>
                    <a:pt x="21404" y="79021"/>
                    <a:pt x="16817" y="79358"/>
                    <a:pt x="12566" y="78784"/>
                  </a:cubicBezTo>
                  <a:cubicBezTo>
                    <a:pt x="8316" y="78211"/>
                    <a:pt x="4217" y="76811"/>
                    <a:pt x="1" y="7601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 rot="-3499609" flipH="1">
              <a:off x="5891827" y="3322445"/>
              <a:ext cx="3578856" cy="1330017"/>
            </a:xfrm>
            <a:custGeom>
              <a:avLst/>
              <a:gdLst/>
              <a:ahLst/>
              <a:cxnLst/>
              <a:rect l="l" t="t" r="r" b="b"/>
              <a:pathLst>
                <a:path w="143147" h="53198" fill="none" extrusionOk="0">
                  <a:moveTo>
                    <a:pt x="141746" y="1"/>
                  </a:moveTo>
                  <a:cubicBezTo>
                    <a:pt x="143146" y="4555"/>
                    <a:pt x="140667" y="9361"/>
                    <a:pt x="137850" y="13207"/>
                  </a:cubicBezTo>
                  <a:cubicBezTo>
                    <a:pt x="134005" y="18453"/>
                    <a:pt x="129248" y="23175"/>
                    <a:pt x="123463" y="26161"/>
                  </a:cubicBezTo>
                  <a:cubicBezTo>
                    <a:pt x="115907" y="30040"/>
                    <a:pt x="107069" y="30698"/>
                    <a:pt x="98585" y="30023"/>
                  </a:cubicBezTo>
                  <a:cubicBezTo>
                    <a:pt x="90101" y="29348"/>
                    <a:pt x="81786" y="27442"/>
                    <a:pt x="73336" y="26481"/>
                  </a:cubicBezTo>
                  <a:cubicBezTo>
                    <a:pt x="68259" y="25908"/>
                    <a:pt x="62929" y="25722"/>
                    <a:pt x="58257" y="27797"/>
                  </a:cubicBezTo>
                  <a:cubicBezTo>
                    <a:pt x="51376" y="30849"/>
                    <a:pt x="46973" y="38372"/>
                    <a:pt x="39721" y="40396"/>
                  </a:cubicBezTo>
                  <a:cubicBezTo>
                    <a:pt x="30259" y="43010"/>
                    <a:pt x="19852" y="35150"/>
                    <a:pt x="10744" y="38794"/>
                  </a:cubicBezTo>
                  <a:cubicBezTo>
                    <a:pt x="4993" y="41104"/>
                    <a:pt x="1839" y="47277"/>
                    <a:pt x="0" y="531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35">
            <a:hlinkClick r:id="rId3" action="ppaction://hlinksldjump"/>
          </p:cNvPr>
          <p:cNvSpPr/>
          <p:nvPr/>
        </p:nvSpPr>
        <p:spPr>
          <a:xfrm>
            <a:off x="7865773" y="770634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430E8D8-EE59-9FA7-D2DF-50D2346EE1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48" t="23474" r="31407" b="8523"/>
          <a:stretch/>
        </p:blipFill>
        <p:spPr>
          <a:xfrm>
            <a:off x="1407421" y="529375"/>
            <a:ext cx="6289519" cy="4232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rgbClr val="FF6600">
                <a:alpha val="4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29B0829-DE98-637F-D85B-658DA05FF9D1}"/>
              </a:ext>
            </a:extLst>
          </p:cNvPr>
          <p:cNvSpPr txBox="1"/>
          <p:nvPr/>
        </p:nvSpPr>
        <p:spPr>
          <a:xfrm>
            <a:off x="4811692" y="964698"/>
            <a:ext cx="153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endParaRPr lang="ar-SA" sz="2400" dirty="0">
              <a:solidFill>
                <a:srgbClr val="FF9933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9E367E7-5A88-2A5D-C95E-4E7ADB542067}"/>
              </a:ext>
            </a:extLst>
          </p:cNvPr>
          <p:cNvSpPr txBox="1"/>
          <p:nvPr/>
        </p:nvSpPr>
        <p:spPr>
          <a:xfrm>
            <a:off x="4768784" y="3212229"/>
            <a:ext cx="15336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endParaRPr lang="ar-SA" sz="2200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4509796-1295-8381-11F9-14219F593785}"/>
              </a:ext>
            </a:extLst>
          </p:cNvPr>
          <p:cNvSpPr txBox="1"/>
          <p:nvPr/>
        </p:nvSpPr>
        <p:spPr>
          <a:xfrm>
            <a:off x="5692061" y="2120275"/>
            <a:ext cx="1533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endParaRPr lang="ar-SA" sz="2000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B97B68F-3928-5CFC-134A-43A619C4BD29}"/>
              </a:ext>
            </a:extLst>
          </p:cNvPr>
          <p:cNvSpPr txBox="1"/>
          <p:nvPr/>
        </p:nvSpPr>
        <p:spPr>
          <a:xfrm>
            <a:off x="5887369" y="2608546"/>
            <a:ext cx="153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endParaRPr lang="ar-SA" sz="2400" dirty="0">
              <a:solidFill>
                <a:srgbClr val="FF9933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1FC137A-4F5E-4AA6-7289-B5CFCB90F417}"/>
              </a:ext>
            </a:extLst>
          </p:cNvPr>
          <p:cNvSpPr txBox="1"/>
          <p:nvPr/>
        </p:nvSpPr>
        <p:spPr>
          <a:xfrm>
            <a:off x="5817829" y="1571339"/>
            <a:ext cx="1533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endParaRPr lang="ar-SA" sz="2000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EDB4A5-D74A-00E0-5B34-F66468184FFD}"/>
              </a:ext>
            </a:extLst>
          </p:cNvPr>
          <p:cNvSpPr txBox="1"/>
          <p:nvPr/>
        </p:nvSpPr>
        <p:spPr>
          <a:xfrm>
            <a:off x="2231249" y="3968309"/>
            <a:ext cx="153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endParaRPr lang="ar-SA" sz="2400" dirty="0">
              <a:solidFill>
                <a:srgbClr val="FF9933"/>
              </a:solidFill>
            </a:endParaRPr>
          </a:p>
        </p:txBody>
      </p:sp>
      <p:sp>
        <p:nvSpPr>
          <p:cNvPr id="11" name="Google Shape;409;p37">
            <a:extLst>
              <a:ext uri="{FF2B5EF4-FFF2-40B4-BE49-F238E27FC236}">
                <a16:creationId xmlns:a16="http://schemas.microsoft.com/office/drawing/2014/main" id="{E47E585E-9A84-8A57-1690-9387FC6B8368}"/>
              </a:ext>
            </a:extLst>
          </p:cNvPr>
          <p:cNvSpPr/>
          <p:nvPr/>
        </p:nvSpPr>
        <p:spPr>
          <a:xfrm>
            <a:off x="6014263" y="158783"/>
            <a:ext cx="2978818" cy="606622"/>
          </a:xfrm>
          <a:custGeom>
            <a:avLst/>
            <a:gdLst/>
            <a:ahLst/>
            <a:cxnLst/>
            <a:rect l="l" t="t" r="r" b="b"/>
            <a:pathLst>
              <a:path w="30962" h="6928" extrusionOk="0">
                <a:moveTo>
                  <a:pt x="1" y="0"/>
                </a:moveTo>
                <a:lnTo>
                  <a:pt x="605" y="502"/>
                </a:lnTo>
                <a:lnTo>
                  <a:pt x="23" y="993"/>
                </a:lnTo>
                <a:lnTo>
                  <a:pt x="617" y="1495"/>
                </a:lnTo>
                <a:lnTo>
                  <a:pt x="46" y="1986"/>
                </a:lnTo>
                <a:lnTo>
                  <a:pt x="617" y="2465"/>
                </a:lnTo>
                <a:lnTo>
                  <a:pt x="617" y="2488"/>
                </a:lnTo>
                <a:lnTo>
                  <a:pt x="46" y="2967"/>
                </a:lnTo>
                <a:lnTo>
                  <a:pt x="617" y="3447"/>
                </a:lnTo>
                <a:lnTo>
                  <a:pt x="617" y="3469"/>
                </a:lnTo>
                <a:lnTo>
                  <a:pt x="46" y="3949"/>
                </a:lnTo>
                <a:lnTo>
                  <a:pt x="617" y="4428"/>
                </a:lnTo>
                <a:lnTo>
                  <a:pt x="617" y="4462"/>
                </a:lnTo>
                <a:lnTo>
                  <a:pt x="46" y="4942"/>
                </a:lnTo>
                <a:lnTo>
                  <a:pt x="617" y="5421"/>
                </a:lnTo>
                <a:lnTo>
                  <a:pt x="23" y="5923"/>
                </a:lnTo>
                <a:lnTo>
                  <a:pt x="605" y="6414"/>
                </a:lnTo>
                <a:lnTo>
                  <a:pt x="1" y="6927"/>
                </a:lnTo>
                <a:lnTo>
                  <a:pt x="30962" y="6927"/>
                </a:lnTo>
                <a:lnTo>
                  <a:pt x="30357" y="6414"/>
                </a:lnTo>
                <a:lnTo>
                  <a:pt x="30939" y="5923"/>
                </a:lnTo>
                <a:lnTo>
                  <a:pt x="30346" y="5421"/>
                </a:lnTo>
                <a:lnTo>
                  <a:pt x="30916" y="4942"/>
                </a:lnTo>
                <a:lnTo>
                  <a:pt x="30346" y="4462"/>
                </a:lnTo>
                <a:lnTo>
                  <a:pt x="30346" y="4428"/>
                </a:lnTo>
                <a:lnTo>
                  <a:pt x="30916" y="3949"/>
                </a:lnTo>
                <a:lnTo>
                  <a:pt x="30346" y="3469"/>
                </a:lnTo>
                <a:lnTo>
                  <a:pt x="30346" y="3447"/>
                </a:lnTo>
                <a:lnTo>
                  <a:pt x="30916" y="2967"/>
                </a:lnTo>
                <a:lnTo>
                  <a:pt x="30346" y="2488"/>
                </a:lnTo>
                <a:lnTo>
                  <a:pt x="30346" y="2465"/>
                </a:lnTo>
                <a:lnTo>
                  <a:pt x="30916" y="1986"/>
                </a:lnTo>
                <a:lnTo>
                  <a:pt x="30346" y="1495"/>
                </a:lnTo>
                <a:lnTo>
                  <a:pt x="30939" y="993"/>
                </a:lnTo>
                <a:lnTo>
                  <a:pt x="30357" y="502"/>
                </a:lnTo>
                <a:lnTo>
                  <a:pt x="30962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Student’s book p.(7)</a:t>
            </a:r>
            <a:endParaRPr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6"/>
          <p:cNvSpPr txBox="1">
            <a:spLocks noGrp="1"/>
          </p:cNvSpPr>
          <p:nvPr>
            <p:ph type="title"/>
          </p:nvPr>
        </p:nvSpPr>
        <p:spPr>
          <a:xfrm>
            <a:off x="2977031" y="264292"/>
            <a:ext cx="4089594" cy="6323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9933"/>
                </a:solidFill>
              </a:rPr>
              <a:t>So   &amp;   Neither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47963BD-BE41-C5F9-E510-B0E7463C6C20}"/>
              </a:ext>
            </a:extLst>
          </p:cNvPr>
          <p:cNvSpPr txBox="1"/>
          <p:nvPr/>
        </p:nvSpPr>
        <p:spPr>
          <a:xfrm>
            <a:off x="1637889" y="1030502"/>
            <a:ext cx="4940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express  </a:t>
            </a:r>
            <a:r>
              <a:rPr lang="en-US" sz="2400" b="1" u="sng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speaker.</a:t>
            </a:r>
          </a:p>
        </p:txBody>
      </p:sp>
      <p:pic>
        <p:nvPicPr>
          <p:cNvPr id="3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4AE81F7E-F533-93EC-77E7-35DC7AC37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7889">
            <a:off x="1018101" y="676982"/>
            <a:ext cx="817468" cy="74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A10D97AD-AC92-B73F-E29B-B54A54246F90}"/>
              </a:ext>
            </a:extLst>
          </p:cNvPr>
          <p:cNvSpPr/>
          <p:nvPr/>
        </p:nvSpPr>
        <p:spPr>
          <a:xfrm>
            <a:off x="158862" y="2185070"/>
            <a:ext cx="1305954" cy="4629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Example:</a:t>
            </a:r>
            <a:endParaRPr lang="ar-SA" sz="1800" b="1" dirty="0">
              <a:solidFill>
                <a:schemeClr val="accent6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6DBCB37-789C-2A12-17AD-358E4AEB33C5}"/>
              </a:ext>
            </a:extLst>
          </p:cNvPr>
          <p:cNvSpPr txBox="1"/>
          <p:nvPr/>
        </p:nvSpPr>
        <p:spPr>
          <a:xfrm>
            <a:off x="2092515" y="1563377"/>
            <a:ext cx="1937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  <a:latin typeface="Congenial" panose="02000503040000020004" pitchFamily="2" charset="0"/>
              </a:rPr>
              <a:t>so 	</a:t>
            </a:r>
          </a:p>
        </p:txBody>
      </p:sp>
      <p:pic>
        <p:nvPicPr>
          <p:cNvPr id="8" name="رسم 7" descr="سهم لليمين مع تعبئة خالصة">
            <a:extLst>
              <a:ext uri="{FF2B5EF4-FFF2-40B4-BE49-F238E27FC236}">
                <a16:creationId xmlns:a16="http://schemas.microsoft.com/office/drawing/2014/main" id="{50300390-6787-B508-46FA-7F5214CA3F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9235" b="23483"/>
          <a:stretch/>
        </p:blipFill>
        <p:spPr>
          <a:xfrm>
            <a:off x="3264023" y="1892426"/>
            <a:ext cx="865573" cy="344748"/>
          </a:xfrm>
          <a:prstGeom prst="rect">
            <a:avLst/>
          </a:prstGeom>
        </p:spPr>
      </p:pic>
      <p:pic>
        <p:nvPicPr>
          <p:cNvPr id="11" name="رسم 10" descr="سهم لليمين مع تعبئة خالصة">
            <a:extLst>
              <a:ext uri="{FF2B5EF4-FFF2-40B4-BE49-F238E27FC236}">
                <a16:creationId xmlns:a16="http://schemas.microsoft.com/office/drawing/2014/main" id="{5384A105-70C3-BBD1-D444-A0BB3112B3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9235" b="23483"/>
          <a:stretch/>
        </p:blipFill>
        <p:spPr>
          <a:xfrm>
            <a:off x="3238868" y="1512166"/>
            <a:ext cx="865573" cy="34474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658CF43-890D-55AC-87B2-5907E5A30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63" y="2328906"/>
            <a:ext cx="3056605" cy="29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E64CC8C-612B-6701-0846-CA109BA6A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23" y="2240129"/>
            <a:ext cx="3056605" cy="29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37B3C1D-7705-7571-C767-A4DBF0085D7D}"/>
              </a:ext>
            </a:extLst>
          </p:cNvPr>
          <p:cNvSpPr/>
          <p:nvPr/>
        </p:nvSpPr>
        <p:spPr>
          <a:xfrm>
            <a:off x="230819" y="3747856"/>
            <a:ext cx="1553592" cy="3639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Affirmative</a:t>
            </a:r>
            <a:endParaRPr lang="ar-SA" sz="1800" b="1" dirty="0">
              <a:solidFill>
                <a:schemeClr val="accent6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2F85DDD-972C-C0D0-618B-A6644E2AC9BA}"/>
              </a:ext>
            </a:extLst>
          </p:cNvPr>
          <p:cNvSpPr/>
          <p:nvPr/>
        </p:nvSpPr>
        <p:spPr>
          <a:xfrm>
            <a:off x="4651899" y="4060052"/>
            <a:ext cx="1253231" cy="3639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Negative</a:t>
            </a:r>
            <a:endParaRPr lang="ar-SA" sz="1800" b="1" dirty="0">
              <a:solidFill>
                <a:schemeClr val="accent6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F0A0C41-4F6E-F910-F026-F7DE1EBEDEDF}"/>
              </a:ext>
            </a:extLst>
          </p:cNvPr>
          <p:cNvSpPr txBox="1"/>
          <p:nvPr/>
        </p:nvSpPr>
        <p:spPr>
          <a:xfrm>
            <a:off x="2040729" y="1926453"/>
            <a:ext cx="1066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1" dirty="0">
                <a:solidFill>
                  <a:schemeClr val="accent6"/>
                </a:solidFill>
                <a:latin typeface="Congenial" panose="02000503040000020004" pitchFamily="2" charset="0"/>
              </a:rPr>
              <a:t>Neither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EDED6C4-978F-7BEF-4B04-22F821E17935}"/>
              </a:ext>
            </a:extLst>
          </p:cNvPr>
          <p:cNvSpPr txBox="1"/>
          <p:nvPr/>
        </p:nvSpPr>
        <p:spPr>
          <a:xfrm>
            <a:off x="4057094" y="1519552"/>
            <a:ext cx="151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  <a:latin typeface="Congenial" panose="02000503040000020004" pitchFamily="2" charset="0"/>
              </a:rPr>
              <a:t>affirmative</a:t>
            </a:r>
            <a:endParaRPr lang="ar-SA" sz="1800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E85822C-7B3F-57F5-3C97-867381F59A21}"/>
              </a:ext>
            </a:extLst>
          </p:cNvPr>
          <p:cNvSpPr txBox="1"/>
          <p:nvPr/>
        </p:nvSpPr>
        <p:spPr>
          <a:xfrm>
            <a:off x="4049697" y="1858383"/>
            <a:ext cx="151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  <a:latin typeface="Congenial" panose="02000503040000020004" pitchFamily="2" charset="0"/>
              </a:rPr>
              <a:t>negative</a:t>
            </a:r>
            <a:endParaRPr lang="ar-SA" sz="1800" dirty="0"/>
          </a:p>
        </p:txBody>
      </p:sp>
    </p:spTree>
    <p:extLst>
      <p:ext uri="{BB962C8B-B14F-4D97-AF65-F5344CB8AC3E}">
        <p14:creationId xmlns:p14="http://schemas.microsoft.com/office/powerpoint/2010/main" val="289501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 animBg="1"/>
      <p:bldP spid="14" grpId="0" animBg="1"/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6"/>
          <p:cNvSpPr txBox="1">
            <a:spLocks noGrp="1"/>
          </p:cNvSpPr>
          <p:nvPr>
            <p:ph type="title"/>
          </p:nvPr>
        </p:nvSpPr>
        <p:spPr>
          <a:xfrm>
            <a:off x="3056931" y="140004"/>
            <a:ext cx="3192950" cy="6323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9933"/>
                </a:solidFill>
              </a:rPr>
              <a:t>So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7FE8DE4-E004-44D3-87C1-2B2D11EF46C9}"/>
              </a:ext>
            </a:extLst>
          </p:cNvPr>
          <p:cNvSpPr txBox="1"/>
          <p:nvPr/>
        </p:nvSpPr>
        <p:spPr>
          <a:xfrm>
            <a:off x="932155" y="877980"/>
            <a:ext cx="789224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When we agree with an </a:t>
            </a:r>
            <a:r>
              <a:rPr lang="en-US" sz="2000" b="1" dirty="0">
                <a:solidFill>
                  <a:schemeClr val="tx2"/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affirmative</a:t>
            </a:r>
            <a:r>
              <a:rPr lang="en-US" sz="1800" b="1" dirty="0">
                <a:solidFill>
                  <a:schemeClr val="tx2"/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accent6"/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statement but we don´t want to repeat it </a:t>
            </a:r>
          </a:p>
          <a:p>
            <a:r>
              <a:rPr lang="en-US" sz="1800" dirty="0">
                <a:solidFill>
                  <a:schemeClr val="accent6"/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we use the following form: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3131814-F3E5-8869-E4C5-C6E97771F3C3}"/>
              </a:ext>
            </a:extLst>
          </p:cNvPr>
          <p:cNvSpPr txBox="1"/>
          <p:nvPr/>
        </p:nvSpPr>
        <p:spPr>
          <a:xfrm>
            <a:off x="1784411" y="1652718"/>
            <a:ext cx="616110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</a:rPr>
              <a:t>SO + affirmative aux. </a:t>
            </a:r>
            <a:r>
              <a:rPr lang="fr-FR" sz="2400" b="1" dirty="0" err="1">
                <a:solidFill>
                  <a:schemeClr val="accent6"/>
                </a:solidFill>
              </a:rPr>
              <a:t>verb</a:t>
            </a:r>
            <a:r>
              <a:rPr lang="fr-FR" sz="2400" b="1" dirty="0">
                <a:solidFill>
                  <a:schemeClr val="accent6"/>
                </a:solidFill>
              </a:rPr>
              <a:t> + </a:t>
            </a:r>
            <a:r>
              <a:rPr lang="fr-FR" sz="2400" b="1" dirty="0" err="1">
                <a:solidFill>
                  <a:schemeClr val="accent6"/>
                </a:solidFill>
              </a:rPr>
              <a:t>subjects</a:t>
            </a:r>
            <a:r>
              <a:rPr lang="fr-FR" sz="2400" b="1" dirty="0">
                <a:solidFill>
                  <a:schemeClr val="accent6"/>
                </a:solidFill>
              </a:rPr>
              <a:t> </a:t>
            </a:r>
            <a:endParaRPr lang="ar-SA" sz="2400" b="1" dirty="0">
              <a:solidFill>
                <a:schemeClr val="accent6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10D97AD-AC92-B73F-E29B-B54A54246F90}"/>
              </a:ext>
            </a:extLst>
          </p:cNvPr>
          <p:cNvSpPr/>
          <p:nvPr/>
        </p:nvSpPr>
        <p:spPr>
          <a:xfrm>
            <a:off x="274273" y="2140683"/>
            <a:ext cx="1359219" cy="4629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Example:</a:t>
            </a:r>
            <a:endParaRPr lang="ar-SA" sz="1800" b="1" dirty="0">
              <a:solidFill>
                <a:schemeClr val="accent6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8F3670-6AF9-B5EA-A7D5-C9FACC85D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95" y="2752364"/>
            <a:ext cx="3362828" cy="263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3F892D2-FA90-49E3-D1A6-C98450E4C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07" y="2797036"/>
            <a:ext cx="3430444" cy="263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7"/>
          <p:cNvSpPr txBox="1">
            <a:spLocks noGrp="1"/>
          </p:cNvSpPr>
          <p:nvPr>
            <p:ph type="title"/>
          </p:nvPr>
        </p:nvSpPr>
        <p:spPr>
          <a:xfrm>
            <a:off x="3127951" y="140004"/>
            <a:ext cx="2722433" cy="47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  <a:latin typeface="Calistoga"/>
                <a:ea typeface="Calistoga"/>
                <a:cs typeface="Calistoga"/>
                <a:sym typeface="Calistoga"/>
              </a:rPr>
              <a:t>Neither</a:t>
            </a:r>
            <a:endParaRPr dirty="0">
              <a:solidFill>
                <a:schemeClr val="tx2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CD087AB-32A9-76A5-2383-6DBB80DC2FE6}"/>
              </a:ext>
            </a:extLst>
          </p:cNvPr>
          <p:cNvSpPr txBox="1"/>
          <p:nvPr/>
        </p:nvSpPr>
        <p:spPr>
          <a:xfrm>
            <a:off x="765698" y="679423"/>
            <a:ext cx="8316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sym typeface="Wingdings" panose="05000000000000000000" pitchFamily="2" charset="2"/>
              </a:rPr>
              <a:t></a:t>
            </a:r>
            <a:r>
              <a:rPr lang="en-US" sz="1800" dirty="0">
                <a:solidFill>
                  <a:schemeClr val="accent6"/>
                </a:solidFill>
              </a:rPr>
              <a:t>When we agree with a </a:t>
            </a:r>
            <a:r>
              <a:rPr lang="en-US" sz="2200" b="1" u="sng" dirty="0">
                <a:solidFill>
                  <a:srgbClr val="FF9933"/>
                </a:solidFill>
              </a:rPr>
              <a:t>negative</a:t>
            </a:r>
            <a:r>
              <a:rPr lang="en-US" sz="1800" dirty="0">
                <a:solidFill>
                  <a:schemeClr val="accent6"/>
                </a:solidFill>
              </a:rPr>
              <a:t> statement, but we don´t want to repeat it 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we use the following form:</a:t>
            </a:r>
            <a:endParaRPr lang="ar-SA" sz="1800" dirty="0">
              <a:solidFill>
                <a:schemeClr val="accent6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460BE9B-45DB-5EFC-A6E4-0BDA775B9E99}"/>
              </a:ext>
            </a:extLst>
          </p:cNvPr>
          <p:cNvSpPr txBox="1"/>
          <p:nvPr/>
        </p:nvSpPr>
        <p:spPr>
          <a:xfrm>
            <a:off x="1449279" y="1461847"/>
            <a:ext cx="617663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err="1">
                <a:solidFill>
                  <a:schemeClr val="accent6"/>
                </a:solidFill>
              </a:rPr>
              <a:t>Neither</a:t>
            </a:r>
            <a:r>
              <a:rPr lang="fr-FR" sz="2400" b="1" dirty="0">
                <a:solidFill>
                  <a:schemeClr val="accent6"/>
                </a:solidFill>
              </a:rPr>
              <a:t> + affirmative aux. </a:t>
            </a:r>
            <a:r>
              <a:rPr lang="fr-FR" sz="2400" b="1" dirty="0" err="1">
                <a:solidFill>
                  <a:schemeClr val="accent6"/>
                </a:solidFill>
              </a:rPr>
              <a:t>verb</a:t>
            </a:r>
            <a:r>
              <a:rPr lang="fr-FR" sz="2400" b="1" dirty="0">
                <a:solidFill>
                  <a:schemeClr val="accent6"/>
                </a:solidFill>
              </a:rPr>
              <a:t> + </a:t>
            </a:r>
            <a:r>
              <a:rPr lang="fr-FR" sz="2400" b="1" dirty="0" err="1">
                <a:solidFill>
                  <a:schemeClr val="accent6"/>
                </a:solidFill>
              </a:rPr>
              <a:t>subject</a:t>
            </a:r>
            <a:endParaRPr lang="ar-SA" sz="2400" b="1" dirty="0">
              <a:solidFill>
                <a:schemeClr val="accent6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F493CEA-A9BC-3AFE-CF17-862AA4E32E22}"/>
              </a:ext>
            </a:extLst>
          </p:cNvPr>
          <p:cNvSpPr/>
          <p:nvPr/>
        </p:nvSpPr>
        <p:spPr>
          <a:xfrm>
            <a:off x="167740" y="2051907"/>
            <a:ext cx="1359219" cy="4629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Example:</a:t>
            </a:r>
            <a:endParaRPr lang="ar-SA" sz="1800" b="1" dirty="0">
              <a:solidFill>
                <a:schemeClr val="accent6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3D081EC-E27E-401D-894F-3ED35C88D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0" y="2540492"/>
            <a:ext cx="3713448" cy="29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DB82DAB-2C77-78D5-BF2F-27CD08E4D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350058" y="2313519"/>
            <a:ext cx="3169668" cy="282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1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4AB15F8-B73A-B7B8-6412-3DC5D2F5A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30" t="16569" r="6990" b="15944"/>
          <a:stretch/>
        </p:blipFill>
        <p:spPr>
          <a:xfrm>
            <a:off x="1082187" y="669819"/>
            <a:ext cx="7441265" cy="3818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53D42C9-2D25-CB20-175D-408EA68E80AA}"/>
              </a:ext>
            </a:extLst>
          </p:cNvPr>
          <p:cNvSpPr txBox="1"/>
          <p:nvPr/>
        </p:nvSpPr>
        <p:spPr>
          <a:xfrm>
            <a:off x="6057901" y="1655323"/>
            <a:ext cx="2371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Neither have I.</a:t>
            </a:r>
            <a:endParaRPr lang="ar-SA" b="1" dirty="0">
              <a:solidFill>
                <a:schemeClr val="accent2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7081158-B0AE-BA61-7129-E7EEAE91397C}"/>
              </a:ext>
            </a:extLst>
          </p:cNvPr>
          <p:cNvSpPr txBox="1"/>
          <p:nvPr/>
        </p:nvSpPr>
        <p:spPr>
          <a:xfrm>
            <a:off x="5889226" y="1924178"/>
            <a:ext cx="2371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rgbClr val="FF9933"/>
                </a:solidFill>
                <a:latin typeface="Congenial" panose="02000503040000020004" pitchFamily="2" charset="0"/>
              </a:rPr>
              <a:t>So do I</a:t>
            </a:r>
            <a:endParaRPr lang="ar-SA" b="1" dirty="0">
              <a:solidFill>
                <a:srgbClr val="FF9933"/>
              </a:solidFill>
              <a:latin typeface="Congenial" panose="02000503040000020004" pitchFamily="2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4C740E1-A051-FF63-DDA9-3312D3C90907}"/>
              </a:ext>
            </a:extLst>
          </p:cNvPr>
          <p:cNvSpPr txBox="1"/>
          <p:nvPr/>
        </p:nvSpPr>
        <p:spPr>
          <a:xfrm>
            <a:off x="5872950" y="2227498"/>
            <a:ext cx="2371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rgbClr val="FF9933"/>
                </a:solidFill>
                <a:latin typeface="Congenial" panose="02000503040000020004" pitchFamily="2" charset="0"/>
              </a:rPr>
              <a:t>So did I</a:t>
            </a:r>
            <a:endParaRPr lang="ar-SA" b="1" dirty="0">
              <a:solidFill>
                <a:srgbClr val="FF9933"/>
              </a:solidFill>
              <a:latin typeface="Congenial" panose="02000503040000020004" pitchFamily="2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947F341-D669-F2A0-6388-C7DCF973C246}"/>
              </a:ext>
            </a:extLst>
          </p:cNvPr>
          <p:cNvSpPr txBox="1"/>
          <p:nvPr/>
        </p:nvSpPr>
        <p:spPr>
          <a:xfrm>
            <a:off x="6032748" y="2500181"/>
            <a:ext cx="2371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Neither did I</a:t>
            </a:r>
            <a:endParaRPr lang="ar-SA" b="1" dirty="0">
              <a:solidFill>
                <a:schemeClr val="accent2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C6D16FB-1D71-83AA-860E-C51615B7C462}"/>
              </a:ext>
            </a:extLst>
          </p:cNvPr>
          <p:cNvSpPr txBox="1"/>
          <p:nvPr/>
        </p:nvSpPr>
        <p:spPr>
          <a:xfrm>
            <a:off x="5979482" y="2784267"/>
            <a:ext cx="2371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Neither do I</a:t>
            </a:r>
            <a:endParaRPr lang="ar-SA" b="1" dirty="0">
              <a:solidFill>
                <a:schemeClr val="accent2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939AD0E-ADA4-8812-3696-659C6172D8C2}"/>
              </a:ext>
            </a:extLst>
          </p:cNvPr>
          <p:cNvSpPr txBox="1"/>
          <p:nvPr/>
        </p:nvSpPr>
        <p:spPr>
          <a:xfrm>
            <a:off x="5945451" y="3090112"/>
            <a:ext cx="2371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rgbClr val="FF9933"/>
                </a:solidFill>
                <a:latin typeface="Congenial" panose="02000503040000020004" pitchFamily="2" charset="0"/>
              </a:rPr>
              <a:t>So am I</a:t>
            </a:r>
            <a:endParaRPr lang="ar-SA" b="1" dirty="0">
              <a:solidFill>
                <a:srgbClr val="FF9933"/>
              </a:solidFill>
              <a:latin typeface="Congenial" panose="02000503040000020004" pitchFamily="2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953AEC0-A40B-00D2-73D4-6B2920DBC6BB}"/>
              </a:ext>
            </a:extLst>
          </p:cNvPr>
          <p:cNvSpPr txBox="1"/>
          <p:nvPr/>
        </p:nvSpPr>
        <p:spPr>
          <a:xfrm>
            <a:off x="5946931" y="3366800"/>
            <a:ext cx="2371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rgbClr val="FF9933"/>
                </a:solidFill>
                <a:latin typeface="Congenial" panose="02000503040000020004" pitchFamily="2" charset="0"/>
              </a:rPr>
              <a:t>So do I</a:t>
            </a:r>
            <a:endParaRPr lang="ar-SA" b="1" dirty="0">
              <a:solidFill>
                <a:srgbClr val="FF9933"/>
              </a:solidFill>
              <a:latin typeface="Congenial" panose="02000503040000020004" pitchFamily="2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A7D3DC5-FB85-D0DC-9E02-FF51F4A5A4D0}"/>
              </a:ext>
            </a:extLst>
          </p:cNvPr>
          <p:cNvSpPr txBox="1"/>
          <p:nvPr/>
        </p:nvSpPr>
        <p:spPr>
          <a:xfrm>
            <a:off x="5975044" y="3625732"/>
            <a:ext cx="2371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rgbClr val="FF9933"/>
                </a:solidFill>
                <a:latin typeface="Congenial" panose="02000503040000020004" pitchFamily="2" charset="0"/>
              </a:rPr>
              <a:t>So did I</a:t>
            </a:r>
            <a:endParaRPr lang="ar-SA" b="1" dirty="0">
              <a:solidFill>
                <a:srgbClr val="FF9933"/>
              </a:solidFill>
              <a:latin typeface="Congenial" panose="02000503040000020004" pitchFamily="2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40D9C7F-BB6E-F41A-F47D-B1B0F59328F0}"/>
              </a:ext>
            </a:extLst>
          </p:cNvPr>
          <p:cNvSpPr txBox="1"/>
          <p:nvPr/>
        </p:nvSpPr>
        <p:spPr>
          <a:xfrm>
            <a:off x="5909941" y="3957598"/>
            <a:ext cx="2371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Neither am I</a:t>
            </a:r>
            <a:endParaRPr lang="ar-SA" b="1" dirty="0">
              <a:solidFill>
                <a:schemeClr val="accent2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</p:txBody>
      </p:sp>
      <p:sp>
        <p:nvSpPr>
          <p:cNvPr id="17" name="Google Shape;409;p37">
            <a:extLst>
              <a:ext uri="{FF2B5EF4-FFF2-40B4-BE49-F238E27FC236}">
                <a16:creationId xmlns:a16="http://schemas.microsoft.com/office/drawing/2014/main" id="{C51A9F01-0D5E-1BD1-BA95-35030674D2FA}"/>
              </a:ext>
            </a:extLst>
          </p:cNvPr>
          <p:cNvSpPr/>
          <p:nvPr/>
        </p:nvSpPr>
        <p:spPr>
          <a:xfrm>
            <a:off x="5943242" y="167660"/>
            <a:ext cx="2978818" cy="606622"/>
          </a:xfrm>
          <a:custGeom>
            <a:avLst/>
            <a:gdLst/>
            <a:ahLst/>
            <a:cxnLst/>
            <a:rect l="l" t="t" r="r" b="b"/>
            <a:pathLst>
              <a:path w="30962" h="6928" extrusionOk="0">
                <a:moveTo>
                  <a:pt x="1" y="0"/>
                </a:moveTo>
                <a:lnTo>
                  <a:pt x="605" y="502"/>
                </a:lnTo>
                <a:lnTo>
                  <a:pt x="23" y="993"/>
                </a:lnTo>
                <a:lnTo>
                  <a:pt x="617" y="1495"/>
                </a:lnTo>
                <a:lnTo>
                  <a:pt x="46" y="1986"/>
                </a:lnTo>
                <a:lnTo>
                  <a:pt x="617" y="2465"/>
                </a:lnTo>
                <a:lnTo>
                  <a:pt x="617" y="2488"/>
                </a:lnTo>
                <a:lnTo>
                  <a:pt x="46" y="2967"/>
                </a:lnTo>
                <a:lnTo>
                  <a:pt x="617" y="3447"/>
                </a:lnTo>
                <a:lnTo>
                  <a:pt x="617" y="3469"/>
                </a:lnTo>
                <a:lnTo>
                  <a:pt x="46" y="3949"/>
                </a:lnTo>
                <a:lnTo>
                  <a:pt x="617" y="4428"/>
                </a:lnTo>
                <a:lnTo>
                  <a:pt x="617" y="4462"/>
                </a:lnTo>
                <a:lnTo>
                  <a:pt x="46" y="4942"/>
                </a:lnTo>
                <a:lnTo>
                  <a:pt x="617" y="5421"/>
                </a:lnTo>
                <a:lnTo>
                  <a:pt x="23" y="5923"/>
                </a:lnTo>
                <a:lnTo>
                  <a:pt x="605" y="6414"/>
                </a:lnTo>
                <a:lnTo>
                  <a:pt x="1" y="6927"/>
                </a:lnTo>
                <a:lnTo>
                  <a:pt x="30962" y="6927"/>
                </a:lnTo>
                <a:lnTo>
                  <a:pt x="30357" y="6414"/>
                </a:lnTo>
                <a:lnTo>
                  <a:pt x="30939" y="5923"/>
                </a:lnTo>
                <a:lnTo>
                  <a:pt x="30346" y="5421"/>
                </a:lnTo>
                <a:lnTo>
                  <a:pt x="30916" y="4942"/>
                </a:lnTo>
                <a:lnTo>
                  <a:pt x="30346" y="4462"/>
                </a:lnTo>
                <a:lnTo>
                  <a:pt x="30346" y="4428"/>
                </a:lnTo>
                <a:lnTo>
                  <a:pt x="30916" y="3949"/>
                </a:lnTo>
                <a:lnTo>
                  <a:pt x="30346" y="3469"/>
                </a:lnTo>
                <a:lnTo>
                  <a:pt x="30346" y="3447"/>
                </a:lnTo>
                <a:lnTo>
                  <a:pt x="30916" y="2967"/>
                </a:lnTo>
                <a:lnTo>
                  <a:pt x="30346" y="2488"/>
                </a:lnTo>
                <a:lnTo>
                  <a:pt x="30346" y="2465"/>
                </a:lnTo>
                <a:lnTo>
                  <a:pt x="30916" y="1986"/>
                </a:lnTo>
                <a:lnTo>
                  <a:pt x="30346" y="1495"/>
                </a:lnTo>
                <a:lnTo>
                  <a:pt x="30939" y="993"/>
                </a:lnTo>
                <a:lnTo>
                  <a:pt x="30357" y="502"/>
                </a:lnTo>
                <a:lnTo>
                  <a:pt x="30962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Student’s book p.(7)</a:t>
            </a:r>
            <a:endParaRPr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6" name="Google Shape;916;p56"/>
          <p:cNvGrpSpPr/>
          <p:nvPr/>
        </p:nvGrpSpPr>
        <p:grpSpPr>
          <a:xfrm>
            <a:off x="3936155" y="629910"/>
            <a:ext cx="6608532" cy="6005346"/>
            <a:chOff x="3936155" y="629910"/>
            <a:chExt cx="6608532" cy="6005346"/>
          </a:xfrm>
        </p:grpSpPr>
        <p:sp>
          <p:nvSpPr>
            <p:cNvPr id="917" name="Google Shape;917;p56"/>
            <p:cNvSpPr/>
            <p:nvPr/>
          </p:nvSpPr>
          <p:spPr>
            <a:xfrm rot="-1421030">
              <a:off x="6003537" y="1289427"/>
              <a:ext cx="4012255" cy="3474616"/>
            </a:xfrm>
            <a:custGeom>
              <a:avLst/>
              <a:gdLst/>
              <a:ahLst/>
              <a:cxnLst/>
              <a:rect l="l" t="t" r="r" b="b"/>
              <a:pathLst>
                <a:path w="160486" h="138981" extrusionOk="0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6"/>
            <p:cNvSpPr/>
            <p:nvPr/>
          </p:nvSpPr>
          <p:spPr>
            <a:xfrm rot="1653651">
              <a:off x="4593371" y="2021658"/>
              <a:ext cx="4078135" cy="3840933"/>
            </a:xfrm>
            <a:custGeom>
              <a:avLst/>
              <a:gdLst/>
              <a:ahLst/>
              <a:cxnLst/>
              <a:rect l="l" t="t" r="r" b="b"/>
              <a:pathLst>
                <a:path w="160486" h="138981" extrusionOk="0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6"/>
            <p:cNvSpPr/>
            <p:nvPr/>
          </p:nvSpPr>
          <p:spPr>
            <a:xfrm rot="-3833002" flipH="1">
              <a:off x="4774661" y="2266246"/>
              <a:ext cx="3877226" cy="3649951"/>
            </a:xfrm>
            <a:custGeom>
              <a:avLst/>
              <a:gdLst/>
              <a:ahLst/>
              <a:cxnLst/>
              <a:rect l="l" t="t" r="r" b="b"/>
              <a:pathLst>
                <a:path w="155089" h="145998" fill="none" extrusionOk="0">
                  <a:moveTo>
                    <a:pt x="112989" y="1"/>
                  </a:moveTo>
                  <a:cubicBezTo>
                    <a:pt x="104235" y="3070"/>
                    <a:pt x="98602" y="13157"/>
                    <a:pt x="100592" y="22214"/>
                  </a:cubicBezTo>
                  <a:cubicBezTo>
                    <a:pt x="101267" y="25284"/>
                    <a:pt x="102802" y="28286"/>
                    <a:pt x="105366" y="30091"/>
                  </a:cubicBezTo>
                  <a:cubicBezTo>
                    <a:pt x="110763" y="33835"/>
                    <a:pt x="118015" y="31136"/>
                    <a:pt x="124526" y="30377"/>
                  </a:cubicBezTo>
                  <a:cubicBezTo>
                    <a:pt x="132234" y="29467"/>
                    <a:pt x="140397" y="31693"/>
                    <a:pt x="146183" y="36888"/>
                  </a:cubicBezTo>
                  <a:cubicBezTo>
                    <a:pt x="151951" y="42066"/>
                    <a:pt x="155088" y="50246"/>
                    <a:pt x="153654" y="57887"/>
                  </a:cubicBezTo>
                  <a:cubicBezTo>
                    <a:pt x="151580" y="69002"/>
                    <a:pt x="139790" y="76963"/>
                    <a:pt x="128523" y="75934"/>
                  </a:cubicBezTo>
                  <a:cubicBezTo>
                    <a:pt x="117864" y="74956"/>
                    <a:pt x="107221" y="67416"/>
                    <a:pt x="97337" y="71481"/>
                  </a:cubicBezTo>
                  <a:cubicBezTo>
                    <a:pt x="89966" y="74517"/>
                    <a:pt x="86492" y="82765"/>
                    <a:pt x="83625" y="90203"/>
                  </a:cubicBezTo>
                  <a:cubicBezTo>
                    <a:pt x="80740" y="97624"/>
                    <a:pt x="76895" y="105821"/>
                    <a:pt x="69339" y="108351"/>
                  </a:cubicBezTo>
                  <a:cubicBezTo>
                    <a:pt x="64177" y="110072"/>
                    <a:pt x="58561" y="108638"/>
                    <a:pt x="53214" y="107609"/>
                  </a:cubicBezTo>
                  <a:cubicBezTo>
                    <a:pt x="47884" y="106580"/>
                    <a:pt x="42487" y="105956"/>
                    <a:pt x="37073" y="105754"/>
                  </a:cubicBezTo>
                  <a:cubicBezTo>
                    <a:pt x="32839" y="105585"/>
                    <a:pt x="28201" y="105821"/>
                    <a:pt x="25013" y="108621"/>
                  </a:cubicBezTo>
                  <a:cubicBezTo>
                    <a:pt x="21893" y="111354"/>
                    <a:pt x="21033" y="115773"/>
                    <a:pt x="19667" y="119703"/>
                  </a:cubicBezTo>
                  <a:cubicBezTo>
                    <a:pt x="16007" y="130126"/>
                    <a:pt x="7877" y="138256"/>
                    <a:pt x="0" y="1459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6"/>
            <p:cNvSpPr/>
            <p:nvPr/>
          </p:nvSpPr>
          <p:spPr>
            <a:xfrm rot="1125992">
              <a:off x="6284760" y="2233747"/>
              <a:ext cx="2951559" cy="3386266"/>
            </a:xfrm>
            <a:custGeom>
              <a:avLst/>
              <a:gdLst/>
              <a:ahLst/>
              <a:cxnLst/>
              <a:rect l="l" t="t" r="r" b="b"/>
              <a:pathLst>
                <a:path w="118067" h="135456" fill="none" extrusionOk="0">
                  <a:moveTo>
                    <a:pt x="89950" y="1"/>
                  </a:moveTo>
                  <a:cubicBezTo>
                    <a:pt x="85227" y="5263"/>
                    <a:pt x="85311" y="13545"/>
                    <a:pt x="88229" y="19988"/>
                  </a:cubicBezTo>
                  <a:cubicBezTo>
                    <a:pt x="91147" y="26431"/>
                    <a:pt x="96376" y="31507"/>
                    <a:pt x="101368" y="36517"/>
                  </a:cubicBezTo>
                  <a:cubicBezTo>
                    <a:pt x="106378" y="41509"/>
                    <a:pt x="111438" y="46822"/>
                    <a:pt x="113883" y="53468"/>
                  </a:cubicBezTo>
                  <a:cubicBezTo>
                    <a:pt x="118066" y="64869"/>
                    <a:pt x="112956" y="78734"/>
                    <a:pt x="102768" y="85362"/>
                  </a:cubicBezTo>
                  <a:cubicBezTo>
                    <a:pt x="99192" y="87673"/>
                    <a:pt x="94908" y="89225"/>
                    <a:pt x="90692" y="88584"/>
                  </a:cubicBezTo>
                  <a:cubicBezTo>
                    <a:pt x="86172" y="87892"/>
                    <a:pt x="82292" y="84823"/>
                    <a:pt x="77789" y="84148"/>
                  </a:cubicBezTo>
                  <a:cubicBezTo>
                    <a:pt x="70368" y="83069"/>
                    <a:pt x="63638" y="88736"/>
                    <a:pt x="59371" y="94892"/>
                  </a:cubicBezTo>
                  <a:cubicBezTo>
                    <a:pt x="55103" y="101065"/>
                    <a:pt x="52000" y="108250"/>
                    <a:pt x="46215" y="113023"/>
                  </a:cubicBezTo>
                  <a:cubicBezTo>
                    <a:pt x="41509" y="116886"/>
                    <a:pt x="35488" y="118758"/>
                    <a:pt x="29416" y="118286"/>
                  </a:cubicBezTo>
                  <a:cubicBezTo>
                    <a:pt x="24322" y="117847"/>
                    <a:pt x="19296" y="115722"/>
                    <a:pt x="14219" y="116464"/>
                  </a:cubicBezTo>
                  <a:cubicBezTo>
                    <a:pt x="5297" y="117746"/>
                    <a:pt x="0" y="127158"/>
                    <a:pt x="3542" y="135456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6"/>
            <p:cNvSpPr/>
            <p:nvPr/>
          </p:nvSpPr>
          <p:spPr>
            <a:xfrm rot="1653712">
              <a:off x="4303759" y="3868955"/>
              <a:ext cx="773765" cy="790640"/>
            </a:xfrm>
            <a:custGeom>
              <a:avLst/>
              <a:gdLst/>
              <a:ahLst/>
              <a:cxnLst/>
              <a:rect l="l" t="t" r="r" b="b"/>
              <a:pathLst>
                <a:path w="30951" h="31626" extrusionOk="0">
                  <a:moveTo>
                    <a:pt x="10981" y="30428"/>
                  </a:moveTo>
                  <a:cubicBezTo>
                    <a:pt x="16209" y="31626"/>
                    <a:pt x="22096" y="30310"/>
                    <a:pt x="25891" y="26515"/>
                  </a:cubicBezTo>
                  <a:cubicBezTo>
                    <a:pt x="29686" y="22720"/>
                    <a:pt x="30951" y="16429"/>
                    <a:pt x="28404" y="11706"/>
                  </a:cubicBezTo>
                  <a:cubicBezTo>
                    <a:pt x="27308" y="9682"/>
                    <a:pt x="25604" y="8029"/>
                    <a:pt x="23715" y="6714"/>
                  </a:cubicBezTo>
                  <a:cubicBezTo>
                    <a:pt x="17829" y="2649"/>
                    <a:pt x="4066" y="1"/>
                    <a:pt x="1789" y="9547"/>
                  </a:cubicBezTo>
                  <a:cubicBezTo>
                    <a:pt x="1" y="17103"/>
                    <a:pt x="2767" y="28539"/>
                    <a:pt x="10981" y="304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6"/>
            <p:cNvSpPr/>
            <p:nvPr/>
          </p:nvSpPr>
          <p:spPr>
            <a:xfrm rot="-279480">
              <a:off x="5200695" y="3240054"/>
              <a:ext cx="4241561" cy="2547052"/>
            </a:xfrm>
            <a:custGeom>
              <a:avLst/>
              <a:gdLst/>
              <a:ahLst/>
              <a:cxnLst/>
              <a:rect l="l" t="t" r="r" b="b"/>
              <a:pathLst>
                <a:path w="169679" h="101892" extrusionOk="0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" name="Google Shape;926;p56">
            <a:hlinkClick r:id="rId3" action="ppaction://hlinksldjump"/>
          </p:cNvPr>
          <p:cNvSpPr/>
          <p:nvPr/>
        </p:nvSpPr>
        <p:spPr>
          <a:xfrm>
            <a:off x="7656988" y="539500"/>
            <a:ext cx="773775" cy="790650"/>
          </a:xfrm>
          <a:custGeom>
            <a:avLst/>
            <a:gdLst/>
            <a:ahLst/>
            <a:cxnLst/>
            <a:rect l="l" t="t" r="r" b="b"/>
            <a:pathLst>
              <a:path w="30951" h="31626" extrusionOk="0">
                <a:moveTo>
                  <a:pt x="10981" y="30428"/>
                </a:moveTo>
                <a:cubicBezTo>
                  <a:pt x="16209" y="31626"/>
                  <a:pt x="22096" y="30310"/>
                  <a:pt x="25891" y="26515"/>
                </a:cubicBezTo>
                <a:cubicBezTo>
                  <a:pt x="29686" y="22720"/>
                  <a:pt x="30951" y="16429"/>
                  <a:pt x="28404" y="11706"/>
                </a:cubicBezTo>
                <a:cubicBezTo>
                  <a:pt x="27308" y="9682"/>
                  <a:pt x="25604" y="8029"/>
                  <a:pt x="23715" y="6714"/>
                </a:cubicBezTo>
                <a:cubicBezTo>
                  <a:pt x="17829" y="2649"/>
                  <a:pt x="4066" y="1"/>
                  <a:pt x="1789" y="9547"/>
                </a:cubicBezTo>
                <a:cubicBezTo>
                  <a:pt x="1" y="17103"/>
                  <a:pt x="2767" y="28539"/>
                  <a:pt x="10981" y="30428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362;p37">
            <a:extLst>
              <a:ext uri="{FF2B5EF4-FFF2-40B4-BE49-F238E27FC236}">
                <a16:creationId xmlns:a16="http://schemas.microsoft.com/office/drawing/2014/main" id="{47345BCC-17F2-46D6-1E22-56E1B3E267BC}"/>
              </a:ext>
            </a:extLst>
          </p:cNvPr>
          <p:cNvSpPr txBox="1">
            <a:spLocks/>
          </p:cNvSpPr>
          <p:nvPr/>
        </p:nvSpPr>
        <p:spPr>
          <a:xfrm>
            <a:off x="2760955" y="717054"/>
            <a:ext cx="4243527" cy="8010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800"/>
              <a:buFont typeface="Roboto Slab"/>
              <a:buNone/>
              <a:defRPr sz="4500" b="0" i="0" u="none" strike="noStrike" cap="none">
                <a:solidFill>
                  <a:schemeClr val="accent4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sz="3600">
                <a:solidFill>
                  <a:srgbClr val="FF9933"/>
                </a:solidFill>
              </a:rPr>
              <a:t>Extra Activities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8C2635F-DC22-26A8-0A09-7002E0C87045}"/>
              </a:ext>
            </a:extLst>
          </p:cNvPr>
          <p:cNvSpPr txBox="1"/>
          <p:nvPr/>
        </p:nvSpPr>
        <p:spPr>
          <a:xfrm>
            <a:off x="1404892" y="1932365"/>
            <a:ext cx="7106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hlinkClick r:id="rId4"/>
              </a:rPr>
              <a:t>https://www.liveworksheets.com/ix1071119qg</a:t>
            </a:r>
            <a:endParaRPr lang="en-US" sz="2400" dirty="0">
              <a:solidFill>
                <a:schemeClr val="accent6"/>
              </a:solidFill>
            </a:endParaRPr>
          </a:p>
          <a:p>
            <a:endParaRPr lang="ar-SA" sz="2400" dirty="0">
              <a:solidFill>
                <a:schemeClr val="accent6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119991C-B02E-EF22-C90C-05072A6BCDE4}"/>
              </a:ext>
            </a:extLst>
          </p:cNvPr>
          <p:cNvSpPr txBox="1"/>
          <p:nvPr/>
        </p:nvSpPr>
        <p:spPr>
          <a:xfrm>
            <a:off x="1404890" y="2793499"/>
            <a:ext cx="7106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hlinkClick r:id="rId5"/>
              </a:rPr>
              <a:t>https://www.liveworksheets.com/xt767237kg</a:t>
            </a:r>
            <a:endParaRPr lang="en-US" sz="2400" dirty="0">
              <a:solidFill>
                <a:schemeClr val="accent6"/>
              </a:solidFill>
            </a:endParaRPr>
          </a:p>
          <a:p>
            <a:endParaRPr lang="ar-SA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45"/>
          <p:cNvGrpSpPr/>
          <p:nvPr/>
        </p:nvGrpSpPr>
        <p:grpSpPr>
          <a:xfrm>
            <a:off x="3394350" y="788333"/>
            <a:ext cx="7228547" cy="6920208"/>
            <a:chOff x="3394350" y="788333"/>
            <a:chExt cx="7228547" cy="6920208"/>
          </a:xfrm>
        </p:grpSpPr>
        <p:sp>
          <p:nvSpPr>
            <p:cNvPr id="640" name="Google Shape;640;p45"/>
            <p:cNvSpPr/>
            <p:nvPr/>
          </p:nvSpPr>
          <p:spPr>
            <a:xfrm rot="2304336">
              <a:off x="4836498" y="1287892"/>
              <a:ext cx="3670860" cy="5921089"/>
            </a:xfrm>
            <a:custGeom>
              <a:avLst/>
              <a:gdLst/>
              <a:ahLst/>
              <a:cxnLst/>
              <a:rect l="l" t="t" r="r" b="b"/>
              <a:pathLst>
                <a:path w="142371" h="174215" extrusionOk="0">
                  <a:moveTo>
                    <a:pt x="85227" y="20139"/>
                  </a:moveTo>
                  <a:cubicBezTo>
                    <a:pt x="81618" y="28757"/>
                    <a:pt x="80960" y="38439"/>
                    <a:pt x="82461" y="47648"/>
                  </a:cubicBezTo>
                  <a:cubicBezTo>
                    <a:pt x="83659" y="55002"/>
                    <a:pt x="86188" y="62322"/>
                    <a:pt x="85278" y="69709"/>
                  </a:cubicBezTo>
                  <a:cubicBezTo>
                    <a:pt x="84232" y="78210"/>
                    <a:pt x="78565" y="85733"/>
                    <a:pt x="71329" y="90320"/>
                  </a:cubicBezTo>
                  <a:cubicBezTo>
                    <a:pt x="64076" y="94908"/>
                    <a:pt x="55390" y="96814"/>
                    <a:pt x="46822" y="97185"/>
                  </a:cubicBezTo>
                  <a:cubicBezTo>
                    <a:pt x="41560" y="97404"/>
                    <a:pt x="36247" y="97084"/>
                    <a:pt x="31086" y="98113"/>
                  </a:cubicBezTo>
                  <a:cubicBezTo>
                    <a:pt x="25908" y="99125"/>
                    <a:pt x="20746" y="101756"/>
                    <a:pt x="18216" y="106360"/>
                  </a:cubicBezTo>
                  <a:cubicBezTo>
                    <a:pt x="13409" y="115097"/>
                    <a:pt x="19448" y="127444"/>
                    <a:pt x="13291" y="135270"/>
                  </a:cubicBezTo>
                  <a:cubicBezTo>
                    <a:pt x="11335" y="137749"/>
                    <a:pt x="8451" y="139284"/>
                    <a:pt x="6207" y="141493"/>
                  </a:cubicBezTo>
                  <a:cubicBezTo>
                    <a:pt x="338" y="147296"/>
                    <a:pt x="1" y="157449"/>
                    <a:pt x="4706" y="164230"/>
                  </a:cubicBezTo>
                  <a:cubicBezTo>
                    <a:pt x="9429" y="170993"/>
                    <a:pt x="18334" y="174215"/>
                    <a:pt x="26498" y="173085"/>
                  </a:cubicBezTo>
                  <a:cubicBezTo>
                    <a:pt x="42319" y="170875"/>
                    <a:pt x="52978" y="155037"/>
                    <a:pt x="68293" y="150500"/>
                  </a:cubicBezTo>
                  <a:cubicBezTo>
                    <a:pt x="83068" y="146132"/>
                    <a:pt x="99834" y="152980"/>
                    <a:pt x="114035" y="147026"/>
                  </a:cubicBezTo>
                  <a:cubicBezTo>
                    <a:pt x="120512" y="144310"/>
                    <a:pt x="125724" y="139166"/>
                    <a:pt x="129721" y="133398"/>
                  </a:cubicBezTo>
                  <a:cubicBezTo>
                    <a:pt x="138998" y="120056"/>
                    <a:pt x="142371" y="103257"/>
                    <a:pt x="141696" y="87031"/>
                  </a:cubicBezTo>
                  <a:cubicBezTo>
                    <a:pt x="141038" y="70806"/>
                    <a:pt x="136603" y="54951"/>
                    <a:pt x="131374" y="39586"/>
                  </a:cubicBezTo>
                  <a:cubicBezTo>
                    <a:pt x="128625" y="31557"/>
                    <a:pt x="125656" y="23529"/>
                    <a:pt x="121068" y="16411"/>
                  </a:cubicBezTo>
                  <a:cubicBezTo>
                    <a:pt x="117695" y="11149"/>
                    <a:pt x="109633" y="0"/>
                    <a:pt x="102397" y="1316"/>
                  </a:cubicBezTo>
                  <a:cubicBezTo>
                    <a:pt x="94841" y="2682"/>
                    <a:pt x="87875" y="13814"/>
                    <a:pt x="85227" y="201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5588925" y="2665138"/>
              <a:ext cx="3555075" cy="2795250"/>
            </a:xfrm>
            <a:custGeom>
              <a:avLst/>
              <a:gdLst/>
              <a:ahLst/>
              <a:cxnLst/>
              <a:rect l="l" t="t" r="r" b="b"/>
              <a:pathLst>
                <a:path w="142203" h="111810" extrusionOk="0">
                  <a:moveTo>
                    <a:pt x="114794" y="5516"/>
                  </a:moveTo>
                  <a:cubicBezTo>
                    <a:pt x="108588" y="9480"/>
                    <a:pt x="104489" y="16007"/>
                    <a:pt x="101284" y="22653"/>
                  </a:cubicBezTo>
                  <a:cubicBezTo>
                    <a:pt x="98080" y="29298"/>
                    <a:pt x="95533" y="36298"/>
                    <a:pt x="91434" y="42420"/>
                  </a:cubicBezTo>
                  <a:cubicBezTo>
                    <a:pt x="87353" y="48543"/>
                    <a:pt x="81314" y="53873"/>
                    <a:pt x="74028" y="54969"/>
                  </a:cubicBezTo>
                  <a:cubicBezTo>
                    <a:pt x="69525" y="55644"/>
                    <a:pt x="64920" y="54682"/>
                    <a:pt x="60400" y="55138"/>
                  </a:cubicBezTo>
                  <a:cubicBezTo>
                    <a:pt x="55492" y="55644"/>
                    <a:pt x="50904" y="57803"/>
                    <a:pt x="47362" y="61243"/>
                  </a:cubicBezTo>
                  <a:cubicBezTo>
                    <a:pt x="43314" y="65207"/>
                    <a:pt x="40733" y="70790"/>
                    <a:pt x="35758" y="73522"/>
                  </a:cubicBezTo>
                  <a:cubicBezTo>
                    <a:pt x="27072" y="78295"/>
                    <a:pt x="14978" y="72190"/>
                    <a:pt x="6815" y="77840"/>
                  </a:cubicBezTo>
                  <a:cubicBezTo>
                    <a:pt x="574" y="82158"/>
                    <a:pt x="1" y="91502"/>
                    <a:pt x="2969" y="98485"/>
                  </a:cubicBezTo>
                  <a:cubicBezTo>
                    <a:pt x="4083" y="101099"/>
                    <a:pt x="5651" y="103595"/>
                    <a:pt x="7911" y="105349"/>
                  </a:cubicBezTo>
                  <a:cubicBezTo>
                    <a:pt x="13325" y="109566"/>
                    <a:pt x="21000" y="108470"/>
                    <a:pt x="27797" y="107542"/>
                  </a:cubicBezTo>
                  <a:cubicBezTo>
                    <a:pt x="42167" y="105586"/>
                    <a:pt x="56858" y="105417"/>
                    <a:pt x="71127" y="108048"/>
                  </a:cubicBezTo>
                  <a:cubicBezTo>
                    <a:pt x="79004" y="109499"/>
                    <a:pt x="86847" y="111809"/>
                    <a:pt x="94858" y="111472"/>
                  </a:cubicBezTo>
                  <a:cubicBezTo>
                    <a:pt x="111354" y="110797"/>
                    <a:pt x="125758" y="98637"/>
                    <a:pt x="133179" y="83895"/>
                  </a:cubicBezTo>
                  <a:cubicBezTo>
                    <a:pt x="140583" y="69154"/>
                    <a:pt x="142118" y="52169"/>
                    <a:pt x="142186" y="35657"/>
                  </a:cubicBezTo>
                  <a:cubicBezTo>
                    <a:pt x="142202" y="30209"/>
                    <a:pt x="142051" y="24643"/>
                    <a:pt x="140145" y="19532"/>
                  </a:cubicBezTo>
                  <a:cubicBezTo>
                    <a:pt x="138155" y="14169"/>
                    <a:pt x="134073" y="8620"/>
                    <a:pt x="130210" y="4386"/>
                  </a:cubicBezTo>
                  <a:cubicBezTo>
                    <a:pt x="126230" y="1"/>
                    <a:pt x="119011" y="2818"/>
                    <a:pt x="114794" y="55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5831343" y="2176842"/>
              <a:ext cx="4011749" cy="3474178"/>
            </a:xfrm>
            <a:custGeom>
              <a:avLst/>
              <a:gdLst/>
              <a:ahLst/>
              <a:cxnLst/>
              <a:rect l="l" t="t" r="r" b="b"/>
              <a:pathLst>
                <a:path w="160486" h="138981" extrusionOk="0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 rot="-1487349">
              <a:off x="6042123" y="2903493"/>
              <a:ext cx="4242176" cy="2547421"/>
            </a:xfrm>
            <a:custGeom>
              <a:avLst/>
              <a:gdLst/>
              <a:ahLst/>
              <a:cxnLst/>
              <a:rect l="l" t="t" r="r" b="b"/>
              <a:pathLst>
                <a:path w="169679" h="101892" extrusionOk="0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 rot="-3807327" flipH="1">
              <a:off x="6344254" y="3438837"/>
              <a:ext cx="3000618" cy="1983979"/>
            </a:xfrm>
            <a:custGeom>
              <a:avLst/>
              <a:gdLst/>
              <a:ahLst/>
              <a:cxnLst/>
              <a:rect l="l" t="t" r="r" b="b"/>
              <a:pathLst>
                <a:path w="120023" h="79358" fill="none" extrusionOk="0">
                  <a:moveTo>
                    <a:pt x="115233" y="1"/>
                  </a:moveTo>
                  <a:cubicBezTo>
                    <a:pt x="117088" y="153"/>
                    <a:pt x="118623" y="1654"/>
                    <a:pt x="119331" y="3374"/>
                  </a:cubicBezTo>
                  <a:cubicBezTo>
                    <a:pt x="120023" y="5094"/>
                    <a:pt x="120006" y="7034"/>
                    <a:pt x="119804" y="8889"/>
                  </a:cubicBezTo>
                  <a:cubicBezTo>
                    <a:pt x="118724" y="19009"/>
                    <a:pt x="112467" y="28252"/>
                    <a:pt x="103932" y="33784"/>
                  </a:cubicBezTo>
                  <a:cubicBezTo>
                    <a:pt x="95398" y="39317"/>
                    <a:pt x="84806" y="41273"/>
                    <a:pt x="74702" y="40093"/>
                  </a:cubicBezTo>
                  <a:cubicBezTo>
                    <a:pt x="67315" y="39232"/>
                    <a:pt x="60180" y="36787"/>
                    <a:pt x="52776" y="36298"/>
                  </a:cubicBezTo>
                  <a:cubicBezTo>
                    <a:pt x="47834" y="35977"/>
                    <a:pt x="42352" y="36787"/>
                    <a:pt x="39047" y="40464"/>
                  </a:cubicBezTo>
                  <a:cubicBezTo>
                    <a:pt x="37293" y="42420"/>
                    <a:pt x="36348" y="44950"/>
                    <a:pt x="35673" y="47497"/>
                  </a:cubicBezTo>
                  <a:cubicBezTo>
                    <a:pt x="33852" y="54244"/>
                    <a:pt x="33616" y="61412"/>
                    <a:pt x="31153" y="67939"/>
                  </a:cubicBezTo>
                  <a:cubicBezTo>
                    <a:pt x="29888" y="71313"/>
                    <a:pt x="27948" y="74602"/>
                    <a:pt x="24963" y="76609"/>
                  </a:cubicBezTo>
                  <a:cubicBezTo>
                    <a:pt x="21404" y="79021"/>
                    <a:pt x="16817" y="79358"/>
                    <a:pt x="12566" y="78784"/>
                  </a:cubicBezTo>
                  <a:cubicBezTo>
                    <a:pt x="8316" y="78211"/>
                    <a:pt x="4217" y="76811"/>
                    <a:pt x="1" y="7601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 rot="-3499609" flipH="1">
              <a:off x="4615477" y="3583432"/>
              <a:ext cx="3578856" cy="1330017"/>
            </a:xfrm>
            <a:custGeom>
              <a:avLst/>
              <a:gdLst/>
              <a:ahLst/>
              <a:cxnLst/>
              <a:rect l="l" t="t" r="r" b="b"/>
              <a:pathLst>
                <a:path w="143147" h="53198" fill="none" extrusionOk="0">
                  <a:moveTo>
                    <a:pt x="141746" y="1"/>
                  </a:moveTo>
                  <a:cubicBezTo>
                    <a:pt x="143146" y="4555"/>
                    <a:pt x="140667" y="9361"/>
                    <a:pt x="137850" y="13207"/>
                  </a:cubicBezTo>
                  <a:cubicBezTo>
                    <a:pt x="134005" y="18453"/>
                    <a:pt x="129248" y="23175"/>
                    <a:pt x="123463" y="26161"/>
                  </a:cubicBezTo>
                  <a:cubicBezTo>
                    <a:pt x="115907" y="30040"/>
                    <a:pt x="107069" y="30698"/>
                    <a:pt x="98585" y="30023"/>
                  </a:cubicBezTo>
                  <a:cubicBezTo>
                    <a:pt x="90101" y="29348"/>
                    <a:pt x="81786" y="27442"/>
                    <a:pt x="73336" y="26481"/>
                  </a:cubicBezTo>
                  <a:cubicBezTo>
                    <a:pt x="68259" y="25908"/>
                    <a:pt x="62929" y="25722"/>
                    <a:pt x="58257" y="27797"/>
                  </a:cubicBezTo>
                  <a:cubicBezTo>
                    <a:pt x="51376" y="30849"/>
                    <a:pt x="46973" y="38372"/>
                    <a:pt x="39721" y="40396"/>
                  </a:cubicBezTo>
                  <a:cubicBezTo>
                    <a:pt x="30259" y="43010"/>
                    <a:pt x="19852" y="35150"/>
                    <a:pt x="10744" y="38794"/>
                  </a:cubicBezTo>
                  <a:cubicBezTo>
                    <a:pt x="4993" y="41104"/>
                    <a:pt x="1839" y="47277"/>
                    <a:pt x="0" y="531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5"/>
            <p:cNvSpPr/>
            <p:nvPr/>
          </p:nvSpPr>
          <p:spPr>
            <a:xfrm>
              <a:off x="7776325" y="2651738"/>
              <a:ext cx="773775" cy="790650"/>
            </a:xfrm>
            <a:custGeom>
              <a:avLst/>
              <a:gdLst/>
              <a:ahLst/>
              <a:cxnLst/>
              <a:rect l="l" t="t" r="r" b="b"/>
              <a:pathLst>
                <a:path w="30951" h="31626" extrusionOk="0">
                  <a:moveTo>
                    <a:pt x="10981" y="30428"/>
                  </a:moveTo>
                  <a:cubicBezTo>
                    <a:pt x="16209" y="31626"/>
                    <a:pt x="22096" y="30310"/>
                    <a:pt x="25891" y="26515"/>
                  </a:cubicBezTo>
                  <a:cubicBezTo>
                    <a:pt x="29686" y="22720"/>
                    <a:pt x="30951" y="16429"/>
                    <a:pt x="28404" y="11706"/>
                  </a:cubicBezTo>
                  <a:cubicBezTo>
                    <a:pt x="27308" y="9682"/>
                    <a:pt x="25604" y="8029"/>
                    <a:pt x="23715" y="6714"/>
                  </a:cubicBezTo>
                  <a:cubicBezTo>
                    <a:pt x="17829" y="2649"/>
                    <a:pt x="4066" y="1"/>
                    <a:pt x="1789" y="9547"/>
                  </a:cubicBezTo>
                  <a:cubicBezTo>
                    <a:pt x="1" y="17103"/>
                    <a:pt x="2767" y="28539"/>
                    <a:pt x="10981" y="304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45"/>
          <p:cNvGrpSpPr/>
          <p:nvPr/>
        </p:nvGrpSpPr>
        <p:grpSpPr>
          <a:xfrm>
            <a:off x="-1434775" y="-2194888"/>
            <a:ext cx="7425477" cy="6882474"/>
            <a:chOff x="-1434775" y="-2194888"/>
            <a:chExt cx="7425477" cy="6882474"/>
          </a:xfrm>
        </p:grpSpPr>
        <p:sp>
          <p:nvSpPr>
            <p:cNvPr id="648" name="Google Shape;648;p45"/>
            <p:cNvSpPr/>
            <p:nvPr/>
          </p:nvSpPr>
          <p:spPr>
            <a:xfrm rot="-9278114">
              <a:off x="291503" y="-1332251"/>
              <a:ext cx="5007649" cy="4355418"/>
            </a:xfrm>
            <a:custGeom>
              <a:avLst/>
              <a:gdLst/>
              <a:ahLst/>
              <a:cxnLst/>
              <a:rect l="l" t="t" r="r" b="b"/>
              <a:pathLst>
                <a:path w="142371" h="174215" extrusionOk="0">
                  <a:moveTo>
                    <a:pt x="85227" y="20139"/>
                  </a:moveTo>
                  <a:cubicBezTo>
                    <a:pt x="81618" y="28757"/>
                    <a:pt x="80960" y="38439"/>
                    <a:pt x="82461" y="47648"/>
                  </a:cubicBezTo>
                  <a:cubicBezTo>
                    <a:pt x="83659" y="55002"/>
                    <a:pt x="86188" y="62322"/>
                    <a:pt x="85278" y="69709"/>
                  </a:cubicBezTo>
                  <a:cubicBezTo>
                    <a:pt x="84232" y="78210"/>
                    <a:pt x="78565" y="85733"/>
                    <a:pt x="71329" y="90320"/>
                  </a:cubicBezTo>
                  <a:cubicBezTo>
                    <a:pt x="64076" y="94908"/>
                    <a:pt x="55390" y="96814"/>
                    <a:pt x="46822" y="97185"/>
                  </a:cubicBezTo>
                  <a:cubicBezTo>
                    <a:pt x="41560" y="97404"/>
                    <a:pt x="36247" y="97084"/>
                    <a:pt x="31086" y="98113"/>
                  </a:cubicBezTo>
                  <a:cubicBezTo>
                    <a:pt x="25908" y="99125"/>
                    <a:pt x="20746" y="101756"/>
                    <a:pt x="18216" y="106360"/>
                  </a:cubicBezTo>
                  <a:cubicBezTo>
                    <a:pt x="13409" y="115097"/>
                    <a:pt x="19448" y="127444"/>
                    <a:pt x="13291" y="135270"/>
                  </a:cubicBezTo>
                  <a:cubicBezTo>
                    <a:pt x="11335" y="137749"/>
                    <a:pt x="8451" y="139284"/>
                    <a:pt x="6207" y="141493"/>
                  </a:cubicBezTo>
                  <a:cubicBezTo>
                    <a:pt x="338" y="147296"/>
                    <a:pt x="1" y="157449"/>
                    <a:pt x="4706" y="164230"/>
                  </a:cubicBezTo>
                  <a:cubicBezTo>
                    <a:pt x="9429" y="170993"/>
                    <a:pt x="18334" y="174215"/>
                    <a:pt x="26498" y="173085"/>
                  </a:cubicBezTo>
                  <a:cubicBezTo>
                    <a:pt x="42319" y="170875"/>
                    <a:pt x="52978" y="155037"/>
                    <a:pt x="68293" y="150500"/>
                  </a:cubicBezTo>
                  <a:cubicBezTo>
                    <a:pt x="83068" y="146132"/>
                    <a:pt x="99834" y="152980"/>
                    <a:pt x="114035" y="147026"/>
                  </a:cubicBezTo>
                  <a:cubicBezTo>
                    <a:pt x="120512" y="144310"/>
                    <a:pt x="125724" y="139166"/>
                    <a:pt x="129721" y="133398"/>
                  </a:cubicBezTo>
                  <a:cubicBezTo>
                    <a:pt x="138998" y="120056"/>
                    <a:pt x="142371" y="103257"/>
                    <a:pt x="141696" y="87031"/>
                  </a:cubicBezTo>
                  <a:cubicBezTo>
                    <a:pt x="141038" y="70806"/>
                    <a:pt x="136603" y="54951"/>
                    <a:pt x="131374" y="39586"/>
                  </a:cubicBezTo>
                  <a:cubicBezTo>
                    <a:pt x="128625" y="31557"/>
                    <a:pt x="125656" y="23529"/>
                    <a:pt x="121068" y="16411"/>
                  </a:cubicBezTo>
                  <a:cubicBezTo>
                    <a:pt x="117695" y="11149"/>
                    <a:pt x="109633" y="0"/>
                    <a:pt x="102397" y="1316"/>
                  </a:cubicBezTo>
                  <a:cubicBezTo>
                    <a:pt x="94841" y="2682"/>
                    <a:pt x="87875" y="13814"/>
                    <a:pt x="85227" y="201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 rot="790396">
              <a:off x="-257530" y="-352999"/>
              <a:ext cx="4050161" cy="4640133"/>
            </a:xfrm>
            <a:custGeom>
              <a:avLst/>
              <a:gdLst/>
              <a:ahLst/>
              <a:cxnLst/>
              <a:rect l="l" t="t" r="r" b="b"/>
              <a:pathLst>
                <a:path w="162004" h="147853" extrusionOk="0">
                  <a:moveTo>
                    <a:pt x="157214" y="20324"/>
                  </a:moveTo>
                  <a:cubicBezTo>
                    <a:pt x="151681" y="28926"/>
                    <a:pt x="142961" y="35639"/>
                    <a:pt x="132976" y="37916"/>
                  </a:cubicBezTo>
                  <a:cubicBezTo>
                    <a:pt x="119196" y="41070"/>
                    <a:pt x="103156" y="36196"/>
                    <a:pt x="91586" y="44325"/>
                  </a:cubicBezTo>
                  <a:cubicBezTo>
                    <a:pt x="79240" y="52995"/>
                    <a:pt x="77654" y="73083"/>
                    <a:pt x="63840" y="79172"/>
                  </a:cubicBezTo>
                  <a:cubicBezTo>
                    <a:pt x="57246" y="82073"/>
                    <a:pt x="49622" y="80825"/>
                    <a:pt x="42521" y="82123"/>
                  </a:cubicBezTo>
                  <a:cubicBezTo>
                    <a:pt x="29129" y="84586"/>
                    <a:pt x="18351" y="97303"/>
                    <a:pt x="18132" y="110931"/>
                  </a:cubicBezTo>
                  <a:cubicBezTo>
                    <a:pt x="18065" y="114811"/>
                    <a:pt x="19262" y="119365"/>
                    <a:pt x="22889" y="120798"/>
                  </a:cubicBezTo>
                  <a:cubicBezTo>
                    <a:pt x="24592" y="121473"/>
                    <a:pt x="26498" y="121287"/>
                    <a:pt x="28303" y="120950"/>
                  </a:cubicBezTo>
                  <a:cubicBezTo>
                    <a:pt x="34307" y="119820"/>
                    <a:pt x="40969" y="117121"/>
                    <a:pt x="46114" y="120427"/>
                  </a:cubicBezTo>
                  <a:cubicBezTo>
                    <a:pt x="50668" y="123345"/>
                    <a:pt x="51562" y="129872"/>
                    <a:pt x="49892" y="135000"/>
                  </a:cubicBezTo>
                  <a:cubicBezTo>
                    <a:pt x="48205" y="140127"/>
                    <a:pt x="44174" y="144664"/>
                    <a:pt x="38996" y="146216"/>
                  </a:cubicBezTo>
                  <a:cubicBezTo>
                    <a:pt x="33514" y="147852"/>
                    <a:pt x="27392" y="146047"/>
                    <a:pt x="22855" y="142573"/>
                  </a:cubicBezTo>
                  <a:cubicBezTo>
                    <a:pt x="18301" y="139098"/>
                    <a:pt x="15113" y="134140"/>
                    <a:pt x="12583" y="129012"/>
                  </a:cubicBezTo>
                  <a:cubicBezTo>
                    <a:pt x="7321" y="118353"/>
                    <a:pt x="4555" y="106630"/>
                    <a:pt x="2784" y="94874"/>
                  </a:cubicBezTo>
                  <a:cubicBezTo>
                    <a:pt x="658" y="80656"/>
                    <a:pt x="1" y="65712"/>
                    <a:pt x="5128" y="52269"/>
                  </a:cubicBezTo>
                  <a:cubicBezTo>
                    <a:pt x="8788" y="42740"/>
                    <a:pt x="15147" y="34492"/>
                    <a:pt x="23428" y="28521"/>
                  </a:cubicBezTo>
                  <a:cubicBezTo>
                    <a:pt x="31389" y="22820"/>
                    <a:pt x="40784" y="19481"/>
                    <a:pt x="50145" y="16563"/>
                  </a:cubicBezTo>
                  <a:cubicBezTo>
                    <a:pt x="66590" y="11436"/>
                    <a:pt x="83355" y="7421"/>
                    <a:pt x="100340" y="4537"/>
                  </a:cubicBezTo>
                  <a:cubicBezTo>
                    <a:pt x="117054" y="1720"/>
                    <a:pt x="134258" y="0"/>
                    <a:pt x="150889" y="3306"/>
                  </a:cubicBezTo>
                  <a:cubicBezTo>
                    <a:pt x="160182" y="5161"/>
                    <a:pt x="162004" y="12869"/>
                    <a:pt x="157214" y="2032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 rot="-467582">
              <a:off x="-1207916" y="-377367"/>
              <a:ext cx="3573329" cy="3588805"/>
            </a:xfrm>
            <a:custGeom>
              <a:avLst/>
              <a:gdLst/>
              <a:ahLst/>
              <a:cxnLst/>
              <a:rect l="l" t="t" r="r" b="b"/>
              <a:pathLst>
                <a:path w="142928" h="127832" extrusionOk="0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 rot="-2169705" flipH="1">
              <a:off x="-700746" y="-652787"/>
              <a:ext cx="2944241" cy="2668490"/>
            </a:xfrm>
            <a:custGeom>
              <a:avLst/>
              <a:gdLst/>
              <a:ahLst/>
              <a:cxnLst/>
              <a:rect l="l" t="t" r="r" b="b"/>
              <a:pathLst>
                <a:path w="117763" h="76153" extrusionOk="0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-303000" y="-155870"/>
              <a:ext cx="3000575" cy="2720789"/>
            </a:xfrm>
            <a:custGeom>
              <a:avLst/>
              <a:gdLst/>
              <a:ahLst/>
              <a:cxnLst/>
              <a:rect l="l" t="t" r="r" b="b"/>
              <a:pathLst>
                <a:path w="120023" h="79358" fill="none" extrusionOk="0">
                  <a:moveTo>
                    <a:pt x="115233" y="1"/>
                  </a:moveTo>
                  <a:cubicBezTo>
                    <a:pt x="117088" y="153"/>
                    <a:pt x="118623" y="1654"/>
                    <a:pt x="119331" y="3374"/>
                  </a:cubicBezTo>
                  <a:cubicBezTo>
                    <a:pt x="120023" y="5094"/>
                    <a:pt x="120006" y="7034"/>
                    <a:pt x="119804" y="8889"/>
                  </a:cubicBezTo>
                  <a:cubicBezTo>
                    <a:pt x="118724" y="19009"/>
                    <a:pt x="112467" y="28252"/>
                    <a:pt x="103932" y="33784"/>
                  </a:cubicBezTo>
                  <a:cubicBezTo>
                    <a:pt x="95398" y="39317"/>
                    <a:pt x="84806" y="41273"/>
                    <a:pt x="74702" y="40093"/>
                  </a:cubicBezTo>
                  <a:cubicBezTo>
                    <a:pt x="67315" y="39232"/>
                    <a:pt x="60180" y="36787"/>
                    <a:pt x="52776" y="36298"/>
                  </a:cubicBezTo>
                  <a:cubicBezTo>
                    <a:pt x="47834" y="35977"/>
                    <a:pt x="42352" y="36787"/>
                    <a:pt x="39047" y="40464"/>
                  </a:cubicBezTo>
                  <a:cubicBezTo>
                    <a:pt x="37293" y="42420"/>
                    <a:pt x="36348" y="44950"/>
                    <a:pt x="35673" y="47497"/>
                  </a:cubicBezTo>
                  <a:cubicBezTo>
                    <a:pt x="33852" y="54244"/>
                    <a:pt x="33616" y="61412"/>
                    <a:pt x="31153" y="67939"/>
                  </a:cubicBezTo>
                  <a:cubicBezTo>
                    <a:pt x="29888" y="71313"/>
                    <a:pt x="27948" y="74602"/>
                    <a:pt x="24963" y="76609"/>
                  </a:cubicBezTo>
                  <a:cubicBezTo>
                    <a:pt x="21404" y="79021"/>
                    <a:pt x="16817" y="79358"/>
                    <a:pt x="12566" y="78784"/>
                  </a:cubicBezTo>
                  <a:cubicBezTo>
                    <a:pt x="8316" y="78211"/>
                    <a:pt x="4217" y="76811"/>
                    <a:pt x="1" y="7601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0" y="-72450"/>
              <a:ext cx="3910776" cy="1329950"/>
            </a:xfrm>
            <a:custGeom>
              <a:avLst/>
              <a:gdLst/>
              <a:ahLst/>
              <a:cxnLst/>
              <a:rect l="l" t="t" r="r" b="b"/>
              <a:pathLst>
                <a:path w="143147" h="53198" fill="none" extrusionOk="0">
                  <a:moveTo>
                    <a:pt x="141746" y="1"/>
                  </a:moveTo>
                  <a:cubicBezTo>
                    <a:pt x="143146" y="4555"/>
                    <a:pt x="140667" y="9361"/>
                    <a:pt x="137850" y="13207"/>
                  </a:cubicBezTo>
                  <a:cubicBezTo>
                    <a:pt x="134005" y="18453"/>
                    <a:pt x="129248" y="23175"/>
                    <a:pt x="123463" y="26161"/>
                  </a:cubicBezTo>
                  <a:cubicBezTo>
                    <a:pt x="115907" y="30040"/>
                    <a:pt x="107069" y="30698"/>
                    <a:pt x="98585" y="30023"/>
                  </a:cubicBezTo>
                  <a:cubicBezTo>
                    <a:pt x="90101" y="29348"/>
                    <a:pt x="81786" y="27442"/>
                    <a:pt x="73336" y="26481"/>
                  </a:cubicBezTo>
                  <a:cubicBezTo>
                    <a:pt x="68259" y="25908"/>
                    <a:pt x="62929" y="25722"/>
                    <a:pt x="58257" y="27797"/>
                  </a:cubicBezTo>
                  <a:cubicBezTo>
                    <a:pt x="51376" y="30849"/>
                    <a:pt x="46973" y="38372"/>
                    <a:pt x="39721" y="40396"/>
                  </a:cubicBezTo>
                  <a:cubicBezTo>
                    <a:pt x="30259" y="43010"/>
                    <a:pt x="19852" y="35150"/>
                    <a:pt x="10744" y="38794"/>
                  </a:cubicBezTo>
                  <a:cubicBezTo>
                    <a:pt x="4993" y="41104"/>
                    <a:pt x="1839" y="47277"/>
                    <a:pt x="0" y="531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5"/>
            <p:cNvSpPr/>
            <p:nvPr/>
          </p:nvSpPr>
          <p:spPr>
            <a:xfrm rot="5068072">
              <a:off x="691081" y="578865"/>
              <a:ext cx="679296" cy="799891"/>
            </a:xfrm>
            <a:custGeom>
              <a:avLst/>
              <a:gdLst/>
              <a:ahLst/>
              <a:cxnLst/>
              <a:rect l="l" t="t" r="r" b="b"/>
              <a:pathLst>
                <a:path w="27173" h="31997" extrusionOk="0">
                  <a:moveTo>
                    <a:pt x="14624" y="11976"/>
                  </a:moveTo>
                  <a:cubicBezTo>
                    <a:pt x="17221" y="14135"/>
                    <a:pt x="20662" y="15096"/>
                    <a:pt x="23209" y="17305"/>
                  </a:cubicBezTo>
                  <a:cubicBezTo>
                    <a:pt x="25148" y="18992"/>
                    <a:pt x="26447" y="21286"/>
                    <a:pt x="26903" y="23799"/>
                  </a:cubicBezTo>
                  <a:cubicBezTo>
                    <a:pt x="27172" y="25368"/>
                    <a:pt x="27088" y="27071"/>
                    <a:pt x="26312" y="28454"/>
                  </a:cubicBezTo>
                  <a:cubicBezTo>
                    <a:pt x="24997" y="30816"/>
                    <a:pt x="22045" y="31760"/>
                    <a:pt x="19346" y="31828"/>
                  </a:cubicBezTo>
                  <a:cubicBezTo>
                    <a:pt x="12819" y="31996"/>
                    <a:pt x="6545" y="28049"/>
                    <a:pt x="3104" y="22500"/>
                  </a:cubicBezTo>
                  <a:cubicBezTo>
                    <a:pt x="1147" y="19346"/>
                    <a:pt x="0" y="15653"/>
                    <a:pt x="237" y="11959"/>
                  </a:cubicBezTo>
                  <a:cubicBezTo>
                    <a:pt x="456" y="8248"/>
                    <a:pt x="2109" y="4605"/>
                    <a:pt x="4993" y="2294"/>
                  </a:cubicBezTo>
                  <a:cubicBezTo>
                    <a:pt x="7826" y="0"/>
                    <a:pt x="9985" y="692"/>
                    <a:pt x="10475" y="3863"/>
                  </a:cubicBezTo>
                  <a:cubicBezTo>
                    <a:pt x="10947" y="7051"/>
                    <a:pt x="12077" y="9850"/>
                    <a:pt x="14624" y="1197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45"/>
          <p:cNvSpPr txBox="1">
            <a:spLocks noGrp="1"/>
          </p:cNvSpPr>
          <p:nvPr>
            <p:ph type="title"/>
          </p:nvPr>
        </p:nvSpPr>
        <p:spPr>
          <a:xfrm flipH="1">
            <a:off x="1778255" y="1746542"/>
            <a:ext cx="4485900" cy="7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Homework</a:t>
            </a:r>
            <a:endParaRPr sz="4800" dirty="0"/>
          </a:p>
        </p:txBody>
      </p:sp>
      <p:sp>
        <p:nvSpPr>
          <p:cNvPr id="657" name="Google Shape;657;p45"/>
          <p:cNvSpPr txBox="1">
            <a:spLocks noGrp="1"/>
          </p:cNvSpPr>
          <p:nvPr>
            <p:ph type="subTitle" idx="1"/>
          </p:nvPr>
        </p:nvSpPr>
        <p:spPr>
          <a:xfrm flipH="1">
            <a:off x="1822643" y="2966458"/>
            <a:ext cx="44859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Workbook   P.  </a:t>
            </a:r>
            <a:r>
              <a:rPr lang="en-US" b="1" dirty="0">
                <a:solidFill>
                  <a:srgbClr val="FF9933"/>
                </a:solidFill>
              </a:rPr>
              <a:t>(79 )  </a:t>
            </a:r>
            <a:r>
              <a:rPr lang="en-US" dirty="0"/>
              <a:t>, exercises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 C-D)</a:t>
            </a:r>
          </a:p>
        </p:txBody>
      </p:sp>
      <p:sp>
        <p:nvSpPr>
          <p:cNvPr id="658" name="Google Shape;658;p45">
            <a:hlinkClick r:id="rId3" action="ppaction://hlinksldjump"/>
          </p:cNvPr>
          <p:cNvSpPr/>
          <p:nvPr/>
        </p:nvSpPr>
        <p:spPr>
          <a:xfrm>
            <a:off x="7656988" y="539500"/>
            <a:ext cx="773775" cy="790650"/>
          </a:xfrm>
          <a:custGeom>
            <a:avLst/>
            <a:gdLst/>
            <a:ahLst/>
            <a:cxnLst/>
            <a:rect l="l" t="t" r="r" b="b"/>
            <a:pathLst>
              <a:path w="30951" h="31626" extrusionOk="0">
                <a:moveTo>
                  <a:pt x="10981" y="30428"/>
                </a:moveTo>
                <a:cubicBezTo>
                  <a:pt x="16209" y="31626"/>
                  <a:pt x="22096" y="30310"/>
                  <a:pt x="25891" y="26515"/>
                </a:cubicBezTo>
                <a:cubicBezTo>
                  <a:pt x="29686" y="22720"/>
                  <a:pt x="30951" y="16429"/>
                  <a:pt x="28404" y="11706"/>
                </a:cubicBezTo>
                <a:cubicBezTo>
                  <a:pt x="27308" y="9682"/>
                  <a:pt x="25604" y="8029"/>
                  <a:pt x="23715" y="6714"/>
                </a:cubicBezTo>
                <a:cubicBezTo>
                  <a:pt x="17829" y="2649"/>
                  <a:pt x="4066" y="1"/>
                  <a:pt x="1789" y="9547"/>
                </a:cubicBezTo>
                <a:cubicBezTo>
                  <a:pt x="1" y="17103"/>
                  <a:pt x="2767" y="28539"/>
                  <a:pt x="10981" y="30428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5">
            <a:hlinkClick r:id="rId3" action="ppaction://hlinksldjump"/>
          </p:cNvPr>
          <p:cNvSpPr/>
          <p:nvPr/>
        </p:nvSpPr>
        <p:spPr>
          <a:xfrm>
            <a:off x="7865773" y="770634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60"/>
          <p:cNvGrpSpPr/>
          <p:nvPr/>
        </p:nvGrpSpPr>
        <p:grpSpPr>
          <a:xfrm>
            <a:off x="-1388174" y="-934621"/>
            <a:ext cx="5560012" cy="5300119"/>
            <a:chOff x="-1388174" y="-934621"/>
            <a:chExt cx="5560012" cy="5300119"/>
          </a:xfrm>
        </p:grpSpPr>
        <p:sp>
          <p:nvSpPr>
            <p:cNvPr id="997" name="Google Shape;997;p60"/>
            <p:cNvSpPr/>
            <p:nvPr/>
          </p:nvSpPr>
          <p:spPr>
            <a:xfrm rot="-1534555">
              <a:off x="-477627" y="-23892"/>
              <a:ext cx="4050037" cy="3696268"/>
            </a:xfrm>
            <a:custGeom>
              <a:avLst/>
              <a:gdLst/>
              <a:ahLst/>
              <a:cxnLst/>
              <a:rect l="l" t="t" r="r" b="b"/>
              <a:pathLst>
                <a:path w="162004" h="147853" extrusionOk="0">
                  <a:moveTo>
                    <a:pt x="157214" y="20324"/>
                  </a:moveTo>
                  <a:cubicBezTo>
                    <a:pt x="151681" y="28926"/>
                    <a:pt x="142961" y="35639"/>
                    <a:pt x="132976" y="37916"/>
                  </a:cubicBezTo>
                  <a:cubicBezTo>
                    <a:pt x="119196" y="41070"/>
                    <a:pt x="103156" y="36196"/>
                    <a:pt x="91586" y="44325"/>
                  </a:cubicBezTo>
                  <a:cubicBezTo>
                    <a:pt x="79240" y="52995"/>
                    <a:pt x="77654" y="73083"/>
                    <a:pt x="63840" y="79172"/>
                  </a:cubicBezTo>
                  <a:cubicBezTo>
                    <a:pt x="57246" y="82073"/>
                    <a:pt x="49622" y="80825"/>
                    <a:pt x="42521" y="82123"/>
                  </a:cubicBezTo>
                  <a:cubicBezTo>
                    <a:pt x="29129" y="84586"/>
                    <a:pt x="18351" y="97303"/>
                    <a:pt x="18132" y="110931"/>
                  </a:cubicBezTo>
                  <a:cubicBezTo>
                    <a:pt x="18065" y="114811"/>
                    <a:pt x="19262" y="119365"/>
                    <a:pt x="22889" y="120798"/>
                  </a:cubicBezTo>
                  <a:cubicBezTo>
                    <a:pt x="24592" y="121473"/>
                    <a:pt x="26498" y="121287"/>
                    <a:pt x="28303" y="120950"/>
                  </a:cubicBezTo>
                  <a:cubicBezTo>
                    <a:pt x="34307" y="119820"/>
                    <a:pt x="40969" y="117121"/>
                    <a:pt x="46114" y="120427"/>
                  </a:cubicBezTo>
                  <a:cubicBezTo>
                    <a:pt x="50668" y="123345"/>
                    <a:pt x="51562" y="129872"/>
                    <a:pt x="49892" y="135000"/>
                  </a:cubicBezTo>
                  <a:cubicBezTo>
                    <a:pt x="48205" y="140127"/>
                    <a:pt x="44174" y="144664"/>
                    <a:pt x="38996" y="146216"/>
                  </a:cubicBezTo>
                  <a:cubicBezTo>
                    <a:pt x="33514" y="147852"/>
                    <a:pt x="27392" y="146047"/>
                    <a:pt x="22855" y="142573"/>
                  </a:cubicBezTo>
                  <a:cubicBezTo>
                    <a:pt x="18301" y="139098"/>
                    <a:pt x="15113" y="134140"/>
                    <a:pt x="12583" y="129012"/>
                  </a:cubicBezTo>
                  <a:cubicBezTo>
                    <a:pt x="7321" y="118353"/>
                    <a:pt x="4555" y="106630"/>
                    <a:pt x="2784" y="94874"/>
                  </a:cubicBezTo>
                  <a:cubicBezTo>
                    <a:pt x="658" y="80656"/>
                    <a:pt x="1" y="65712"/>
                    <a:pt x="5128" y="52269"/>
                  </a:cubicBezTo>
                  <a:cubicBezTo>
                    <a:pt x="8788" y="42740"/>
                    <a:pt x="15147" y="34492"/>
                    <a:pt x="23428" y="28521"/>
                  </a:cubicBezTo>
                  <a:cubicBezTo>
                    <a:pt x="31389" y="22820"/>
                    <a:pt x="40784" y="19481"/>
                    <a:pt x="50145" y="16563"/>
                  </a:cubicBezTo>
                  <a:cubicBezTo>
                    <a:pt x="66590" y="11436"/>
                    <a:pt x="83355" y="7421"/>
                    <a:pt x="100340" y="4537"/>
                  </a:cubicBezTo>
                  <a:cubicBezTo>
                    <a:pt x="117054" y="1720"/>
                    <a:pt x="134258" y="0"/>
                    <a:pt x="150889" y="3306"/>
                  </a:cubicBezTo>
                  <a:cubicBezTo>
                    <a:pt x="160182" y="5161"/>
                    <a:pt x="162004" y="12869"/>
                    <a:pt x="157214" y="20324"/>
                  </a:cubicBezTo>
                  <a:close/>
                </a:path>
              </a:pathLst>
            </a:custGeom>
            <a:gradFill>
              <a:gsLst>
                <a:gs pos="0">
                  <a:srgbClr val="00399C"/>
                </a:gs>
                <a:gs pos="100000">
                  <a:srgbClr val="020A1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0"/>
            <p:cNvSpPr/>
            <p:nvPr/>
          </p:nvSpPr>
          <p:spPr>
            <a:xfrm rot="-1534555">
              <a:off x="-309919" y="1003175"/>
              <a:ext cx="3000528" cy="1983919"/>
            </a:xfrm>
            <a:custGeom>
              <a:avLst/>
              <a:gdLst/>
              <a:ahLst/>
              <a:cxnLst/>
              <a:rect l="l" t="t" r="r" b="b"/>
              <a:pathLst>
                <a:path w="120023" h="79358" fill="none" extrusionOk="0">
                  <a:moveTo>
                    <a:pt x="115233" y="1"/>
                  </a:moveTo>
                  <a:cubicBezTo>
                    <a:pt x="117088" y="153"/>
                    <a:pt x="118623" y="1654"/>
                    <a:pt x="119331" y="3374"/>
                  </a:cubicBezTo>
                  <a:cubicBezTo>
                    <a:pt x="120023" y="5094"/>
                    <a:pt x="120006" y="7034"/>
                    <a:pt x="119804" y="8889"/>
                  </a:cubicBezTo>
                  <a:cubicBezTo>
                    <a:pt x="118724" y="19009"/>
                    <a:pt x="112467" y="28252"/>
                    <a:pt x="103932" y="33784"/>
                  </a:cubicBezTo>
                  <a:cubicBezTo>
                    <a:pt x="95398" y="39317"/>
                    <a:pt x="84806" y="41273"/>
                    <a:pt x="74702" y="40093"/>
                  </a:cubicBezTo>
                  <a:cubicBezTo>
                    <a:pt x="67315" y="39232"/>
                    <a:pt x="60180" y="36787"/>
                    <a:pt x="52776" y="36298"/>
                  </a:cubicBezTo>
                  <a:cubicBezTo>
                    <a:pt x="47834" y="35977"/>
                    <a:pt x="42352" y="36787"/>
                    <a:pt x="39047" y="40464"/>
                  </a:cubicBezTo>
                  <a:cubicBezTo>
                    <a:pt x="37293" y="42420"/>
                    <a:pt x="36348" y="44950"/>
                    <a:pt x="35673" y="47497"/>
                  </a:cubicBezTo>
                  <a:cubicBezTo>
                    <a:pt x="33852" y="54244"/>
                    <a:pt x="33616" y="61412"/>
                    <a:pt x="31153" y="67939"/>
                  </a:cubicBezTo>
                  <a:cubicBezTo>
                    <a:pt x="29888" y="71313"/>
                    <a:pt x="27948" y="74602"/>
                    <a:pt x="24963" y="76609"/>
                  </a:cubicBezTo>
                  <a:cubicBezTo>
                    <a:pt x="21404" y="79021"/>
                    <a:pt x="16817" y="79358"/>
                    <a:pt x="12566" y="78784"/>
                  </a:cubicBezTo>
                  <a:cubicBezTo>
                    <a:pt x="8316" y="78211"/>
                    <a:pt x="4217" y="76811"/>
                    <a:pt x="1" y="7601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0"/>
            <p:cNvSpPr/>
            <p:nvPr/>
          </p:nvSpPr>
          <p:spPr>
            <a:xfrm rot="-1534555">
              <a:off x="-1276432" y="1054233"/>
              <a:ext cx="3578619" cy="1329929"/>
            </a:xfrm>
            <a:custGeom>
              <a:avLst/>
              <a:gdLst/>
              <a:ahLst/>
              <a:cxnLst/>
              <a:rect l="l" t="t" r="r" b="b"/>
              <a:pathLst>
                <a:path w="143147" h="53198" fill="none" extrusionOk="0">
                  <a:moveTo>
                    <a:pt x="141746" y="1"/>
                  </a:moveTo>
                  <a:cubicBezTo>
                    <a:pt x="143146" y="4555"/>
                    <a:pt x="140667" y="9361"/>
                    <a:pt x="137850" y="13207"/>
                  </a:cubicBezTo>
                  <a:cubicBezTo>
                    <a:pt x="134005" y="18453"/>
                    <a:pt x="129248" y="23175"/>
                    <a:pt x="123463" y="26161"/>
                  </a:cubicBezTo>
                  <a:cubicBezTo>
                    <a:pt x="115907" y="30040"/>
                    <a:pt x="107069" y="30698"/>
                    <a:pt x="98585" y="30023"/>
                  </a:cubicBezTo>
                  <a:cubicBezTo>
                    <a:pt x="90101" y="29348"/>
                    <a:pt x="81786" y="27442"/>
                    <a:pt x="73336" y="26481"/>
                  </a:cubicBezTo>
                  <a:cubicBezTo>
                    <a:pt x="68259" y="25908"/>
                    <a:pt x="62929" y="25722"/>
                    <a:pt x="58257" y="27797"/>
                  </a:cubicBezTo>
                  <a:cubicBezTo>
                    <a:pt x="51376" y="30849"/>
                    <a:pt x="46973" y="38372"/>
                    <a:pt x="39721" y="40396"/>
                  </a:cubicBezTo>
                  <a:cubicBezTo>
                    <a:pt x="30259" y="43010"/>
                    <a:pt x="19852" y="35150"/>
                    <a:pt x="10744" y="38794"/>
                  </a:cubicBezTo>
                  <a:cubicBezTo>
                    <a:pt x="4993" y="41104"/>
                    <a:pt x="1839" y="47277"/>
                    <a:pt x="0" y="531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0"/>
            <p:cNvSpPr/>
            <p:nvPr/>
          </p:nvSpPr>
          <p:spPr>
            <a:xfrm rot="-776637">
              <a:off x="-958807" y="-575026"/>
              <a:ext cx="3573238" cy="3195834"/>
            </a:xfrm>
            <a:custGeom>
              <a:avLst/>
              <a:gdLst/>
              <a:ahLst/>
              <a:cxnLst/>
              <a:rect l="l" t="t" r="r" b="b"/>
              <a:pathLst>
                <a:path w="142928" h="127832" extrusionOk="0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0"/>
            <p:cNvSpPr/>
            <p:nvPr/>
          </p:nvSpPr>
          <p:spPr>
            <a:xfrm rot="-3704003" flipH="1">
              <a:off x="-959239" y="-73616"/>
              <a:ext cx="2944230" cy="1903926"/>
            </a:xfrm>
            <a:custGeom>
              <a:avLst/>
              <a:gdLst/>
              <a:ahLst/>
              <a:cxnLst/>
              <a:rect l="l" t="t" r="r" b="b"/>
              <a:pathLst>
                <a:path w="117763" h="76153" extrusionOk="0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60"/>
          <p:cNvGrpSpPr/>
          <p:nvPr/>
        </p:nvGrpSpPr>
        <p:grpSpPr>
          <a:xfrm>
            <a:off x="5078481" y="839782"/>
            <a:ext cx="5461759" cy="5630077"/>
            <a:chOff x="5078481" y="839782"/>
            <a:chExt cx="5461759" cy="5630077"/>
          </a:xfrm>
        </p:grpSpPr>
        <p:sp>
          <p:nvSpPr>
            <p:cNvPr id="1003" name="Google Shape;1003;p60"/>
            <p:cNvSpPr/>
            <p:nvPr/>
          </p:nvSpPr>
          <p:spPr>
            <a:xfrm rot="-330869">
              <a:off x="5925043" y="1831823"/>
              <a:ext cx="4012263" cy="3474623"/>
            </a:xfrm>
            <a:custGeom>
              <a:avLst/>
              <a:gdLst/>
              <a:ahLst/>
              <a:cxnLst/>
              <a:rect l="l" t="t" r="r" b="b"/>
              <a:pathLst>
                <a:path w="160486" h="138981" extrusionOk="0">
                  <a:moveTo>
                    <a:pt x="131459" y="16344"/>
                  </a:moveTo>
                  <a:cubicBezTo>
                    <a:pt x="127377" y="23765"/>
                    <a:pt x="125387" y="32215"/>
                    <a:pt x="124645" y="40665"/>
                  </a:cubicBezTo>
                  <a:cubicBezTo>
                    <a:pt x="123531" y="53568"/>
                    <a:pt x="125100" y="67230"/>
                    <a:pt x="119416" y="78868"/>
                  </a:cubicBezTo>
                  <a:cubicBezTo>
                    <a:pt x="113395" y="91164"/>
                    <a:pt x="99142" y="98889"/>
                    <a:pt x="85548" y="97202"/>
                  </a:cubicBezTo>
                  <a:cubicBezTo>
                    <a:pt x="77756" y="96224"/>
                    <a:pt x="70554" y="92530"/>
                    <a:pt x="62846" y="90928"/>
                  </a:cubicBezTo>
                  <a:cubicBezTo>
                    <a:pt x="55154" y="89325"/>
                    <a:pt x="45895" y="90523"/>
                    <a:pt x="41509" y="97033"/>
                  </a:cubicBezTo>
                  <a:cubicBezTo>
                    <a:pt x="39249" y="100373"/>
                    <a:pt x="38575" y="104725"/>
                    <a:pt x="35775" y="107609"/>
                  </a:cubicBezTo>
                  <a:cubicBezTo>
                    <a:pt x="29686" y="113866"/>
                    <a:pt x="18706" y="109295"/>
                    <a:pt x="10694" y="112719"/>
                  </a:cubicBezTo>
                  <a:cubicBezTo>
                    <a:pt x="1924" y="116481"/>
                    <a:pt x="1" y="128068"/>
                    <a:pt x="7102" y="134460"/>
                  </a:cubicBezTo>
                  <a:cubicBezTo>
                    <a:pt x="11706" y="138610"/>
                    <a:pt x="18554" y="138981"/>
                    <a:pt x="24727" y="138458"/>
                  </a:cubicBezTo>
                  <a:cubicBezTo>
                    <a:pt x="38608" y="137311"/>
                    <a:pt x="52051" y="132909"/>
                    <a:pt x="65932" y="131930"/>
                  </a:cubicBezTo>
                  <a:cubicBezTo>
                    <a:pt x="77621" y="131121"/>
                    <a:pt x="89343" y="132757"/>
                    <a:pt x="100778" y="135219"/>
                  </a:cubicBezTo>
                  <a:cubicBezTo>
                    <a:pt x="107778" y="136737"/>
                    <a:pt x="114980" y="138576"/>
                    <a:pt x="122013" y="137176"/>
                  </a:cubicBezTo>
                  <a:cubicBezTo>
                    <a:pt x="131020" y="135388"/>
                    <a:pt x="138222" y="128557"/>
                    <a:pt x="143383" y="120967"/>
                  </a:cubicBezTo>
                  <a:cubicBezTo>
                    <a:pt x="158293" y="99007"/>
                    <a:pt x="159406" y="70806"/>
                    <a:pt x="160081" y="44258"/>
                  </a:cubicBezTo>
                  <a:cubicBezTo>
                    <a:pt x="160300" y="36466"/>
                    <a:pt x="160486" y="28589"/>
                    <a:pt x="159103" y="20898"/>
                  </a:cubicBezTo>
                  <a:cubicBezTo>
                    <a:pt x="158344" y="16749"/>
                    <a:pt x="157096" y="12667"/>
                    <a:pt x="155207" y="8906"/>
                  </a:cubicBezTo>
                  <a:cubicBezTo>
                    <a:pt x="154026" y="6511"/>
                    <a:pt x="151310" y="641"/>
                    <a:pt x="148258" y="321"/>
                  </a:cubicBezTo>
                  <a:cubicBezTo>
                    <a:pt x="145255" y="0"/>
                    <a:pt x="140735" y="4689"/>
                    <a:pt x="138779" y="6612"/>
                  </a:cubicBezTo>
                  <a:cubicBezTo>
                    <a:pt x="135878" y="9479"/>
                    <a:pt x="133415" y="12751"/>
                    <a:pt x="131459" y="1634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0"/>
            <p:cNvSpPr/>
            <p:nvPr/>
          </p:nvSpPr>
          <p:spPr>
            <a:xfrm rot="-2340103">
              <a:off x="5597249" y="2453684"/>
              <a:ext cx="4082602" cy="2863907"/>
            </a:xfrm>
            <a:custGeom>
              <a:avLst/>
              <a:gdLst/>
              <a:ahLst/>
              <a:cxnLst/>
              <a:rect l="l" t="t" r="r" b="b"/>
              <a:pathLst>
                <a:path w="147516" h="119180" extrusionOk="0">
                  <a:moveTo>
                    <a:pt x="129198" y="3003"/>
                  </a:moveTo>
                  <a:cubicBezTo>
                    <a:pt x="119517" y="7827"/>
                    <a:pt x="114389" y="18773"/>
                    <a:pt x="112382" y="29399"/>
                  </a:cubicBezTo>
                  <a:cubicBezTo>
                    <a:pt x="110375" y="40042"/>
                    <a:pt x="110780" y="51039"/>
                    <a:pt x="108486" y="61614"/>
                  </a:cubicBezTo>
                  <a:cubicBezTo>
                    <a:pt x="107238" y="67383"/>
                    <a:pt x="104657" y="73573"/>
                    <a:pt x="99243" y="75917"/>
                  </a:cubicBezTo>
                  <a:cubicBezTo>
                    <a:pt x="95752" y="77418"/>
                    <a:pt x="91771" y="77014"/>
                    <a:pt x="88044" y="76339"/>
                  </a:cubicBezTo>
                  <a:cubicBezTo>
                    <a:pt x="81786" y="75226"/>
                    <a:pt x="75630" y="73472"/>
                    <a:pt x="69305" y="73101"/>
                  </a:cubicBezTo>
                  <a:cubicBezTo>
                    <a:pt x="62980" y="72713"/>
                    <a:pt x="56234" y="73860"/>
                    <a:pt x="51376" y="77924"/>
                  </a:cubicBezTo>
                  <a:cubicBezTo>
                    <a:pt x="45945" y="82445"/>
                    <a:pt x="43499" y="89967"/>
                    <a:pt x="37714" y="93998"/>
                  </a:cubicBezTo>
                  <a:cubicBezTo>
                    <a:pt x="28674" y="100306"/>
                    <a:pt x="15670" y="95685"/>
                    <a:pt x="5668" y="100306"/>
                  </a:cubicBezTo>
                  <a:cubicBezTo>
                    <a:pt x="2767" y="101639"/>
                    <a:pt x="1" y="104186"/>
                    <a:pt x="18" y="107373"/>
                  </a:cubicBezTo>
                  <a:cubicBezTo>
                    <a:pt x="51" y="110865"/>
                    <a:pt x="3340" y="113412"/>
                    <a:pt x="6562" y="114795"/>
                  </a:cubicBezTo>
                  <a:cubicBezTo>
                    <a:pt x="16766" y="119180"/>
                    <a:pt x="28488" y="117341"/>
                    <a:pt x="39266" y="114677"/>
                  </a:cubicBezTo>
                  <a:cubicBezTo>
                    <a:pt x="50044" y="112012"/>
                    <a:pt x="61024" y="108571"/>
                    <a:pt x="72038" y="110005"/>
                  </a:cubicBezTo>
                  <a:cubicBezTo>
                    <a:pt x="81904" y="111286"/>
                    <a:pt x="91451" y="116448"/>
                    <a:pt x="101284" y="114879"/>
                  </a:cubicBezTo>
                  <a:cubicBezTo>
                    <a:pt x="106918" y="113985"/>
                    <a:pt x="111994" y="110932"/>
                    <a:pt x="116346" y="107238"/>
                  </a:cubicBezTo>
                  <a:cubicBezTo>
                    <a:pt x="124931" y="99952"/>
                    <a:pt x="131087" y="90102"/>
                    <a:pt x="135321" y="79662"/>
                  </a:cubicBezTo>
                  <a:cubicBezTo>
                    <a:pt x="139554" y="69221"/>
                    <a:pt x="141932" y="58140"/>
                    <a:pt x="143940" y="47059"/>
                  </a:cubicBezTo>
                  <a:cubicBezTo>
                    <a:pt x="145930" y="36028"/>
                    <a:pt x="147515" y="24491"/>
                    <a:pt x="144327" y="13747"/>
                  </a:cubicBezTo>
                  <a:cubicBezTo>
                    <a:pt x="143265" y="10155"/>
                    <a:pt x="141646" y="5685"/>
                    <a:pt x="139166" y="2784"/>
                  </a:cubicBezTo>
                  <a:cubicBezTo>
                    <a:pt x="136738" y="1"/>
                    <a:pt x="132150" y="1519"/>
                    <a:pt x="129198" y="300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0"/>
            <p:cNvSpPr/>
            <p:nvPr/>
          </p:nvSpPr>
          <p:spPr>
            <a:xfrm rot="-1190792">
              <a:off x="6969576" y="947650"/>
              <a:ext cx="773771" cy="790645"/>
            </a:xfrm>
            <a:custGeom>
              <a:avLst/>
              <a:gdLst/>
              <a:ahLst/>
              <a:cxnLst/>
              <a:rect l="l" t="t" r="r" b="b"/>
              <a:pathLst>
                <a:path w="30951" h="31626" extrusionOk="0">
                  <a:moveTo>
                    <a:pt x="10981" y="30428"/>
                  </a:moveTo>
                  <a:cubicBezTo>
                    <a:pt x="16209" y="31626"/>
                    <a:pt x="22096" y="30310"/>
                    <a:pt x="25891" y="26515"/>
                  </a:cubicBezTo>
                  <a:cubicBezTo>
                    <a:pt x="29686" y="22720"/>
                    <a:pt x="30951" y="16429"/>
                    <a:pt x="28404" y="11706"/>
                  </a:cubicBezTo>
                  <a:cubicBezTo>
                    <a:pt x="27308" y="9682"/>
                    <a:pt x="25604" y="8029"/>
                    <a:pt x="23715" y="6714"/>
                  </a:cubicBezTo>
                  <a:cubicBezTo>
                    <a:pt x="17829" y="2649"/>
                    <a:pt x="4066" y="1"/>
                    <a:pt x="1789" y="9547"/>
                  </a:cubicBezTo>
                  <a:cubicBezTo>
                    <a:pt x="1" y="17103"/>
                    <a:pt x="2767" y="28539"/>
                    <a:pt x="10981" y="304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0"/>
            <p:cNvSpPr/>
            <p:nvPr/>
          </p:nvSpPr>
          <p:spPr>
            <a:xfrm rot="-1190792">
              <a:off x="5582918" y="2270163"/>
              <a:ext cx="3877203" cy="3649929"/>
            </a:xfrm>
            <a:custGeom>
              <a:avLst/>
              <a:gdLst/>
              <a:ahLst/>
              <a:cxnLst/>
              <a:rect l="l" t="t" r="r" b="b"/>
              <a:pathLst>
                <a:path w="155089" h="145998" fill="none" extrusionOk="0">
                  <a:moveTo>
                    <a:pt x="112989" y="1"/>
                  </a:moveTo>
                  <a:cubicBezTo>
                    <a:pt x="104235" y="3070"/>
                    <a:pt x="98602" y="13157"/>
                    <a:pt x="100592" y="22214"/>
                  </a:cubicBezTo>
                  <a:cubicBezTo>
                    <a:pt x="101267" y="25284"/>
                    <a:pt x="102802" y="28286"/>
                    <a:pt x="105366" y="30091"/>
                  </a:cubicBezTo>
                  <a:cubicBezTo>
                    <a:pt x="110763" y="33835"/>
                    <a:pt x="118015" y="31136"/>
                    <a:pt x="124526" y="30377"/>
                  </a:cubicBezTo>
                  <a:cubicBezTo>
                    <a:pt x="132234" y="29467"/>
                    <a:pt x="140397" y="31693"/>
                    <a:pt x="146183" y="36888"/>
                  </a:cubicBezTo>
                  <a:cubicBezTo>
                    <a:pt x="151951" y="42066"/>
                    <a:pt x="155088" y="50246"/>
                    <a:pt x="153654" y="57887"/>
                  </a:cubicBezTo>
                  <a:cubicBezTo>
                    <a:pt x="151580" y="69002"/>
                    <a:pt x="139790" y="76963"/>
                    <a:pt x="128523" y="75934"/>
                  </a:cubicBezTo>
                  <a:cubicBezTo>
                    <a:pt x="117864" y="74956"/>
                    <a:pt x="107221" y="67416"/>
                    <a:pt x="97337" y="71481"/>
                  </a:cubicBezTo>
                  <a:cubicBezTo>
                    <a:pt x="89966" y="74517"/>
                    <a:pt x="86492" y="82765"/>
                    <a:pt x="83625" y="90203"/>
                  </a:cubicBezTo>
                  <a:cubicBezTo>
                    <a:pt x="80740" y="97624"/>
                    <a:pt x="76895" y="105821"/>
                    <a:pt x="69339" y="108351"/>
                  </a:cubicBezTo>
                  <a:cubicBezTo>
                    <a:pt x="64177" y="110072"/>
                    <a:pt x="58561" y="108638"/>
                    <a:pt x="53214" y="107609"/>
                  </a:cubicBezTo>
                  <a:cubicBezTo>
                    <a:pt x="47884" y="106580"/>
                    <a:pt x="42487" y="105956"/>
                    <a:pt x="37073" y="105754"/>
                  </a:cubicBezTo>
                  <a:cubicBezTo>
                    <a:pt x="32839" y="105585"/>
                    <a:pt x="28201" y="105821"/>
                    <a:pt x="25013" y="108621"/>
                  </a:cubicBezTo>
                  <a:cubicBezTo>
                    <a:pt x="21893" y="111354"/>
                    <a:pt x="21033" y="115773"/>
                    <a:pt x="19667" y="119703"/>
                  </a:cubicBezTo>
                  <a:cubicBezTo>
                    <a:pt x="16007" y="130126"/>
                    <a:pt x="7877" y="138256"/>
                    <a:pt x="0" y="1459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0"/>
            <p:cNvSpPr/>
            <p:nvPr/>
          </p:nvSpPr>
          <p:spPr>
            <a:xfrm rot="-1190792">
              <a:off x="6381154" y="2551274"/>
              <a:ext cx="2951658" cy="3386381"/>
            </a:xfrm>
            <a:custGeom>
              <a:avLst/>
              <a:gdLst/>
              <a:ahLst/>
              <a:cxnLst/>
              <a:rect l="l" t="t" r="r" b="b"/>
              <a:pathLst>
                <a:path w="118067" h="135456" fill="none" extrusionOk="0">
                  <a:moveTo>
                    <a:pt x="89950" y="1"/>
                  </a:moveTo>
                  <a:cubicBezTo>
                    <a:pt x="85227" y="5263"/>
                    <a:pt x="85311" y="13545"/>
                    <a:pt x="88229" y="19988"/>
                  </a:cubicBezTo>
                  <a:cubicBezTo>
                    <a:pt x="91147" y="26431"/>
                    <a:pt x="96376" y="31507"/>
                    <a:pt x="101368" y="36517"/>
                  </a:cubicBezTo>
                  <a:cubicBezTo>
                    <a:pt x="106378" y="41509"/>
                    <a:pt x="111438" y="46822"/>
                    <a:pt x="113883" y="53468"/>
                  </a:cubicBezTo>
                  <a:cubicBezTo>
                    <a:pt x="118066" y="64869"/>
                    <a:pt x="112956" y="78734"/>
                    <a:pt x="102768" y="85362"/>
                  </a:cubicBezTo>
                  <a:cubicBezTo>
                    <a:pt x="99192" y="87673"/>
                    <a:pt x="94908" y="89225"/>
                    <a:pt x="90692" y="88584"/>
                  </a:cubicBezTo>
                  <a:cubicBezTo>
                    <a:pt x="86172" y="87892"/>
                    <a:pt x="82292" y="84823"/>
                    <a:pt x="77789" y="84148"/>
                  </a:cubicBezTo>
                  <a:cubicBezTo>
                    <a:pt x="70368" y="83069"/>
                    <a:pt x="63638" y="88736"/>
                    <a:pt x="59371" y="94892"/>
                  </a:cubicBezTo>
                  <a:cubicBezTo>
                    <a:pt x="55103" y="101065"/>
                    <a:pt x="52000" y="108250"/>
                    <a:pt x="46215" y="113023"/>
                  </a:cubicBezTo>
                  <a:cubicBezTo>
                    <a:pt x="41509" y="116886"/>
                    <a:pt x="35488" y="118758"/>
                    <a:pt x="29416" y="118286"/>
                  </a:cubicBezTo>
                  <a:cubicBezTo>
                    <a:pt x="24322" y="117847"/>
                    <a:pt x="19296" y="115722"/>
                    <a:pt x="14219" y="116464"/>
                  </a:cubicBezTo>
                  <a:cubicBezTo>
                    <a:pt x="5297" y="117746"/>
                    <a:pt x="0" y="127158"/>
                    <a:pt x="3542" y="135456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0"/>
            <p:cNvSpPr/>
            <p:nvPr/>
          </p:nvSpPr>
          <p:spPr>
            <a:xfrm rot="-3890970">
              <a:off x="6251685" y="2458697"/>
              <a:ext cx="4242001" cy="2797554"/>
            </a:xfrm>
            <a:custGeom>
              <a:avLst/>
              <a:gdLst/>
              <a:ahLst/>
              <a:cxnLst/>
              <a:rect l="l" t="t" r="r" b="b"/>
              <a:pathLst>
                <a:path w="169679" h="101892" extrusionOk="0">
                  <a:moveTo>
                    <a:pt x="19026" y="54378"/>
                  </a:moveTo>
                  <a:cubicBezTo>
                    <a:pt x="20983" y="55744"/>
                    <a:pt x="22501" y="57650"/>
                    <a:pt x="24339" y="59185"/>
                  </a:cubicBezTo>
                  <a:cubicBezTo>
                    <a:pt x="29011" y="63081"/>
                    <a:pt x="35336" y="64245"/>
                    <a:pt x="41341" y="65257"/>
                  </a:cubicBezTo>
                  <a:cubicBezTo>
                    <a:pt x="49201" y="66590"/>
                    <a:pt x="57145" y="67922"/>
                    <a:pt x="65123" y="67433"/>
                  </a:cubicBezTo>
                  <a:cubicBezTo>
                    <a:pt x="73100" y="66944"/>
                    <a:pt x="81196" y="64464"/>
                    <a:pt x="87049" y="59033"/>
                  </a:cubicBezTo>
                  <a:cubicBezTo>
                    <a:pt x="91384" y="55002"/>
                    <a:pt x="94437" y="49453"/>
                    <a:pt x="99665" y="46653"/>
                  </a:cubicBezTo>
                  <a:cubicBezTo>
                    <a:pt x="105214" y="43702"/>
                    <a:pt x="111961" y="44528"/>
                    <a:pt x="118134" y="45709"/>
                  </a:cubicBezTo>
                  <a:cubicBezTo>
                    <a:pt x="124307" y="46906"/>
                    <a:pt x="130784" y="48374"/>
                    <a:pt x="136772" y="46468"/>
                  </a:cubicBezTo>
                  <a:cubicBezTo>
                    <a:pt x="142776" y="44579"/>
                    <a:pt x="147735" y="37815"/>
                    <a:pt x="145239" y="32047"/>
                  </a:cubicBezTo>
                  <a:cubicBezTo>
                    <a:pt x="144480" y="30276"/>
                    <a:pt x="143130" y="28842"/>
                    <a:pt x="141899" y="27358"/>
                  </a:cubicBezTo>
                  <a:cubicBezTo>
                    <a:pt x="139723" y="24727"/>
                    <a:pt x="137868" y="21843"/>
                    <a:pt x="136350" y="18773"/>
                  </a:cubicBezTo>
                  <a:cubicBezTo>
                    <a:pt x="133955" y="13932"/>
                    <a:pt x="132690" y="7523"/>
                    <a:pt x="136384" y="3576"/>
                  </a:cubicBezTo>
                  <a:cubicBezTo>
                    <a:pt x="139723" y="0"/>
                    <a:pt x="145559" y="304"/>
                    <a:pt x="150062" y="2193"/>
                  </a:cubicBezTo>
                  <a:cubicBezTo>
                    <a:pt x="160014" y="6342"/>
                    <a:pt x="166541" y="16665"/>
                    <a:pt x="168110" y="27324"/>
                  </a:cubicBezTo>
                  <a:cubicBezTo>
                    <a:pt x="169678" y="38001"/>
                    <a:pt x="166912" y="48930"/>
                    <a:pt x="162375" y="58730"/>
                  </a:cubicBezTo>
                  <a:cubicBezTo>
                    <a:pt x="155898" y="72763"/>
                    <a:pt x="145390" y="85413"/>
                    <a:pt x="131357" y="91906"/>
                  </a:cubicBezTo>
                  <a:cubicBezTo>
                    <a:pt x="123886" y="95364"/>
                    <a:pt x="115722" y="96966"/>
                    <a:pt x="107592" y="98231"/>
                  </a:cubicBezTo>
                  <a:cubicBezTo>
                    <a:pt x="92548" y="100559"/>
                    <a:pt x="77334" y="101756"/>
                    <a:pt x="62103" y="101824"/>
                  </a:cubicBezTo>
                  <a:cubicBezTo>
                    <a:pt x="45760" y="101891"/>
                    <a:pt x="28725" y="100441"/>
                    <a:pt x="14641" y="92125"/>
                  </a:cubicBezTo>
                  <a:cubicBezTo>
                    <a:pt x="10914" y="89916"/>
                    <a:pt x="7372" y="87167"/>
                    <a:pt x="5027" y="83507"/>
                  </a:cubicBezTo>
                  <a:cubicBezTo>
                    <a:pt x="2598" y="79695"/>
                    <a:pt x="1890" y="75411"/>
                    <a:pt x="1451" y="70992"/>
                  </a:cubicBezTo>
                  <a:cubicBezTo>
                    <a:pt x="1148" y="68023"/>
                    <a:pt x="1" y="64481"/>
                    <a:pt x="389" y="61513"/>
                  </a:cubicBezTo>
                  <a:cubicBezTo>
                    <a:pt x="1468" y="53130"/>
                    <a:pt x="12651" y="49976"/>
                    <a:pt x="19026" y="543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9" name="Google Shape;1009;p60"/>
          <p:cNvSpPr txBox="1">
            <a:spLocks noGrp="1"/>
          </p:cNvSpPr>
          <p:nvPr>
            <p:ph type="ctrTitle"/>
          </p:nvPr>
        </p:nvSpPr>
        <p:spPr>
          <a:xfrm>
            <a:off x="2416947" y="502636"/>
            <a:ext cx="3857100" cy="7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/>
              <a:t>Thanks!</a:t>
            </a:r>
            <a:endParaRPr sz="6500" dirty="0"/>
          </a:p>
        </p:txBody>
      </p:sp>
      <p:pic>
        <p:nvPicPr>
          <p:cNvPr id="1026" name="Picture 2" descr="Have a nice day card with three orange roses covered with glitter on wooden  surface Stock Photo - Alamy">
            <a:extLst>
              <a:ext uri="{FF2B5EF4-FFF2-40B4-BE49-F238E27FC236}">
                <a16:creationId xmlns:a16="http://schemas.microsoft.com/office/drawing/2014/main" id="{B0DD0C49-9C17-84E1-A5F9-F644F5B40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1"/>
          <a:stretch/>
        </p:blipFill>
        <p:spPr bwMode="auto">
          <a:xfrm>
            <a:off x="2155970" y="1753300"/>
            <a:ext cx="4127384" cy="2608975"/>
          </a:xfrm>
          <a:prstGeom prst="rect">
            <a:avLst/>
          </a:prstGeom>
          <a:ln w="190500" cap="sq">
            <a:solidFill>
              <a:schemeClr val="accent2">
                <a:lumMod val="90000"/>
                <a:lumOff val="10000"/>
              </a:schemeClr>
            </a:solidFill>
            <a:prstDash val="solid"/>
            <a:miter lim="800000"/>
          </a:ln>
          <a:effectLst>
            <a:glow rad="228600">
              <a:schemeClr val="bg1">
                <a:lumMod val="60000"/>
                <a:lumOff val="40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5637241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Calistoga"/>
                <a:ea typeface="Calistoga"/>
                <a:cs typeface="Calistoga"/>
                <a:sym typeface="Calistoga"/>
              </a:rPr>
              <a:t>Lesson Objectives</a:t>
            </a:r>
            <a:endParaRPr sz="4000" dirty="0"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296" name="Google Shape;296;p34"/>
          <p:cNvSpPr txBox="1">
            <a:spLocks noGrp="1"/>
          </p:cNvSpPr>
          <p:nvPr>
            <p:ph type="subTitle" idx="1"/>
          </p:nvPr>
        </p:nvSpPr>
        <p:spPr>
          <a:xfrm>
            <a:off x="730200" y="22238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reflexive pronouns correctly.</a:t>
            </a:r>
          </a:p>
        </p:txBody>
      </p:sp>
      <p:sp>
        <p:nvSpPr>
          <p:cNvPr id="297" name="Google Shape;297;p34"/>
          <p:cNvSpPr txBox="1">
            <a:spLocks noGrp="1"/>
          </p:cNvSpPr>
          <p:nvPr>
            <p:ph type="subTitle" idx="2"/>
          </p:nvPr>
        </p:nvSpPr>
        <p:spPr>
          <a:xfrm>
            <a:off x="5907600" y="22238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B</a:t>
            </a:r>
            <a:r>
              <a:rPr lang="en" sz="1800" dirty="0"/>
              <a:t>etween the use of : </a:t>
            </a:r>
            <a:r>
              <a:rPr lang="en" sz="1800" b="1" dirty="0"/>
              <a:t>so</a:t>
            </a:r>
            <a:r>
              <a:rPr lang="en" sz="1800" dirty="0"/>
              <a:t> and </a:t>
            </a:r>
            <a:r>
              <a:rPr lang="en" sz="1800" b="1" dirty="0"/>
              <a:t>Neither</a:t>
            </a:r>
            <a:endParaRPr sz="1800" b="1" dirty="0"/>
          </a:p>
        </p:txBody>
      </p:sp>
      <p:sp>
        <p:nvSpPr>
          <p:cNvPr id="298" name="Google Shape;298;p34"/>
          <p:cNvSpPr txBox="1">
            <a:spLocks noGrp="1"/>
          </p:cNvSpPr>
          <p:nvPr>
            <p:ph type="subTitle" idx="3"/>
          </p:nvPr>
        </p:nvSpPr>
        <p:spPr>
          <a:xfrm>
            <a:off x="5907600" y="1899050"/>
            <a:ext cx="2506200" cy="329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Differentiate</a:t>
            </a:r>
            <a:endParaRPr dirty="0"/>
          </a:p>
        </p:txBody>
      </p:sp>
      <p:sp>
        <p:nvSpPr>
          <p:cNvPr id="299" name="Google Shape;299;p34"/>
          <p:cNvSpPr txBox="1">
            <a:spLocks noGrp="1"/>
          </p:cNvSpPr>
          <p:nvPr>
            <p:ph type="title"/>
          </p:nvPr>
        </p:nvSpPr>
        <p:spPr>
          <a:xfrm>
            <a:off x="730200" y="1416544"/>
            <a:ext cx="25062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00" name="Google Shape;300;p34"/>
          <p:cNvSpPr txBox="1">
            <a:spLocks noGrp="1"/>
          </p:cNvSpPr>
          <p:nvPr>
            <p:ph type="title" idx="4"/>
          </p:nvPr>
        </p:nvSpPr>
        <p:spPr>
          <a:xfrm>
            <a:off x="5907600" y="1416544"/>
            <a:ext cx="25062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07" name="Google Shape;307;p34"/>
          <p:cNvSpPr txBox="1">
            <a:spLocks noGrp="1"/>
          </p:cNvSpPr>
          <p:nvPr>
            <p:ph type="subTitle" idx="14"/>
          </p:nvPr>
        </p:nvSpPr>
        <p:spPr>
          <a:xfrm>
            <a:off x="730200" y="1899050"/>
            <a:ext cx="2506200" cy="329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308" name="Google Shape;308;p34"/>
          <p:cNvSpPr txBox="1">
            <a:spLocks noGrp="1"/>
          </p:cNvSpPr>
          <p:nvPr>
            <p:ph type="subTitle" idx="15"/>
          </p:nvPr>
        </p:nvSpPr>
        <p:spPr>
          <a:xfrm>
            <a:off x="3318900" y="22238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B</a:t>
            </a:r>
            <a:r>
              <a:rPr lang="en" sz="1800" dirty="0"/>
              <a:t>etween the use of </a:t>
            </a:r>
            <a:r>
              <a:rPr lang="en" sz="1800" b="1" dirty="0"/>
              <a:t>so</a:t>
            </a:r>
            <a:r>
              <a:rPr lang="en" sz="1800" dirty="0"/>
              <a:t> and </a:t>
            </a:r>
            <a:r>
              <a:rPr lang="en" sz="1800" b="1" dirty="0"/>
              <a:t>because</a:t>
            </a:r>
            <a:endParaRPr sz="1800" b="1" dirty="0"/>
          </a:p>
        </p:txBody>
      </p:sp>
      <p:sp>
        <p:nvSpPr>
          <p:cNvPr id="309" name="Google Shape;309;p34"/>
          <p:cNvSpPr txBox="1">
            <a:spLocks noGrp="1"/>
          </p:cNvSpPr>
          <p:nvPr>
            <p:ph type="subTitle" idx="16"/>
          </p:nvPr>
        </p:nvSpPr>
        <p:spPr>
          <a:xfrm>
            <a:off x="3318900" y="1899050"/>
            <a:ext cx="2506200" cy="329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Distinguish</a:t>
            </a:r>
            <a:endParaRPr dirty="0"/>
          </a:p>
        </p:txBody>
      </p:sp>
      <p:sp>
        <p:nvSpPr>
          <p:cNvPr id="310" name="Google Shape;310;p34"/>
          <p:cNvSpPr txBox="1">
            <a:spLocks noGrp="1"/>
          </p:cNvSpPr>
          <p:nvPr>
            <p:ph type="title" idx="17"/>
          </p:nvPr>
        </p:nvSpPr>
        <p:spPr>
          <a:xfrm>
            <a:off x="3318900" y="1416544"/>
            <a:ext cx="25062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11" name="Google Shape;311;p34"/>
          <p:cNvSpPr txBox="1">
            <a:spLocks noGrp="1"/>
          </p:cNvSpPr>
          <p:nvPr>
            <p:ph type="subTitle" idx="18"/>
          </p:nvPr>
        </p:nvSpPr>
        <p:spPr>
          <a:xfrm>
            <a:off x="3318900" y="380405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the rules to do the exercises correctly</a:t>
            </a:r>
            <a:endParaRPr sz="1800" dirty="0"/>
          </a:p>
        </p:txBody>
      </p:sp>
      <p:sp>
        <p:nvSpPr>
          <p:cNvPr id="312" name="Google Shape;312;p34"/>
          <p:cNvSpPr txBox="1">
            <a:spLocks noGrp="1"/>
          </p:cNvSpPr>
          <p:nvPr>
            <p:ph type="subTitle" idx="19"/>
          </p:nvPr>
        </p:nvSpPr>
        <p:spPr>
          <a:xfrm>
            <a:off x="3318900" y="3475875"/>
            <a:ext cx="2506200" cy="329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Apply</a:t>
            </a:r>
            <a:endParaRPr dirty="0"/>
          </a:p>
        </p:txBody>
      </p:sp>
      <p:sp>
        <p:nvSpPr>
          <p:cNvPr id="313" name="Google Shape;313;p34"/>
          <p:cNvSpPr txBox="1">
            <a:spLocks noGrp="1"/>
          </p:cNvSpPr>
          <p:nvPr>
            <p:ph type="title" idx="20"/>
          </p:nvPr>
        </p:nvSpPr>
        <p:spPr>
          <a:xfrm>
            <a:off x="3318900" y="2993398"/>
            <a:ext cx="25062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7"/>
          <p:cNvSpPr txBox="1">
            <a:spLocks noGrp="1"/>
          </p:cNvSpPr>
          <p:nvPr>
            <p:ph type="title"/>
          </p:nvPr>
        </p:nvSpPr>
        <p:spPr>
          <a:xfrm>
            <a:off x="545446" y="237497"/>
            <a:ext cx="4878810" cy="478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2"/>
                </a:solidFill>
              </a:rPr>
              <a:t>Reflexive Pronouns</a:t>
            </a:r>
            <a:endParaRPr sz="3600" dirty="0">
              <a:solidFill>
                <a:schemeClr val="tx2"/>
              </a:solidFill>
            </a:endParaRPr>
          </a:p>
        </p:txBody>
      </p:sp>
      <p:grpSp>
        <p:nvGrpSpPr>
          <p:cNvPr id="674" name="Google Shape;674;p47"/>
          <p:cNvGrpSpPr/>
          <p:nvPr/>
        </p:nvGrpSpPr>
        <p:grpSpPr>
          <a:xfrm rot="728014" flipH="1">
            <a:off x="5467196" y="-2144863"/>
            <a:ext cx="5872183" cy="5618768"/>
            <a:chOff x="-1434771" y="-1715778"/>
            <a:chExt cx="5871944" cy="5618539"/>
          </a:xfrm>
        </p:grpSpPr>
        <p:sp>
          <p:nvSpPr>
            <p:cNvPr id="675" name="Google Shape;675;p47"/>
            <p:cNvSpPr/>
            <p:nvPr/>
          </p:nvSpPr>
          <p:spPr>
            <a:xfrm rot="-8608913">
              <a:off x="-68771" y="-1084280"/>
              <a:ext cx="3559413" cy="4355544"/>
            </a:xfrm>
            <a:custGeom>
              <a:avLst/>
              <a:gdLst/>
              <a:ahLst/>
              <a:cxnLst/>
              <a:rect l="l" t="t" r="r" b="b"/>
              <a:pathLst>
                <a:path w="142371" h="174215" extrusionOk="0">
                  <a:moveTo>
                    <a:pt x="85227" y="20139"/>
                  </a:moveTo>
                  <a:cubicBezTo>
                    <a:pt x="81618" y="28757"/>
                    <a:pt x="80960" y="38439"/>
                    <a:pt x="82461" y="47648"/>
                  </a:cubicBezTo>
                  <a:cubicBezTo>
                    <a:pt x="83659" y="55002"/>
                    <a:pt x="86188" y="62322"/>
                    <a:pt x="85278" y="69709"/>
                  </a:cubicBezTo>
                  <a:cubicBezTo>
                    <a:pt x="84232" y="78210"/>
                    <a:pt x="78565" y="85733"/>
                    <a:pt x="71329" y="90320"/>
                  </a:cubicBezTo>
                  <a:cubicBezTo>
                    <a:pt x="64076" y="94908"/>
                    <a:pt x="55390" y="96814"/>
                    <a:pt x="46822" y="97185"/>
                  </a:cubicBezTo>
                  <a:cubicBezTo>
                    <a:pt x="41560" y="97404"/>
                    <a:pt x="36247" y="97084"/>
                    <a:pt x="31086" y="98113"/>
                  </a:cubicBezTo>
                  <a:cubicBezTo>
                    <a:pt x="25908" y="99125"/>
                    <a:pt x="20746" y="101756"/>
                    <a:pt x="18216" y="106360"/>
                  </a:cubicBezTo>
                  <a:cubicBezTo>
                    <a:pt x="13409" y="115097"/>
                    <a:pt x="19448" y="127444"/>
                    <a:pt x="13291" y="135270"/>
                  </a:cubicBezTo>
                  <a:cubicBezTo>
                    <a:pt x="11335" y="137749"/>
                    <a:pt x="8451" y="139284"/>
                    <a:pt x="6207" y="141493"/>
                  </a:cubicBezTo>
                  <a:cubicBezTo>
                    <a:pt x="338" y="147296"/>
                    <a:pt x="1" y="157449"/>
                    <a:pt x="4706" y="164230"/>
                  </a:cubicBezTo>
                  <a:cubicBezTo>
                    <a:pt x="9429" y="170993"/>
                    <a:pt x="18334" y="174215"/>
                    <a:pt x="26498" y="173085"/>
                  </a:cubicBezTo>
                  <a:cubicBezTo>
                    <a:pt x="42319" y="170875"/>
                    <a:pt x="52978" y="155037"/>
                    <a:pt x="68293" y="150500"/>
                  </a:cubicBezTo>
                  <a:cubicBezTo>
                    <a:pt x="83068" y="146132"/>
                    <a:pt x="99834" y="152980"/>
                    <a:pt x="114035" y="147026"/>
                  </a:cubicBezTo>
                  <a:cubicBezTo>
                    <a:pt x="120512" y="144310"/>
                    <a:pt x="125724" y="139166"/>
                    <a:pt x="129721" y="133398"/>
                  </a:cubicBezTo>
                  <a:cubicBezTo>
                    <a:pt x="138998" y="120056"/>
                    <a:pt x="142371" y="103257"/>
                    <a:pt x="141696" y="87031"/>
                  </a:cubicBezTo>
                  <a:cubicBezTo>
                    <a:pt x="141038" y="70806"/>
                    <a:pt x="136603" y="54951"/>
                    <a:pt x="131374" y="39586"/>
                  </a:cubicBezTo>
                  <a:cubicBezTo>
                    <a:pt x="128625" y="31557"/>
                    <a:pt x="125656" y="23529"/>
                    <a:pt x="121068" y="16411"/>
                  </a:cubicBezTo>
                  <a:cubicBezTo>
                    <a:pt x="117695" y="11149"/>
                    <a:pt x="109633" y="0"/>
                    <a:pt x="102397" y="1316"/>
                  </a:cubicBezTo>
                  <a:cubicBezTo>
                    <a:pt x="94841" y="2682"/>
                    <a:pt x="87875" y="13814"/>
                    <a:pt x="85227" y="201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7"/>
            <p:cNvSpPr/>
            <p:nvPr/>
          </p:nvSpPr>
          <p:spPr>
            <a:xfrm rot="790396">
              <a:off x="-149973" y="-340581"/>
              <a:ext cx="4050161" cy="3696381"/>
            </a:xfrm>
            <a:custGeom>
              <a:avLst/>
              <a:gdLst/>
              <a:ahLst/>
              <a:cxnLst/>
              <a:rect l="l" t="t" r="r" b="b"/>
              <a:pathLst>
                <a:path w="162004" h="147853" extrusionOk="0">
                  <a:moveTo>
                    <a:pt x="157214" y="20324"/>
                  </a:moveTo>
                  <a:cubicBezTo>
                    <a:pt x="151681" y="28926"/>
                    <a:pt x="142961" y="35639"/>
                    <a:pt x="132976" y="37916"/>
                  </a:cubicBezTo>
                  <a:cubicBezTo>
                    <a:pt x="119196" y="41070"/>
                    <a:pt x="103156" y="36196"/>
                    <a:pt x="91586" y="44325"/>
                  </a:cubicBezTo>
                  <a:cubicBezTo>
                    <a:pt x="79240" y="52995"/>
                    <a:pt x="77654" y="73083"/>
                    <a:pt x="63840" y="79172"/>
                  </a:cubicBezTo>
                  <a:cubicBezTo>
                    <a:pt x="57246" y="82073"/>
                    <a:pt x="49622" y="80825"/>
                    <a:pt x="42521" y="82123"/>
                  </a:cubicBezTo>
                  <a:cubicBezTo>
                    <a:pt x="29129" y="84586"/>
                    <a:pt x="18351" y="97303"/>
                    <a:pt x="18132" y="110931"/>
                  </a:cubicBezTo>
                  <a:cubicBezTo>
                    <a:pt x="18065" y="114811"/>
                    <a:pt x="19262" y="119365"/>
                    <a:pt x="22889" y="120798"/>
                  </a:cubicBezTo>
                  <a:cubicBezTo>
                    <a:pt x="24592" y="121473"/>
                    <a:pt x="26498" y="121287"/>
                    <a:pt x="28303" y="120950"/>
                  </a:cubicBezTo>
                  <a:cubicBezTo>
                    <a:pt x="34307" y="119820"/>
                    <a:pt x="40969" y="117121"/>
                    <a:pt x="46114" y="120427"/>
                  </a:cubicBezTo>
                  <a:cubicBezTo>
                    <a:pt x="50668" y="123345"/>
                    <a:pt x="51562" y="129872"/>
                    <a:pt x="49892" y="135000"/>
                  </a:cubicBezTo>
                  <a:cubicBezTo>
                    <a:pt x="48205" y="140127"/>
                    <a:pt x="44174" y="144664"/>
                    <a:pt x="38996" y="146216"/>
                  </a:cubicBezTo>
                  <a:cubicBezTo>
                    <a:pt x="33514" y="147852"/>
                    <a:pt x="27392" y="146047"/>
                    <a:pt x="22855" y="142573"/>
                  </a:cubicBezTo>
                  <a:cubicBezTo>
                    <a:pt x="18301" y="139098"/>
                    <a:pt x="15113" y="134140"/>
                    <a:pt x="12583" y="129012"/>
                  </a:cubicBezTo>
                  <a:cubicBezTo>
                    <a:pt x="7321" y="118353"/>
                    <a:pt x="4555" y="106630"/>
                    <a:pt x="2784" y="94874"/>
                  </a:cubicBezTo>
                  <a:cubicBezTo>
                    <a:pt x="658" y="80656"/>
                    <a:pt x="1" y="65712"/>
                    <a:pt x="5128" y="52269"/>
                  </a:cubicBezTo>
                  <a:cubicBezTo>
                    <a:pt x="8788" y="42740"/>
                    <a:pt x="15147" y="34492"/>
                    <a:pt x="23428" y="28521"/>
                  </a:cubicBezTo>
                  <a:cubicBezTo>
                    <a:pt x="31389" y="22820"/>
                    <a:pt x="40784" y="19481"/>
                    <a:pt x="50145" y="16563"/>
                  </a:cubicBezTo>
                  <a:cubicBezTo>
                    <a:pt x="66590" y="11436"/>
                    <a:pt x="83355" y="7421"/>
                    <a:pt x="100340" y="4537"/>
                  </a:cubicBezTo>
                  <a:cubicBezTo>
                    <a:pt x="117054" y="1720"/>
                    <a:pt x="134258" y="0"/>
                    <a:pt x="150889" y="3306"/>
                  </a:cubicBezTo>
                  <a:cubicBezTo>
                    <a:pt x="160182" y="5161"/>
                    <a:pt x="162004" y="12869"/>
                    <a:pt x="157214" y="2032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7"/>
            <p:cNvSpPr/>
            <p:nvPr/>
          </p:nvSpPr>
          <p:spPr>
            <a:xfrm rot="-467582">
              <a:off x="-1234597" y="-375551"/>
              <a:ext cx="3573329" cy="3195915"/>
            </a:xfrm>
            <a:custGeom>
              <a:avLst/>
              <a:gdLst/>
              <a:ahLst/>
              <a:cxnLst/>
              <a:rect l="l" t="t" r="r" b="b"/>
              <a:pathLst>
                <a:path w="142928" h="127832" extrusionOk="0">
                  <a:moveTo>
                    <a:pt x="124948" y="54968"/>
                  </a:moveTo>
                  <a:cubicBezTo>
                    <a:pt x="118808" y="59927"/>
                    <a:pt x="111809" y="63992"/>
                    <a:pt x="104168" y="65915"/>
                  </a:cubicBezTo>
                  <a:cubicBezTo>
                    <a:pt x="94588" y="68343"/>
                    <a:pt x="84502" y="67365"/>
                    <a:pt x="74668" y="68377"/>
                  </a:cubicBezTo>
                  <a:cubicBezTo>
                    <a:pt x="64835" y="69406"/>
                    <a:pt x="54327" y="73184"/>
                    <a:pt x="49571" y="81837"/>
                  </a:cubicBezTo>
                  <a:cubicBezTo>
                    <a:pt x="45979" y="88364"/>
                    <a:pt x="46400" y="96224"/>
                    <a:pt x="46080" y="103662"/>
                  </a:cubicBezTo>
                  <a:cubicBezTo>
                    <a:pt x="45742" y="111083"/>
                    <a:pt x="44056" y="119314"/>
                    <a:pt x="37950" y="123581"/>
                  </a:cubicBezTo>
                  <a:cubicBezTo>
                    <a:pt x="31861" y="127832"/>
                    <a:pt x="23074" y="126415"/>
                    <a:pt x="17187" y="121895"/>
                  </a:cubicBezTo>
                  <a:cubicBezTo>
                    <a:pt x="11301" y="117358"/>
                    <a:pt x="7810" y="110375"/>
                    <a:pt x="5415" y="103342"/>
                  </a:cubicBezTo>
                  <a:cubicBezTo>
                    <a:pt x="1586" y="92159"/>
                    <a:pt x="0" y="80066"/>
                    <a:pt x="2159" y="68462"/>
                  </a:cubicBezTo>
                  <a:cubicBezTo>
                    <a:pt x="5431" y="50903"/>
                    <a:pt x="17137" y="35707"/>
                    <a:pt x="31659" y="25334"/>
                  </a:cubicBezTo>
                  <a:cubicBezTo>
                    <a:pt x="46198" y="14978"/>
                    <a:pt x="63385" y="8990"/>
                    <a:pt x="80724" y="4757"/>
                  </a:cubicBezTo>
                  <a:cubicBezTo>
                    <a:pt x="91923" y="2024"/>
                    <a:pt x="103730" y="0"/>
                    <a:pt x="114878" y="2918"/>
                  </a:cubicBezTo>
                  <a:cubicBezTo>
                    <a:pt x="125487" y="5701"/>
                    <a:pt x="134966" y="14505"/>
                    <a:pt x="138778" y="24862"/>
                  </a:cubicBezTo>
                  <a:cubicBezTo>
                    <a:pt x="142927" y="36128"/>
                    <a:pt x="133027" y="48424"/>
                    <a:pt x="124948" y="5496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5000">
                  <a:srgbClr val="004C9A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7"/>
            <p:cNvSpPr/>
            <p:nvPr/>
          </p:nvSpPr>
          <p:spPr>
            <a:xfrm rot="-2169705" flipH="1">
              <a:off x="-683467" y="-246813"/>
              <a:ext cx="2944241" cy="1903932"/>
            </a:xfrm>
            <a:custGeom>
              <a:avLst/>
              <a:gdLst/>
              <a:ahLst/>
              <a:cxnLst/>
              <a:rect l="l" t="t" r="r" b="b"/>
              <a:pathLst>
                <a:path w="117763" h="76153" extrusionOk="0">
                  <a:moveTo>
                    <a:pt x="105501" y="47277"/>
                  </a:moveTo>
                  <a:cubicBezTo>
                    <a:pt x="100424" y="47328"/>
                    <a:pt x="95718" y="44882"/>
                    <a:pt x="91164" y="42622"/>
                  </a:cubicBezTo>
                  <a:cubicBezTo>
                    <a:pt x="84367" y="39249"/>
                    <a:pt x="77384" y="36162"/>
                    <a:pt x="70098" y="34054"/>
                  </a:cubicBezTo>
                  <a:cubicBezTo>
                    <a:pt x="62086" y="31726"/>
                    <a:pt x="53434" y="30647"/>
                    <a:pt x="45456" y="33092"/>
                  </a:cubicBezTo>
                  <a:cubicBezTo>
                    <a:pt x="37495" y="35555"/>
                    <a:pt x="30428" y="42167"/>
                    <a:pt x="29382" y="50448"/>
                  </a:cubicBezTo>
                  <a:cubicBezTo>
                    <a:pt x="28842" y="54665"/>
                    <a:pt x="29837" y="58898"/>
                    <a:pt x="29702" y="63149"/>
                  </a:cubicBezTo>
                  <a:cubicBezTo>
                    <a:pt x="29601" y="66741"/>
                    <a:pt x="28522" y="70587"/>
                    <a:pt x="25671" y="72796"/>
                  </a:cubicBezTo>
                  <a:cubicBezTo>
                    <a:pt x="21354" y="76153"/>
                    <a:pt x="14860" y="74398"/>
                    <a:pt x="10542" y="71042"/>
                  </a:cubicBezTo>
                  <a:cubicBezTo>
                    <a:pt x="3728" y="65746"/>
                    <a:pt x="1" y="56975"/>
                    <a:pt x="51" y="48340"/>
                  </a:cubicBezTo>
                  <a:cubicBezTo>
                    <a:pt x="102" y="39704"/>
                    <a:pt x="3745" y="31288"/>
                    <a:pt x="9345" y="24710"/>
                  </a:cubicBezTo>
                  <a:cubicBezTo>
                    <a:pt x="14944" y="18132"/>
                    <a:pt x="22416" y="13325"/>
                    <a:pt x="30428" y="10069"/>
                  </a:cubicBezTo>
                  <a:cubicBezTo>
                    <a:pt x="55205" y="0"/>
                    <a:pt x="83557" y="4959"/>
                    <a:pt x="103460" y="22821"/>
                  </a:cubicBezTo>
                  <a:cubicBezTo>
                    <a:pt x="108166" y="27037"/>
                    <a:pt x="112601" y="32182"/>
                    <a:pt x="115283" y="37950"/>
                  </a:cubicBezTo>
                  <a:cubicBezTo>
                    <a:pt x="117763" y="43313"/>
                    <a:pt x="110038" y="47243"/>
                    <a:pt x="105501" y="472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7"/>
            <p:cNvSpPr/>
            <p:nvPr/>
          </p:nvSpPr>
          <p:spPr>
            <a:xfrm rot="5068072">
              <a:off x="691081" y="578865"/>
              <a:ext cx="679296" cy="799891"/>
            </a:xfrm>
            <a:custGeom>
              <a:avLst/>
              <a:gdLst/>
              <a:ahLst/>
              <a:cxnLst/>
              <a:rect l="l" t="t" r="r" b="b"/>
              <a:pathLst>
                <a:path w="27173" h="31997" extrusionOk="0">
                  <a:moveTo>
                    <a:pt x="14624" y="11976"/>
                  </a:moveTo>
                  <a:cubicBezTo>
                    <a:pt x="17221" y="14135"/>
                    <a:pt x="20662" y="15096"/>
                    <a:pt x="23209" y="17305"/>
                  </a:cubicBezTo>
                  <a:cubicBezTo>
                    <a:pt x="25148" y="18992"/>
                    <a:pt x="26447" y="21286"/>
                    <a:pt x="26903" y="23799"/>
                  </a:cubicBezTo>
                  <a:cubicBezTo>
                    <a:pt x="27172" y="25368"/>
                    <a:pt x="27088" y="27071"/>
                    <a:pt x="26312" y="28454"/>
                  </a:cubicBezTo>
                  <a:cubicBezTo>
                    <a:pt x="24997" y="30816"/>
                    <a:pt x="22045" y="31760"/>
                    <a:pt x="19346" y="31828"/>
                  </a:cubicBezTo>
                  <a:cubicBezTo>
                    <a:pt x="12819" y="31996"/>
                    <a:pt x="6545" y="28049"/>
                    <a:pt x="3104" y="22500"/>
                  </a:cubicBezTo>
                  <a:cubicBezTo>
                    <a:pt x="1147" y="19346"/>
                    <a:pt x="0" y="15653"/>
                    <a:pt x="237" y="11959"/>
                  </a:cubicBezTo>
                  <a:cubicBezTo>
                    <a:pt x="456" y="8248"/>
                    <a:pt x="2109" y="4605"/>
                    <a:pt x="4993" y="2294"/>
                  </a:cubicBezTo>
                  <a:cubicBezTo>
                    <a:pt x="7826" y="0"/>
                    <a:pt x="9985" y="692"/>
                    <a:pt x="10475" y="3863"/>
                  </a:cubicBezTo>
                  <a:cubicBezTo>
                    <a:pt x="10947" y="7051"/>
                    <a:pt x="12077" y="9850"/>
                    <a:pt x="14624" y="1197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-303000" y="-155870"/>
              <a:ext cx="3000575" cy="2720789"/>
            </a:xfrm>
            <a:custGeom>
              <a:avLst/>
              <a:gdLst/>
              <a:ahLst/>
              <a:cxnLst/>
              <a:rect l="l" t="t" r="r" b="b"/>
              <a:pathLst>
                <a:path w="120023" h="79358" fill="none" extrusionOk="0">
                  <a:moveTo>
                    <a:pt x="115233" y="1"/>
                  </a:moveTo>
                  <a:cubicBezTo>
                    <a:pt x="117088" y="153"/>
                    <a:pt x="118623" y="1654"/>
                    <a:pt x="119331" y="3374"/>
                  </a:cubicBezTo>
                  <a:cubicBezTo>
                    <a:pt x="120023" y="5094"/>
                    <a:pt x="120006" y="7034"/>
                    <a:pt x="119804" y="8889"/>
                  </a:cubicBezTo>
                  <a:cubicBezTo>
                    <a:pt x="118724" y="19009"/>
                    <a:pt x="112467" y="28252"/>
                    <a:pt x="103932" y="33784"/>
                  </a:cubicBezTo>
                  <a:cubicBezTo>
                    <a:pt x="95398" y="39317"/>
                    <a:pt x="84806" y="41273"/>
                    <a:pt x="74702" y="40093"/>
                  </a:cubicBezTo>
                  <a:cubicBezTo>
                    <a:pt x="67315" y="39232"/>
                    <a:pt x="60180" y="36787"/>
                    <a:pt x="52776" y="36298"/>
                  </a:cubicBezTo>
                  <a:cubicBezTo>
                    <a:pt x="47834" y="35977"/>
                    <a:pt x="42352" y="36787"/>
                    <a:pt x="39047" y="40464"/>
                  </a:cubicBezTo>
                  <a:cubicBezTo>
                    <a:pt x="37293" y="42420"/>
                    <a:pt x="36348" y="44950"/>
                    <a:pt x="35673" y="47497"/>
                  </a:cubicBezTo>
                  <a:cubicBezTo>
                    <a:pt x="33852" y="54244"/>
                    <a:pt x="33616" y="61412"/>
                    <a:pt x="31153" y="67939"/>
                  </a:cubicBezTo>
                  <a:cubicBezTo>
                    <a:pt x="29888" y="71313"/>
                    <a:pt x="27948" y="74602"/>
                    <a:pt x="24963" y="76609"/>
                  </a:cubicBezTo>
                  <a:cubicBezTo>
                    <a:pt x="21404" y="79021"/>
                    <a:pt x="16817" y="79358"/>
                    <a:pt x="12566" y="78784"/>
                  </a:cubicBezTo>
                  <a:cubicBezTo>
                    <a:pt x="8316" y="78211"/>
                    <a:pt x="4217" y="76811"/>
                    <a:pt x="1" y="7601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0" y="-72450"/>
              <a:ext cx="3910776" cy="1329950"/>
            </a:xfrm>
            <a:custGeom>
              <a:avLst/>
              <a:gdLst/>
              <a:ahLst/>
              <a:cxnLst/>
              <a:rect l="l" t="t" r="r" b="b"/>
              <a:pathLst>
                <a:path w="143147" h="53198" fill="none" extrusionOk="0">
                  <a:moveTo>
                    <a:pt x="141746" y="1"/>
                  </a:moveTo>
                  <a:cubicBezTo>
                    <a:pt x="143146" y="4555"/>
                    <a:pt x="140667" y="9361"/>
                    <a:pt x="137850" y="13207"/>
                  </a:cubicBezTo>
                  <a:cubicBezTo>
                    <a:pt x="134005" y="18453"/>
                    <a:pt x="129248" y="23175"/>
                    <a:pt x="123463" y="26161"/>
                  </a:cubicBezTo>
                  <a:cubicBezTo>
                    <a:pt x="115907" y="30040"/>
                    <a:pt x="107069" y="30698"/>
                    <a:pt x="98585" y="30023"/>
                  </a:cubicBezTo>
                  <a:cubicBezTo>
                    <a:pt x="90101" y="29348"/>
                    <a:pt x="81786" y="27442"/>
                    <a:pt x="73336" y="26481"/>
                  </a:cubicBezTo>
                  <a:cubicBezTo>
                    <a:pt x="68259" y="25908"/>
                    <a:pt x="62929" y="25722"/>
                    <a:pt x="58257" y="27797"/>
                  </a:cubicBezTo>
                  <a:cubicBezTo>
                    <a:pt x="51376" y="30849"/>
                    <a:pt x="46973" y="38372"/>
                    <a:pt x="39721" y="40396"/>
                  </a:cubicBezTo>
                  <a:cubicBezTo>
                    <a:pt x="30259" y="43010"/>
                    <a:pt x="19852" y="35150"/>
                    <a:pt x="10744" y="38794"/>
                  </a:cubicBezTo>
                  <a:cubicBezTo>
                    <a:pt x="4993" y="41104"/>
                    <a:pt x="1839" y="47277"/>
                    <a:pt x="0" y="531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81C8842-6054-1E4C-E0F2-8BEF6772465E}"/>
              </a:ext>
            </a:extLst>
          </p:cNvPr>
          <p:cNvSpPr txBox="1"/>
          <p:nvPr/>
        </p:nvSpPr>
        <p:spPr>
          <a:xfrm>
            <a:off x="188752" y="949264"/>
            <a:ext cx="9051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sym typeface="Wingdings" panose="05000000000000000000" pitchFamily="2" charset="2"/>
              </a:rPr>
              <a:t>    </a:t>
            </a:r>
            <a:r>
              <a:rPr lang="en-US" sz="2000" dirty="0">
                <a:solidFill>
                  <a:schemeClr val="accent6"/>
                </a:solidFill>
              </a:rPr>
              <a:t>Used when the </a:t>
            </a:r>
            <a:r>
              <a:rPr lang="en-US" sz="2000" b="1" u="sng" dirty="0">
                <a:solidFill>
                  <a:schemeClr val="accent6"/>
                </a:solidFill>
              </a:rPr>
              <a:t>subject</a:t>
            </a:r>
            <a:r>
              <a:rPr lang="en-US" sz="2000" dirty="0">
                <a:solidFill>
                  <a:schemeClr val="accent6"/>
                </a:solidFill>
              </a:rPr>
              <a:t> and the </a:t>
            </a:r>
            <a:r>
              <a:rPr lang="en-US" sz="2000" b="1" u="sng" dirty="0">
                <a:solidFill>
                  <a:schemeClr val="accent6"/>
                </a:solidFill>
              </a:rPr>
              <a:t>object</a:t>
            </a:r>
            <a:r>
              <a:rPr lang="en-US" sz="2000" dirty="0">
                <a:solidFill>
                  <a:schemeClr val="accent6"/>
                </a:solidFill>
              </a:rPr>
              <a:t> of a verb are the same person.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BA27A7-C6F6-9043-F342-6D128A634541}"/>
              </a:ext>
            </a:extLst>
          </p:cNvPr>
          <p:cNvSpPr txBox="1"/>
          <p:nvPr/>
        </p:nvSpPr>
        <p:spPr>
          <a:xfrm>
            <a:off x="696286" y="2747178"/>
            <a:ext cx="59058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looked at </a:t>
            </a:r>
            <a:r>
              <a:rPr lang="en-US" sz="20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herself 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mirror.</a:t>
            </a:r>
          </a:p>
          <a:p>
            <a:r>
              <a:rPr lang="en-US" sz="20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 </a:t>
            </a:r>
            <a:r>
              <a:rPr lang="en-US" sz="20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himself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English with an app.</a:t>
            </a:r>
          </a:p>
          <a:p>
            <a:r>
              <a:rPr lang="en-US" sz="20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bought </a:t>
            </a:r>
            <a:r>
              <a:rPr lang="en-US" sz="20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themselves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new games.</a:t>
            </a:r>
          </a:p>
          <a:p>
            <a:r>
              <a:rPr lang="en-US" sz="20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cut </a:t>
            </a:r>
            <a:r>
              <a:rPr lang="en-US" sz="20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myself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 was making dinner last night.</a:t>
            </a:r>
          </a:p>
          <a:p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hope </a:t>
            </a: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enjoy </a:t>
            </a:r>
            <a:r>
              <a:rPr lang="en-US" sz="20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yourselves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the party tonight!</a:t>
            </a:r>
          </a:p>
          <a:p>
            <a:r>
              <a:rPr lang="en-US" sz="20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need to believe in </a:t>
            </a:r>
            <a:r>
              <a:rPr lang="en-US" sz="20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ourselves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more.</a:t>
            </a:r>
          </a:p>
          <a:p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7BD471C-C00A-B89B-F484-00C2CF969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6539" y="2106140"/>
            <a:ext cx="1536126" cy="127625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51526A1-DB7B-58A8-B1CA-FB8B0E5FC6B5}"/>
              </a:ext>
            </a:extLst>
          </p:cNvPr>
          <p:cNvSpPr txBox="1"/>
          <p:nvPr/>
        </p:nvSpPr>
        <p:spPr>
          <a:xfrm>
            <a:off x="2151777" y="1782444"/>
            <a:ext cx="4869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Amasis MT Pro" panose="02040504050005020304" pitchFamily="18" charset="0"/>
              </a:rPr>
              <a:t>The </a:t>
            </a:r>
            <a:r>
              <a:rPr lang="en-US" sz="2000" b="1" u="sng" dirty="0">
                <a:solidFill>
                  <a:schemeClr val="accent6"/>
                </a:solidFill>
                <a:latin typeface="Amasis MT Pro" panose="02040504050005020304" pitchFamily="18" charset="0"/>
              </a:rPr>
              <a:t>boy</a:t>
            </a:r>
            <a:r>
              <a:rPr lang="en-US" sz="2000" dirty="0">
                <a:solidFill>
                  <a:schemeClr val="accent6"/>
                </a:solidFill>
                <a:latin typeface="Amasis MT Pro" panose="02040504050005020304" pitchFamily="18" charset="0"/>
              </a:rPr>
              <a:t> cut </a:t>
            </a:r>
            <a:r>
              <a:rPr lang="en-US" sz="2000" b="1" u="sng" dirty="0">
                <a:solidFill>
                  <a:schemeClr val="accent6"/>
                </a:solidFill>
                <a:latin typeface="Amasis MT Pro" panose="02040504050005020304" pitchFamily="18" charset="0"/>
              </a:rPr>
              <a:t>himself</a:t>
            </a:r>
            <a:r>
              <a:rPr lang="en-US" sz="2000" dirty="0">
                <a:solidFill>
                  <a:schemeClr val="accent6"/>
                </a:solidFill>
                <a:latin typeface="Amasis MT Pro" panose="02040504050005020304" pitchFamily="18" charset="0"/>
              </a:rPr>
              <a:t> in the art lesson.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9C38D59E-5E74-DF2A-DAA6-1DE9CC27E344}"/>
              </a:ext>
            </a:extLst>
          </p:cNvPr>
          <p:cNvSpPr/>
          <p:nvPr/>
        </p:nvSpPr>
        <p:spPr>
          <a:xfrm>
            <a:off x="325651" y="2313742"/>
            <a:ext cx="2023266" cy="46291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More Examples</a:t>
            </a:r>
            <a:endParaRPr lang="ar-SA" sz="1800" b="1" dirty="0">
              <a:solidFill>
                <a:schemeClr val="accent6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6120B-181E-B6A0-0616-F43C8E5B7E0C}"/>
              </a:ext>
            </a:extLst>
          </p:cNvPr>
          <p:cNvSpPr/>
          <p:nvPr/>
        </p:nvSpPr>
        <p:spPr>
          <a:xfrm>
            <a:off x="318660" y="1652410"/>
            <a:ext cx="1786976" cy="4629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Example:</a:t>
            </a:r>
            <a:endParaRPr lang="ar-SA" sz="1800" b="1" dirty="0">
              <a:solidFill>
                <a:schemeClr val="accent6"/>
              </a:solidFill>
            </a:endParaRPr>
          </a:p>
        </p:txBody>
      </p:sp>
      <p:pic>
        <p:nvPicPr>
          <p:cNvPr id="8" name="رسم 7" descr="عودة مع تعبئة خالصة">
            <a:extLst>
              <a:ext uri="{FF2B5EF4-FFF2-40B4-BE49-F238E27FC236}">
                <a16:creationId xmlns:a16="http://schemas.microsoft.com/office/drawing/2014/main" id="{E8025046-9BD8-C411-0929-24DEBF51C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93143">
            <a:off x="2758706" y="1175728"/>
            <a:ext cx="1230420" cy="914400"/>
          </a:xfrm>
          <a:prstGeom prst="rect">
            <a:avLst/>
          </a:prstGeom>
        </p:spPr>
      </p:pic>
      <p:pic>
        <p:nvPicPr>
          <p:cNvPr id="1030" name="Picture 6" descr="Foodie Fail: Cutting it Close - The Brooklyn Cook">
            <a:extLst>
              <a:ext uri="{FF2B5EF4-FFF2-40B4-BE49-F238E27FC236}">
                <a16:creationId xmlns:a16="http://schemas.microsoft.com/office/drawing/2014/main" id="{C4A3231F-10F1-195D-438C-3A1DC9DBC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70" y="3524434"/>
            <a:ext cx="1402673" cy="144997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939C4998-AAE5-ABAF-C7D3-17C2EC8B3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4291">
            <a:off x="-29892" y="685921"/>
            <a:ext cx="668692" cy="6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33"/>
          <p:cNvGrpSpPr/>
          <p:nvPr/>
        </p:nvGrpSpPr>
        <p:grpSpPr>
          <a:xfrm>
            <a:off x="5928167" y="-1524317"/>
            <a:ext cx="5163450" cy="4947200"/>
            <a:chOff x="5928167" y="-1524317"/>
            <a:chExt cx="5163450" cy="4947200"/>
          </a:xfrm>
        </p:grpSpPr>
        <p:grpSp>
          <p:nvGrpSpPr>
            <p:cNvPr id="283" name="Google Shape;283;p33"/>
            <p:cNvGrpSpPr/>
            <p:nvPr/>
          </p:nvGrpSpPr>
          <p:grpSpPr>
            <a:xfrm>
              <a:off x="5928167" y="-1524317"/>
              <a:ext cx="5163450" cy="4947200"/>
              <a:chOff x="5928167" y="-1524317"/>
              <a:chExt cx="5163450" cy="4947200"/>
            </a:xfrm>
          </p:grpSpPr>
          <p:sp>
            <p:nvSpPr>
              <p:cNvPr id="284" name="Google Shape;284;p33"/>
              <p:cNvSpPr/>
              <p:nvPr/>
            </p:nvSpPr>
            <p:spPr>
              <a:xfrm rot="-6353843">
                <a:off x="6730354" y="-1137834"/>
                <a:ext cx="3559076" cy="4355131"/>
              </a:xfrm>
              <a:custGeom>
                <a:avLst/>
                <a:gdLst/>
                <a:ahLst/>
                <a:cxnLst/>
                <a:rect l="l" t="t" r="r" b="b"/>
                <a:pathLst>
                  <a:path w="142371" h="174215" extrusionOk="0">
                    <a:moveTo>
                      <a:pt x="85227" y="20139"/>
                    </a:moveTo>
                    <a:cubicBezTo>
                      <a:pt x="81618" y="28757"/>
                      <a:pt x="80960" y="38439"/>
                      <a:pt x="82461" y="47648"/>
                    </a:cubicBezTo>
                    <a:cubicBezTo>
                      <a:pt x="83659" y="55002"/>
                      <a:pt x="86188" y="62322"/>
                      <a:pt x="85278" y="69709"/>
                    </a:cubicBezTo>
                    <a:cubicBezTo>
                      <a:pt x="84232" y="78210"/>
                      <a:pt x="78565" y="85733"/>
                      <a:pt x="71329" y="90320"/>
                    </a:cubicBezTo>
                    <a:cubicBezTo>
                      <a:pt x="64076" y="94908"/>
                      <a:pt x="55390" y="96814"/>
                      <a:pt x="46822" y="97185"/>
                    </a:cubicBezTo>
                    <a:cubicBezTo>
                      <a:pt x="41560" y="97404"/>
                      <a:pt x="36247" y="97084"/>
                      <a:pt x="31086" y="98113"/>
                    </a:cubicBezTo>
                    <a:cubicBezTo>
                      <a:pt x="25908" y="99125"/>
                      <a:pt x="20746" y="101756"/>
                      <a:pt x="18216" y="106360"/>
                    </a:cubicBezTo>
                    <a:cubicBezTo>
                      <a:pt x="13409" y="115097"/>
                      <a:pt x="19448" y="127444"/>
                      <a:pt x="13291" y="135270"/>
                    </a:cubicBezTo>
                    <a:cubicBezTo>
                      <a:pt x="11335" y="137749"/>
                      <a:pt x="8451" y="139284"/>
                      <a:pt x="6207" y="141493"/>
                    </a:cubicBezTo>
                    <a:cubicBezTo>
                      <a:pt x="338" y="147296"/>
                      <a:pt x="1" y="157449"/>
                      <a:pt x="4706" y="164230"/>
                    </a:cubicBezTo>
                    <a:cubicBezTo>
                      <a:pt x="9429" y="170993"/>
                      <a:pt x="18334" y="174215"/>
                      <a:pt x="26498" y="173085"/>
                    </a:cubicBezTo>
                    <a:cubicBezTo>
                      <a:pt x="42319" y="170875"/>
                      <a:pt x="52978" y="155037"/>
                      <a:pt x="68293" y="150500"/>
                    </a:cubicBezTo>
                    <a:cubicBezTo>
                      <a:pt x="83068" y="146132"/>
                      <a:pt x="99834" y="152980"/>
                      <a:pt x="114035" y="147026"/>
                    </a:cubicBezTo>
                    <a:cubicBezTo>
                      <a:pt x="120512" y="144310"/>
                      <a:pt x="125724" y="139166"/>
                      <a:pt x="129721" y="133398"/>
                    </a:cubicBezTo>
                    <a:cubicBezTo>
                      <a:pt x="138998" y="120056"/>
                      <a:pt x="142371" y="103257"/>
                      <a:pt x="141696" y="87031"/>
                    </a:cubicBezTo>
                    <a:cubicBezTo>
                      <a:pt x="141038" y="70806"/>
                      <a:pt x="136603" y="54951"/>
                      <a:pt x="131374" y="39586"/>
                    </a:cubicBezTo>
                    <a:cubicBezTo>
                      <a:pt x="128625" y="31557"/>
                      <a:pt x="125656" y="23529"/>
                      <a:pt x="121068" y="16411"/>
                    </a:cubicBezTo>
                    <a:cubicBezTo>
                      <a:pt x="117695" y="11149"/>
                      <a:pt x="109633" y="0"/>
                      <a:pt x="102397" y="1316"/>
                    </a:cubicBezTo>
                    <a:cubicBezTo>
                      <a:pt x="94841" y="2682"/>
                      <a:pt x="87875" y="13814"/>
                      <a:pt x="85227" y="201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3"/>
              <p:cNvSpPr/>
              <p:nvPr/>
            </p:nvSpPr>
            <p:spPr>
              <a:xfrm flipH="1">
                <a:off x="6310219" y="-610066"/>
                <a:ext cx="4050100" cy="3696325"/>
              </a:xfrm>
              <a:custGeom>
                <a:avLst/>
                <a:gdLst/>
                <a:ahLst/>
                <a:cxnLst/>
                <a:rect l="l" t="t" r="r" b="b"/>
                <a:pathLst>
                  <a:path w="162004" h="147853" extrusionOk="0">
                    <a:moveTo>
                      <a:pt x="157214" y="20324"/>
                    </a:moveTo>
                    <a:cubicBezTo>
                      <a:pt x="151681" y="28926"/>
                      <a:pt x="142961" y="35639"/>
                      <a:pt x="132976" y="37916"/>
                    </a:cubicBezTo>
                    <a:cubicBezTo>
                      <a:pt x="119196" y="41070"/>
                      <a:pt x="103156" y="36196"/>
                      <a:pt x="91586" y="44325"/>
                    </a:cubicBezTo>
                    <a:cubicBezTo>
                      <a:pt x="79240" y="52995"/>
                      <a:pt x="77654" y="73083"/>
                      <a:pt x="63840" y="79172"/>
                    </a:cubicBezTo>
                    <a:cubicBezTo>
                      <a:pt x="57246" y="82073"/>
                      <a:pt x="49622" y="80825"/>
                      <a:pt x="42521" y="82123"/>
                    </a:cubicBezTo>
                    <a:cubicBezTo>
                      <a:pt x="29129" y="84586"/>
                      <a:pt x="18351" y="97303"/>
                      <a:pt x="18132" y="110931"/>
                    </a:cubicBezTo>
                    <a:cubicBezTo>
                      <a:pt x="18065" y="114811"/>
                      <a:pt x="19262" y="119365"/>
                      <a:pt x="22889" y="120798"/>
                    </a:cubicBezTo>
                    <a:cubicBezTo>
                      <a:pt x="24592" y="121473"/>
                      <a:pt x="26498" y="121287"/>
                      <a:pt x="28303" y="120950"/>
                    </a:cubicBezTo>
                    <a:cubicBezTo>
                      <a:pt x="34307" y="119820"/>
                      <a:pt x="40969" y="117121"/>
                      <a:pt x="46114" y="120427"/>
                    </a:cubicBezTo>
                    <a:cubicBezTo>
                      <a:pt x="50668" y="123345"/>
                      <a:pt x="51562" y="129872"/>
                      <a:pt x="49892" y="135000"/>
                    </a:cubicBezTo>
                    <a:cubicBezTo>
                      <a:pt x="48205" y="140127"/>
                      <a:pt x="44174" y="144664"/>
                      <a:pt x="38996" y="146216"/>
                    </a:cubicBezTo>
                    <a:cubicBezTo>
                      <a:pt x="33514" y="147852"/>
                      <a:pt x="27392" y="146047"/>
                      <a:pt x="22855" y="142573"/>
                    </a:cubicBezTo>
                    <a:cubicBezTo>
                      <a:pt x="18301" y="139098"/>
                      <a:pt x="15113" y="134140"/>
                      <a:pt x="12583" y="129012"/>
                    </a:cubicBezTo>
                    <a:cubicBezTo>
                      <a:pt x="7321" y="118353"/>
                      <a:pt x="4555" y="106630"/>
                      <a:pt x="2784" y="94874"/>
                    </a:cubicBezTo>
                    <a:cubicBezTo>
                      <a:pt x="658" y="80656"/>
                      <a:pt x="1" y="65712"/>
                      <a:pt x="5128" y="52269"/>
                    </a:cubicBezTo>
                    <a:cubicBezTo>
                      <a:pt x="8788" y="42740"/>
                      <a:pt x="15147" y="34492"/>
                      <a:pt x="23428" y="28521"/>
                    </a:cubicBezTo>
                    <a:cubicBezTo>
                      <a:pt x="31389" y="22820"/>
                      <a:pt x="40784" y="19481"/>
                      <a:pt x="50145" y="16563"/>
                    </a:cubicBezTo>
                    <a:cubicBezTo>
                      <a:pt x="66590" y="11436"/>
                      <a:pt x="83355" y="7421"/>
                      <a:pt x="100340" y="4537"/>
                    </a:cubicBezTo>
                    <a:cubicBezTo>
                      <a:pt x="117054" y="1720"/>
                      <a:pt x="134258" y="0"/>
                      <a:pt x="150889" y="3306"/>
                    </a:cubicBezTo>
                    <a:cubicBezTo>
                      <a:pt x="160182" y="5161"/>
                      <a:pt x="162004" y="12869"/>
                      <a:pt x="157214" y="203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5000">
                    <a:srgbClr val="004C9A"/>
                  </a:gs>
                  <a:gs pos="100000">
                    <a:schemeClr val="accent2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3"/>
              <p:cNvSpPr/>
              <p:nvPr/>
            </p:nvSpPr>
            <p:spPr>
              <a:xfrm rot="-6353843">
                <a:off x="6909888" y="78498"/>
                <a:ext cx="773732" cy="790606"/>
              </a:xfrm>
              <a:custGeom>
                <a:avLst/>
                <a:gdLst/>
                <a:ahLst/>
                <a:cxnLst/>
                <a:rect l="l" t="t" r="r" b="b"/>
                <a:pathLst>
                  <a:path w="30951" h="31626" extrusionOk="0">
                    <a:moveTo>
                      <a:pt x="10981" y="30428"/>
                    </a:moveTo>
                    <a:cubicBezTo>
                      <a:pt x="16209" y="31626"/>
                      <a:pt x="22096" y="30310"/>
                      <a:pt x="25891" y="26515"/>
                    </a:cubicBezTo>
                    <a:cubicBezTo>
                      <a:pt x="29686" y="22720"/>
                      <a:pt x="30951" y="16429"/>
                      <a:pt x="28404" y="11706"/>
                    </a:cubicBezTo>
                    <a:cubicBezTo>
                      <a:pt x="27308" y="9682"/>
                      <a:pt x="25604" y="8029"/>
                      <a:pt x="23715" y="6714"/>
                    </a:cubicBezTo>
                    <a:cubicBezTo>
                      <a:pt x="17829" y="2649"/>
                      <a:pt x="4066" y="1"/>
                      <a:pt x="1789" y="9547"/>
                    </a:cubicBezTo>
                    <a:cubicBezTo>
                      <a:pt x="1" y="17103"/>
                      <a:pt x="2767" y="28539"/>
                      <a:pt x="10981" y="304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3"/>
              <p:cNvSpPr/>
              <p:nvPr/>
            </p:nvSpPr>
            <p:spPr>
              <a:xfrm rot="-7200044">
                <a:off x="6170877" y="-324339"/>
                <a:ext cx="4241882" cy="2547244"/>
              </a:xfrm>
              <a:custGeom>
                <a:avLst/>
                <a:gdLst/>
                <a:ahLst/>
                <a:cxnLst/>
                <a:rect l="l" t="t" r="r" b="b"/>
                <a:pathLst>
                  <a:path w="169679" h="101892" extrusionOk="0">
                    <a:moveTo>
                      <a:pt x="19026" y="54378"/>
                    </a:moveTo>
                    <a:cubicBezTo>
                      <a:pt x="20983" y="55744"/>
                      <a:pt x="22501" y="57650"/>
                      <a:pt x="24339" y="59185"/>
                    </a:cubicBezTo>
                    <a:cubicBezTo>
                      <a:pt x="29011" y="63081"/>
                      <a:pt x="35336" y="64245"/>
                      <a:pt x="41341" y="65257"/>
                    </a:cubicBezTo>
                    <a:cubicBezTo>
                      <a:pt x="49201" y="66590"/>
                      <a:pt x="57145" y="67922"/>
                      <a:pt x="65123" y="67433"/>
                    </a:cubicBezTo>
                    <a:cubicBezTo>
                      <a:pt x="73100" y="66944"/>
                      <a:pt x="81196" y="64464"/>
                      <a:pt x="87049" y="59033"/>
                    </a:cubicBezTo>
                    <a:cubicBezTo>
                      <a:pt x="91384" y="55002"/>
                      <a:pt x="94437" y="49453"/>
                      <a:pt x="99665" y="46653"/>
                    </a:cubicBezTo>
                    <a:cubicBezTo>
                      <a:pt x="105214" y="43702"/>
                      <a:pt x="111961" y="44528"/>
                      <a:pt x="118134" y="45709"/>
                    </a:cubicBezTo>
                    <a:cubicBezTo>
                      <a:pt x="124307" y="46906"/>
                      <a:pt x="130784" y="48374"/>
                      <a:pt x="136772" y="46468"/>
                    </a:cubicBezTo>
                    <a:cubicBezTo>
                      <a:pt x="142776" y="44579"/>
                      <a:pt x="147735" y="37815"/>
                      <a:pt x="145239" y="32047"/>
                    </a:cubicBezTo>
                    <a:cubicBezTo>
                      <a:pt x="144480" y="30276"/>
                      <a:pt x="143130" y="28842"/>
                      <a:pt x="141899" y="27358"/>
                    </a:cubicBezTo>
                    <a:cubicBezTo>
                      <a:pt x="139723" y="24727"/>
                      <a:pt x="137868" y="21843"/>
                      <a:pt x="136350" y="18773"/>
                    </a:cubicBezTo>
                    <a:cubicBezTo>
                      <a:pt x="133955" y="13932"/>
                      <a:pt x="132690" y="7523"/>
                      <a:pt x="136384" y="3576"/>
                    </a:cubicBezTo>
                    <a:cubicBezTo>
                      <a:pt x="139723" y="0"/>
                      <a:pt x="145559" y="304"/>
                      <a:pt x="150062" y="2193"/>
                    </a:cubicBezTo>
                    <a:cubicBezTo>
                      <a:pt x="160014" y="6342"/>
                      <a:pt x="166541" y="16665"/>
                      <a:pt x="168110" y="27324"/>
                    </a:cubicBezTo>
                    <a:cubicBezTo>
                      <a:pt x="169678" y="38001"/>
                      <a:pt x="166912" y="48930"/>
                      <a:pt x="162375" y="58730"/>
                    </a:cubicBezTo>
                    <a:cubicBezTo>
                      <a:pt x="155898" y="72763"/>
                      <a:pt x="145390" y="85413"/>
                      <a:pt x="131357" y="91906"/>
                    </a:cubicBezTo>
                    <a:cubicBezTo>
                      <a:pt x="123886" y="95364"/>
                      <a:pt x="115722" y="96966"/>
                      <a:pt x="107592" y="98231"/>
                    </a:cubicBezTo>
                    <a:cubicBezTo>
                      <a:pt x="92548" y="100559"/>
                      <a:pt x="77334" y="101756"/>
                      <a:pt x="62103" y="101824"/>
                    </a:cubicBezTo>
                    <a:cubicBezTo>
                      <a:pt x="45760" y="101891"/>
                      <a:pt x="28725" y="100441"/>
                      <a:pt x="14641" y="92125"/>
                    </a:cubicBezTo>
                    <a:cubicBezTo>
                      <a:pt x="10914" y="89916"/>
                      <a:pt x="7372" y="87167"/>
                      <a:pt x="5027" y="83507"/>
                    </a:cubicBezTo>
                    <a:cubicBezTo>
                      <a:pt x="2598" y="79695"/>
                      <a:pt x="1890" y="75411"/>
                      <a:pt x="1451" y="70992"/>
                    </a:cubicBezTo>
                    <a:cubicBezTo>
                      <a:pt x="1148" y="68023"/>
                      <a:pt x="1" y="64481"/>
                      <a:pt x="389" y="61513"/>
                    </a:cubicBezTo>
                    <a:cubicBezTo>
                      <a:pt x="1468" y="53130"/>
                      <a:pt x="12651" y="49976"/>
                      <a:pt x="19026" y="543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33"/>
            <p:cNvGrpSpPr/>
            <p:nvPr/>
          </p:nvGrpSpPr>
          <p:grpSpPr>
            <a:xfrm rot="2022739">
              <a:off x="7018108" y="-320508"/>
              <a:ext cx="3781429" cy="2198208"/>
              <a:chOff x="-1076112" y="290475"/>
              <a:chExt cx="3781588" cy="2198300"/>
            </a:xfrm>
          </p:grpSpPr>
          <p:sp>
            <p:nvSpPr>
              <p:cNvPr id="289" name="Google Shape;289;p33"/>
              <p:cNvSpPr/>
              <p:nvPr/>
            </p:nvSpPr>
            <p:spPr>
              <a:xfrm>
                <a:off x="-295100" y="504825"/>
                <a:ext cx="3000575" cy="1983950"/>
              </a:xfrm>
              <a:custGeom>
                <a:avLst/>
                <a:gdLst/>
                <a:ahLst/>
                <a:cxnLst/>
                <a:rect l="l" t="t" r="r" b="b"/>
                <a:pathLst>
                  <a:path w="120023" h="79358" fill="none" extrusionOk="0">
                    <a:moveTo>
                      <a:pt x="115233" y="1"/>
                    </a:moveTo>
                    <a:cubicBezTo>
                      <a:pt x="117088" y="153"/>
                      <a:pt x="118623" y="1654"/>
                      <a:pt x="119331" y="3374"/>
                    </a:cubicBezTo>
                    <a:cubicBezTo>
                      <a:pt x="120023" y="5094"/>
                      <a:pt x="120006" y="7034"/>
                      <a:pt x="119804" y="8889"/>
                    </a:cubicBezTo>
                    <a:cubicBezTo>
                      <a:pt x="118724" y="19009"/>
                      <a:pt x="112467" y="28252"/>
                      <a:pt x="103932" y="33784"/>
                    </a:cubicBezTo>
                    <a:cubicBezTo>
                      <a:pt x="95398" y="39317"/>
                      <a:pt x="84806" y="41273"/>
                      <a:pt x="74702" y="40093"/>
                    </a:cubicBezTo>
                    <a:cubicBezTo>
                      <a:pt x="67315" y="39232"/>
                      <a:pt x="60180" y="36787"/>
                      <a:pt x="52776" y="36298"/>
                    </a:cubicBezTo>
                    <a:cubicBezTo>
                      <a:pt x="47834" y="35977"/>
                      <a:pt x="42352" y="36787"/>
                      <a:pt x="39047" y="40464"/>
                    </a:cubicBezTo>
                    <a:cubicBezTo>
                      <a:pt x="37293" y="42420"/>
                      <a:pt x="36348" y="44950"/>
                      <a:pt x="35673" y="47497"/>
                    </a:cubicBezTo>
                    <a:cubicBezTo>
                      <a:pt x="33852" y="54244"/>
                      <a:pt x="33616" y="61412"/>
                      <a:pt x="31153" y="67939"/>
                    </a:cubicBezTo>
                    <a:cubicBezTo>
                      <a:pt x="29888" y="71313"/>
                      <a:pt x="27948" y="74602"/>
                      <a:pt x="24963" y="76609"/>
                    </a:cubicBezTo>
                    <a:cubicBezTo>
                      <a:pt x="21404" y="79021"/>
                      <a:pt x="16817" y="79358"/>
                      <a:pt x="12566" y="78784"/>
                    </a:cubicBezTo>
                    <a:cubicBezTo>
                      <a:pt x="8316" y="78211"/>
                      <a:pt x="4217" y="76811"/>
                      <a:pt x="1" y="76018"/>
                    </a:cubicBezTo>
                  </a:path>
                </a:pathLst>
              </a:custGeom>
              <a:noFill/>
              <a:ln w="5475" cap="flat" cmpd="sng">
                <a:solidFill>
                  <a:schemeClr val="accent4"/>
                </a:solidFill>
                <a:prstDash val="solid"/>
                <a:miter lim="16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3"/>
              <p:cNvSpPr/>
              <p:nvPr/>
            </p:nvSpPr>
            <p:spPr>
              <a:xfrm>
                <a:off x="-1076112" y="290475"/>
                <a:ext cx="3578675" cy="1329950"/>
              </a:xfrm>
              <a:custGeom>
                <a:avLst/>
                <a:gdLst/>
                <a:ahLst/>
                <a:cxnLst/>
                <a:rect l="l" t="t" r="r" b="b"/>
                <a:pathLst>
                  <a:path w="143147" h="53198" fill="none" extrusionOk="0">
                    <a:moveTo>
                      <a:pt x="141746" y="1"/>
                    </a:moveTo>
                    <a:cubicBezTo>
                      <a:pt x="143146" y="4555"/>
                      <a:pt x="140667" y="9361"/>
                      <a:pt x="137850" y="13207"/>
                    </a:cubicBezTo>
                    <a:cubicBezTo>
                      <a:pt x="134005" y="18453"/>
                      <a:pt x="129248" y="23175"/>
                      <a:pt x="123463" y="26161"/>
                    </a:cubicBezTo>
                    <a:cubicBezTo>
                      <a:pt x="115907" y="30040"/>
                      <a:pt x="107069" y="30698"/>
                      <a:pt x="98585" y="30023"/>
                    </a:cubicBezTo>
                    <a:cubicBezTo>
                      <a:pt x="90101" y="29348"/>
                      <a:pt x="81786" y="27442"/>
                      <a:pt x="73336" y="26481"/>
                    </a:cubicBezTo>
                    <a:cubicBezTo>
                      <a:pt x="68259" y="25908"/>
                      <a:pt x="62929" y="25722"/>
                      <a:pt x="58257" y="27797"/>
                    </a:cubicBezTo>
                    <a:cubicBezTo>
                      <a:pt x="51376" y="30849"/>
                      <a:pt x="46973" y="38372"/>
                      <a:pt x="39721" y="40396"/>
                    </a:cubicBezTo>
                    <a:cubicBezTo>
                      <a:pt x="30259" y="43010"/>
                      <a:pt x="19852" y="35150"/>
                      <a:pt x="10744" y="38794"/>
                    </a:cubicBezTo>
                    <a:cubicBezTo>
                      <a:pt x="4993" y="41104"/>
                      <a:pt x="1839" y="47277"/>
                      <a:pt x="0" y="53198"/>
                    </a:cubicBezTo>
                  </a:path>
                </a:pathLst>
              </a:custGeom>
              <a:noFill/>
              <a:ln w="5475" cap="flat" cmpd="sng">
                <a:solidFill>
                  <a:schemeClr val="accent4"/>
                </a:solidFill>
                <a:prstDash val="solid"/>
                <a:miter lim="16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6" name="Picture 2" descr="Home English - REFLEXIVE PRONOUNS show that the object of... | Facebook">
            <a:extLst>
              <a:ext uri="{FF2B5EF4-FFF2-40B4-BE49-F238E27FC236}">
                <a16:creationId xmlns:a16="http://schemas.microsoft.com/office/drawing/2014/main" id="{636E0460-1D35-74CE-BA7E-28926193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98" y="1447060"/>
            <a:ext cx="3169327" cy="34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3D514BB-37D3-5D4E-C48C-A9EA7225C614}"/>
              </a:ext>
            </a:extLst>
          </p:cNvPr>
          <p:cNvSpPr txBox="1"/>
          <p:nvPr/>
        </p:nvSpPr>
        <p:spPr>
          <a:xfrm>
            <a:off x="497149" y="343262"/>
            <a:ext cx="85580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Amasis MT Pro" panose="02040504050005020304" pitchFamily="18" charset="0"/>
                <a:cs typeface="+mn-cs"/>
              </a:rPr>
              <a:t>Used to say that something is done </a:t>
            </a:r>
            <a:r>
              <a:rPr lang="en-US" sz="2000" b="1" dirty="0">
                <a:solidFill>
                  <a:schemeClr val="accent6"/>
                </a:solidFill>
                <a:latin typeface="Amasis MT Pro" panose="02040504050005020304" pitchFamily="18" charset="0"/>
                <a:cs typeface="+mn-cs"/>
              </a:rPr>
              <a:t>without</a:t>
            </a:r>
            <a:r>
              <a:rPr lang="en-US" sz="2000" dirty="0">
                <a:solidFill>
                  <a:schemeClr val="accent6"/>
                </a:solidFill>
                <a:latin typeface="Amasis MT Pro" panose="02040504050005020304" pitchFamily="18" charset="0"/>
                <a:cs typeface="+mn-cs"/>
              </a:rPr>
              <a:t> anyone’s help. </a:t>
            </a:r>
          </a:p>
        </p:txBody>
      </p:sp>
      <p:pic>
        <p:nvPicPr>
          <p:cNvPr id="5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7CBB3FFB-3314-40DA-65AE-7C4579FF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4291">
            <a:off x="-22499" y="98518"/>
            <a:ext cx="668692" cy="6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8F88CBF-D15E-1C48-D39E-B2C3099CB24A}"/>
              </a:ext>
            </a:extLst>
          </p:cNvPr>
          <p:cNvSpPr/>
          <p:nvPr/>
        </p:nvSpPr>
        <p:spPr>
          <a:xfrm>
            <a:off x="238761" y="942197"/>
            <a:ext cx="1786976" cy="4629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Examples:</a:t>
            </a:r>
            <a:endParaRPr lang="ar-SA" sz="1800" b="1" dirty="0">
              <a:solidFill>
                <a:schemeClr val="accent6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CD1C01-A82A-F9C8-1FCE-674CED983711}"/>
              </a:ext>
            </a:extLst>
          </p:cNvPr>
          <p:cNvSpPr txBox="1"/>
          <p:nvPr/>
        </p:nvSpPr>
        <p:spPr>
          <a:xfrm>
            <a:off x="124287" y="1496167"/>
            <a:ext cx="47850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children 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got dressed by </a:t>
            </a:r>
            <a:r>
              <a:rPr lang="en-US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themselves</a:t>
            </a:r>
            <a:r>
              <a:rPr lang="en-US" sz="2000" b="1" u="sng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1" u="sng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prepared the whole meal by </a:t>
            </a:r>
            <a:r>
              <a:rPr lang="en-US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myself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door was locked. </a:t>
            </a:r>
            <a:r>
              <a:rPr lang="en-US" sz="20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ocked it </a:t>
            </a:r>
            <a:r>
              <a:rPr lang="en-US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myself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must finish the work by </a:t>
            </a:r>
            <a:r>
              <a:rPr lang="en-US" sz="2000" b="1" u="sng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yourself.</a:t>
            </a:r>
          </a:p>
          <a:p>
            <a:endParaRPr lang="ar-SA" sz="20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83ED2062-9779-5703-A9ED-05705655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4291">
            <a:off x="4988157" y="723281"/>
            <a:ext cx="1131365" cy="99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tudent Teacher Learning Education Curriculum - Teacher PNG Transparent  Picture png download - 678*977 - Free Transparent png Download. - Clip Art  Library">
            <a:extLst>
              <a:ext uri="{FF2B5EF4-FFF2-40B4-BE49-F238E27FC236}">
                <a16:creationId xmlns:a16="http://schemas.microsoft.com/office/drawing/2014/main" id="{6D11220B-5D63-DF3E-616A-E904428E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" y="3096125"/>
            <a:ext cx="1487177" cy="17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فقاعة التفكير: على شكل سحابة 10">
            <a:extLst>
              <a:ext uri="{FF2B5EF4-FFF2-40B4-BE49-F238E27FC236}">
                <a16:creationId xmlns:a16="http://schemas.microsoft.com/office/drawing/2014/main" id="{5571BFEF-DAE7-A3EA-E6C4-2A63E3F81822}"/>
              </a:ext>
            </a:extLst>
          </p:cNvPr>
          <p:cNvSpPr/>
          <p:nvPr/>
        </p:nvSpPr>
        <p:spPr>
          <a:xfrm>
            <a:off x="2104008" y="2920872"/>
            <a:ext cx="3906173" cy="1473575"/>
          </a:xfrm>
          <a:prstGeom prst="cloudCallout">
            <a:avLst>
              <a:gd name="adj1" fmla="val -62311"/>
              <a:gd name="adj2" fmla="val 13502"/>
            </a:avLst>
          </a:prstGeom>
          <a:solidFill>
            <a:srgbClr val="FFF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800" b="1" dirty="0"/>
          </a:p>
          <a:p>
            <a:pPr algn="ctr"/>
            <a:endParaRPr lang="en-US" sz="1800" b="1" dirty="0"/>
          </a:p>
          <a:p>
            <a:pPr algn="ctr"/>
            <a:r>
              <a:rPr lang="en-US" sz="1800" dirty="0">
                <a:latin typeface="Amasis MT Pro" panose="02040504050005020304" pitchFamily="18" charset="0"/>
                <a:cs typeface="Calibri" panose="020F0502020204030204" pitchFamily="34" charset="0"/>
              </a:rPr>
              <a:t>Reflexive pronouns end in</a:t>
            </a:r>
            <a:r>
              <a:rPr lang="en-US" sz="1800" b="1" dirty="0">
                <a:latin typeface="Amasis MT Pro" panose="02040504050005020304" pitchFamily="18" charset="0"/>
                <a:cs typeface="Calibri" panose="020F0502020204030204" pitchFamily="34" charset="0"/>
              </a:rPr>
              <a:t>"-self" (singular) </a:t>
            </a:r>
            <a:r>
              <a:rPr lang="en-US" sz="1800" dirty="0">
                <a:latin typeface="Amasis MT Pro" panose="02040504050005020304" pitchFamily="18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sz="1800" b="1" dirty="0">
                <a:latin typeface="Amasis MT Pro" panose="02040504050005020304" pitchFamily="18" charset="0"/>
                <a:cs typeface="Calibri" panose="020F0502020204030204" pitchFamily="34" charset="0"/>
              </a:rPr>
              <a:t>"-selves " (plural).</a:t>
            </a:r>
            <a:br>
              <a:rPr lang="en-US" sz="1800" dirty="0">
                <a:latin typeface="Amasis MT Pro" panose="02040504050005020304" pitchFamily="18" charset="0"/>
                <a:cs typeface="Calibri" panose="020F0502020204030204" pitchFamily="34" charset="0"/>
              </a:rPr>
            </a:br>
            <a:br>
              <a:rPr lang="en-US" sz="1800" b="1" dirty="0"/>
            </a:b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7"/>
          <p:cNvSpPr txBox="1">
            <a:spLocks noGrp="1"/>
          </p:cNvSpPr>
          <p:nvPr>
            <p:ph type="title"/>
          </p:nvPr>
        </p:nvSpPr>
        <p:spPr>
          <a:xfrm>
            <a:off x="1728341" y="14000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>
                <a:solidFill>
                  <a:schemeClr val="accent2">
                    <a:lumMod val="25000"/>
                    <a:lumOff val="75000"/>
                  </a:schemeClr>
                </a:solidFill>
              </a:rPr>
              <a:t>Complete using </a:t>
            </a:r>
            <a:r>
              <a:rPr lang="en-US" dirty="0">
                <a:solidFill>
                  <a:schemeClr val="accent2">
                    <a:lumMod val="25000"/>
                    <a:lumOff val="75000"/>
                  </a:schemeClr>
                </a:solidFill>
              </a:rPr>
              <a:t>Reflexive Pronouns</a:t>
            </a:r>
            <a:r>
              <a:rPr lang="en" dirty="0">
                <a:solidFill>
                  <a:schemeClr val="accent2">
                    <a:lumMod val="25000"/>
                    <a:lumOff val="75000"/>
                  </a:schemeClr>
                </a:solidFill>
              </a:rPr>
              <a:t> :</a:t>
            </a:r>
            <a:endParaRPr dirty="0">
              <a:solidFill>
                <a:schemeClr val="accent2">
                  <a:lumMod val="25000"/>
                  <a:lumOff val="75000"/>
                </a:schemeClr>
              </a:solidFill>
              <a:sym typeface="Calistoga"/>
            </a:endParaRPr>
          </a:p>
        </p:txBody>
      </p:sp>
      <p:pic>
        <p:nvPicPr>
          <p:cNvPr id="2050" name="Picture 2" descr="Illustration Featuring Boy Having Leg Cramps Stock Vector (Royalty Free)  229841431 | Shutterstock">
            <a:extLst>
              <a:ext uri="{FF2B5EF4-FFF2-40B4-BE49-F238E27FC236}">
                <a16:creationId xmlns:a16="http://schemas.microsoft.com/office/drawing/2014/main" id="{C091A47B-E5D4-0057-214C-B3B8AE62C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32" y="998739"/>
            <a:ext cx="1597419" cy="1686757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176E8D6-EDB4-40F4-C1BD-726E1CC5F126}"/>
              </a:ext>
            </a:extLst>
          </p:cNvPr>
          <p:cNvSpPr txBox="1"/>
          <p:nvPr/>
        </p:nvSpPr>
        <p:spPr>
          <a:xfrm>
            <a:off x="2638887" y="1503858"/>
            <a:ext cx="5830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He hurt _______ when he was playing</a:t>
            </a:r>
            <a:r>
              <a:rPr lang="en-US" sz="2000" dirty="0">
                <a:solidFill>
                  <a:schemeClr val="accent6"/>
                </a:solidFill>
              </a:rPr>
              <a:t>. </a:t>
            </a:r>
            <a:endParaRPr lang="ar-SA" sz="2000" dirty="0">
              <a:solidFill>
                <a:schemeClr val="accent6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95B6B72-0134-7F23-9A33-E74A346E2527}"/>
              </a:ext>
            </a:extLst>
          </p:cNvPr>
          <p:cNvSpPr txBox="1"/>
          <p:nvPr/>
        </p:nvSpPr>
        <p:spPr>
          <a:xfrm>
            <a:off x="3755250" y="1399704"/>
            <a:ext cx="153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himself</a:t>
            </a:r>
            <a:endParaRPr lang="ar-SA" sz="2400" dirty="0">
              <a:solidFill>
                <a:srgbClr val="FF9933"/>
              </a:solidFill>
            </a:endParaRPr>
          </a:p>
        </p:txBody>
      </p:sp>
      <p:pic>
        <p:nvPicPr>
          <p:cNvPr id="2054" name="Picture 6" descr="Sharing Umbrella Umbrella Stock Illustrations – 213 Sharing Umbrella  Umbrella Stock Illustrations, Vectors &amp; Clipart - Dreamstime">
            <a:extLst>
              <a:ext uri="{FF2B5EF4-FFF2-40B4-BE49-F238E27FC236}">
                <a16:creationId xmlns:a16="http://schemas.microsoft.com/office/drawing/2014/main" id="{BD62ADC4-3A12-486C-7818-D39FD002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79" y="2442724"/>
            <a:ext cx="1712626" cy="180276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3DFB60F-1576-CEF4-2ADE-DFD52702F5A8}"/>
              </a:ext>
            </a:extLst>
          </p:cNvPr>
          <p:cNvSpPr txBox="1"/>
          <p:nvPr/>
        </p:nvSpPr>
        <p:spPr>
          <a:xfrm>
            <a:off x="-683580" y="3298627"/>
            <a:ext cx="7643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We protect __________from the rain with 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an umbrella.</a:t>
            </a:r>
            <a:endParaRPr lang="ar-SA" sz="2000" dirty="0">
              <a:solidFill>
                <a:schemeClr val="accent6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173DB59-B297-8787-80F9-2069C2AADBFA}"/>
              </a:ext>
            </a:extLst>
          </p:cNvPr>
          <p:cNvSpPr txBox="1"/>
          <p:nvPr/>
        </p:nvSpPr>
        <p:spPr>
          <a:xfrm>
            <a:off x="1899821" y="3229983"/>
            <a:ext cx="1686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ourselves</a:t>
            </a:r>
            <a:endParaRPr lang="ar-SA" sz="2400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2549133-7B6B-95A7-6734-234172457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48" t="29687" r="14657" b="21812"/>
          <a:stretch/>
        </p:blipFill>
        <p:spPr>
          <a:xfrm>
            <a:off x="577050" y="1114104"/>
            <a:ext cx="8043168" cy="3018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Google Shape;409;p37">
            <a:extLst>
              <a:ext uri="{FF2B5EF4-FFF2-40B4-BE49-F238E27FC236}">
                <a16:creationId xmlns:a16="http://schemas.microsoft.com/office/drawing/2014/main" id="{CB398976-4BA9-967D-7AB1-4768FBE6BFD9}"/>
              </a:ext>
            </a:extLst>
          </p:cNvPr>
          <p:cNvSpPr/>
          <p:nvPr/>
        </p:nvSpPr>
        <p:spPr>
          <a:xfrm>
            <a:off x="2312273" y="149906"/>
            <a:ext cx="4088527" cy="606622"/>
          </a:xfrm>
          <a:custGeom>
            <a:avLst/>
            <a:gdLst/>
            <a:ahLst/>
            <a:cxnLst/>
            <a:rect l="l" t="t" r="r" b="b"/>
            <a:pathLst>
              <a:path w="30962" h="6928" extrusionOk="0">
                <a:moveTo>
                  <a:pt x="1" y="0"/>
                </a:moveTo>
                <a:lnTo>
                  <a:pt x="605" y="502"/>
                </a:lnTo>
                <a:lnTo>
                  <a:pt x="23" y="993"/>
                </a:lnTo>
                <a:lnTo>
                  <a:pt x="617" y="1495"/>
                </a:lnTo>
                <a:lnTo>
                  <a:pt x="46" y="1986"/>
                </a:lnTo>
                <a:lnTo>
                  <a:pt x="617" y="2465"/>
                </a:lnTo>
                <a:lnTo>
                  <a:pt x="617" y="2488"/>
                </a:lnTo>
                <a:lnTo>
                  <a:pt x="46" y="2967"/>
                </a:lnTo>
                <a:lnTo>
                  <a:pt x="617" y="3447"/>
                </a:lnTo>
                <a:lnTo>
                  <a:pt x="617" y="3469"/>
                </a:lnTo>
                <a:lnTo>
                  <a:pt x="46" y="3949"/>
                </a:lnTo>
                <a:lnTo>
                  <a:pt x="617" y="4428"/>
                </a:lnTo>
                <a:lnTo>
                  <a:pt x="617" y="4462"/>
                </a:lnTo>
                <a:lnTo>
                  <a:pt x="46" y="4942"/>
                </a:lnTo>
                <a:lnTo>
                  <a:pt x="617" y="5421"/>
                </a:lnTo>
                <a:lnTo>
                  <a:pt x="23" y="5923"/>
                </a:lnTo>
                <a:lnTo>
                  <a:pt x="605" y="6414"/>
                </a:lnTo>
                <a:lnTo>
                  <a:pt x="1" y="6927"/>
                </a:lnTo>
                <a:lnTo>
                  <a:pt x="30962" y="6927"/>
                </a:lnTo>
                <a:lnTo>
                  <a:pt x="30357" y="6414"/>
                </a:lnTo>
                <a:lnTo>
                  <a:pt x="30939" y="5923"/>
                </a:lnTo>
                <a:lnTo>
                  <a:pt x="30346" y="5421"/>
                </a:lnTo>
                <a:lnTo>
                  <a:pt x="30916" y="4942"/>
                </a:lnTo>
                <a:lnTo>
                  <a:pt x="30346" y="4462"/>
                </a:lnTo>
                <a:lnTo>
                  <a:pt x="30346" y="4428"/>
                </a:lnTo>
                <a:lnTo>
                  <a:pt x="30916" y="3949"/>
                </a:lnTo>
                <a:lnTo>
                  <a:pt x="30346" y="3469"/>
                </a:lnTo>
                <a:lnTo>
                  <a:pt x="30346" y="3447"/>
                </a:lnTo>
                <a:lnTo>
                  <a:pt x="30916" y="2967"/>
                </a:lnTo>
                <a:lnTo>
                  <a:pt x="30346" y="2488"/>
                </a:lnTo>
                <a:lnTo>
                  <a:pt x="30346" y="2465"/>
                </a:lnTo>
                <a:lnTo>
                  <a:pt x="30916" y="1986"/>
                </a:lnTo>
                <a:lnTo>
                  <a:pt x="30346" y="1495"/>
                </a:lnTo>
                <a:lnTo>
                  <a:pt x="30939" y="993"/>
                </a:lnTo>
                <a:lnTo>
                  <a:pt x="30357" y="502"/>
                </a:lnTo>
                <a:lnTo>
                  <a:pt x="30962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Student’s book p.(6)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A5737E7-CD08-6F57-815C-00F16371EBE8}"/>
              </a:ext>
            </a:extLst>
          </p:cNvPr>
          <p:cNvSpPr txBox="1"/>
          <p:nvPr/>
        </p:nvSpPr>
        <p:spPr>
          <a:xfrm>
            <a:off x="1979716" y="1532869"/>
            <a:ext cx="15336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herself</a:t>
            </a:r>
            <a:endParaRPr lang="ar-SA" sz="2200" b="1" dirty="0">
              <a:solidFill>
                <a:srgbClr val="FF9933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DEA0BBE-A34C-A69E-2B3A-11484B479919}"/>
              </a:ext>
            </a:extLst>
          </p:cNvPr>
          <p:cNvSpPr txBox="1"/>
          <p:nvPr/>
        </p:nvSpPr>
        <p:spPr>
          <a:xfrm>
            <a:off x="4413676" y="1969355"/>
            <a:ext cx="15336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yourself</a:t>
            </a:r>
            <a:endParaRPr lang="ar-SA" sz="2200" b="1" dirty="0">
              <a:solidFill>
                <a:srgbClr val="FF9933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2681480-3310-DC14-FCAA-2AC8261D9326}"/>
              </a:ext>
            </a:extLst>
          </p:cNvPr>
          <p:cNvSpPr txBox="1"/>
          <p:nvPr/>
        </p:nvSpPr>
        <p:spPr>
          <a:xfrm>
            <a:off x="1893898" y="2352574"/>
            <a:ext cx="15336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myself</a:t>
            </a:r>
            <a:endParaRPr lang="ar-SA" sz="2200" b="1" dirty="0">
              <a:solidFill>
                <a:srgbClr val="FF9933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8C7D6AE-C616-EDF3-8054-6AD2999028C9}"/>
              </a:ext>
            </a:extLst>
          </p:cNvPr>
          <p:cNvSpPr txBox="1"/>
          <p:nvPr/>
        </p:nvSpPr>
        <p:spPr>
          <a:xfrm>
            <a:off x="4850162" y="2725436"/>
            <a:ext cx="15336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himself</a:t>
            </a:r>
            <a:endParaRPr lang="ar-SA" sz="2200" b="1" dirty="0">
              <a:solidFill>
                <a:srgbClr val="FF9933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DD1E73D-670E-0DF1-D894-D45F0B4F2B34}"/>
              </a:ext>
            </a:extLst>
          </p:cNvPr>
          <p:cNvSpPr txBox="1"/>
          <p:nvPr/>
        </p:nvSpPr>
        <p:spPr>
          <a:xfrm>
            <a:off x="2781665" y="3187074"/>
            <a:ext cx="15336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themselves</a:t>
            </a:r>
            <a:endParaRPr lang="ar-SA" sz="1600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BA5BFBD-F3D7-CE15-6CE1-89894C4AC4A0}"/>
              </a:ext>
            </a:extLst>
          </p:cNvPr>
          <p:cNvSpPr txBox="1"/>
          <p:nvPr/>
        </p:nvSpPr>
        <p:spPr>
          <a:xfrm>
            <a:off x="6209925" y="3579173"/>
            <a:ext cx="153361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ourselves</a:t>
            </a:r>
            <a:endParaRPr lang="ar-SA" sz="1900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5F2B9BDD-6D59-03FF-045A-EE95562E3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4291">
            <a:off x="34416" y="297151"/>
            <a:ext cx="1131365" cy="9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50">
            <a:hlinkClick r:id="rId3" action="ppaction://hlinksldjump"/>
          </p:cNvPr>
          <p:cNvSpPr/>
          <p:nvPr/>
        </p:nvSpPr>
        <p:spPr>
          <a:xfrm>
            <a:off x="7865773" y="770634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36;p36">
            <a:extLst>
              <a:ext uri="{FF2B5EF4-FFF2-40B4-BE49-F238E27FC236}">
                <a16:creationId xmlns:a16="http://schemas.microsoft.com/office/drawing/2014/main" id="{2F435EF8-45CE-50B0-D8CB-DE65E44501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53162" y="291970"/>
            <a:ext cx="4062962" cy="609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2"/>
                </a:solidFill>
              </a:rPr>
              <a:t>Because vs So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18" name="Google Shape;339;p36">
            <a:extLst>
              <a:ext uri="{FF2B5EF4-FFF2-40B4-BE49-F238E27FC236}">
                <a16:creationId xmlns:a16="http://schemas.microsoft.com/office/drawing/2014/main" id="{5B32F1DF-19C1-EE59-17BA-105D3DBEE45A}"/>
              </a:ext>
            </a:extLst>
          </p:cNvPr>
          <p:cNvSpPr txBox="1"/>
          <p:nvPr/>
        </p:nvSpPr>
        <p:spPr>
          <a:xfrm>
            <a:off x="2519796" y="1213437"/>
            <a:ext cx="5496740" cy="10295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because    	 a reason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so    		 a result</a:t>
            </a:r>
          </a:p>
        </p:txBody>
      </p:sp>
      <p:pic>
        <p:nvPicPr>
          <p:cNvPr id="19" name="رسم 18" descr="سهم لليمين مع تعبئة خالصة">
            <a:extLst>
              <a:ext uri="{FF2B5EF4-FFF2-40B4-BE49-F238E27FC236}">
                <a16:creationId xmlns:a16="http://schemas.microsoft.com/office/drawing/2014/main" id="{B5EFF710-E902-5B27-862B-7CB3D0C350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9235" b="23483"/>
          <a:stretch/>
        </p:blipFill>
        <p:spPr>
          <a:xfrm>
            <a:off x="3568219" y="1193870"/>
            <a:ext cx="914400" cy="523783"/>
          </a:xfrm>
          <a:prstGeom prst="rect">
            <a:avLst/>
          </a:prstGeom>
        </p:spPr>
      </p:pic>
      <p:pic>
        <p:nvPicPr>
          <p:cNvPr id="20" name="رسم 19" descr="سهم لليمين مع تعبئة خالصة">
            <a:extLst>
              <a:ext uri="{FF2B5EF4-FFF2-40B4-BE49-F238E27FC236}">
                <a16:creationId xmlns:a16="http://schemas.microsoft.com/office/drawing/2014/main" id="{BE25D4E4-7DDA-1C5B-8B54-5DE2A92AC3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9235" b="23483"/>
          <a:stretch/>
        </p:blipFill>
        <p:spPr>
          <a:xfrm>
            <a:off x="3480436" y="1632782"/>
            <a:ext cx="914400" cy="523783"/>
          </a:xfrm>
          <a:prstGeom prst="rect">
            <a:avLst/>
          </a:prstGeom>
        </p:spPr>
      </p:pic>
      <p:pic>
        <p:nvPicPr>
          <p:cNvPr id="21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3D2B68A0-B2D7-2F86-A59B-D65888EA2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4291">
            <a:off x="2038267" y="653549"/>
            <a:ext cx="743153" cy="6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F3541B51-3C60-C01A-186C-02D3E22EACEC}"/>
              </a:ext>
            </a:extLst>
          </p:cNvPr>
          <p:cNvSpPr/>
          <p:nvPr/>
        </p:nvSpPr>
        <p:spPr>
          <a:xfrm>
            <a:off x="880296" y="2360564"/>
            <a:ext cx="1786976" cy="4629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Example:</a:t>
            </a:r>
            <a:endParaRPr lang="ar-SA" sz="1800" b="1" dirty="0">
              <a:solidFill>
                <a:schemeClr val="accent6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A0A67C71-0DD3-831E-7E8A-48226EBFDFE8}"/>
              </a:ext>
            </a:extLst>
          </p:cNvPr>
          <p:cNvSpPr txBox="1"/>
          <p:nvPr/>
        </p:nvSpPr>
        <p:spPr>
          <a:xfrm>
            <a:off x="264113" y="2961357"/>
            <a:ext cx="5568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They missed the plane </a:t>
            </a:r>
            <a:r>
              <a:rPr lang="en-US" sz="1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because </a:t>
            </a:r>
            <a:r>
              <a:rPr lang="en-US" sz="1800" dirty="0">
                <a:solidFill>
                  <a:schemeClr val="accent6"/>
                </a:solidFill>
                <a:highlight>
                  <a:srgbClr val="FF9933"/>
                </a:highlight>
              </a:rPr>
              <a:t>they were late.</a:t>
            </a:r>
          </a:p>
        </p:txBody>
      </p:sp>
      <p:sp>
        <p:nvSpPr>
          <p:cNvPr id="24" name="فقاعة الكلام: بيضاوية 23">
            <a:extLst>
              <a:ext uri="{FF2B5EF4-FFF2-40B4-BE49-F238E27FC236}">
                <a16:creationId xmlns:a16="http://schemas.microsoft.com/office/drawing/2014/main" id="{E9F0307B-BEA6-B5DE-3111-5167370C9D2C}"/>
              </a:ext>
            </a:extLst>
          </p:cNvPr>
          <p:cNvSpPr/>
          <p:nvPr/>
        </p:nvSpPr>
        <p:spPr>
          <a:xfrm>
            <a:off x="4378339" y="3423514"/>
            <a:ext cx="1386040" cy="361143"/>
          </a:xfrm>
          <a:prstGeom prst="wedgeEllipseCallout">
            <a:avLst>
              <a:gd name="adj1" fmla="val -43535"/>
              <a:gd name="adj2" fmla="val -77973"/>
            </a:avLst>
          </a:prstGeom>
          <a:solidFill>
            <a:schemeClr val="tx2">
              <a:lumMod val="9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accent4"/>
                </a:solidFill>
                <a:latin typeface="Congenial" panose="02000503040000020004" pitchFamily="2" charset="0"/>
                <a:cs typeface="Calibri" panose="020F0502020204030204" pitchFamily="34" charset="0"/>
              </a:rPr>
              <a:t>Reason</a:t>
            </a:r>
            <a:endParaRPr lang="ar-SA" sz="1600" b="1" dirty="0">
              <a:solidFill>
                <a:schemeClr val="accent4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BC25D2D-FA32-B961-6701-EE28062CD1CB}"/>
              </a:ext>
            </a:extLst>
          </p:cNvPr>
          <p:cNvSpPr txBox="1"/>
          <p:nvPr/>
        </p:nvSpPr>
        <p:spPr>
          <a:xfrm>
            <a:off x="271285" y="3764538"/>
            <a:ext cx="5080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They were late, </a:t>
            </a:r>
            <a:r>
              <a:rPr lang="en-US" sz="1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so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dirty="0">
                <a:solidFill>
                  <a:schemeClr val="accent6"/>
                </a:solidFill>
                <a:highlight>
                  <a:srgbClr val="FF9933"/>
                </a:highlight>
              </a:rPr>
              <a:t>they missed the plane</a:t>
            </a:r>
          </a:p>
        </p:txBody>
      </p:sp>
      <p:sp>
        <p:nvSpPr>
          <p:cNvPr id="26" name="فقاعة الكلام: بيضاوية 25">
            <a:extLst>
              <a:ext uri="{FF2B5EF4-FFF2-40B4-BE49-F238E27FC236}">
                <a16:creationId xmlns:a16="http://schemas.microsoft.com/office/drawing/2014/main" id="{58C37E15-17EC-2FE3-E204-0D1BDD9437D0}"/>
              </a:ext>
            </a:extLst>
          </p:cNvPr>
          <p:cNvSpPr/>
          <p:nvPr/>
        </p:nvSpPr>
        <p:spPr>
          <a:xfrm>
            <a:off x="3689773" y="4331097"/>
            <a:ext cx="1211411" cy="328686"/>
          </a:xfrm>
          <a:prstGeom prst="wedgeEllipseCallout">
            <a:avLst>
              <a:gd name="adj1" fmla="val -54891"/>
              <a:gd name="adj2" fmla="val -79504"/>
            </a:avLst>
          </a:prstGeom>
          <a:solidFill>
            <a:schemeClr val="tx2">
              <a:lumMod val="9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accent4"/>
                </a:solidFill>
                <a:latin typeface="Congenial" panose="02000503040000020004" pitchFamily="2" charset="0"/>
                <a:cs typeface="Calibri" panose="020F0502020204030204" pitchFamily="34" charset="0"/>
              </a:rPr>
              <a:t>Result</a:t>
            </a:r>
            <a:endParaRPr lang="ar-SA" sz="1600" b="1" dirty="0">
              <a:solidFill>
                <a:schemeClr val="accent4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pic>
        <p:nvPicPr>
          <p:cNvPr id="27" name="Picture 2" descr="2,188 Missing Flight Illustrations &amp; Clip Art - iStock">
            <a:extLst>
              <a:ext uri="{FF2B5EF4-FFF2-40B4-BE49-F238E27FC236}">
                <a16:creationId xmlns:a16="http://schemas.microsoft.com/office/drawing/2014/main" id="{E119E32D-C475-F685-2299-4A2409185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37" y="2508132"/>
            <a:ext cx="2043135" cy="1338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rgbClr val="FF9933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6"/>
          <p:cNvSpPr txBox="1">
            <a:spLocks noGrp="1"/>
          </p:cNvSpPr>
          <p:nvPr>
            <p:ph type="title"/>
          </p:nvPr>
        </p:nvSpPr>
        <p:spPr>
          <a:xfrm>
            <a:off x="1885078" y="104495"/>
            <a:ext cx="2686922" cy="47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2"/>
                </a:solidFill>
              </a:rPr>
              <a:t>Because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39" name="Google Shape;339;p36"/>
          <p:cNvSpPr txBox="1"/>
          <p:nvPr/>
        </p:nvSpPr>
        <p:spPr>
          <a:xfrm>
            <a:off x="487661" y="763730"/>
            <a:ext cx="6623353" cy="4968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because    	  used to give the 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hivo"/>
                <a:ea typeface="Chivo"/>
                <a:cs typeface="Chivo"/>
                <a:sym typeface="Chivo"/>
              </a:rPr>
              <a:t>Reason</a:t>
            </a:r>
            <a:r>
              <a:rPr lang="en-US" sz="1800" b="1" dirty="0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 for something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accent4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349" name="Google Shape;349;p36"/>
          <p:cNvGrpSpPr/>
          <p:nvPr/>
        </p:nvGrpSpPr>
        <p:grpSpPr>
          <a:xfrm>
            <a:off x="5662193" y="-1340300"/>
            <a:ext cx="5312900" cy="5001489"/>
            <a:chOff x="5662193" y="-1340300"/>
            <a:chExt cx="5312900" cy="5001489"/>
          </a:xfrm>
        </p:grpSpPr>
        <p:grpSp>
          <p:nvGrpSpPr>
            <p:cNvPr id="350" name="Google Shape;350;p36"/>
            <p:cNvGrpSpPr/>
            <p:nvPr/>
          </p:nvGrpSpPr>
          <p:grpSpPr>
            <a:xfrm>
              <a:off x="5662193" y="-1340300"/>
              <a:ext cx="5312900" cy="5001489"/>
              <a:chOff x="5662193" y="-1340300"/>
              <a:chExt cx="5312900" cy="5001489"/>
            </a:xfrm>
          </p:grpSpPr>
          <p:sp>
            <p:nvSpPr>
              <p:cNvPr id="351" name="Google Shape;351;p36"/>
              <p:cNvSpPr/>
              <p:nvPr/>
            </p:nvSpPr>
            <p:spPr>
              <a:xfrm rot="10800000" flipH="1">
                <a:off x="6242958" y="-371930"/>
                <a:ext cx="4012150" cy="3474525"/>
              </a:xfrm>
              <a:custGeom>
                <a:avLst/>
                <a:gdLst/>
                <a:ahLst/>
                <a:cxnLst/>
                <a:rect l="l" t="t" r="r" b="b"/>
                <a:pathLst>
                  <a:path w="160486" h="138981" extrusionOk="0">
                    <a:moveTo>
                      <a:pt x="131459" y="16344"/>
                    </a:moveTo>
                    <a:cubicBezTo>
                      <a:pt x="127377" y="23765"/>
                      <a:pt x="125387" y="32215"/>
                      <a:pt x="124645" y="40665"/>
                    </a:cubicBezTo>
                    <a:cubicBezTo>
                      <a:pt x="123531" y="53568"/>
                      <a:pt x="125100" y="67230"/>
                      <a:pt x="119416" y="78868"/>
                    </a:cubicBezTo>
                    <a:cubicBezTo>
                      <a:pt x="113395" y="91164"/>
                      <a:pt x="99142" y="98889"/>
                      <a:pt x="85548" y="97202"/>
                    </a:cubicBezTo>
                    <a:cubicBezTo>
                      <a:pt x="77756" y="96224"/>
                      <a:pt x="70554" y="92530"/>
                      <a:pt x="62846" y="90928"/>
                    </a:cubicBezTo>
                    <a:cubicBezTo>
                      <a:pt x="55154" y="89325"/>
                      <a:pt x="45895" y="90523"/>
                      <a:pt x="41509" y="97033"/>
                    </a:cubicBezTo>
                    <a:cubicBezTo>
                      <a:pt x="39249" y="100373"/>
                      <a:pt x="38575" y="104725"/>
                      <a:pt x="35775" y="107609"/>
                    </a:cubicBezTo>
                    <a:cubicBezTo>
                      <a:pt x="29686" y="113866"/>
                      <a:pt x="18706" y="109295"/>
                      <a:pt x="10694" y="112719"/>
                    </a:cubicBezTo>
                    <a:cubicBezTo>
                      <a:pt x="1924" y="116481"/>
                      <a:pt x="1" y="128068"/>
                      <a:pt x="7102" y="134460"/>
                    </a:cubicBezTo>
                    <a:cubicBezTo>
                      <a:pt x="11706" y="138610"/>
                      <a:pt x="18554" y="138981"/>
                      <a:pt x="24727" y="138458"/>
                    </a:cubicBezTo>
                    <a:cubicBezTo>
                      <a:pt x="38608" y="137311"/>
                      <a:pt x="52051" y="132909"/>
                      <a:pt x="65932" y="131930"/>
                    </a:cubicBezTo>
                    <a:cubicBezTo>
                      <a:pt x="77621" y="131121"/>
                      <a:pt x="89343" y="132757"/>
                      <a:pt x="100778" y="135219"/>
                    </a:cubicBezTo>
                    <a:cubicBezTo>
                      <a:pt x="107778" y="136737"/>
                      <a:pt x="114980" y="138576"/>
                      <a:pt x="122013" y="137176"/>
                    </a:cubicBezTo>
                    <a:cubicBezTo>
                      <a:pt x="131020" y="135388"/>
                      <a:pt x="138222" y="128557"/>
                      <a:pt x="143383" y="120967"/>
                    </a:cubicBezTo>
                    <a:cubicBezTo>
                      <a:pt x="158293" y="99007"/>
                      <a:pt x="159406" y="70806"/>
                      <a:pt x="160081" y="44258"/>
                    </a:cubicBezTo>
                    <a:cubicBezTo>
                      <a:pt x="160300" y="36466"/>
                      <a:pt x="160486" y="28589"/>
                      <a:pt x="159103" y="20898"/>
                    </a:cubicBezTo>
                    <a:cubicBezTo>
                      <a:pt x="158344" y="16749"/>
                      <a:pt x="157096" y="12667"/>
                      <a:pt x="155207" y="8906"/>
                    </a:cubicBezTo>
                    <a:cubicBezTo>
                      <a:pt x="154026" y="6511"/>
                      <a:pt x="151310" y="641"/>
                      <a:pt x="148258" y="321"/>
                    </a:cubicBezTo>
                    <a:cubicBezTo>
                      <a:pt x="145255" y="0"/>
                      <a:pt x="140735" y="4689"/>
                      <a:pt x="138779" y="6612"/>
                    </a:cubicBezTo>
                    <a:cubicBezTo>
                      <a:pt x="135878" y="9479"/>
                      <a:pt x="133415" y="12751"/>
                      <a:pt x="131459" y="1634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5000">
                    <a:srgbClr val="004C9A"/>
                  </a:gs>
                  <a:gs pos="100000">
                    <a:schemeClr val="accent2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6"/>
              <p:cNvSpPr/>
              <p:nvPr/>
            </p:nvSpPr>
            <p:spPr>
              <a:xfrm rot="10800000" flipH="1">
                <a:off x="5791121" y="-569830"/>
                <a:ext cx="4012150" cy="3474525"/>
              </a:xfrm>
              <a:custGeom>
                <a:avLst/>
                <a:gdLst/>
                <a:ahLst/>
                <a:cxnLst/>
                <a:rect l="l" t="t" r="r" b="b"/>
                <a:pathLst>
                  <a:path w="160486" h="138981" extrusionOk="0">
                    <a:moveTo>
                      <a:pt x="131459" y="16344"/>
                    </a:moveTo>
                    <a:cubicBezTo>
                      <a:pt x="127377" y="23765"/>
                      <a:pt x="125387" y="32215"/>
                      <a:pt x="124645" y="40665"/>
                    </a:cubicBezTo>
                    <a:cubicBezTo>
                      <a:pt x="123531" y="53568"/>
                      <a:pt x="125100" y="67230"/>
                      <a:pt x="119416" y="78868"/>
                    </a:cubicBezTo>
                    <a:cubicBezTo>
                      <a:pt x="113395" y="91164"/>
                      <a:pt x="99142" y="98889"/>
                      <a:pt x="85548" y="97202"/>
                    </a:cubicBezTo>
                    <a:cubicBezTo>
                      <a:pt x="77756" y="96224"/>
                      <a:pt x="70554" y="92530"/>
                      <a:pt x="62846" y="90928"/>
                    </a:cubicBezTo>
                    <a:cubicBezTo>
                      <a:pt x="55154" y="89325"/>
                      <a:pt x="45895" y="90523"/>
                      <a:pt x="41509" y="97033"/>
                    </a:cubicBezTo>
                    <a:cubicBezTo>
                      <a:pt x="39249" y="100373"/>
                      <a:pt x="38575" y="104725"/>
                      <a:pt x="35775" y="107609"/>
                    </a:cubicBezTo>
                    <a:cubicBezTo>
                      <a:pt x="29686" y="113866"/>
                      <a:pt x="18706" y="109295"/>
                      <a:pt x="10694" y="112719"/>
                    </a:cubicBezTo>
                    <a:cubicBezTo>
                      <a:pt x="1924" y="116481"/>
                      <a:pt x="1" y="128068"/>
                      <a:pt x="7102" y="134460"/>
                    </a:cubicBezTo>
                    <a:cubicBezTo>
                      <a:pt x="11706" y="138610"/>
                      <a:pt x="18554" y="138981"/>
                      <a:pt x="24727" y="138458"/>
                    </a:cubicBezTo>
                    <a:cubicBezTo>
                      <a:pt x="38608" y="137311"/>
                      <a:pt x="52051" y="132909"/>
                      <a:pt x="65932" y="131930"/>
                    </a:cubicBezTo>
                    <a:cubicBezTo>
                      <a:pt x="77621" y="131121"/>
                      <a:pt x="89343" y="132757"/>
                      <a:pt x="100778" y="135219"/>
                    </a:cubicBezTo>
                    <a:cubicBezTo>
                      <a:pt x="107778" y="136737"/>
                      <a:pt x="114980" y="138576"/>
                      <a:pt x="122013" y="137176"/>
                    </a:cubicBezTo>
                    <a:cubicBezTo>
                      <a:pt x="131020" y="135388"/>
                      <a:pt x="138222" y="128557"/>
                      <a:pt x="143383" y="120967"/>
                    </a:cubicBezTo>
                    <a:cubicBezTo>
                      <a:pt x="158293" y="99007"/>
                      <a:pt x="159406" y="70806"/>
                      <a:pt x="160081" y="44258"/>
                    </a:cubicBezTo>
                    <a:cubicBezTo>
                      <a:pt x="160300" y="36466"/>
                      <a:pt x="160486" y="28589"/>
                      <a:pt x="159103" y="20898"/>
                    </a:cubicBezTo>
                    <a:cubicBezTo>
                      <a:pt x="158344" y="16749"/>
                      <a:pt x="157096" y="12667"/>
                      <a:pt x="155207" y="8906"/>
                    </a:cubicBezTo>
                    <a:cubicBezTo>
                      <a:pt x="154026" y="6511"/>
                      <a:pt x="151310" y="641"/>
                      <a:pt x="148258" y="321"/>
                    </a:cubicBezTo>
                    <a:cubicBezTo>
                      <a:pt x="145255" y="0"/>
                      <a:pt x="140735" y="4689"/>
                      <a:pt x="138779" y="6612"/>
                    </a:cubicBezTo>
                    <a:cubicBezTo>
                      <a:pt x="135878" y="9479"/>
                      <a:pt x="133415" y="12751"/>
                      <a:pt x="131459" y="1634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5000">
                    <a:srgbClr val="004C9A"/>
                  </a:gs>
                  <a:gs pos="100000">
                    <a:schemeClr val="accent2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6"/>
              <p:cNvSpPr/>
              <p:nvPr/>
            </p:nvSpPr>
            <p:spPr>
              <a:xfrm rot="9729020" flipH="1">
                <a:off x="6030047" y="-611162"/>
                <a:ext cx="3687652" cy="2979300"/>
              </a:xfrm>
              <a:custGeom>
                <a:avLst/>
                <a:gdLst/>
                <a:ahLst/>
                <a:cxnLst/>
                <a:rect l="l" t="t" r="r" b="b"/>
                <a:pathLst>
                  <a:path w="147516" h="119180" extrusionOk="0">
                    <a:moveTo>
                      <a:pt x="129198" y="3003"/>
                    </a:moveTo>
                    <a:cubicBezTo>
                      <a:pt x="119517" y="7827"/>
                      <a:pt x="114389" y="18773"/>
                      <a:pt x="112382" y="29399"/>
                    </a:cubicBezTo>
                    <a:cubicBezTo>
                      <a:pt x="110375" y="40042"/>
                      <a:pt x="110780" y="51039"/>
                      <a:pt x="108486" y="61614"/>
                    </a:cubicBezTo>
                    <a:cubicBezTo>
                      <a:pt x="107238" y="67383"/>
                      <a:pt x="104657" y="73573"/>
                      <a:pt x="99243" y="75917"/>
                    </a:cubicBezTo>
                    <a:cubicBezTo>
                      <a:pt x="95752" y="77418"/>
                      <a:pt x="91771" y="77014"/>
                      <a:pt x="88044" y="76339"/>
                    </a:cubicBezTo>
                    <a:cubicBezTo>
                      <a:pt x="81786" y="75226"/>
                      <a:pt x="75630" y="73472"/>
                      <a:pt x="69305" y="73101"/>
                    </a:cubicBezTo>
                    <a:cubicBezTo>
                      <a:pt x="62980" y="72713"/>
                      <a:pt x="56234" y="73860"/>
                      <a:pt x="51376" y="77924"/>
                    </a:cubicBezTo>
                    <a:cubicBezTo>
                      <a:pt x="45945" y="82445"/>
                      <a:pt x="43499" y="89967"/>
                      <a:pt x="37714" y="93998"/>
                    </a:cubicBezTo>
                    <a:cubicBezTo>
                      <a:pt x="28674" y="100306"/>
                      <a:pt x="15670" y="95685"/>
                      <a:pt x="5668" y="100306"/>
                    </a:cubicBezTo>
                    <a:cubicBezTo>
                      <a:pt x="2767" y="101639"/>
                      <a:pt x="1" y="104186"/>
                      <a:pt x="18" y="107373"/>
                    </a:cubicBezTo>
                    <a:cubicBezTo>
                      <a:pt x="51" y="110865"/>
                      <a:pt x="3340" y="113412"/>
                      <a:pt x="6562" y="114795"/>
                    </a:cubicBezTo>
                    <a:cubicBezTo>
                      <a:pt x="16766" y="119180"/>
                      <a:pt x="28488" y="117341"/>
                      <a:pt x="39266" y="114677"/>
                    </a:cubicBezTo>
                    <a:cubicBezTo>
                      <a:pt x="50044" y="112012"/>
                      <a:pt x="61024" y="108571"/>
                      <a:pt x="72038" y="110005"/>
                    </a:cubicBezTo>
                    <a:cubicBezTo>
                      <a:pt x="81904" y="111286"/>
                      <a:pt x="91451" y="116448"/>
                      <a:pt x="101284" y="114879"/>
                    </a:cubicBezTo>
                    <a:cubicBezTo>
                      <a:pt x="106918" y="113985"/>
                      <a:pt x="111994" y="110932"/>
                      <a:pt x="116346" y="107238"/>
                    </a:cubicBezTo>
                    <a:cubicBezTo>
                      <a:pt x="124931" y="99952"/>
                      <a:pt x="131087" y="90102"/>
                      <a:pt x="135321" y="79662"/>
                    </a:cubicBezTo>
                    <a:cubicBezTo>
                      <a:pt x="139554" y="69221"/>
                      <a:pt x="141932" y="58140"/>
                      <a:pt x="143940" y="47059"/>
                    </a:cubicBezTo>
                    <a:cubicBezTo>
                      <a:pt x="145930" y="36028"/>
                      <a:pt x="147515" y="24491"/>
                      <a:pt x="144327" y="13747"/>
                    </a:cubicBezTo>
                    <a:cubicBezTo>
                      <a:pt x="143265" y="10155"/>
                      <a:pt x="141646" y="5685"/>
                      <a:pt x="139166" y="2784"/>
                    </a:cubicBezTo>
                    <a:cubicBezTo>
                      <a:pt x="136738" y="1"/>
                      <a:pt x="132150" y="1519"/>
                      <a:pt x="129198" y="300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6"/>
              <p:cNvSpPr/>
              <p:nvPr/>
            </p:nvSpPr>
            <p:spPr>
              <a:xfrm rot="-9643457" flipH="1">
                <a:off x="6431765" y="-711559"/>
                <a:ext cx="4241791" cy="2547189"/>
              </a:xfrm>
              <a:custGeom>
                <a:avLst/>
                <a:gdLst/>
                <a:ahLst/>
                <a:cxnLst/>
                <a:rect l="l" t="t" r="r" b="b"/>
                <a:pathLst>
                  <a:path w="169679" h="101892" extrusionOk="0">
                    <a:moveTo>
                      <a:pt x="19026" y="54378"/>
                    </a:moveTo>
                    <a:cubicBezTo>
                      <a:pt x="20983" y="55744"/>
                      <a:pt x="22501" y="57650"/>
                      <a:pt x="24339" y="59185"/>
                    </a:cubicBezTo>
                    <a:cubicBezTo>
                      <a:pt x="29011" y="63081"/>
                      <a:pt x="35336" y="64245"/>
                      <a:pt x="41341" y="65257"/>
                    </a:cubicBezTo>
                    <a:cubicBezTo>
                      <a:pt x="49201" y="66590"/>
                      <a:pt x="57145" y="67922"/>
                      <a:pt x="65123" y="67433"/>
                    </a:cubicBezTo>
                    <a:cubicBezTo>
                      <a:pt x="73100" y="66944"/>
                      <a:pt x="81196" y="64464"/>
                      <a:pt x="87049" y="59033"/>
                    </a:cubicBezTo>
                    <a:cubicBezTo>
                      <a:pt x="91384" y="55002"/>
                      <a:pt x="94437" y="49453"/>
                      <a:pt x="99665" y="46653"/>
                    </a:cubicBezTo>
                    <a:cubicBezTo>
                      <a:pt x="105214" y="43702"/>
                      <a:pt x="111961" y="44528"/>
                      <a:pt x="118134" y="45709"/>
                    </a:cubicBezTo>
                    <a:cubicBezTo>
                      <a:pt x="124307" y="46906"/>
                      <a:pt x="130784" y="48374"/>
                      <a:pt x="136772" y="46468"/>
                    </a:cubicBezTo>
                    <a:cubicBezTo>
                      <a:pt x="142776" y="44579"/>
                      <a:pt x="147735" y="37815"/>
                      <a:pt x="145239" y="32047"/>
                    </a:cubicBezTo>
                    <a:cubicBezTo>
                      <a:pt x="144480" y="30276"/>
                      <a:pt x="143130" y="28842"/>
                      <a:pt x="141899" y="27358"/>
                    </a:cubicBezTo>
                    <a:cubicBezTo>
                      <a:pt x="139723" y="24727"/>
                      <a:pt x="137868" y="21843"/>
                      <a:pt x="136350" y="18773"/>
                    </a:cubicBezTo>
                    <a:cubicBezTo>
                      <a:pt x="133955" y="13932"/>
                      <a:pt x="132690" y="7523"/>
                      <a:pt x="136384" y="3576"/>
                    </a:cubicBezTo>
                    <a:cubicBezTo>
                      <a:pt x="139723" y="0"/>
                      <a:pt x="145559" y="304"/>
                      <a:pt x="150062" y="2193"/>
                    </a:cubicBezTo>
                    <a:cubicBezTo>
                      <a:pt x="160014" y="6342"/>
                      <a:pt x="166541" y="16665"/>
                      <a:pt x="168110" y="27324"/>
                    </a:cubicBezTo>
                    <a:cubicBezTo>
                      <a:pt x="169678" y="38001"/>
                      <a:pt x="166912" y="48930"/>
                      <a:pt x="162375" y="58730"/>
                    </a:cubicBezTo>
                    <a:cubicBezTo>
                      <a:pt x="155898" y="72763"/>
                      <a:pt x="145390" y="85413"/>
                      <a:pt x="131357" y="91906"/>
                    </a:cubicBezTo>
                    <a:cubicBezTo>
                      <a:pt x="123886" y="95364"/>
                      <a:pt x="115722" y="96966"/>
                      <a:pt x="107592" y="98231"/>
                    </a:cubicBezTo>
                    <a:cubicBezTo>
                      <a:pt x="92548" y="100559"/>
                      <a:pt x="77334" y="101756"/>
                      <a:pt x="62103" y="101824"/>
                    </a:cubicBezTo>
                    <a:cubicBezTo>
                      <a:pt x="45760" y="101891"/>
                      <a:pt x="28725" y="100441"/>
                      <a:pt x="14641" y="92125"/>
                    </a:cubicBezTo>
                    <a:cubicBezTo>
                      <a:pt x="10914" y="89916"/>
                      <a:pt x="7372" y="87167"/>
                      <a:pt x="5027" y="83507"/>
                    </a:cubicBezTo>
                    <a:cubicBezTo>
                      <a:pt x="2598" y="79695"/>
                      <a:pt x="1890" y="75411"/>
                      <a:pt x="1451" y="70992"/>
                    </a:cubicBezTo>
                    <a:cubicBezTo>
                      <a:pt x="1148" y="68023"/>
                      <a:pt x="1" y="64481"/>
                      <a:pt x="389" y="61513"/>
                    </a:cubicBezTo>
                    <a:cubicBezTo>
                      <a:pt x="1468" y="53130"/>
                      <a:pt x="12651" y="49976"/>
                      <a:pt x="19026" y="543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6"/>
              <p:cNvSpPr/>
              <p:nvPr/>
            </p:nvSpPr>
            <p:spPr>
              <a:xfrm rot="10800000" flipH="1">
                <a:off x="6336296" y="-745255"/>
                <a:ext cx="3877225" cy="3649950"/>
              </a:xfrm>
              <a:custGeom>
                <a:avLst/>
                <a:gdLst/>
                <a:ahLst/>
                <a:cxnLst/>
                <a:rect l="l" t="t" r="r" b="b"/>
                <a:pathLst>
                  <a:path w="155089" h="145998" fill="none" extrusionOk="0">
                    <a:moveTo>
                      <a:pt x="112989" y="1"/>
                    </a:moveTo>
                    <a:cubicBezTo>
                      <a:pt x="104235" y="3070"/>
                      <a:pt x="98602" y="13157"/>
                      <a:pt x="100592" y="22214"/>
                    </a:cubicBezTo>
                    <a:cubicBezTo>
                      <a:pt x="101267" y="25284"/>
                      <a:pt x="102802" y="28286"/>
                      <a:pt x="105366" y="30091"/>
                    </a:cubicBezTo>
                    <a:cubicBezTo>
                      <a:pt x="110763" y="33835"/>
                      <a:pt x="118015" y="31136"/>
                      <a:pt x="124526" y="30377"/>
                    </a:cubicBezTo>
                    <a:cubicBezTo>
                      <a:pt x="132234" y="29467"/>
                      <a:pt x="140397" y="31693"/>
                      <a:pt x="146183" y="36888"/>
                    </a:cubicBezTo>
                    <a:cubicBezTo>
                      <a:pt x="151951" y="42066"/>
                      <a:pt x="155088" y="50246"/>
                      <a:pt x="153654" y="57887"/>
                    </a:cubicBezTo>
                    <a:cubicBezTo>
                      <a:pt x="151580" y="69002"/>
                      <a:pt x="139790" y="76963"/>
                      <a:pt x="128523" y="75934"/>
                    </a:cubicBezTo>
                    <a:cubicBezTo>
                      <a:pt x="117864" y="74956"/>
                      <a:pt x="107221" y="67416"/>
                      <a:pt x="97337" y="71481"/>
                    </a:cubicBezTo>
                    <a:cubicBezTo>
                      <a:pt x="89966" y="74517"/>
                      <a:pt x="86492" y="82765"/>
                      <a:pt x="83625" y="90203"/>
                    </a:cubicBezTo>
                    <a:cubicBezTo>
                      <a:pt x="80740" y="97624"/>
                      <a:pt x="76895" y="105821"/>
                      <a:pt x="69339" y="108351"/>
                    </a:cubicBezTo>
                    <a:cubicBezTo>
                      <a:pt x="64177" y="110072"/>
                      <a:pt x="58561" y="108638"/>
                      <a:pt x="53214" y="107609"/>
                    </a:cubicBezTo>
                    <a:cubicBezTo>
                      <a:pt x="47884" y="106580"/>
                      <a:pt x="42487" y="105956"/>
                      <a:pt x="37073" y="105754"/>
                    </a:cubicBezTo>
                    <a:cubicBezTo>
                      <a:pt x="32839" y="105585"/>
                      <a:pt x="28201" y="105821"/>
                      <a:pt x="25013" y="108621"/>
                    </a:cubicBezTo>
                    <a:cubicBezTo>
                      <a:pt x="21893" y="111354"/>
                      <a:pt x="21033" y="115773"/>
                      <a:pt x="19667" y="119703"/>
                    </a:cubicBezTo>
                    <a:cubicBezTo>
                      <a:pt x="16007" y="130126"/>
                      <a:pt x="7877" y="138256"/>
                      <a:pt x="0" y="145998"/>
                    </a:cubicBezTo>
                  </a:path>
                </a:pathLst>
              </a:custGeom>
              <a:noFill/>
              <a:ln w="5475" cap="flat" cmpd="sng">
                <a:solidFill>
                  <a:schemeClr val="accent4"/>
                </a:solidFill>
                <a:prstDash val="solid"/>
                <a:miter lim="16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6"/>
              <p:cNvSpPr/>
              <p:nvPr/>
            </p:nvSpPr>
            <p:spPr>
              <a:xfrm rot="10800000" flipH="1">
                <a:off x="7142996" y="274789"/>
                <a:ext cx="2951675" cy="3386400"/>
              </a:xfrm>
              <a:custGeom>
                <a:avLst/>
                <a:gdLst/>
                <a:ahLst/>
                <a:cxnLst/>
                <a:rect l="l" t="t" r="r" b="b"/>
                <a:pathLst>
                  <a:path w="118067" h="135456" fill="none" extrusionOk="0">
                    <a:moveTo>
                      <a:pt x="89950" y="1"/>
                    </a:moveTo>
                    <a:cubicBezTo>
                      <a:pt x="85227" y="5263"/>
                      <a:pt x="85311" y="13545"/>
                      <a:pt x="88229" y="19988"/>
                    </a:cubicBezTo>
                    <a:cubicBezTo>
                      <a:pt x="91147" y="26431"/>
                      <a:pt x="96376" y="31507"/>
                      <a:pt x="101368" y="36517"/>
                    </a:cubicBezTo>
                    <a:cubicBezTo>
                      <a:pt x="106378" y="41509"/>
                      <a:pt x="111438" y="46822"/>
                      <a:pt x="113883" y="53468"/>
                    </a:cubicBezTo>
                    <a:cubicBezTo>
                      <a:pt x="118066" y="64869"/>
                      <a:pt x="112956" y="78734"/>
                      <a:pt x="102768" y="85362"/>
                    </a:cubicBezTo>
                    <a:cubicBezTo>
                      <a:pt x="99192" y="87673"/>
                      <a:pt x="94908" y="89225"/>
                      <a:pt x="90692" y="88584"/>
                    </a:cubicBezTo>
                    <a:cubicBezTo>
                      <a:pt x="86172" y="87892"/>
                      <a:pt x="82292" y="84823"/>
                      <a:pt x="77789" y="84148"/>
                    </a:cubicBezTo>
                    <a:cubicBezTo>
                      <a:pt x="70368" y="83069"/>
                      <a:pt x="63638" y="88736"/>
                      <a:pt x="59371" y="94892"/>
                    </a:cubicBezTo>
                    <a:cubicBezTo>
                      <a:pt x="55103" y="101065"/>
                      <a:pt x="52000" y="108250"/>
                      <a:pt x="46215" y="113023"/>
                    </a:cubicBezTo>
                    <a:cubicBezTo>
                      <a:pt x="41509" y="116886"/>
                      <a:pt x="35488" y="118758"/>
                      <a:pt x="29416" y="118286"/>
                    </a:cubicBezTo>
                    <a:cubicBezTo>
                      <a:pt x="24322" y="117847"/>
                      <a:pt x="19296" y="115722"/>
                      <a:pt x="14219" y="116464"/>
                    </a:cubicBezTo>
                    <a:cubicBezTo>
                      <a:pt x="5297" y="117746"/>
                      <a:pt x="0" y="127158"/>
                      <a:pt x="3542" y="135456"/>
                    </a:cubicBezTo>
                  </a:path>
                </a:pathLst>
              </a:custGeom>
              <a:noFill/>
              <a:ln w="5475" cap="flat" cmpd="sng">
                <a:solidFill>
                  <a:schemeClr val="accent4"/>
                </a:solidFill>
                <a:prstDash val="solid"/>
                <a:miter lim="16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" name="Google Shape;357;p36"/>
            <p:cNvSpPr/>
            <p:nvPr/>
          </p:nvSpPr>
          <p:spPr>
            <a:xfrm rot="10800000" flipH="1">
              <a:off x="7214758" y="108983"/>
              <a:ext cx="773775" cy="790650"/>
            </a:xfrm>
            <a:custGeom>
              <a:avLst/>
              <a:gdLst/>
              <a:ahLst/>
              <a:cxnLst/>
              <a:rect l="l" t="t" r="r" b="b"/>
              <a:pathLst>
                <a:path w="30951" h="31626" extrusionOk="0">
                  <a:moveTo>
                    <a:pt x="10981" y="30428"/>
                  </a:moveTo>
                  <a:cubicBezTo>
                    <a:pt x="16209" y="31626"/>
                    <a:pt x="22096" y="30310"/>
                    <a:pt x="25891" y="26515"/>
                  </a:cubicBezTo>
                  <a:cubicBezTo>
                    <a:pt x="29686" y="22720"/>
                    <a:pt x="30951" y="16429"/>
                    <a:pt x="28404" y="11706"/>
                  </a:cubicBezTo>
                  <a:cubicBezTo>
                    <a:pt x="27308" y="9682"/>
                    <a:pt x="25604" y="8029"/>
                    <a:pt x="23715" y="6714"/>
                  </a:cubicBezTo>
                  <a:cubicBezTo>
                    <a:pt x="17829" y="2649"/>
                    <a:pt x="4066" y="1"/>
                    <a:pt x="1789" y="9547"/>
                  </a:cubicBezTo>
                  <a:cubicBezTo>
                    <a:pt x="1" y="17103"/>
                    <a:pt x="2767" y="28539"/>
                    <a:pt x="10981" y="3042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6E35348A-DBBE-A51B-45E3-2080EC65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4291">
            <a:off x="81061" y="210366"/>
            <a:ext cx="614176" cy="55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رسم 5" descr="سهم لليمين مع تعبئة خالصة">
            <a:extLst>
              <a:ext uri="{FF2B5EF4-FFF2-40B4-BE49-F238E27FC236}">
                <a16:creationId xmlns:a16="http://schemas.microsoft.com/office/drawing/2014/main" id="{151687A6-494B-AA94-E0B0-1A44F957CB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9235" b="23483"/>
          <a:stretch/>
        </p:blipFill>
        <p:spPr>
          <a:xfrm>
            <a:off x="1522520" y="763480"/>
            <a:ext cx="914400" cy="523783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3FA5EDD4-434B-3C20-A2C9-F8EB26DFBA0B}"/>
              </a:ext>
            </a:extLst>
          </p:cNvPr>
          <p:cNvSpPr/>
          <p:nvPr/>
        </p:nvSpPr>
        <p:spPr>
          <a:xfrm>
            <a:off x="141107" y="1368326"/>
            <a:ext cx="1786976" cy="4629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Example:</a:t>
            </a:r>
            <a:endParaRPr lang="ar-SA" sz="1800" b="1" dirty="0">
              <a:solidFill>
                <a:schemeClr val="accent6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5D5E1DE-D847-37C5-CA8A-4B53BCD84C21}"/>
              </a:ext>
            </a:extLst>
          </p:cNvPr>
          <p:cNvSpPr txBox="1"/>
          <p:nvPr/>
        </p:nvSpPr>
        <p:spPr>
          <a:xfrm>
            <a:off x="1755559" y="1874659"/>
            <a:ext cx="5568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He is in bed </a:t>
            </a:r>
            <a:r>
              <a:rPr lang="en-US" sz="2000" b="1" dirty="0">
                <a:solidFill>
                  <a:srgbClr val="FF9933"/>
                </a:solidFill>
              </a:rPr>
              <a:t>because</a:t>
            </a:r>
            <a:r>
              <a:rPr lang="en-US" sz="2000" dirty="0">
                <a:solidFill>
                  <a:schemeClr val="accent6"/>
                </a:solidFill>
              </a:rPr>
              <a:t> he’s got the flu.</a:t>
            </a:r>
          </a:p>
        </p:txBody>
      </p:sp>
      <p:sp>
        <p:nvSpPr>
          <p:cNvPr id="17" name="قوس كبير أيسر 16">
            <a:extLst>
              <a:ext uri="{FF2B5EF4-FFF2-40B4-BE49-F238E27FC236}">
                <a16:creationId xmlns:a16="http://schemas.microsoft.com/office/drawing/2014/main" id="{6EFFFFE6-D86B-BE51-BC28-6CCF18D49775}"/>
              </a:ext>
            </a:extLst>
          </p:cNvPr>
          <p:cNvSpPr/>
          <p:nvPr/>
        </p:nvSpPr>
        <p:spPr>
          <a:xfrm rot="16200000">
            <a:off x="2336644" y="1583083"/>
            <a:ext cx="249619" cy="1469021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قوس كبير أيسر 18">
            <a:extLst>
              <a:ext uri="{FF2B5EF4-FFF2-40B4-BE49-F238E27FC236}">
                <a16:creationId xmlns:a16="http://schemas.microsoft.com/office/drawing/2014/main" id="{EBB76BE7-D879-474D-BB4D-CE86120DCFCE}"/>
              </a:ext>
            </a:extLst>
          </p:cNvPr>
          <p:cNvSpPr/>
          <p:nvPr/>
        </p:nvSpPr>
        <p:spPr>
          <a:xfrm rot="16200000">
            <a:off x="5112179" y="1392432"/>
            <a:ext cx="248576" cy="1760502"/>
          </a:xfrm>
          <a:prstGeom prst="leftBrace">
            <a:avLst>
              <a:gd name="adj1" fmla="val 8333"/>
              <a:gd name="adj2" fmla="val 5106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A13A559-B12E-EF61-5062-39141D530F82}"/>
              </a:ext>
            </a:extLst>
          </p:cNvPr>
          <p:cNvSpPr/>
          <p:nvPr/>
        </p:nvSpPr>
        <p:spPr>
          <a:xfrm>
            <a:off x="2015232" y="2556769"/>
            <a:ext cx="1180730" cy="3639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Result</a:t>
            </a:r>
            <a:endParaRPr lang="ar-SA" sz="1800" b="1" dirty="0">
              <a:solidFill>
                <a:schemeClr val="accent6"/>
              </a:solidFill>
            </a:endParaRP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034AC8E-69CE-0434-0B06-3788D3B3F170}"/>
              </a:ext>
            </a:extLst>
          </p:cNvPr>
          <p:cNvSpPr/>
          <p:nvPr/>
        </p:nvSpPr>
        <p:spPr>
          <a:xfrm>
            <a:off x="4697768" y="2496105"/>
            <a:ext cx="1259148" cy="3639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Reason</a:t>
            </a:r>
            <a:endParaRPr lang="ar-SA" sz="1800" b="1" dirty="0">
              <a:solidFill>
                <a:schemeClr val="accent6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5AE9C75-85BF-821E-0549-585362F2D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3826" y="1512844"/>
            <a:ext cx="1634174" cy="1762705"/>
          </a:xfrm>
          <a:prstGeom prst="rect">
            <a:avLst/>
          </a:prstGeom>
        </p:spPr>
      </p:pic>
      <p:pic>
        <p:nvPicPr>
          <p:cNvPr id="5" name="Picture 2" descr="Student Teacher Learning Education Curriculum - Teacher PNG Transparent  Picture png download - 678*977 - Free Transparent png Download. - Clip Art  Library">
            <a:extLst>
              <a:ext uri="{FF2B5EF4-FFF2-40B4-BE49-F238E27FC236}">
                <a16:creationId xmlns:a16="http://schemas.microsoft.com/office/drawing/2014/main" id="{A6FD8A5C-B58C-422C-B90A-B65CBA5F2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11" y="3290233"/>
            <a:ext cx="1487177" cy="17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فقاعة التفكير: على شكل سحابة 7">
            <a:extLst>
              <a:ext uri="{FF2B5EF4-FFF2-40B4-BE49-F238E27FC236}">
                <a16:creationId xmlns:a16="http://schemas.microsoft.com/office/drawing/2014/main" id="{59FD7EAE-7804-D49A-3FFD-1DB55A2D042B}"/>
              </a:ext>
            </a:extLst>
          </p:cNvPr>
          <p:cNvSpPr/>
          <p:nvPr/>
        </p:nvSpPr>
        <p:spPr>
          <a:xfrm>
            <a:off x="2539015" y="3240349"/>
            <a:ext cx="3994949" cy="985421"/>
          </a:xfrm>
          <a:prstGeom prst="cloudCallout">
            <a:avLst>
              <a:gd name="adj1" fmla="val -58220"/>
              <a:gd name="adj2" fmla="val 35190"/>
            </a:avLst>
          </a:prstGeom>
          <a:solidFill>
            <a:srgbClr val="FFF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500" b="1" dirty="0"/>
          </a:p>
          <a:p>
            <a:pPr algn="ctr"/>
            <a:endParaRPr lang="en-US" sz="100" b="1" dirty="0"/>
          </a:p>
          <a:p>
            <a:pPr algn="ctr"/>
            <a:r>
              <a:rPr lang="en-US" sz="1800" dirty="0">
                <a:latin typeface="Amasis MT Pro" panose="02040504050005020304" pitchFamily="18" charset="0"/>
                <a:cs typeface="Calibri" panose="020F0502020204030204" pitchFamily="34" charset="0"/>
              </a:rPr>
              <a:t>We can change the order using “</a:t>
            </a:r>
            <a:r>
              <a:rPr lang="en-US" sz="1800" b="1" dirty="0">
                <a:solidFill>
                  <a:schemeClr val="accent1"/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so”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B5F809F-7CEA-5836-076F-9E723239645A}"/>
              </a:ext>
            </a:extLst>
          </p:cNvPr>
          <p:cNvSpPr txBox="1"/>
          <p:nvPr/>
        </p:nvSpPr>
        <p:spPr>
          <a:xfrm>
            <a:off x="2556028" y="4281987"/>
            <a:ext cx="5568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 He’s got the flu , </a:t>
            </a:r>
            <a:r>
              <a:rPr lang="en-US" sz="2000" b="1" dirty="0">
                <a:solidFill>
                  <a:schemeClr val="tx2"/>
                </a:solidFill>
              </a:rPr>
              <a:t>so</a:t>
            </a:r>
            <a:r>
              <a:rPr lang="en-US" sz="2000" dirty="0">
                <a:solidFill>
                  <a:schemeClr val="accent6"/>
                </a:solidFill>
              </a:rPr>
              <a:t> he is in bed</a:t>
            </a:r>
          </a:p>
        </p:txBody>
      </p:sp>
    </p:spTree>
    <p:extLst>
      <p:ext uri="{BB962C8B-B14F-4D97-AF65-F5344CB8AC3E}">
        <p14:creationId xmlns:p14="http://schemas.microsoft.com/office/powerpoint/2010/main" val="14938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7" grpId="0" animBg="1"/>
      <p:bldP spid="19" grpId="0" animBg="1"/>
      <p:bldP spid="23" grpId="0" animBg="1"/>
      <p:bldP spid="24" grpId="0" animBg="1"/>
      <p:bldP spid="8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39"/>
          <p:cNvGrpSpPr/>
          <p:nvPr/>
        </p:nvGrpSpPr>
        <p:grpSpPr>
          <a:xfrm>
            <a:off x="-2627075" y="-2024905"/>
            <a:ext cx="5709429" cy="5295389"/>
            <a:chOff x="-2627075" y="-2024905"/>
            <a:chExt cx="5709429" cy="5295389"/>
          </a:xfrm>
        </p:grpSpPr>
        <p:grpSp>
          <p:nvGrpSpPr>
            <p:cNvPr id="450" name="Google Shape;450;p39"/>
            <p:cNvGrpSpPr/>
            <p:nvPr/>
          </p:nvGrpSpPr>
          <p:grpSpPr>
            <a:xfrm>
              <a:off x="-2627075" y="-1676717"/>
              <a:ext cx="5344273" cy="4947200"/>
              <a:chOff x="-2627075" y="-1676717"/>
              <a:chExt cx="5344273" cy="4947200"/>
            </a:xfrm>
          </p:grpSpPr>
          <p:sp>
            <p:nvSpPr>
              <p:cNvPr id="451" name="Google Shape;451;p39"/>
              <p:cNvSpPr/>
              <p:nvPr/>
            </p:nvSpPr>
            <p:spPr>
              <a:xfrm rot="6353843" flipH="1">
                <a:off x="-1824888" y="-1366434"/>
                <a:ext cx="3559076" cy="4355131"/>
              </a:xfrm>
              <a:custGeom>
                <a:avLst/>
                <a:gdLst/>
                <a:ahLst/>
                <a:cxnLst/>
                <a:rect l="l" t="t" r="r" b="b"/>
                <a:pathLst>
                  <a:path w="142371" h="174215" extrusionOk="0">
                    <a:moveTo>
                      <a:pt x="85227" y="20139"/>
                    </a:moveTo>
                    <a:cubicBezTo>
                      <a:pt x="81618" y="28757"/>
                      <a:pt x="80960" y="38439"/>
                      <a:pt x="82461" y="47648"/>
                    </a:cubicBezTo>
                    <a:cubicBezTo>
                      <a:pt x="83659" y="55002"/>
                      <a:pt x="86188" y="62322"/>
                      <a:pt x="85278" y="69709"/>
                    </a:cubicBezTo>
                    <a:cubicBezTo>
                      <a:pt x="84232" y="78210"/>
                      <a:pt x="78565" y="85733"/>
                      <a:pt x="71329" y="90320"/>
                    </a:cubicBezTo>
                    <a:cubicBezTo>
                      <a:pt x="64076" y="94908"/>
                      <a:pt x="55390" y="96814"/>
                      <a:pt x="46822" y="97185"/>
                    </a:cubicBezTo>
                    <a:cubicBezTo>
                      <a:pt x="41560" y="97404"/>
                      <a:pt x="36247" y="97084"/>
                      <a:pt x="31086" y="98113"/>
                    </a:cubicBezTo>
                    <a:cubicBezTo>
                      <a:pt x="25908" y="99125"/>
                      <a:pt x="20746" y="101756"/>
                      <a:pt x="18216" y="106360"/>
                    </a:cubicBezTo>
                    <a:cubicBezTo>
                      <a:pt x="13409" y="115097"/>
                      <a:pt x="19448" y="127444"/>
                      <a:pt x="13291" y="135270"/>
                    </a:cubicBezTo>
                    <a:cubicBezTo>
                      <a:pt x="11335" y="137749"/>
                      <a:pt x="8451" y="139284"/>
                      <a:pt x="6207" y="141493"/>
                    </a:cubicBezTo>
                    <a:cubicBezTo>
                      <a:pt x="338" y="147296"/>
                      <a:pt x="1" y="157449"/>
                      <a:pt x="4706" y="164230"/>
                    </a:cubicBezTo>
                    <a:cubicBezTo>
                      <a:pt x="9429" y="170993"/>
                      <a:pt x="18334" y="174215"/>
                      <a:pt x="26498" y="173085"/>
                    </a:cubicBezTo>
                    <a:cubicBezTo>
                      <a:pt x="42319" y="170875"/>
                      <a:pt x="52978" y="155037"/>
                      <a:pt x="68293" y="150500"/>
                    </a:cubicBezTo>
                    <a:cubicBezTo>
                      <a:pt x="83068" y="146132"/>
                      <a:pt x="99834" y="152980"/>
                      <a:pt x="114035" y="147026"/>
                    </a:cubicBezTo>
                    <a:cubicBezTo>
                      <a:pt x="120512" y="144310"/>
                      <a:pt x="125724" y="139166"/>
                      <a:pt x="129721" y="133398"/>
                    </a:cubicBezTo>
                    <a:cubicBezTo>
                      <a:pt x="138998" y="120056"/>
                      <a:pt x="142371" y="103257"/>
                      <a:pt x="141696" y="87031"/>
                    </a:cubicBezTo>
                    <a:cubicBezTo>
                      <a:pt x="141038" y="70806"/>
                      <a:pt x="136603" y="54951"/>
                      <a:pt x="131374" y="39586"/>
                    </a:cubicBezTo>
                    <a:cubicBezTo>
                      <a:pt x="128625" y="31557"/>
                      <a:pt x="125656" y="23529"/>
                      <a:pt x="121068" y="16411"/>
                    </a:cubicBezTo>
                    <a:cubicBezTo>
                      <a:pt x="117695" y="11149"/>
                      <a:pt x="109633" y="0"/>
                      <a:pt x="102397" y="1316"/>
                    </a:cubicBezTo>
                    <a:cubicBezTo>
                      <a:pt x="94841" y="2682"/>
                      <a:pt x="87875" y="13814"/>
                      <a:pt x="85227" y="201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9"/>
              <p:cNvSpPr/>
              <p:nvPr/>
            </p:nvSpPr>
            <p:spPr>
              <a:xfrm rot="-326387">
                <a:off x="-1514714" y="-610150"/>
                <a:ext cx="4050115" cy="3696338"/>
              </a:xfrm>
              <a:custGeom>
                <a:avLst/>
                <a:gdLst/>
                <a:ahLst/>
                <a:cxnLst/>
                <a:rect l="l" t="t" r="r" b="b"/>
                <a:pathLst>
                  <a:path w="162004" h="147853" extrusionOk="0">
                    <a:moveTo>
                      <a:pt x="157214" y="20324"/>
                    </a:moveTo>
                    <a:cubicBezTo>
                      <a:pt x="151681" y="28926"/>
                      <a:pt x="142961" y="35639"/>
                      <a:pt x="132976" y="37916"/>
                    </a:cubicBezTo>
                    <a:cubicBezTo>
                      <a:pt x="119196" y="41070"/>
                      <a:pt x="103156" y="36196"/>
                      <a:pt x="91586" y="44325"/>
                    </a:cubicBezTo>
                    <a:cubicBezTo>
                      <a:pt x="79240" y="52995"/>
                      <a:pt x="77654" y="73083"/>
                      <a:pt x="63840" y="79172"/>
                    </a:cubicBezTo>
                    <a:cubicBezTo>
                      <a:pt x="57246" y="82073"/>
                      <a:pt x="49622" y="80825"/>
                      <a:pt x="42521" y="82123"/>
                    </a:cubicBezTo>
                    <a:cubicBezTo>
                      <a:pt x="29129" y="84586"/>
                      <a:pt x="18351" y="97303"/>
                      <a:pt x="18132" y="110931"/>
                    </a:cubicBezTo>
                    <a:cubicBezTo>
                      <a:pt x="18065" y="114811"/>
                      <a:pt x="19262" y="119365"/>
                      <a:pt x="22889" y="120798"/>
                    </a:cubicBezTo>
                    <a:cubicBezTo>
                      <a:pt x="24592" y="121473"/>
                      <a:pt x="26498" y="121287"/>
                      <a:pt x="28303" y="120950"/>
                    </a:cubicBezTo>
                    <a:cubicBezTo>
                      <a:pt x="34307" y="119820"/>
                      <a:pt x="40969" y="117121"/>
                      <a:pt x="46114" y="120427"/>
                    </a:cubicBezTo>
                    <a:cubicBezTo>
                      <a:pt x="50668" y="123345"/>
                      <a:pt x="51562" y="129872"/>
                      <a:pt x="49892" y="135000"/>
                    </a:cubicBezTo>
                    <a:cubicBezTo>
                      <a:pt x="48205" y="140127"/>
                      <a:pt x="44174" y="144664"/>
                      <a:pt x="38996" y="146216"/>
                    </a:cubicBezTo>
                    <a:cubicBezTo>
                      <a:pt x="33514" y="147852"/>
                      <a:pt x="27392" y="146047"/>
                      <a:pt x="22855" y="142573"/>
                    </a:cubicBezTo>
                    <a:cubicBezTo>
                      <a:pt x="18301" y="139098"/>
                      <a:pt x="15113" y="134140"/>
                      <a:pt x="12583" y="129012"/>
                    </a:cubicBezTo>
                    <a:cubicBezTo>
                      <a:pt x="7321" y="118353"/>
                      <a:pt x="4555" y="106630"/>
                      <a:pt x="2784" y="94874"/>
                    </a:cubicBezTo>
                    <a:cubicBezTo>
                      <a:pt x="658" y="80656"/>
                      <a:pt x="1" y="65712"/>
                      <a:pt x="5128" y="52269"/>
                    </a:cubicBezTo>
                    <a:cubicBezTo>
                      <a:pt x="8788" y="42740"/>
                      <a:pt x="15147" y="34492"/>
                      <a:pt x="23428" y="28521"/>
                    </a:cubicBezTo>
                    <a:cubicBezTo>
                      <a:pt x="31389" y="22820"/>
                      <a:pt x="40784" y="19481"/>
                      <a:pt x="50145" y="16563"/>
                    </a:cubicBezTo>
                    <a:cubicBezTo>
                      <a:pt x="66590" y="11436"/>
                      <a:pt x="83355" y="7421"/>
                      <a:pt x="100340" y="4537"/>
                    </a:cubicBezTo>
                    <a:cubicBezTo>
                      <a:pt x="117054" y="1720"/>
                      <a:pt x="134258" y="0"/>
                      <a:pt x="150889" y="3306"/>
                    </a:cubicBezTo>
                    <a:cubicBezTo>
                      <a:pt x="160182" y="5161"/>
                      <a:pt x="162004" y="12869"/>
                      <a:pt x="157214" y="203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5000">
                    <a:srgbClr val="004C9A"/>
                  </a:gs>
                  <a:gs pos="100000">
                    <a:schemeClr val="accent2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9"/>
              <p:cNvSpPr/>
              <p:nvPr/>
            </p:nvSpPr>
            <p:spPr>
              <a:xfrm rot="6353843" flipH="1">
                <a:off x="1161922" y="2298"/>
                <a:ext cx="773732" cy="790606"/>
              </a:xfrm>
              <a:custGeom>
                <a:avLst/>
                <a:gdLst/>
                <a:ahLst/>
                <a:cxnLst/>
                <a:rect l="l" t="t" r="r" b="b"/>
                <a:pathLst>
                  <a:path w="30951" h="31626" extrusionOk="0">
                    <a:moveTo>
                      <a:pt x="10981" y="30428"/>
                    </a:moveTo>
                    <a:cubicBezTo>
                      <a:pt x="16209" y="31626"/>
                      <a:pt x="22096" y="30310"/>
                      <a:pt x="25891" y="26515"/>
                    </a:cubicBezTo>
                    <a:cubicBezTo>
                      <a:pt x="29686" y="22720"/>
                      <a:pt x="30951" y="16429"/>
                      <a:pt x="28404" y="11706"/>
                    </a:cubicBezTo>
                    <a:cubicBezTo>
                      <a:pt x="27308" y="9682"/>
                      <a:pt x="25604" y="8029"/>
                      <a:pt x="23715" y="6714"/>
                    </a:cubicBezTo>
                    <a:cubicBezTo>
                      <a:pt x="17829" y="2649"/>
                      <a:pt x="4066" y="1"/>
                      <a:pt x="1789" y="9547"/>
                    </a:cubicBezTo>
                    <a:cubicBezTo>
                      <a:pt x="1" y="17103"/>
                      <a:pt x="2767" y="28539"/>
                      <a:pt x="10981" y="304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9"/>
              <p:cNvSpPr/>
              <p:nvPr/>
            </p:nvSpPr>
            <p:spPr>
              <a:xfrm rot="7200044" flipH="1">
                <a:off x="-1567217" y="-476739"/>
                <a:ext cx="4241882" cy="2547244"/>
              </a:xfrm>
              <a:custGeom>
                <a:avLst/>
                <a:gdLst/>
                <a:ahLst/>
                <a:cxnLst/>
                <a:rect l="l" t="t" r="r" b="b"/>
                <a:pathLst>
                  <a:path w="169679" h="101892" extrusionOk="0">
                    <a:moveTo>
                      <a:pt x="19026" y="54378"/>
                    </a:moveTo>
                    <a:cubicBezTo>
                      <a:pt x="20983" y="55744"/>
                      <a:pt x="22501" y="57650"/>
                      <a:pt x="24339" y="59185"/>
                    </a:cubicBezTo>
                    <a:cubicBezTo>
                      <a:pt x="29011" y="63081"/>
                      <a:pt x="35336" y="64245"/>
                      <a:pt x="41341" y="65257"/>
                    </a:cubicBezTo>
                    <a:cubicBezTo>
                      <a:pt x="49201" y="66590"/>
                      <a:pt x="57145" y="67922"/>
                      <a:pt x="65123" y="67433"/>
                    </a:cubicBezTo>
                    <a:cubicBezTo>
                      <a:pt x="73100" y="66944"/>
                      <a:pt x="81196" y="64464"/>
                      <a:pt x="87049" y="59033"/>
                    </a:cubicBezTo>
                    <a:cubicBezTo>
                      <a:pt x="91384" y="55002"/>
                      <a:pt x="94437" y="49453"/>
                      <a:pt x="99665" y="46653"/>
                    </a:cubicBezTo>
                    <a:cubicBezTo>
                      <a:pt x="105214" y="43702"/>
                      <a:pt x="111961" y="44528"/>
                      <a:pt x="118134" y="45709"/>
                    </a:cubicBezTo>
                    <a:cubicBezTo>
                      <a:pt x="124307" y="46906"/>
                      <a:pt x="130784" y="48374"/>
                      <a:pt x="136772" y="46468"/>
                    </a:cubicBezTo>
                    <a:cubicBezTo>
                      <a:pt x="142776" y="44579"/>
                      <a:pt x="147735" y="37815"/>
                      <a:pt x="145239" y="32047"/>
                    </a:cubicBezTo>
                    <a:cubicBezTo>
                      <a:pt x="144480" y="30276"/>
                      <a:pt x="143130" y="28842"/>
                      <a:pt x="141899" y="27358"/>
                    </a:cubicBezTo>
                    <a:cubicBezTo>
                      <a:pt x="139723" y="24727"/>
                      <a:pt x="137868" y="21843"/>
                      <a:pt x="136350" y="18773"/>
                    </a:cubicBezTo>
                    <a:cubicBezTo>
                      <a:pt x="133955" y="13932"/>
                      <a:pt x="132690" y="7523"/>
                      <a:pt x="136384" y="3576"/>
                    </a:cubicBezTo>
                    <a:cubicBezTo>
                      <a:pt x="139723" y="0"/>
                      <a:pt x="145559" y="304"/>
                      <a:pt x="150062" y="2193"/>
                    </a:cubicBezTo>
                    <a:cubicBezTo>
                      <a:pt x="160014" y="6342"/>
                      <a:pt x="166541" y="16665"/>
                      <a:pt x="168110" y="27324"/>
                    </a:cubicBezTo>
                    <a:cubicBezTo>
                      <a:pt x="169678" y="38001"/>
                      <a:pt x="166912" y="48930"/>
                      <a:pt x="162375" y="58730"/>
                    </a:cubicBezTo>
                    <a:cubicBezTo>
                      <a:pt x="155898" y="72763"/>
                      <a:pt x="145390" y="85413"/>
                      <a:pt x="131357" y="91906"/>
                    </a:cubicBezTo>
                    <a:cubicBezTo>
                      <a:pt x="123886" y="95364"/>
                      <a:pt x="115722" y="96966"/>
                      <a:pt x="107592" y="98231"/>
                    </a:cubicBezTo>
                    <a:cubicBezTo>
                      <a:pt x="92548" y="100559"/>
                      <a:pt x="77334" y="101756"/>
                      <a:pt x="62103" y="101824"/>
                    </a:cubicBezTo>
                    <a:cubicBezTo>
                      <a:pt x="45760" y="101891"/>
                      <a:pt x="28725" y="100441"/>
                      <a:pt x="14641" y="92125"/>
                    </a:cubicBezTo>
                    <a:cubicBezTo>
                      <a:pt x="10914" y="89916"/>
                      <a:pt x="7372" y="87167"/>
                      <a:pt x="5027" y="83507"/>
                    </a:cubicBezTo>
                    <a:cubicBezTo>
                      <a:pt x="2598" y="79695"/>
                      <a:pt x="1890" y="75411"/>
                      <a:pt x="1451" y="70992"/>
                    </a:cubicBezTo>
                    <a:cubicBezTo>
                      <a:pt x="1148" y="68023"/>
                      <a:pt x="1" y="64481"/>
                      <a:pt x="389" y="61513"/>
                    </a:cubicBezTo>
                    <a:cubicBezTo>
                      <a:pt x="1468" y="53130"/>
                      <a:pt x="12651" y="49976"/>
                      <a:pt x="19026" y="543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5" name="Google Shape;455;p39"/>
            <p:cNvSpPr/>
            <p:nvPr/>
          </p:nvSpPr>
          <p:spPr>
            <a:xfrm rot="4762261" flipH="1">
              <a:off x="-1136282" y="-1500983"/>
              <a:ext cx="4094818" cy="3649766"/>
            </a:xfrm>
            <a:custGeom>
              <a:avLst/>
              <a:gdLst/>
              <a:ahLst/>
              <a:cxnLst/>
              <a:rect l="l" t="t" r="r" b="b"/>
              <a:pathLst>
                <a:path w="155089" h="145998" fill="none" extrusionOk="0">
                  <a:moveTo>
                    <a:pt x="112989" y="1"/>
                  </a:moveTo>
                  <a:cubicBezTo>
                    <a:pt x="104235" y="3070"/>
                    <a:pt x="98602" y="13157"/>
                    <a:pt x="100592" y="22214"/>
                  </a:cubicBezTo>
                  <a:cubicBezTo>
                    <a:pt x="101267" y="25284"/>
                    <a:pt x="102802" y="28286"/>
                    <a:pt x="105366" y="30091"/>
                  </a:cubicBezTo>
                  <a:cubicBezTo>
                    <a:pt x="110763" y="33835"/>
                    <a:pt x="118015" y="31136"/>
                    <a:pt x="124526" y="30377"/>
                  </a:cubicBezTo>
                  <a:cubicBezTo>
                    <a:pt x="132234" y="29467"/>
                    <a:pt x="140397" y="31693"/>
                    <a:pt x="146183" y="36888"/>
                  </a:cubicBezTo>
                  <a:cubicBezTo>
                    <a:pt x="151951" y="42066"/>
                    <a:pt x="155088" y="50246"/>
                    <a:pt x="153654" y="57887"/>
                  </a:cubicBezTo>
                  <a:cubicBezTo>
                    <a:pt x="151580" y="69002"/>
                    <a:pt x="139790" y="76963"/>
                    <a:pt x="128523" y="75934"/>
                  </a:cubicBezTo>
                  <a:cubicBezTo>
                    <a:pt x="117864" y="74956"/>
                    <a:pt x="107221" y="67416"/>
                    <a:pt x="97337" y="71481"/>
                  </a:cubicBezTo>
                  <a:cubicBezTo>
                    <a:pt x="89966" y="74517"/>
                    <a:pt x="86492" y="82765"/>
                    <a:pt x="83625" y="90203"/>
                  </a:cubicBezTo>
                  <a:cubicBezTo>
                    <a:pt x="80740" y="97624"/>
                    <a:pt x="76895" y="105821"/>
                    <a:pt x="69339" y="108351"/>
                  </a:cubicBezTo>
                  <a:cubicBezTo>
                    <a:pt x="64177" y="110072"/>
                    <a:pt x="58561" y="108638"/>
                    <a:pt x="53214" y="107609"/>
                  </a:cubicBezTo>
                  <a:cubicBezTo>
                    <a:pt x="47884" y="106580"/>
                    <a:pt x="42487" y="105956"/>
                    <a:pt x="37073" y="105754"/>
                  </a:cubicBezTo>
                  <a:cubicBezTo>
                    <a:pt x="32839" y="105585"/>
                    <a:pt x="28201" y="105821"/>
                    <a:pt x="25013" y="108621"/>
                  </a:cubicBezTo>
                  <a:cubicBezTo>
                    <a:pt x="21893" y="111354"/>
                    <a:pt x="21033" y="115773"/>
                    <a:pt x="19667" y="119703"/>
                  </a:cubicBezTo>
                  <a:cubicBezTo>
                    <a:pt x="16007" y="130126"/>
                    <a:pt x="7877" y="138256"/>
                    <a:pt x="0" y="145998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 rot="4120644" flipH="1">
              <a:off x="-1017856" y="-880643"/>
              <a:ext cx="2951523" cy="3386226"/>
            </a:xfrm>
            <a:custGeom>
              <a:avLst/>
              <a:gdLst/>
              <a:ahLst/>
              <a:cxnLst/>
              <a:rect l="l" t="t" r="r" b="b"/>
              <a:pathLst>
                <a:path w="118067" h="135456" fill="none" extrusionOk="0">
                  <a:moveTo>
                    <a:pt x="89950" y="1"/>
                  </a:moveTo>
                  <a:cubicBezTo>
                    <a:pt x="85227" y="5263"/>
                    <a:pt x="85311" y="13545"/>
                    <a:pt x="88229" y="19988"/>
                  </a:cubicBezTo>
                  <a:cubicBezTo>
                    <a:pt x="91147" y="26431"/>
                    <a:pt x="96376" y="31507"/>
                    <a:pt x="101368" y="36517"/>
                  </a:cubicBezTo>
                  <a:cubicBezTo>
                    <a:pt x="106378" y="41509"/>
                    <a:pt x="111438" y="46822"/>
                    <a:pt x="113883" y="53468"/>
                  </a:cubicBezTo>
                  <a:cubicBezTo>
                    <a:pt x="118066" y="64869"/>
                    <a:pt x="112956" y="78734"/>
                    <a:pt x="102768" y="85362"/>
                  </a:cubicBezTo>
                  <a:cubicBezTo>
                    <a:pt x="99192" y="87673"/>
                    <a:pt x="94908" y="89225"/>
                    <a:pt x="90692" y="88584"/>
                  </a:cubicBezTo>
                  <a:cubicBezTo>
                    <a:pt x="86172" y="87892"/>
                    <a:pt x="82292" y="84823"/>
                    <a:pt x="77789" y="84148"/>
                  </a:cubicBezTo>
                  <a:cubicBezTo>
                    <a:pt x="70368" y="83069"/>
                    <a:pt x="63638" y="88736"/>
                    <a:pt x="59371" y="94892"/>
                  </a:cubicBezTo>
                  <a:cubicBezTo>
                    <a:pt x="55103" y="101065"/>
                    <a:pt x="52000" y="108250"/>
                    <a:pt x="46215" y="113023"/>
                  </a:cubicBezTo>
                  <a:cubicBezTo>
                    <a:pt x="41509" y="116886"/>
                    <a:pt x="35488" y="118758"/>
                    <a:pt x="29416" y="118286"/>
                  </a:cubicBezTo>
                  <a:cubicBezTo>
                    <a:pt x="24322" y="117847"/>
                    <a:pt x="19296" y="115722"/>
                    <a:pt x="14219" y="116464"/>
                  </a:cubicBezTo>
                  <a:cubicBezTo>
                    <a:pt x="5297" y="117746"/>
                    <a:pt x="0" y="127158"/>
                    <a:pt x="3542" y="135456"/>
                  </a:cubicBezTo>
                </a:path>
              </a:pathLst>
            </a:custGeom>
            <a:noFill/>
            <a:ln w="5475" cap="flat" cmpd="sng">
              <a:solidFill>
                <a:schemeClr val="accent4"/>
              </a:solidFill>
              <a:prstDash val="solid"/>
              <a:miter lim="168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39"/>
          <p:cNvSpPr txBox="1">
            <a:spLocks noGrp="1"/>
          </p:cNvSpPr>
          <p:nvPr>
            <p:ph type="title"/>
          </p:nvPr>
        </p:nvSpPr>
        <p:spPr>
          <a:xfrm>
            <a:off x="3536324" y="237659"/>
            <a:ext cx="2420592" cy="47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SO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" name="Google Shape;339;p36">
            <a:extLst>
              <a:ext uri="{FF2B5EF4-FFF2-40B4-BE49-F238E27FC236}">
                <a16:creationId xmlns:a16="http://schemas.microsoft.com/office/drawing/2014/main" id="{8D4B8918-5191-B9DA-3CBF-183E4E91BA04}"/>
              </a:ext>
            </a:extLst>
          </p:cNvPr>
          <p:cNvSpPr txBox="1"/>
          <p:nvPr/>
        </p:nvSpPr>
        <p:spPr>
          <a:xfrm>
            <a:off x="1854822" y="1012053"/>
            <a:ext cx="6792028" cy="621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so</a:t>
            </a:r>
            <a:r>
              <a:rPr lang="en-US" sz="1800" b="1" dirty="0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                     used to talk about the 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hivo"/>
                <a:ea typeface="Chivo"/>
                <a:cs typeface="Chivo"/>
                <a:sym typeface="Chivo"/>
              </a:rPr>
              <a:t>result</a:t>
            </a:r>
            <a:r>
              <a:rPr lang="en-US" sz="2400" b="1" dirty="0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of something;</a:t>
            </a:r>
          </a:p>
        </p:txBody>
      </p:sp>
      <p:pic>
        <p:nvPicPr>
          <p:cNvPr id="3" name="رسم 2" descr="سهم لليمين مع تعبئة خالصة">
            <a:extLst>
              <a:ext uri="{FF2B5EF4-FFF2-40B4-BE49-F238E27FC236}">
                <a16:creationId xmlns:a16="http://schemas.microsoft.com/office/drawing/2014/main" id="{3BFB245F-D752-9C80-715C-22C6C9A67C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235" b="23483"/>
          <a:stretch/>
        </p:blipFill>
        <p:spPr>
          <a:xfrm>
            <a:off x="2339265" y="1038687"/>
            <a:ext cx="914400" cy="523783"/>
          </a:xfrm>
          <a:prstGeom prst="rect">
            <a:avLst/>
          </a:prstGeom>
        </p:spPr>
      </p:pic>
      <p:pic>
        <p:nvPicPr>
          <p:cNvPr id="4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3329FE7B-9791-2F6C-4E76-CEAF513C0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2999">
            <a:off x="1302186" y="543819"/>
            <a:ext cx="817468" cy="74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C2584DC-ADC2-6598-D684-B49D3015BC9A}"/>
              </a:ext>
            </a:extLst>
          </p:cNvPr>
          <p:cNvSpPr/>
          <p:nvPr/>
        </p:nvSpPr>
        <p:spPr>
          <a:xfrm>
            <a:off x="505091" y="1750065"/>
            <a:ext cx="1786976" cy="4629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Example:</a:t>
            </a:r>
            <a:endParaRPr lang="ar-SA" sz="1800" b="1" dirty="0">
              <a:solidFill>
                <a:schemeClr val="accent6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E18839B-56F8-CAFA-4A2E-B5724F30D52C}"/>
              </a:ext>
            </a:extLst>
          </p:cNvPr>
          <p:cNvSpPr txBox="1"/>
          <p:nvPr/>
        </p:nvSpPr>
        <p:spPr>
          <a:xfrm>
            <a:off x="2155053" y="2256399"/>
            <a:ext cx="5568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I’m tired </a:t>
            </a:r>
            <a:r>
              <a:rPr lang="en-US" sz="2000" b="1" dirty="0">
                <a:solidFill>
                  <a:srgbClr val="FF9933"/>
                </a:solidFill>
              </a:rPr>
              <a:t>so</a:t>
            </a:r>
            <a:r>
              <a:rPr lang="en-US" sz="2000" dirty="0">
                <a:solidFill>
                  <a:schemeClr val="accent6"/>
                </a:solidFill>
              </a:rPr>
              <a:t> I’m going to bed.</a:t>
            </a:r>
          </a:p>
        </p:txBody>
      </p:sp>
      <p:sp>
        <p:nvSpPr>
          <p:cNvPr id="8" name="قوس كبير أيسر 7">
            <a:extLst>
              <a:ext uri="{FF2B5EF4-FFF2-40B4-BE49-F238E27FC236}">
                <a16:creationId xmlns:a16="http://schemas.microsoft.com/office/drawing/2014/main" id="{8B07DDDC-A7D9-DC1B-F501-86B6907017FC}"/>
              </a:ext>
            </a:extLst>
          </p:cNvPr>
          <p:cNvSpPr/>
          <p:nvPr/>
        </p:nvSpPr>
        <p:spPr>
          <a:xfrm rot="16200000">
            <a:off x="2540829" y="2142377"/>
            <a:ext cx="231864" cy="102513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قوس كبير أيسر 8">
            <a:extLst>
              <a:ext uri="{FF2B5EF4-FFF2-40B4-BE49-F238E27FC236}">
                <a16:creationId xmlns:a16="http://schemas.microsoft.com/office/drawing/2014/main" id="{CC36A215-A447-0B48-EE12-CD6230A44480}"/>
              </a:ext>
            </a:extLst>
          </p:cNvPr>
          <p:cNvSpPr/>
          <p:nvPr/>
        </p:nvSpPr>
        <p:spPr>
          <a:xfrm rot="16200000">
            <a:off x="4427855" y="1666899"/>
            <a:ext cx="213064" cy="195729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6DDED07A-7959-FB37-DA74-A6B3798590C4}"/>
              </a:ext>
            </a:extLst>
          </p:cNvPr>
          <p:cNvSpPr/>
          <p:nvPr/>
        </p:nvSpPr>
        <p:spPr>
          <a:xfrm>
            <a:off x="2132121" y="2860090"/>
            <a:ext cx="1259148" cy="3639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Reason</a:t>
            </a:r>
            <a:endParaRPr lang="ar-SA" sz="1800" b="1" dirty="0">
              <a:solidFill>
                <a:schemeClr val="accent6"/>
              </a:solidFill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53E16891-F886-3E04-6E1A-C2400F4E0FC3}"/>
              </a:ext>
            </a:extLst>
          </p:cNvPr>
          <p:cNvSpPr/>
          <p:nvPr/>
        </p:nvSpPr>
        <p:spPr>
          <a:xfrm>
            <a:off x="4074851" y="2849732"/>
            <a:ext cx="1180730" cy="3639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6"/>
                </a:solidFill>
              </a:rPr>
              <a:t>Result</a:t>
            </a:r>
            <a:endParaRPr lang="ar-SA" sz="1800" b="1" dirty="0">
              <a:solidFill>
                <a:schemeClr val="accent6"/>
              </a:solidFill>
            </a:endParaRPr>
          </a:p>
        </p:txBody>
      </p:sp>
      <p:pic>
        <p:nvPicPr>
          <p:cNvPr id="3074" name="Picture 2" descr="Little Boy Going To Bed Cartoon Vector Clipart - FriendlyStock">
            <a:extLst>
              <a:ext uri="{FF2B5EF4-FFF2-40B4-BE49-F238E27FC236}">
                <a16:creationId xmlns:a16="http://schemas.microsoft.com/office/drawing/2014/main" id="{06B32483-DEBA-B5B2-5694-2D565CAC7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20" y="2007698"/>
            <a:ext cx="2389341" cy="153289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tudent Teacher Learning Education Curriculum - Teacher PNG Transparent  Picture png download - 678*977 - Free Transparent png Download. - Clip Art  Library">
            <a:extLst>
              <a:ext uri="{FF2B5EF4-FFF2-40B4-BE49-F238E27FC236}">
                <a16:creationId xmlns:a16="http://schemas.microsoft.com/office/drawing/2014/main" id="{AFB5EC61-79CE-01FE-C34F-A34855D6D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5" y="3387888"/>
            <a:ext cx="1487177" cy="17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فقاعة التفكير: على شكل سحابة 12">
            <a:extLst>
              <a:ext uri="{FF2B5EF4-FFF2-40B4-BE49-F238E27FC236}">
                <a16:creationId xmlns:a16="http://schemas.microsoft.com/office/drawing/2014/main" id="{68065F57-E37E-B273-D847-20A6257BBCA9}"/>
              </a:ext>
            </a:extLst>
          </p:cNvPr>
          <p:cNvSpPr/>
          <p:nvPr/>
        </p:nvSpPr>
        <p:spPr>
          <a:xfrm>
            <a:off x="2175032" y="3417901"/>
            <a:ext cx="3737497" cy="985421"/>
          </a:xfrm>
          <a:prstGeom prst="cloudCallout">
            <a:avLst>
              <a:gd name="adj1" fmla="val -52220"/>
              <a:gd name="adj2" fmla="val 34289"/>
            </a:avLst>
          </a:prstGeom>
          <a:solidFill>
            <a:srgbClr val="FFF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500" b="1" dirty="0"/>
          </a:p>
          <a:p>
            <a:pPr algn="ctr"/>
            <a:endParaRPr lang="en-US" sz="100" b="1" dirty="0"/>
          </a:p>
          <a:p>
            <a:pPr algn="ctr"/>
            <a:r>
              <a:rPr lang="en-US" sz="1800" dirty="0">
                <a:latin typeface="Amasis MT Pro" panose="02040504050005020304" pitchFamily="18" charset="0"/>
                <a:cs typeface="Calibri" panose="020F0502020204030204" pitchFamily="34" charset="0"/>
              </a:rPr>
              <a:t>We can change the order using “</a:t>
            </a:r>
            <a:r>
              <a:rPr lang="en-US" sz="1800" b="1" dirty="0">
                <a:solidFill>
                  <a:schemeClr val="accent1"/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because”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9CC00E8-B234-AABF-4144-C6632CAA4C22}"/>
              </a:ext>
            </a:extLst>
          </p:cNvPr>
          <p:cNvSpPr txBox="1"/>
          <p:nvPr/>
        </p:nvSpPr>
        <p:spPr>
          <a:xfrm>
            <a:off x="2422863" y="4468419"/>
            <a:ext cx="5568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I’m going to bed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because</a:t>
            </a:r>
            <a:r>
              <a:rPr lang="en-US" sz="2000" dirty="0">
                <a:solidFill>
                  <a:schemeClr val="accent6"/>
                </a:solidFill>
              </a:rPr>
              <a:t> I'm tired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Abstract Waves Social Media Planner by Slidesgo">
  <a:themeElements>
    <a:clrScheme name="Simple Light">
      <a:dk1>
        <a:srgbClr val="000000"/>
      </a:dk1>
      <a:lt1>
        <a:srgbClr val="D1550F"/>
      </a:lt1>
      <a:dk2>
        <a:srgbClr val="FF5327"/>
      </a:dk2>
      <a:lt2>
        <a:srgbClr val="FB8C46"/>
      </a:lt2>
      <a:accent1>
        <a:srgbClr val="0077D9"/>
      </a:accent1>
      <a:accent2>
        <a:srgbClr val="00215A"/>
      </a:accent2>
      <a:accent3>
        <a:srgbClr val="001231"/>
      </a:accent3>
      <a:accent4>
        <a:srgbClr val="EFEFEF"/>
      </a:accent4>
      <a:accent5>
        <a:srgbClr val="FFFFFF"/>
      </a:accent5>
      <a:accent6>
        <a:srgbClr val="FFFFFF"/>
      </a:accent6>
      <a:hlink>
        <a:srgbClr val="EFEFE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565</Words>
  <Application>Microsoft Office PowerPoint</Application>
  <PresentationFormat>عرض على الشاشة (16:9)</PresentationFormat>
  <Paragraphs>128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6" baseType="lpstr">
      <vt:lpstr>Roboto Slab</vt:lpstr>
      <vt:lpstr>Congenial</vt:lpstr>
      <vt:lpstr>Calistoga</vt:lpstr>
      <vt:lpstr>Calibri</vt:lpstr>
      <vt:lpstr>Amasis MT Pro</vt:lpstr>
      <vt:lpstr>Arial</vt:lpstr>
      <vt:lpstr>Chivo</vt:lpstr>
      <vt:lpstr>Abstract Waves Social Media Planner by Slidesgo</vt:lpstr>
      <vt:lpstr>Unit 1 Did You Hurt Yourself ? Grammar</vt:lpstr>
      <vt:lpstr>Lesson Objectives</vt:lpstr>
      <vt:lpstr>Reflexive Pronouns</vt:lpstr>
      <vt:lpstr>عرض تقديمي في PowerPoint</vt:lpstr>
      <vt:lpstr>Complete using Reflexive Pronouns :</vt:lpstr>
      <vt:lpstr>عرض تقديمي في PowerPoint</vt:lpstr>
      <vt:lpstr>Because vs So</vt:lpstr>
      <vt:lpstr>Because</vt:lpstr>
      <vt:lpstr>SO</vt:lpstr>
      <vt:lpstr>So or because??</vt:lpstr>
      <vt:lpstr>عرض تقديمي في PowerPoint</vt:lpstr>
      <vt:lpstr>So   &amp;   Neither</vt:lpstr>
      <vt:lpstr>So</vt:lpstr>
      <vt:lpstr>Neither</vt:lpstr>
      <vt:lpstr>عرض تقديمي في PowerPoint</vt:lpstr>
      <vt:lpstr>عرض تقديمي في PowerPoint</vt:lpstr>
      <vt:lpstr>Homework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Did You Hurt Yourself ? Grammar</dc:title>
  <dc:creator>ام الوليد</dc:creator>
  <cp:lastModifiedBy>انتصار بنت العبيدالله</cp:lastModifiedBy>
  <cp:revision>21</cp:revision>
  <dcterms:modified xsi:type="dcterms:W3CDTF">2022-12-06T00:25:12Z</dcterms:modified>
</cp:coreProperties>
</file>