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0"/>
  </p:notesMasterIdLst>
  <p:sldIdLst>
    <p:sldId id="257" r:id="rId2"/>
    <p:sldId id="291" r:id="rId3"/>
    <p:sldId id="259" r:id="rId4"/>
    <p:sldId id="290" r:id="rId5"/>
    <p:sldId id="285" r:id="rId6"/>
    <p:sldId id="284" r:id="rId7"/>
    <p:sldId id="292" r:id="rId8"/>
    <p:sldId id="296" r:id="rId9"/>
    <p:sldId id="298" r:id="rId10"/>
    <p:sldId id="294" r:id="rId11"/>
    <p:sldId id="295" r:id="rId12"/>
    <p:sldId id="293" r:id="rId13"/>
    <p:sldId id="299" r:id="rId14"/>
    <p:sldId id="300" r:id="rId15"/>
    <p:sldId id="302" r:id="rId16"/>
    <p:sldId id="303" r:id="rId17"/>
    <p:sldId id="301" r:id="rId18"/>
    <p:sldId id="272" r:id="rId19"/>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F0F1"/>
    <a:srgbClr val="C3CEE0"/>
    <a:srgbClr val="B16AA6"/>
    <a:srgbClr val="50B5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E87D56-D106-44BD-B6DC-8BCB74EE14C5}" v="13" dt="2022-12-11T17:43:42.8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3801" autoAdjust="0"/>
  </p:normalViewPr>
  <p:slideViewPr>
    <p:cSldViewPr snapToGrid="0">
      <p:cViewPr varScale="1">
        <p:scale>
          <a:sx n="63" d="100"/>
          <a:sy n="63" d="100"/>
        </p:scale>
        <p:origin x="78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حصه بنت العتيبي" userId="c1fe605c-1aaf-4791-a440-af891effc177" providerId="ADAL" clId="{B98212F9-F62D-4840-9931-7C2A09E7C3CB}"/>
    <pc:docChg chg="undo redo custSel addSld delSld modSld modMainMaster">
      <pc:chgData name="حصه بنت العتيبي" userId="c1fe605c-1aaf-4791-a440-af891effc177" providerId="ADAL" clId="{B98212F9-F62D-4840-9931-7C2A09E7C3CB}" dt="2021-12-13T19:09:01.362" v="1528" actId="13822"/>
      <pc:docMkLst>
        <pc:docMk/>
      </pc:docMkLst>
      <pc:sldChg chg="addSp delSp modSp modTransition setBg">
        <pc:chgData name="حصه بنت العتيبي" userId="c1fe605c-1aaf-4791-a440-af891effc177" providerId="ADAL" clId="{B98212F9-F62D-4840-9931-7C2A09E7C3CB}" dt="2021-12-13T17:51:51.409" v="1175" actId="1076"/>
        <pc:sldMkLst>
          <pc:docMk/>
          <pc:sldMk cId="1575943207" sldId="257"/>
        </pc:sldMkLst>
        <pc:picChg chg="del">
          <ac:chgData name="حصه بنت العتيبي" userId="c1fe605c-1aaf-4791-a440-af891effc177" providerId="ADAL" clId="{B98212F9-F62D-4840-9931-7C2A09E7C3CB}" dt="2021-12-13T17:49:16.903" v="1161" actId="478"/>
          <ac:picMkLst>
            <pc:docMk/>
            <pc:sldMk cId="1575943207" sldId="257"/>
            <ac:picMk id="2" creationId="{B8A6FB33-F628-4452-9547-1A20C5C03EDC}"/>
          </ac:picMkLst>
        </pc:picChg>
        <pc:picChg chg="add del">
          <ac:chgData name="حصه بنت العتيبي" userId="c1fe605c-1aaf-4791-a440-af891effc177" providerId="ADAL" clId="{B98212F9-F62D-4840-9931-7C2A09E7C3CB}" dt="2021-12-13T05:38:59.986" v="1" actId="21"/>
          <ac:picMkLst>
            <pc:docMk/>
            <pc:sldMk cId="1575943207" sldId="257"/>
            <ac:picMk id="1026" creationId="{233B4318-00B3-4242-8228-303CE45F106D}"/>
          </ac:picMkLst>
        </pc:picChg>
        <pc:picChg chg="add mod">
          <ac:chgData name="حصه بنت العتيبي" userId="c1fe605c-1aaf-4791-a440-af891effc177" providerId="ADAL" clId="{B98212F9-F62D-4840-9931-7C2A09E7C3CB}" dt="2021-12-13T17:51:51.409" v="1175" actId="1076"/>
          <ac:picMkLst>
            <pc:docMk/>
            <pc:sldMk cId="1575943207" sldId="257"/>
            <ac:picMk id="1026" creationId="{2C17F227-DCB0-4E77-B13F-8E6B852275B8}"/>
          </ac:picMkLst>
        </pc:picChg>
      </pc:sldChg>
      <pc:sldChg chg="modTransition">
        <pc:chgData name="حصه بنت العتيبي" userId="c1fe605c-1aaf-4791-a440-af891effc177" providerId="ADAL" clId="{B98212F9-F62D-4840-9931-7C2A09E7C3CB}" dt="2021-12-13T08:47:04.436" v="394"/>
        <pc:sldMkLst>
          <pc:docMk/>
          <pc:sldMk cId="1319342143" sldId="259"/>
        </pc:sldMkLst>
      </pc:sldChg>
      <pc:sldChg chg="modSp del mod modTransition">
        <pc:chgData name="حصه بنت العتيبي" userId="c1fe605c-1aaf-4791-a440-af891effc177" providerId="ADAL" clId="{B98212F9-F62D-4840-9931-7C2A09E7C3CB}" dt="2021-12-13T17:42:11.896" v="1094" actId="47"/>
        <pc:sldMkLst>
          <pc:docMk/>
          <pc:sldMk cId="2251966604" sldId="260"/>
        </pc:sldMkLst>
        <pc:spChg chg="mod">
          <ac:chgData name="حصه بنت العتيبي" userId="c1fe605c-1aaf-4791-a440-af891effc177" providerId="ADAL" clId="{B98212F9-F62D-4840-9931-7C2A09E7C3CB}" dt="2021-12-13T05:44:41.670" v="21" actId="1076"/>
          <ac:spMkLst>
            <pc:docMk/>
            <pc:sldMk cId="2251966604" sldId="260"/>
            <ac:spMk id="7" creationId="{3D68BE48-9290-4A17-8FB9-3A440F8ADADA}"/>
          </ac:spMkLst>
        </pc:spChg>
        <pc:spChg chg="mod">
          <ac:chgData name="حصه بنت العتيبي" userId="c1fe605c-1aaf-4791-a440-af891effc177" providerId="ADAL" clId="{B98212F9-F62D-4840-9931-7C2A09E7C3CB}" dt="2021-12-13T05:44:34.259" v="20" actId="1076"/>
          <ac:spMkLst>
            <pc:docMk/>
            <pc:sldMk cId="2251966604" sldId="260"/>
            <ac:spMk id="11" creationId="{BE309C99-8889-47CD-85C8-8BF5BB8E0524}"/>
          </ac:spMkLst>
        </pc:spChg>
        <pc:spChg chg="mod">
          <ac:chgData name="حصه بنت العتيبي" userId="c1fe605c-1aaf-4791-a440-af891effc177" providerId="ADAL" clId="{B98212F9-F62D-4840-9931-7C2A09E7C3CB}" dt="2021-12-13T05:44:34.259" v="20" actId="1076"/>
          <ac:spMkLst>
            <pc:docMk/>
            <pc:sldMk cId="2251966604" sldId="260"/>
            <ac:spMk id="14" creationId="{9E1F94BB-2040-44FF-8A08-3D3B63048653}"/>
          </ac:spMkLst>
        </pc:spChg>
        <pc:spChg chg="mod">
          <ac:chgData name="حصه بنت العتيبي" userId="c1fe605c-1aaf-4791-a440-af891effc177" providerId="ADAL" clId="{B98212F9-F62D-4840-9931-7C2A09E7C3CB}" dt="2021-12-13T05:44:34.259" v="20" actId="1076"/>
          <ac:spMkLst>
            <pc:docMk/>
            <pc:sldMk cId="2251966604" sldId="260"/>
            <ac:spMk id="17" creationId="{B0B1966B-DF59-4EF8-84D6-98BB0EA60A36}"/>
          </ac:spMkLst>
        </pc:spChg>
        <pc:spChg chg="mod">
          <ac:chgData name="حصه بنت العتيبي" userId="c1fe605c-1aaf-4791-a440-af891effc177" providerId="ADAL" clId="{B98212F9-F62D-4840-9931-7C2A09E7C3CB}" dt="2021-12-13T05:44:34.259" v="20" actId="1076"/>
          <ac:spMkLst>
            <pc:docMk/>
            <pc:sldMk cId="2251966604" sldId="260"/>
            <ac:spMk id="20" creationId="{5A158DC6-5A83-4F49-8B30-1F5DA1EAEE10}"/>
          </ac:spMkLst>
        </pc:spChg>
        <pc:spChg chg="mod">
          <ac:chgData name="حصه بنت العتيبي" userId="c1fe605c-1aaf-4791-a440-af891effc177" providerId="ADAL" clId="{B98212F9-F62D-4840-9931-7C2A09E7C3CB}" dt="2021-12-13T05:44:34.259" v="20" actId="1076"/>
          <ac:spMkLst>
            <pc:docMk/>
            <pc:sldMk cId="2251966604" sldId="260"/>
            <ac:spMk id="22" creationId="{061BE508-EF79-4BD5-93E6-C7F87D165990}"/>
          </ac:spMkLst>
        </pc:spChg>
        <pc:spChg chg="mod">
          <ac:chgData name="حصه بنت العتيبي" userId="c1fe605c-1aaf-4791-a440-af891effc177" providerId="ADAL" clId="{B98212F9-F62D-4840-9931-7C2A09E7C3CB}" dt="2021-12-13T05:44:34.259" v="20" actId="1076"/>
          <ac:spMkLst>
            <pc:docMk/>
            <pc:sldMk cId="2251966604" sldId="260"/>
            <ac:spMk id="23" creationId="{B8B24328-8CCA-4DD3-9434-6645F229C7A8}"/>
          </ac:spMkLst>
        </pc:spChg>
        <pc:spChg chg="mod">
          <ac:chgData name="حصه بنت العتيبي" userId="c1fe605c-1aaf-4791-a440-af891effc177" providerId="ADAL" clId="{B98212F9-F62D-4840-9931-7C2A09E7C3CB}" dt="2021-12-13T05:44:34.259" v="20" actId="1076"/>
          <ac:spMkLst>
            <pc:docMk/>
            <pc:sldMk cId="2251966604" sldId="260"/>
            <ac:spMk id="24" creationId="{30F43F9D-E684-414E-8737-51FC7E717A29}"/>
          </ac:spMkLst>
        </pc:spChg>
        <pc:spChg chg="mod">
          <ac:chgData name="حصه بنت العتيبي" userId="c1fe605c-1aaf-4791-a440-af891effc177" providerId="ADAL" clId="{B98212F9-F62D-4840-9931-7C2A09E7C3CB}" dt="2021-12-13T05:44:34.259" v="20" actId="1076"/>
          <ac:spMkLst>
            <pc:docMk/>
            <pc:sldMk cId="2251966604" sldId="260"/>
            <ac:spMk id="25" creationId="{ADEADCDB-87F4-4A70-B782-6508AEF878CA}"/>
          </ac:spMkLst>
        </pc:spChg>
        <pc:spChg chg="mod">
          <ac:chgData name="حصه بنت العتيبي" userId="c1fe605c-1aaf-4791-a440-af891effc177" providerId="ADAL" clId="{B98212F9-F62D-4840-9931-7C2A09E7C3CB}" dt="2021-12-13T05:44:34.259" v="20" actId="1076"/>
          <ac:spMkLst>
            <pc:docMk/>
            <pc:sldMk cId="2251966604" sldId="260"/>
            <ac:spMk id="30" creationId="{0000AC5C-6258-422B-BCDB-D2960B730DDE}"/>
          </ac:spMkLst>
        </pc:spChg>
        <pc:spChg chg="mod">
          <ac:chgData name="حصه بنت العتيبي" userId="c1fe605c-1aaf-4791-a440-af891effc177" providerId="ADAL" clId="{B98212F9-F62D-4840-9931-7C2A09E7C3CB}" dt="2021-12-13T05:44:34.259" v="20" actId="1076"/>
          <ac:spMkLst>
            <pc:docMk/>
            <pc:sldMk cId="2251966604" sldId="260"/>
            <ac:spMk id="31" creationId="{B0FB45F9-ED76-4CF9-9B59-5060F6D5020A}"/>
          </ac:spMkLst>
        </pc:spChg>
        <pc:spChg chg="mod">
          <ac:chgData name="حصه بنت العتيبي" userId="c1fe605c-1aaf-4791-a440-af891effc177" providerId="ADAL" clId="{B98212F9-F62D-4840-9931-7C2A09E7C3CB}" dt="2021-12-13T05:44:34.259" v="20" actId="1076"/>
          <ac:spMkLst>
            <pc:docMk/>
            <pc:sldMk cId="2251966604" sldId="260"/>
            <ac:spMk id="32" creationId="{CDF8FAB0-84F5-456F-978E-E4D6381B8C4D}"/>
          </ac:spMkLst>
        </pc:spChg>
        <pc:spChg chg="mod">
          <ac:chgData name="حصه بنت العتيبي" userId="c1fe605c-1aaf-4791-a440-af891effc177" providerId="ADAL" clId="{B98212F9-F62D-4840-9931-7C2A09E7C3CB}" dt="2021-12-13T05:52:13.478" v="22" actId="113"/>
          <ac:spMkLst>
            <pc:docMk/>
            <pc:sldMk cId="2251966604" sldId="260"/>
            <ac:spMk id="33" creationId="{91B3C350-D8C8-4B7E-A631-D49374DF08F5}"/>
          </ac:spMkLst>
        </pc:spChg>
      </pc:sldChg>
      <pc:sldChg chg="addSp delSp modSp modTransition setBg">
        <pc:chgData name="حصه بنت العتيبي" userId="c1fe605c-1aaf-4791-a440-af891effc177" providerId="ADAL" clId="{B98212F9-F62D-4840-9931-7C2A09E7C3CB}" dt="2021-12-13T14:39:23.178" v="397" actId="14100"/>
        <pc:sldMkLst>
          <pc:docMk/>
          <pc:sldMk cId="2066296545" sldId="272"/>
        </pc:sldMkLst>
        <pc:picChg chg="mod">
          <ac:chgData name="حصه بنت العتيبي" userId="c1fe605c-1aaf-4791-a440-af891effc177" providerId="ADAL" clId="{B98212F9-F62D-4840-9931-7C2A09E7C3CB}" dt="2021-12-13T14:39:23.178" v="397" actId="14100"/>
          <ac:picMkLst>
            <pc:docMk/>
            <pc:sldMk cId="2066296545" sldId="272"/>
            <ac:picMk id="2" creationId="{7134EE5C-0B2F-4C81-AA9B-D195168A0ADF}"/>
          </ac:picMkLst>
        </pc:picChg>
        <pc:picChg chg="add del">
          <ac:chgData name="حصه بنت العتيبي" userId="c1fe605c-1aaf-4791-a440-af891effc177" providerId="ADAL" clId="{B98212F9-F62D-4840-9931-7C2A09E7C3CB}" dt="2021-12-13T05:43:02.024" v="7" actId="21"/>
          <ac:picMkLst>
            <pc:docMk/>
            <pc:sldMk cId="2066296545" sldId="272"/>
            <ac:picMk id="2050" creationId="{CFF94C78-B131-46AC-AD2B-B91BAB3B074A}"/>
          </ac:picMkLst>
        </pc:picChg>
      </pc:sldChg>
      <pc:sldChg chg="add del">
        <pc:chgData name="حصه بنت العتيبي" userId="c1fe605c-1aaf-4791-a440-af891effc177" providerId="ADAL" clId="{B98212F9-F62D-4840-9931-7C2A09E7C3CB}" dt="2021-12-13T18:22:56.909" v="1298" actId="47"/>
        <pc:sldMkLst>
          <pc:docMk/>
          <pc:sldMk cId="3554128278" sldId="276"/>
        </pc:sldMkLst>
      </pc:sldChg>
      <pc:sldChg chg="addSp delSp modSp add mod modAnim">
        <pc:chgData name="حصه بنت العتيبي" userId="c1fe605c-1aaf-4791-a440-af891effc177" providerId="ADAL" clId="{B98212F9-F62D-4840-9931-7C2A09E7C3CB}" dt="2021-12-13T17:34:27.999" v="1087"/>
        <pc:sldMkLst>
          <pc:docMk/>
          <pc:sldMk cId="0" sldId="284"/>
        </pc:sldMkLst>
        <pc:spChg chg="add del mod">
          <ac:chgData name="حصه بنت العتيبي" userId="c1fe605c-1aaf-4791-a440-af891effc177" providerId="ADAL" clId="{B98212F9-F62D-4840-9931-7C2A09E7C3CB}" dt="2021-12-13T16:44:12.770" v="653" actId="478"/>
          <ac:spMkLst>
            <pc:docMk/>
            <pc:sldMk cId="0" sldId="284"/>
            <ac:spMk id="3" creationId="{A22766B5-D0BF-4D2B-B2FA-351A5B605939}"/>
          </ac:spMkLst>
        </pc:spChg>
        <pc:spChg chg="add mod">
          <ac:chgData name="حصه بنت العتيبي" userId="c1fe605c-1aaf-4791-a440-af891effc177" providerId="ADAL" clId="{B98212F9-F62D-4840-9931-7C2A09E7C3CB}" dt="2021-12-13T16:46:00.832" v="663" actId="403"/>
          <ac:spMkLst>
            <pc:docMk/>
            <pc:sldMk cId="0" sldId="284"/>
            <ac:spMk id="41" creationId="{5B2668E7-449C-4E9A-A96D-4BF110D35CE7}"/>
          </ac:spMkLst>
        </pc:spChg>
        <pc:spChg chg="del">
          <ac:chgData name="حصه بنت العتيبي" userId="c1fe605c-1aaf-4791-a440-af891effc177" providerId="ADAL" clId="{B98212F9-F62D-4840-9931-7C2A09E7C3CB}" dt="2021-12-13T16:44:10.618" v="652" actId="478"/>
          <ac:spMkLst>
            <pc:docMk/>
            <pc:sldMk cId="0" sldId="284"/>
            <ac:spMk id="2385" creationId="{00000000-0000-0000-0000-000000000000}"/>
          </ac:spMkLst>
        </pc:spChg>
        <pc:spChg chg="mod">
          <ac:chgData name="حصه بنت العتيبي" userId="c1fe605c-1aaf-4791-a440-af891effc177" providerId="ADAL" clId="{B98212F9-F62D-4840-9931-7C2A09E7C3CB}" dt="2021-12-13T16:47:31.376" v="689" actId="20577"/>
          <ac:spMkLst>
            <pc:docMk/>
            <pc:sldMk cId="0" sldId="284"/>
            <ac:spMk id="2390" creationId="{00000000-0000-0000-0000-000000000000}"/>
          </ac:spMkLst>
        </pc:spChg>
        <pc:spChg chg="mod">
          <ac:chgData name="حصه بنت العتيبي" userId="c1fe605c-1aaf-4791-a440-af891effc177" providerId="ADAL" clId="{B98212F9-F62D-4840-9931-7C2A09E7C3CB}" dt="2021-12-13T16:56:06.029" v="757" actId="207"/>
          <ac:spMkLst>
            <pc:docMk/>
            <pc:sldMk cId="0" sldId="284"/>
            <ac:spMk id="2391" creationId="{00000000-0000-0000-0000-000000000000}"/>
          </ac:spMkLst>
        </pc:spChg>
        <pc:spChg chg="del mod">
          <ac:chgData name="حصه بنت العتيبي" userId="c1fe605c-1aaf-4791-a440-af891effc177" providerId="ADAL" clId="{B98212F9-F62D-4840-9931-7C2A09E7C3CB}" dt="2021-12-13T16:51:19.871" v="743" actId="478"/>
          <ac:spMkLst>
            <pc:docMk/>
            <pc:sldMk cId="0" sldId="284"/>
            <ac:spMk id="2392" creationId="{00000000-0000-0000-0000-000000000000}"/>
          </ac:spMkLst>
        </pc:spChg>
        <pc:spChg chg="del">
          <ac:chgData name="حصه بنت العتيبي" userId="c1fe605c-1aaf-4791-a440-af891effc177" providerId="ADAL" clId="{B98212F9-F62D-4840-9931-7C2A09E7C3CB}" dt="2021-12-13T16:51:29.418" v="744" actId="478"/>
          <ac:spMkLst>
            <pc:docMk/>
            <pc:sldMk cId="0" sldId="284"/>
            <ac:spMk id="2393" creationId="{00000000-0000-0000-0000-000000000000}"/>
          </ac:spMkLst>
        </pc:spChg>
        <pc:spChg chg="del">
          <ac:chgData name="حصه بنت العتيبي" userId="c1fe605c-1aaf-4791-a440-af891effc177" providerId="ADAL" clId="{B98212F9-F62D-4840-9931-7C2A09E7C3CB}" dt="2021-12-13T16:47:55.922" v="691" actId="478"/>
          <ac:spMkLst>
            <pc:docMk/>
            <pc:sldMk cId="0" sldId="284"/>
            <ac:spMk id="2394" creationId="{00000000-0000-0000-0000-000000000000}"/>
          </ac:spMkLst>
        </pc:spChg>
        <pc:spChg chg="mod">
          <ac:chgData name="حصه بنت العتيبي" userId="c1fe605c-1aaf-4791-a440-af891effc177" providerId="ADAL" clId="{B98212F9-F62D-4840-9931-7C2A09E7C3CB}" dt="2021-12-13T17:15:12.986" v="896" actId="1076"/>
          <ac:spMkLst>
            <pc:docMk/>
            <pc:sldMk cId="0" sldId="284"/>
            <ac:spMk id="2397" creationId="{00000000-0000-0000-0000-000000000000}"/>
          </ac:spMkLst>
        </pc:spChg>
        <pc:spChg chg="mod">
          <ac:chgData name="حصه بنت العتيبي" userId="c1fe605c-1aaf-4791-a440-af891effc177" providerId="ADAL" clId="{B98212F9-F62D-4840-9931-7C2A09E7C3CB}" dt="2021-12-13T17:15:01.919" v="893" actId="20577"/>
          <ac:spMkLst>
            <pc:docMk/>
            <pc:sldMk cId="0" sldId="284"/>
            <ac:spMk id="2398" creationId="{00000000-0000-0000-0000-000000000000}"/>
          </ac:spMkLst>
        </pc:spChg>
        <pc:spChg chg="mod">
          <ac:chgData name="حصه بنت العتيبي" userId="c1fe605c-1aaf-4791-a440-af891effc177" providerId="ADAL" clId="{B98212F9-F62D-4840-9931-7C2A09E7C3CB}" dt="2021-12-13T16:55:55.331" v="755" actId="113"/>
          <ac:spMkLst>
            <pc:docMk/>
            <pc:sldMk cId="0" sldId="284"/>
            <ac:spMk id="2399" creationId="{00000000-0000-0000-0000-000000000000}"/>
          </ac:spMkLst>
        </pc:spChg>
        <pc:spChg chg="del mod">
          <ac:chgData name="حصه بنت العتيبي" userId="c1fe605c-1aaf-4791-a440-af891effc177" providerId="ADAL" clId="{B98212F9-F62D-4840-9931-7C2A09E7C3CB}" dt="2021-12-13T16:51:50.944" v="748" actId="478"/>
          <ac:spMkLst>
            <pc:docMk/>
            <pc:sldMk cId="0" sldId="284"/>
            <ac:spMk id="2400" creationId="{00000000-0000-0000-0000-000000000000}"/>
          </ac:spMkLst>
        </pc:spChg>
        <pc:spChg chg="del">
          <ac:chgData name="حصه بنت العتيبي" userId="c1fe605c-1aaf-4791-a440-af891effc177" providerId="ADAL" clId="{B98212F9-F62D-4840-9931-7C2A09E7C3CB}" dt="2021-12-13T16:48:04.958" v="693" actId="478"/>
          <ac:spMkLst>
            <pc:docMk/>
            <pc:sldMk cId="0" sldId="284"/>
            <ac:spMk id="2401" creationId="{00000000-0000-0000-0000-000000000000}"/>
          </ac:spMkLst>
        </pc:spChg>
        <pc:spChg chg="mod">
          <ac:chgData name="حصه بنت العتيبي" userId="c1fe605c-1aaf-4791-a440-af891effc177" providerId="ADAL" clId="{B98212F9-F62D-4840-9931-7C2A09E7C3CB}" dt="2021-12-13T17:32:24.264" v="1031" actId="1076"/>
          <ac:spMkLst>
            <pc:docMk/>
            <pc:sldMk cId="0" sldId="284"/>
            <ac:spMk id="2405" creationId="{00000000-0000-0000-0000-000000000000}"/>
          </ac:spMkLst>
        </pc:spChg>
        <pc:spChg chg="mod">
          <ac:chgData name="حصه بنت العتيبي" userId="c1fe605c-1aaf-4791-a440-af891effc177" providerId="ADAL" clId="{B98212F9-F62D-4840-9931-7C2A09E7C3CB}" dt="2021-12-13T17:17:00.586" v="944" actId="113"/>
          <ac:spMkLst>
            <pc:docMk/>
            <pc:sldMk cId="0" sldId="284"/>
            <ac:spMk id="2406" creationId="{00000000-0000-0000-0000-000000000000}"/>
          </ac:spMkLst>
        </pc:spChg>
        <pc:spChg chg="del">
          <ac:chgData name="حصه بنت العتيبي" userId="c1fe605c-1aaf-4791-a440-af891effc177" providerId="ADAL" clId="{B98212F9-F62D-4840-9931-7C2A09E7C3CB}" dt="2021-12-13T17:16:50.103" v="940" actId="478"/>
          <ac:spMkLst>
            <pc:docMk/>
            <pc:sldMk cId="0" sldId="284"/>
            <ac:spMk id="2407" creationId="{00000000-0000-0000-0000-000000000000}"/>
          </ac:spMkLst>
        </pc:spChg>
        <pc:spChg chg="del">
          <ac:chgData name="حصه بنت العتيبي" userId="c1fe605c-1aaf-4791-a440-af891effc177" providerId="ADAL" clId="{B98212F9-F62D-4840-9931-7C2A09E7C3CB}" dt="2021-12-13T16:48:13.979" v="695" actId="478"/>
          <ac:spMkLst>
            <pc:docMk/>
            <pc:sldMk cId="0" sldId="284"/>
            <ac:spMk id="2408" creationId="{00000000-0000-0000-0000-000000000000}"/>
          </ac:spMkLst>
        </pc:spChg>
        <pc:spChg chg="mod">
          <ac:chgData name="حصه بنت العتيبي" userId="c1fe605c-1aaf-4791-a440-af891effc177" providerId="ADAL" clId="{B98212F9-F62D-4840-9931-7C2A09E7C3CB}" dt="2021-12-13T16:50:15.236" v="726" actId="20577"/>
          <ac:spMkLst>
            <pc:docMk/>
            <pc:sldMk cId="0" sldId="284"/>
            <ac:spMk id="2412" creationId="{00000000-0000-0000-0000-000000000000}"/>
          </ac:spMkLst>
        </pc:spChg>
        <pc:spChg chg="mod">
          <ac:chgData name="حصه بنت العتيبي" userId="c1fe605c-1aaf-4791-a440-af891effc177" providerId="ADAL" clId="{B98212F9-F62D-4840-9931-7C2A09E7C3CB}" dt="2021-12-13T16:56:01.786" v="756" actId="207"/>
          <ac:spMkLst>
            <pc:docMk/>
            <pc:sldMk cId="0" sldId="284"/>
            <ac:spMk id="2413" creationId="{00000000-0000-0000-0000-000000000000}"/>
          </ac:spMkLst>
        </pc:spChg>
        <pc:spChg chg="del mod">
          <ac:chgData name="حصه بنت العتيبي" userId="c1fe605c-1aaf-4791-a440-af891effc177" providerId="ADAL" clId="{B98212F9-F62D-4840-9931-7C2A09E7C3CB}" dt="2021-12-13T16:51:05.681" v="739" actId="478"/>
          <ac:spMkLst>
            <pc:docMk/>
            <pc:sldMk cId="0" sldId="284"/>
            <ac:spMk id="2414" creationId="{00000000-0000-0000-0000-000000000000}"/>
          </ac:spMkLst>
        </pc:spChg>
        <pc:spChg chg="del">
          <ac:chgData name="حصه بنت العتيبي" userId="c1fe605c-1aaf-4791-a440-af891effc177" providerId="ADAL" clId="{B98212F9-F62D-4840-9931-7C2A09E7C3CB}" dt="2021-12-13T16:48:00.547" v="692" actId="478"/>
          <ac:spMkLst>
            <pc:docMk/>
            <pc:sldMk cId="0" sldId="284"/>
            <ac:spMk id="2415" creationId="{00000000-0000-0000-0000-000000000000}"/>
          </ac:spMkLst>
        </pc:spChg>
        <pc:spChg chg="mod">
          <ac:chgData name="حصه بنت العتيبي" userId="c1fe605c-1aaf-4791-a440-af891effc177" providerId="ADAL" clId="{B98212F9-F62D-4840-9931-7C2A09E7C3CB}" dt="2021-12-13T17:16:19.404" v="933" actId="20577"/>
          <ac:spMkLst>
            <pc:docMk/>
            <pc:sldMk cId="0" sldId="284"/>
            <ac:spMk id="2419" creationId="{00000000-0000-0000-0000-000000000000}"/>
          </ac:spMkLst>
        </pc:spChg>
        <pc:spChg chg="mod">
          <ac:chgData name="حصه بنت العتيبي" userId="c1fe605c-1aaf-4791-a440-af891effc177" providerId="ADAL" clId="{B98212F9-F62D-4840-9931-7C2A09E7C3CB}" dt="2021-12-13T17:15:45.040" v="901" actId="207"/>
          <ac:spMkLst>
            <pc:docMk/>
            <pc:sldMk cId="0" sldId="284"/>
            <ac:spMk id="2420" creationId="{00000000-0000-0000-0000-000000000000}"/>
          </ac:spMkLst>
        </pc:spChg>
        <pc:spChg chg="del">
          <ac:chgData name="حصه بنت العتيبي" userId="c1fe605c-1aaf-4791-a440-af891effc177" providerId="ADAL" clId="{B98212F9-F62D-4840-9931-7C2A09E7C3CB}" dt="2021-12-13T17:15:27.636" v="897" actId="478"/>
          <ac:spMkLst>
            <pc:docMk/>
            <pc:sldMk cId="0" sldId="284"/>
            <ac:spMk id="2421" creationId="{00000000-0000-0000-0000-000000000000}"/>
          </ac:spMkLst>
        </pc:spChg>
        <pc:spChg chg="del">
          <ac:chgData name="حصه بنت العتيبي" userId="c1fe605c-1aaf-4791-a440-af891effc177" providerId="ADAL" clId="{B98212F9-F62D-4840-9931-7C2A09E7C3CB}" dt="2021-12-13T17:15:30.793" v="898" actId="478"/>
          <ac:spMkLst>
            <pc:docMk/>
            <pc:sldMk cId="0" sldId="284"/>
            <ac:spMk id="2422" creationId="{00000000-0000-0000-0000-000000000000}"/>
          </ac:spMkLst>
        </pc:spChg>
        <pc:spChg chg="del">
          <ac:chgData name="حصه بنت العتيبي" userId="c1fe605c-1aaf-4791-a440-af891effc177" providerId="ADAL" clId="{B98212F9-F62D-4840-9931-7C2A09E7C3CB}" dt="2021-12-13T16:48:10.059" v="694" actId="478"/>
          <ac:spMkLst>
            <pc:docMk/>
            <pc:sldMk cId="0" sldId="284"/>
            <ac:spMk id="2423" creationId="{00000000-0000-0000-0000-000000000000}"/>
          </ac:spMkLst>
        </pc:spChg>
        <pc:grpChg chg="mod">
          <ac:chgData name="حصه بنت العتيبي" userId="c1fe605c-1aaf-4791-a440-af891effc177" providerId="ADAL" clId="{B98212F9-F62D-4840-9931-7C2A09E7C3CB}" dt="2021-12-13T16:50:36.808" v="731" actId="1076"/>
          <ac:grpSpMkLst>
            <pc:docMk/>
            <pc:sldMk cId="0" sldId="284"/>
            <ac:grpSpMk id="2387" creationId="{00000000-0000-0000-0000-000000000000}"/>
          </ac:grpSpMkLst>
        </pc:grpChg>
        <pc:grpChg chg="mod">
          <ac:chgData name="حصه بنت العتيبي" userId="c1fe605c-1aaf-4791-a440-af891effc177" providerId="ADAL" clId="{B98212F9-F62D-4840-9931-7C2A09E7C3CB}" dt="2021-12-13T17:17:16.407" v="946" actId="1076"/>
          <ac:grpSpMkLst>
            <pc:docMk/>
            <pc:sldMk cId="0" sldId="284"/>
            <ac:grpSpMk id="2395" creationId="{00000000-0000-0000-0000-000000000000}"/>
          </ac:grpSpMkLst>
        </pc:grpChg>
        <pc:grpChg chg="mod">
          <ac:chgData name="حصه بنت العتيبي" userId="c1fe605c-1aaf-4791-a440-af891effc177" providerId="ADAL" clId="{B98212F9-F62D-4840-9931-7C2A09E7C3CB}" dt="2021-12-13T17:17:11.230" v="945" actId="1076"/>
          <ac:grpSpMkLst>
            <pc:docMk/>
            <pc:sldMk cId="0" sldId="284"/>
            <ac:grpSpMk id="2402" creationId="{00000000-0000-0000-0000-000000000000}"/>
          </ac:grpSpMkLst>
        </pc:grpChg>
        <pc:grpChg chg="mod">
          <ac:chgData name="حصه بنت العتيبي" userId="c1fe605c-1aaf-4791-a440-af891effc177" providerId="ADAL" clId="{B98212F9-F62D-4840-9931-7C2A09E7C3CB}" dt="2021-12-13T16:50:27.620" v="729" actId="1076"/>
          <ac:grpSpMkLst>
            <pc:docMk/>
            <pc:sldMk cId="0" sldId="284"/>
            <ac:grpSpMk id="2409" creationId="{00000000-0000-0000-0000-000000000000}"/>
          </ac:grpSpMkLst>
        </pc:grpChg>
        <pc:grpChg chg="mod">
          <ac:chgData name="حصه بنت العتيبي" userId="c1fe605c-1aaf-4791-a440-af891effc177" providerId="ADAL" clId="{B98212F9-F62D-4840-9931-7C2A09E7C3CB}" dt="2021-12-13T17:16:29.962" v="936" actId="14100"/>
          <ac:grpSpMkLst>
            <pc:docMk/>
            <pc:sldMk cId="0" sldId="284"/>
            <ac:grpSpMk id="2416" creationId="{00000000-0000-0000-0000-000000000000}"/>
          </ac:grpSpMkLst>
        </pc:grpChg>
      </pc:sldChg>
      <pc:sldChg chg="modSp add">
        <pc:chgData name="حصه بنت العتيبي" userId="c1fe605c-1aaf-4791-a440-af891effc177" providerId="ADAL" clId="{B98212F9-F62D-4840-9931-7C2A09E7C3CB}" dt="2021-12-13T17:42:05.688" v="1093" actId="1076"/>
        <pc:sldMkLst>
          <pc:docMk/>
          <pc:sldMk cId="1819368995" sldId="285"/>
        </pc:sldMkLst>
        <pc:picChg chg="mod">
          <ac:chgData name="حصه بنت العتيبي" userId="c1fe605c-1aaf-4791-a440-af891effc177" providerId="ADAL" clId="{B98212F9-F62D-4840-9931-7C2A09E7C3CB}" dt="2021-12-13T17:42:05.688" v="1093" actId="1076"/>
          <ac:picMkLst>
            <pc:docMk/>
            <pc:sldMk cId="1819368995" sldId="285"/>
            <ac:picMk id="1026" creationId="{5BCFC523-A57B-433B-A719-F14194EF62E6}"/>
          </ac:picMkLst>
        </pc:picChg>
      </pc:sldChg>
      <pc:sldChg chg="modSp mod modTransition">
        <pc:chgData name="حصه بنت العتيبي" userId="c1fe605c-1aaf-4791-a440-af891effc177" providerId="ADAL" clId="{B98212F9-F62D-4840-9931-7C2A09E7C3CB}" dt="2021-12-13T08:47:04.436" v="394"/>
        <pc:sldMkLst>
          <pc:docMk/>
          <pc:sldMk cId="3995463905" sldId="290"/>
        </pc:sldMkLst>
        <pc:spChg chg="mod">
          <ac:chgData name="حصه بنت العتيبي" userId="c1fe605c-1aaf-4791-a440-af891effc177" providerId="ADAL" clId="{B98212F9-F62D-4840-9931-7C2A09E7C3CB}" dt="2021-12-13T05:44:06.588" v="16" actId="113"/>
          <ac:spMkLst>
            <pc:docMk/>
            <pc:sldMk cId="3995463905" sldId="290"/>
            <ac:spMk id="2" creationId="{36EE1670-E24E-4A26-B023-F75F2E2724B6}"/>
          </ac:spMkLst>
        </pc:spChg>
      </pc:sldChg>
      <pc:sldChg chg="addSp delSp modSp mod modTransition">
        <pc:chgData name="حصه بنت العتيبي" userId="c1fe605c-1aaf-4791-a440-af891effc177" providerId="ADAL" clId="{B98212F9-F62D-4840-9931-7C2A09E7C3CB}" dt="2021-12-13T17:47:26.514" v="1159" actId="164"/>
        <pc:sldMkLst>
          <pc:docMk/>
          <pc:sldMk cId="2759227447" sldId="291"/>
        </pc:sldMkLst>
        <pc:spChg chg="add mod">
          <ac:chgData name="حصه بنت العتيبي" userId="c1fe605c-1aaf-4791-a440-af891effc177" providerId="ADAL" clId="{B98212F9-F62D-4840-9931-7C2A09E7C3CB}" dt="2021-12-13T17:47:26.514" v="1159" actId="164"/>
          <ac:spMkLst>
            <pc:docMk/>
            <pc:sldMk cId="2759227447" sldId="291"/>
            <ac:spMk id="5" creationId="{2B2F39B3-996A-4B45-80D6-1B1BE43FBEB2}"/>
          </ac:spMkLst>
        </pc:spChg>
        <pc:grpChg chg="add mod">
          <ac:chgData name="حصه بنت العتيبي" userId="c1fe605c-1aaf-4791-a440-af891effc177" providerId="ADAL" clId="{B98212F9-F62D-4840-9931-7C2A09E7C3CB}" dt="2021-12-13T17:47:26.514" v="1159" actId="164"/>
          <ac:grpSpMkLst>
            <pc:docMk/>
            <pc:sldMk cId="2759227447" sldId="291"/>
            <ac:grpSpMk id="6" creationId="{FD24199B-37B6-42A6-9DB8-B239C7A933A2}"/>
          </ac:grpSpMkLst>
        </pc:grpChg>
        <pc:picChg chg="del mod">
          <ac:chgData name="حصه بنت العتيبي" userId="c1fe605c-1aaf-4791-a440-af891effc177" providerId="ADAL" clId="{B98212F9-F62D-4840-9931-7C2A09E7C3CB}" dt="2021-12-13T17:44:23.678" v="1096" actId="478"/>
          <ac:picMkLst>
            <pc:docMk/>
            <pc:sldMk cId="2759227447" sldId="291"/>
            <ac:picMk id="3" creationId="{D11FD159-2E2F-44CD-9915-55C6EC95C300}"/>
          </ac:picMkLst>
        </pc:picChg>
        <pc:picChg chg="add mod modCrop">
          <ac:chgData name="حصه بنت العتيبي" userId="c1fe605c-1aaf-4791-a440-af891effc177" providerId="ADAL" clId="{B98212F9-F62D-4840-9931-7C2A09E7C3CB}" dt="2021-12-13T17:47:26.514" v="1159" actId="164"/>
          <ac:picMkLst>
            <pc:docMk/>
            <pc:sldMk cId="2759227447" sldId="291"/>
            <ac:picMk id="4" creationId="{C1AA3582-3F86-4E7F-9951-133F51CDDECF}"/>
          </ac:picMkLst>
        </pc:picChg>
      </pc:sldChg>
      <pc:sldChg chg="addSp delSp modSp new mod modTransition modAnim">
        <pc:chgData name="حصه بنت العتيبي" userId="c1fe605c-1aaf-4791-a440-af891effc177" providerId="ADAL" clId="{B98212F9-F62D-4840-9931-7C2A09E7C3CB}" dt="2021-12-13T19:09:01.362" v="1528" actId="13822"/>
        <pc:sldMkLst>
          <pc:docMk/>
          <pc:sldMk cId="3788571208" sldId="292"/>
        </pc:sldMkLst>
        <pc:spChg chg="add mod">
          <ac:chgData name="حصه بنت العتيبي" userId="c1fe605c-1aaf-4791-a440-af891effc177" providerId="ADAL" clId="{B98212F9-F62D-4840-9931-7C2A09E7C3CB}" dt="2021-12-13T06:08:00.453" v="194" actId="207"/>
          <ac:spMkLst>
            <pc:docMk/>
            <pc:sldMk cId="3788571208" sldId="292"/>
            <ac:spMk id="7" creationId="{D5FEEFA7-E432-4C89-A13A-BD682D7EA56D}"/>
          </ac:spMkLst>
        </pc:spChg>
        <pc:spChg chg="add mod">
          <ac:chgData name="حصه بنت العتيبي" userId="c1fe605c-1aaf-4791-a440-af891effc177" providerId="ADAL" clId="{B98212F9-F62D-4840-9931-7C2A09E7C3CB}" dt="2021-12-13T19:09:01.362" v="1528" actId="13822"/>
          <ac:spMkLst>
            <pc:docMk/>
            <pc:sldMk cId="3788571208" sldId="292"/>
            <ac:spMk id="8" creationId="{7A7627BF-4FF7-4550-809F-0AA861A753C0}"/>
          </ac:spMkLst>
        </pc:spChg>
        <pc:grpChg chg="add mod">
          <ac:chgData name="حصه بنت العتيبي" userId="c1fe605c-1aaf-4791-a440-af891effc177" providerId="ADAL" clId="{B98212F9-F62D-4840-9931-7C2A09E7C3CB}" dt="2021-12-13T05:57:33.862" v="51" actId="164"/>
          <ac:grpSpMkLst>
            <pc:docMk/>
            <pc:sldMk cId="3788571208" sldId="292"/>
            <ac:grpSpMk id="6" creationId="{AF63BCE6-B430-4BEA-89B9-356BD5EF2973}"/>
          </ac:grpSpMkLst>
        </pc:grpChg>
        <pc:graphicFrameChg chg="add del modGraphic">
          <ac:chgData name="حصه بنت العتيبي" userId="c1fe605c-1aaf-4791-a440-af891effc177" providerId="ADAL" clId="{B98212F9-F62D-4840-9931-7C2A09E7C3CB}" dt="2021-12-13T14:48:38.177" v="404" actId="478"/>
          <ac:graphicFrameMkLst>
            <pc:docMk/>
            <pc:sldMk cId="3788571208" sldId="292"/>
            <ac:graphicFrameMk id="4" creationId="{D26CA195-D6A3-4F01-B141-1FEEEC03F3ED}"/>
          </ac:graphicFrameMkLst>
        </pc:graphicFrameChg>
        <pc:picChg chg="add mod modCrop">
          <ac:chgData name="حصه بنت العتيبي" userId="c1fe605c-1aaf-4791-a440-af891effc177" providerId="ADAL" clId="{B98212F9-F62D-4840-9931-7C2A09E7C3CB}" dt="2021-12-13T05:57:33.862" v="51" actId="164"/>
          <ac:picMkLst>
            <pc:docMk/>
            <pc:sldMk cId="3788571208" sldId="292"/>
            <ac:picMk id="3" creationId="{52A59529-916E-41D0-8DCC-C49E51B7BBF1}"/>
          </ac:picMkLst>
        </pc:picChg>
        <pc:picChg chg="add mod modCrop">
          <ac:chgData name="حصه بنت العتيبي" userId="c1fe605c-1aaf-4791-a440-af891effc177" providerId="ADAL" clId="{B98212F9-F62D-4840-9931-7C2A09E7C3CB}" dt="2021-12-13T05:57:33.862" v="51" actId="164"/>
          <ac:picMkLst>
            <pc:docMk/>
            <pc:sldMk cId="3788571208" sldId="292"/>
            <ac:picMk id="5" creationId="{28DF1CE0-C859-4BBD-A1D2-F0B4D55D3856}"/>
          </ac:picMkLst>
        </pc:picChg>
        <pc:picChg chg="add mod">
          <ac:chgData name="حصه بنت العتيبي" userId="c1fe605c-1aaf-4791-a440-af891effc177" providerId="ADAL" clId="{B98212F9-F62D-4840-9931-7C2A09E7C3CB}" dt="2021-12-13T14:49:16.307" v="408" actId="1076"/>
          <ac:picMkLst>
            <pc:docMk/>
            <pc:sldMk cId="3788571208" sldId="292"/>
            <ac:picMk id="3074" creationId="{167B370A-07F6-4AFA-9AE4-838CE4BDD54F}"/>
          </ac:picMkLst>
        </pc:picChg>
      </pc:sldChg>
      <pc:sldChg chg="addSp modSp new mod modTransition modAnim">
        <pc:chgData name="حصه بنت العتيبي" userId="c1fe605c-1aaf-4791-a440-af891effc177" providerId="ADAL" clId="{B98212F9-F62D-4840-9931-7C2A09E7C3CB}" dt="2021-12-13T18:24:21.631" v="1316" actId="1076"/>
        <pc:sldMkLst>
          <pc:docMk/>
          <pc:sldMk cId="3837870261" sldId="293"/>
        </pc:sldMkLst>
        <pc:spChg chg="add mod">
          <ac:chgData name="حصه بنت العتيبي" userId="c1fe605c-1aaf-4791-a440-af891effc177" providerId="ADAL" clId="{B98212F9-F62D-4840-9931-7C2A09E7C3CB}" dt="2021-12-13T18:11:49.500" v="1231" actId="1076"/>
          <ac:spMkLst>
            <pc:docMk/>
            <pc:sldMk cId="3837870261" sldId="293"/>
            <ac:spMk id="3" creationId="{55EBAC75-9B8E-4C72-9D19-B9D4F9838C57}"/>
          </ac:spMkLst>
        </pc:spChg>
        <pc:grpChg chg="add mod">
          <ac:chgData name="حصه بنت العتيبي" userId="c1fe605c-1aaf-4791-a440-af891effc177" providerId="ADAL" clId="{B98212F9-F62D-4840-9931-7C2A09E7C3CB}" dt="2021-12-13T17:59:53.108" v="1199" actId="164"/>
          <ac:grpSpMkLst>
            <pc:docMk/>
            <pc:sldMk cId="3837870261" sldId="293"/>
            <ac:grpSpMk id="4" creationId="{9888B4C3-59C3-47BD-A901-F1D4216B71AF}"/>
          </ac:grpSpMkLst>
        </pc:grpChg>
        <pc:picChg chg="add mod modCrop">
          <ac:chgData name="حصه بنت العتيبي" userId="c1fe605c-1aaf-4791-a440-af891effc177" providerId="ADAL" clId="{B98212F9-F62D-4840-9931-7C2A09E7C3CB}" dt="2021-12-13T18:11:49.500" v="1231" actId="1076"/>
          <ac:picMkLst>
            <pc:docMk/>
            <pc:sldMk cId="3837870261" sldId="293"/>
            <ac:picMk id="2" creationId="{33ACF4BC-BAD0-4A95-94E8-90878E1B34B0}"/>
          </ac:picMkLst>
        </pc:picChg>
        <pc:picChg chg="add mod">
          <ac:chgData name="حصه بنت العتيبي" userId="c1fe605c-1aaf-4791-a440-af891effc177" providerId="ADAL" clId="{B98212F9-F62D-4840-9931-7C2A09E7C3CB}" dt="2021-12-13T18:24:21.631" v="1316" actId="1076"/>
          <ac:picMkLst>
            <pc:docMk/>
            <pc:sldMk cId="3837870261" sldId="293"/>
            <ac:picMk id="6" creationId="{999E3BD0-CB81-4669-BA60-93A77CABB132}"/>
          </ac:picMkLst>
        </pc:picChg>
        <pc:picChg chg="add mod">
          <ac:chgData name="حصه بنت العتيبي" userId="c1fe605c-1aaf-4791-a440-af891effc177" providerId="ADAL" clId="{B98212F9-F62D-4840-9931-7C2A09E7C3CB}" dt="2021-12-13T18:24:19.509" v="1315" actId="1076"/>
          <ac:picMkLst>
            <pc:docMk/>
            <pc:sldMk cId="3837870261" sldId="293"/>
            <ac:picMk id="2050" creationId="{92A0D054-590A-411D-898C-51B68A126D6B}"/>
          </ac:picMkLst>
        </pc:picChg>
      </pc:sldChg>
      <pc:sldChg chg="addSp delSp modSp add mod modTransition setBg delAnim modAnim modNotesTx">
        <pc:chgData name="حصه بنت العتيبي" userId="c1fe605c-1aaf-4791-a440-af891effc177" providerId="ADAL" clId="{B98212F9-F62D-4840-9931-7C2A09E7C3CB}" dt="2021-12-13T16:03:41.946" v="648" actId="13926"/>
        <pc:sldMkLst>
          <pc:docMk/>
          <pc:sldMk cId="866296074" sldId="294"/>
        </pc:sldMkLst>
        <pc:spChg chg="del">
          <ac:chgData name="حصه بنت العتيبي" userId="c1fe605c-1aaf-4791-a440-af891effc177" providerId="ADAL" clId="{B98212F9-F62D-4840-9931-7C2A09E7C3CB}" dt="2021-12-13T06:23:05.400" v="281" actId="478"/>
          <ac:spMkLst>
            <pc:docMk/>
            <pc:sldMk cId="866296074" sldId="294"/>
            <ac:spMk id="7" creationId="{D5FEEFA7-E432-4C89-A13A-BD682D7EA56D}"/>
          </ac:spMkLst>
        </pc:spChg>
        <pc:spChg chg="del">
          <ac:chgData name="حصه بنت العتيبي" userId="c1fe605c-1aaf-4791-a440-af891effc177" providerId="ADAL" clId="{B98212F9-F62D-4840-9931-7C2A09E7C3CB}" dt="2021-12-13T06:23:18.894" v="284" actId="478"/>
          <ac:spMkLst>
            <pc:docMk/>
            <pc:sldMk cId="866296074" sldId="294"/>
            <ac:spMk id="8" creationId="{7A7627BF-4FF7-4550-809F-0AA861A753C0}"/>
          </ac:spMkLst>
        </pc:spChg>
        <pc:spChg chg="add del mod">
          <ac:chgData name="حصه بنت العتيبي" userId="c1fe605c-1aaf-4791-a440-af891effc177" providerId="ADAL" clId="{B98212F9-F62D-4840-9931-7C2A09E7C3CB}" dt="2021-12-13T06:28:59.529" v="294"/>
          <ac:spMkLst>
            <pc:docMk/>
            <pc:sldMk cId="866296074" sldId="294"/>
            <ac:spMk id="10" creationId="{95137098-77D4-44F5-BB32-42C18AE6E9FA}"/>
          </ac:spMkLst>
        </pc:spChg>
        <pc:spChg chg="add mod">
          <ac:chgData name="حصه بنت العتيبي" userId="c1fe605c-1aaf-4791-a440-af891effc177" providerId="ADAL" clId="{B98212F9-F62D-4840-9931-7C2A09E7C3CB}" dt="2021-12-13T16:03:41.946" v="648" actId="13926"/>
          <ac:spMkLst>
            <pc:docMk/>
            <pc:sldMk cId="866296074" sldId="294"/>
            <ac:spMk id="11" creationId="{D21398D2-2ECD-4D1C-A1B0-01FA1D50E513}"/>
          </ac:spMkLst>
        </pc:spChg>
        <pc:spChg chg="add del mod">
          <ac:chgData name="حصه بنت العتيبي" userId="c1fe605c-1aaf-4791-a440-af891effc177" providerId="ADAL" clId="{B98212F9-F62D-4840-9931-7C2A09E7C3CB}" dt="2021-12-13T06:38:52.706" v="332"/>
          <ac:spMkLst>
            <pc:docMk/>
            <pc:sldMk cId="866296074" sldId="294"/>
            <ac:spMk id="14" creationId="{0CA7F435-4DC0-491F-93BF-8E6D2A0B17E0}"/>
          </ac:spMkLst>
        </pc:spChg>
        <pc:spChg chg="add mod">
          <ac:chgData name="حصه بنت العتيبي" userId="c1fe605c-1aaf-4791-a440-af891effc177" providerId="ADAL" clId="{B98212F9-F62D-4840-9931-7C2A09E7C3CB}" dt="2021-12-13T15:53:30.054" v="640" actId="20577"/>
          <ac:spMkLst>
            <pc:docMk/>
            <pc:sldMk cId="866296074" sldId="294"/>
            <ac:spMk id="15" creationId="{B8B5F518-54C4-436C-A04F-13EC885A4105}"/>
          </ac:spMkLst>
        </pc:spChg>
        <pc:grpChg chg="del">
          <ac:chgData name="حصه بنت العتيبي" userId="c1fe605c-1aaf-4791-a440-af891effc177" providerId="ADAL" clId="{B98212F9-F62D-4840-9931-7C2A09E7C3CB}" dt="2021-12-13T06:23:11.067" v="282" actId="478"/>
          <ac:grpSpMkLst>
            <pc:docMk/>
            <pc:sldMk cId="866296074" sldId="294"/>
            <ac:grpSpMk id="6" creationId="{AF63BCE6-B430-4BEA-89B9-356BD5EF2973}"/>
          </ac:grpSpMkLst>
        </pc:grpChg>
        <pc:picChg chg="add mod">
          <ac:chgData name="حصه بنت العتيبي" userId="c1fe605c-1aaf-4791-a440-af891effc177" providerId="ADAL" clId="{B98212F9-F62D-4840-9931-7C2A09E7C3CB}" dt="2021-12-13T06:42:59.402" v="361" actId="14100"/>
          <ac:picMkLst>
            <pc:docMk/>
            <pc:sldMk cId="866296074" sldId="294"/>
            <ac:picMk id="4" creationId="{74E17E78-CE1D-4F1C-BBAD-76FCCDD72EFE}"/>
          </ac:picMkLst>
        </pc:picChg>
        <pc:picChg chg="add mod">
          <ac:chgData name="حصه بنت العتيبي" userId="c1fe605c-1aaf-4791-a440-af891effc177" providerId="ADAL" clId="{B98212F9-F62D-4840-9931-7C2A09E7C3CB}" dt="2021-12-13T06:38:50.839" v="330" actId="14100"/>
          <ac:picMkLst>
            <pc:docMk/>
            <pc:sldMk cId="866296074" sldId="294"/>
            <ac:picMk id="9" creationId="{815A1B6B-958C-4362-A88B-C48723F68051}"/>
          </ac:picMkLst>
        </pc:picChg>
        <pc:picChg chg="add mod modCrop">
          <ac:chgData name="حصه بنت العتيبي" userId="c1fe605c-1aaf-4791-a440-af891effc177" providerId="ADAL" clId="{B98212F9-F62D-4840-9931-7C2A09E7C3CB}" dt="2021-12-13T06:40:11.056" v="358" actId="14100"/>
          <ac:picMkLst>
            <pc:docMk/>
            <pc:sldMk cId="866296074" sldId="294"/>
            <ac:picMk id="13" creationId="{8F3344D4-46E4-4992-A78B-1EC5BEF9DF5F}"/>
          </ac:picMkLst>
        </pc:picChg>
        <pc:picChg chg="del">
          <ac:chgData name="حصه بنت العتيبي" userId="c1fe605c-1aaf-4791-a440-af891effc177" providerId="ADAL" clId="{B98212F9-F62D-4840-9931-7C2A09E7C3CB}" dt="2021-12-13T06:23:15.746" v="283" actId="478"/>
          <ac:picMkLst>
            <pc:docMk/>
            <pc:sldMk cId="866296074" sldId="294"/>
            <ac:picMk id="3074" creationId="{167B370A-07F6-4AFA-9AE4-838CE4BDD54F}"/>
          </ac:picMkLst>
        </pc:picChg>
      </pc:sldChg>
      <pc:sldChg chg="addSp delSp modSp add mod modTransition delAnim modAnim modNotesTx">
        <pc:chgData name="حصه بنت العتيبي" userId="c1fe605c-1aaf-4791-a440-af891effc177" providerId="ADAL" clId="{B98212F9-F62D-4840-9931-7C2A09E7C3CB}" dt="2021-12-13T17:52:48.397" v="1176"/>
        <pc:sldMkLst>
          <pc:docMk/>
          <pc:sldMk cId="564622001" sldId="295"/>
        </pc:sldMkLst>
        <pc:spChg chg="mod">
          <ac:chgData name="حصه بنت العتيبي" userId="c1fe605c-1aaf-4791-a440-af891effc177" providerId="ADAL" clId="{B98212F9-F62D-4840-9931-7C2A09E7C3CB}" dt="2021-12-13T15:57:50.945" v="646" actId="13926"/>
          <ac:spMkLst>
            <pc:docMk/>
            <pc:sldMk cId="564622001" sldId="295"/>
            <ac:spMk id="11" creationId="{D21398D2-2ECD-4D1C-A1B0-01FA1D50E513}"/>
          </ac:spMkLst>
        </pc:spChg>
        <pc:spChg chg="del">
          <ac:chgData name="حصه بنت العتيبي" userId="c1fe605c-1aaf-4791-a440-af891effc177" providerId="ADAL" clId="{B98212F9-F62D-4840-9931-7C2A09E7C3CB}" dt="2021-12-13T08:43:32.241" v="367" actId="478"/>
          <ac:spMkLst>
            <pc:docMk/>
            <pc:sldMk cId="564622001" sldId="295"/>
            <ac:spMk id="15" creationId="{B8B5F518-54C4-436C-A04F-13EC885A4105}"/>
          </ac:spMkLst>
        </pc:spChg>
        <pc:picChg chg="mod">
          <ac:chgData name="حصه بنت العتيبي" userId="c1fe605c-1aaf-4791-a440-af891effc177" providerId="ADAL" clId="{B98212F9-F62D-4840-9931-7C2A09E7C3CB}" dt="2021-12-13T08:44:23.582" v="385" actId="1076"/>
          <ac:picMkLst>
            <pc:docMk/>
            <pc:sldMk cId="564622001" sldId="295"/>
            <ac:picMk id="4" creationId="{74E17E78-CE1D-4F1C-BBAD-76FCCDD72EFE}"/>
          </ac:picMkLst>
        </pc:picChg>
        <pc:picChg chg="add mod">
          <ac:chgData name="حصه بنت العتيبي" userId="c1fe605c-1aaf-4791-a440-af891effc177" providerId="ADAL" clId="{B98212F9-F62D-4840-9931-7C2A09E7C3CB}" dt="2021-12-13T08:42:58.982" v="366"/>
          <ac:picMkLst>
            <pc:docMk/>
            <pc:sldMk cId="564622001" sldId="295"/>
            <ac:picMk id="7" creationId="{01D5BD51-36F6-432C-A82D-3F41FB755F01}"/>
          </ac:picMkLst>
        </pc:picChg>
        <pc:picChg chg="del">
          <ac:chgData name="حصه بنت العتيبي" userId="c1fe605c-1aaf-4791-a440-af891effc177" providerId="ADAL" clId="{B98212F9-F62D-4840-9931-7C2A09E7C3CB}" dt="2021-12-13T08:42:54.450" v="365" actId="478"/>
          <ac:picMkLst>
            <pc:docMk/>
            <pc:sldMk cId="564622001" sldId="295"/>
            <ac:picMk id="9" creationId="{815A1B6B-958C-4362-A88B-C48723F68051}"/>
          </ac:picMkLst>
        </pc:picChg>
        <pc:picChg chg="mod">
          <ac:chgData name="حصه بنت العتيبي" userId="c1fe605c-1aaf-4791-a440-af891effc177" providerId="ADAL" clId="{B98212F9-F62D-4840-9931-7C2A09E7C3CB}" dt="2021-12-13T08:44:14.620" v="384" actId="1076"/>
          <ac:picMkLst>
            <pc:docMk/>
            <pc:sldMk cId="564622001" sldId="295"/>
            <ac:picMk id="13" creationId="{8F3344D4-46E4-4992-A78B-1EC5BEF9DF5F}"/>
          </ac:picMkLst>
        </pc:picChg>
      </pc:sldChg>
      <pc:sldChg chg="addSp delSp modSp add mod modAnim">
        <pc:chgData name="حصه بنت العتيبي" userId="c1fe605c-1aaf-4791-a440-af891effc177" providerId="ADAL" clId="{B98212F9-F62D-4840-9931-7C2A09E7C3CB}" dt="2021-12-13T17:07:36.699" v="825"/>
        <pc:sldMkLst>
          <pc:docMk/>
          <pc:sldMk cId="4047809648" sldId="296"/>
        </pc:sldMkLst>
        <pc:spChg chg="add del mod">
          <ac:chgData name="حصه بنت العتيبي" userId="c1fe605c-1aaf-4791-a440-af891effc177" providerId="ADAL" clId="{B98212F9-F62D-4840-9931-7C2A09E7C3CB}" dt="2021-12-13T14:57:40.795" v="425" actId="478"/>
          <ac:spMkLst>
            <pc:docMk/>
            <pc:sldMk cId="4047809648" sldId="296"/>
            <ac:spMk id="2" creationId="{62CB6DD8-62ED-4130-BD1B-5FC6177DE28C}"/>
          </ac:spMkLst>
        </pc:spChg>
        <pc:spChg chg="add mod">
          <ac:chgData name="حصه بنت العتيبي" userId="c1fe605c-1aaf-4791-a440-af891effc177" providerId="ADAL" clId="{B98212F9-F62D-4840-9931-7C2A09E7C3CB}" dt="2021-12-13T15:31:12.110" v="573" actId="14100"/>
          <ac:spMkLst>
            <pc:docMk/>
            <pc:sldMk cId="4047809648" sldId="296"/>
            <ac:spMk id="4" creationId="{CAC50717-5EE8-49DF-9712-A17799ABB12B}"/>
          </ac:spMkLst>
        </pc:spChg>
        <pc:spChg chg="del">
          <ac:chgData name="حصه بنت العتيبي" userId="c1fe605c-1aaf-4791-a440-af891effc177" providerId="ADAL" clId="{B98212F9-F62D-4840-9931-7C2A09E7C3CB}" dt="2021-12-13T14:55:19.563" v="410" actId="478"/>
          <ac:spMkLst>
            <pc:docMk/>
            <pc:sldMk cId="4047809648" sldId="296"/>
            <ac:spMk id="7" creationId="{D5FEEFA7-E432-4C89-A13A-BD682D7EA56D}"/>
          </ac:spMkLst>
        </pc:spChg>
        <pc:spChg chg="del">
          <ac:chgData name="حصه بنت العتيبي" userId="c1fe605c-1aaf-4791-a440-af891effc177" providerId="ADAL" clId="{B98212F9-F62D-4840-9931-7C2A09E7C3CB}" dt="2021-12-13T14:55:19.563" v="410" actId="478"/>
          <ac:spMkLst>
            <pc:docMk/>
            <pc:sldMk cId="4047809648" sldId="296"/>
            <ac:spMk id="8" creationId="{7A7627BF-4FF7-4550-809F-0AA861A753C0}"/>
          </ac:spMkLst>
        </pc:spChg>
        <pc:spChg chg="add mod">
          <ac:chgData name="حصه بنت العتيبي" userId="c1fe605c-1aaf-4791-a440-af891effc177" providerId="ADAL" clId="{B98212F9-F62D-4840-9931-7C2A09E7C3CB}" dt="2021-12-13T17:00:12.627" v="773" actId="20577"/>
          <ac:spMkLst>
            <pc:docMk/>
            <pc:sldMk cId="4047809648" sldId="296"/>
            <ac:spMk id="9" creationId="{98C82682-DF17-44B6-AFA3-C48B8C0DF92D}"/>
          </ac:spMkLst>
        </pc:spChg>
        <pc:spChg chg="add mod">
          <ac:chgData name="حصه بنت العتيبي" userId="c1fe605c-1aaf-4791-a440-af891effc177" providerId="ADAL" clId="{B98212F9-F62D-4840-9931-7C2A09E7C3CB}" dt="2021-12-13T15:02:31.417" v="517" actId="14100"/>
          <ac:spMkLst>
            <pc:docMk/>
            <pc:sldMk cId="4047809648" sldId="296"/>
            <ac:spMk id="10" creationId="{44C5B84F-FFA2-44CE-B5A3-4F5E25F73D51}"/>
          </ac:spMkLst>
        </pc:spChg>
        <pc:spChg chg="add mod">
          <ac:chgData name="حصه بنت العتيبي" userId="c1fe605c-1aaf-4791-a440-af891effc177" providerId="ADAL" clId="{B98212F9-F62D-4840-9931-7C2A09E7C3CB}" dt="2021-12-13T15:34:56.040" v="597" actId="1076"/>
          <ac:spMkLst>
            <pc:docMk/>
            <pc:sldMk cId="4047809648" sldId="296"/>
            <ac:spMk id="11" creationId="{FF025E33-06EB-4EE2-A89E-15930E11E3A6}"/>
          </ac:spMkLst>
        </pc:spChg>
        <pc:spChg chg="add mod">
          <ac:chgData name="حصه بنت العتيبي" userId="c1fe605c-1aaf-4791-a440-af891effc177" providerId="ADAL" clId="{B98212F9-F62D-4840-9931-7C2A09E7C3CB}" dt="2021-12-13T15:34:54.297" v="596" actId="1076"/>
          <ac:spMkLst>
            <pc:docMk/>
            <pc:sldMk cId="4047809648" sldId="296"/>
            <ac:spMk id="12" creationId="{05A46EF8-49FE-48A2-B899-FA5BE300940C}"/>
          </ac:spMkLst>
        </pc:spChg>
        <pc:spChg chg="add mod">
          <ac:chgData name="حصه بنت العتيبي" userId="c1fe605c-1aaf-4791-a440-af891effc177" providerId="ADAL" clId="{B98212F9-F62D-4840-9931-7C2A09E7C3CB}" dt="2021-12-13T15:01:37.307" v="514" actId="14100"/>
          <ac:spMkLst>
            <pc:docMk/>
            <pc:sldMk cId="4047809648" sldId="296"/>
            <ac:spMk id="13" creationId="{5094D592-F775-4E46-B9D5-89167D507B8D}"/>
          </ac:spMkLst>
        </pc:spChg>
        <pc:spChg chg="add mod">
          <ac:chgData name="حصه بنت العتيبي" userId="c1fe605c-1aaf-4791-a440-af891effc177" providerId="ADAL" clId="{B98212F9-F62D-4840-9931-7C2A09E7C3CB}" dt="2021-12-13T15:35:26.114" v="605" actId="113"/>
          <ac:spMkLst>
            <pc:docMk/>
            <pc:sldMk cId="4047809648" sldId="296"/>
            <ac:spMk id="14" creationId="{2C5D57E8-8E93-4578-A7C0-BC820738D1EA}"/>
          </ac:spMkLst>
        </pc:spChg>
        <pc:spChg chg="add mod">
          <ac:chgData name="حصه بنت العتيبي" userId="c1fe605c-1aaf-4791-a440-af891effc177" providerId="ADAL" clId="{B98212F9-F62D-4840-9931-7C2A09E7C3CB}" dt="2021-12-13T15:27:52.838" v="565" actId="1076"/>
          <ac:spMkLst>
            <pc:docMk/>
            <pc:sldMk cId="4047809648" sldId="296"/>
            <ac:spMk id="15" creationId="{81F7727E-ACA3-4E54-853C-C15BEF382376}"/>
          </ac:spMkLst>
        </pc:spChg>
        <pc:spChg chg="add mod">
          <ac:chgData name="حصه بنت العتيبي" userId="c1fe605c-1aaf-4791-a440-af891effc177" providerId="ADAL" clId="{B98212F9-F62D-4840-9931-7C2A09E7C3CB}" dt="2021-12-13T15:27:59.754" v="566" actId="1076"/>
          <ac:spMkLst>
            <pc:docMk/>
            <pc:sldMk cId="4047809648" sldId="296"/>
            <ac:spMk id="16" creationId="{F7B165E4-2E87-470B-87D4-B83AFD1F4274}"/>
          </ac:spMkLst>
        </pc:spChg>
        <pc:spChg chg="add mod">
          <ac:chgData name="حصه بنت العتيبي" userId="c1fe605c-1aaf-4791-a440-af891effc177" providerId="ADAL" clId="{B98212F9-F62D-4840-9931-7C2A09E7C3CB}" dt="2021-12-13T15:35:40.363" v="606" actId="20577"/>
          <ac:spMkLst>
            <pc:docMk/>
            <pc:sldMk cId="4047809648" sldId="296"/>
            <ac:spMk id="18" creationId="{5135A41F-3305-4EE4-8B66-1D4C2ACA4B1A}"/>
          </ac:spMkLst>
        </pc:spChg>
        <pc:spChg chg="add mod">
          <ac:chgData name="حصه بنت العتيبي" userId="c1fe605c-1aaf-4791-a440-af891effc177" providerId="ADAL" clId="{B98212F9-F62D-4840-9931-7C2A09E7C3CB}" dt="2021-12-13T15:35:51.310" v="609" actId="20577"/>
          <ac:spMkLst>
            <pc:docMk/>
            <pc:sldMk cId="4047809648" sldId="296"/>
            <ac:spMk id="19" creationId="{CA5E05A3-C59E-4B19-B5F5-F0656E46B38A}"/>
          </ac:spMkLst>
        </pc:spChg>
        <pc:spChg chg="add mod">
          <ac:chgData name="حصه بنت العتيبي" userId="c1fe605c-1aaf-4791-a440-af891effc177" providerId="ADAL" clId="{B98212F9-F62D-4840-9931-7C2A09E7C3CB}" dt="2021-12-13T15:35:59.249" v="612" actId="20577"/>
          <ac:spMkLst>
            <pc:docMk/>
            <pc:sldMk cId="4047809648" sldId="296"/>
            <ac:spMk id="20" creationId="{1C251EAC-5C0D-43F0-A91E-A424863F1C0D}"/>
          </ac:spMkLst>
        </pc:spChg>
        <pc:spChg chg="add mod">
          <ac:chgData name="حصه بنت العتيبي" userId="c1fe605c-1aaf-4791-a440-af891effc177" providerId="ADAL" clId="{B98212F9-F62D-4840-9931-7C2A09E7C3CB}" dt="2021-12-13T15:36:10.319" v="615" actId="20577"/>
          <ac:spMkLst>
            <pc:docMk/>
            <pc:sldMk cId="4047809648" sldId="296"/>
            <ac:spMk id="21" creationId="{1CA7354A-6D91-4F48-9697-CACCA4BEEA22}"/>
          </ac:spMkLst>
        </pc:spChg>
        <pc:spChg chg="add mod">
          <ac:chgData name="حصه بنت العتيبي" userId="c1fe605c-1aaf-4791-a440-af891effc177" providerId="ADAL" clId="{B98212F9-F62D-4840-9931-7C2A09E7C3CB}" dt="2021-12-13T15:36:18.858" v="618" actId="20577"/>
          <ac:spMkLst>
            <pc:docMk/>
            <pc:sldMk cId="4047809648" sldId="296"/>
            <ac:spMk id="22" creationId="{38B2035A-EBF6-44F8-9248-DA6F9C397F62}"/>
          </ac:spMkLst>
        </pc:spChg>
        <pc:spChg chg="add mod">
          <ac:chgData name="حصه بنت العتيبي" userId="c1fe605c-1aaf-4791-a440-af891effc177" providerId="ADAL" clId="{B98212F9-F62D-4840-9931-7C2A09E7C3CB}" dt="2021-12-13T15:36:35.916" v="621" actId="20577"/>
          <ac:spMkLst>
            <pc:docMk/>
            <pc:sldMk cId="4047809648" sldId="296"/>
            <ac:spMk id="23" creationId="{E6C726D8-B371-4E69-9F7C-23AB7CCBFB79}"/>
          </ac:spMkLst>
        </pc:spChg>
        <pc:spChg chg="add mod">
          <ac:chgData name="حصه بنت العتيبي" userId="c1fe605c-1aaf-4791-a440-af891effc177" providerId="ADAL" clId="{B98212F9-F62D-4840-9931-7C2A09E7C3CB}" dt="2021-12-13T15:36:41.362" v="623" actId="20577"/>
          <ac:spMkLst>
            <pc:docMk/>
            <pc:sldMk cId="4047809648" sldId="296"/>
            <ac:spMk id="24" creationId="{FE684592-208A-447F-AF4B-24127311F02C}"/>
          </ac:spMkLst>
        </pc:spChg>
        <pc:spChg chg="add mod">
          <ac:chgData name="حصه بنت العتيبي" userId="c1fe605c-1aaf-4791-a440-af891effc177" providerId="ADAL" clId="{B98212F9-F62D-4840-9931-7C2A09E7C3CB}" dt="2021-12-13T15:36:50.468" v="626" actId="20577"/>
          <ac:spMkLst>
            <pc:docMk/>
            <pc:sldMk cId="4047809648" sldId="296"/>
            <ac:spMk id="25" creationId="{ADDB32ED-702C-4FD1-84A1-3C07E2AD831C}"/>
          </ac:spMkLst>
        </pc:spChg>
        <pc:spChg chg="add mod">
          <ac:chgData name="حصه بنت العتيبي" userId="c1fe605c-1aaf-4791-a440-af891effc177" providerId="ADAL" clId="{B98212F9-F62D-4840-9931-7C2A09E7C3CB}" dt="2021-12-13T17:03:46.951" v="799" actId="1076"/>
          <ac:spMkLst>
            <pc:docMk/>
            <pc:sldMk cId="4047809648" sldId="296"/>
            <ac:spMk id="26" creationId="{B3C31ECB-295E-4EE3-95A7-746D34C1AA2A}"/>
          </ac:spMkLst>
        </pc:spChg>
        <pc:spChg chg="add mod">
          <ac:chgData name="حصه بنت العتيبي" userId="c1fe605c-1aaf-4791-a440-af891effc177" providerId="ADAL" clId="{B98212F9-F62D-4840-9931-7C2A09E7C3CB}" dt="2021-12-13T17:04:01.582" v="808" actId="20577"/>
          <ac:spMkLst>
            <pc:docMk/>
            <pc:sldMk cId="4047809648" sldId="296"/>
            <ac:spMk id="27" creationId="{EF61EB10-E0FE-4A37-B405-E71E959F2797}"/>
          </ac:spMkLst>
        </pc:spChg>
        <pc:grpChg chg="del">
          <ac:chgData name="حصه بنت العتيبي" userId="c1fe605c-1aaf-4791-a440-af891effc177" providerId="ADAL" clId="{B98212F9-F62D-4840-9931-7C2A09E7C3CB}" dt="2021-12-13T14:55:28.038" v="411" actId="165"/>
          <ac:grpSpMkLst>
            <pc:docMk/>
            <pc:sldMk cId="4047809648" sldId="296"/>
            <ac:grpSpMk id="6" creationId="{AF63BCE6-B430-4BEA-89B9-356BD5EF2973}"/>
          </ac:grpSpMkLst>
        </pc:grpChg>
        <pc:picChg chg="mod topLvl modCrop">
          <ac:chgData name="حصه بنت العتيبي" userId="c1fe605c-1aaf-4791-a440-af891effc177" providerId="ADAL" clId="{B98212F9-F62D-4840-9931-7C2A09E7C3CB}" dt="2021-12-13T15:27:26.102" v="558" actId="1076"/>
          <ac:picMkLst>
            <pc:docMk/>
            <pc:sldMk cId="4047809648" sldId="296"/>
            <ac:picMk id="3" creationId="{52A59529-916E-41D0-8DCC-C49E51B7BBF1}"/>
          </ac:picMkLst>
        </pc:picChg>
        <pc:picChg chg="del mod topLvl">
          <ac:chgData name="حصه بنت العتيبي" userId="c1fe605c-1aaf-4791-a440-af891effc177" providerId="ADAL" clId="{B98212F9-F62D-4840-9931-7C2A09E7C3CB}" dt="2021-12-13T14:55:33.844" v="412" actId="478"/>
          <ac:picMkLst>
            <pc:docMk/>
            <pc:sldMk cId="4047809648" sldId="296"/>
            <ac:picMk id="5" creationId="{28DF1CE0-C859-4BBD-A1D2-F0B4D55D3856}"/>
          </ac:picMkLst>
        </pc:picChg>
        <pc:picChg chg="del">
          <ac:chgData name="حصه بنت العتيبي" userId="c1fe605c-1aaf-4791-a440-af891effc177" providerId="ADAL" clId="{B98212F9-F62D-4840-9931-7C2A09E7C3CB}" dt="2021-12-13T14:55:19.563" v="410" actId="478"/>
          <ac:picMkLst>
            <pc:docMk/>
            <pc:sldMk cId="4047809648" sldId="296"/>
            <ac:picMk id="3074" creationId="{167B370A-07F6-4AFA-9AE4-838CE4BDD54F}"/>
          </ac:picMkLst>
        </pc:picChg>
      </pc:sldChg>
      <pc:sldChg chg="new del">
        <pc:chgData name="حصه بنت العتيبي" userId="c1fe605c-1aaf-4791-a440-af891effc177" providerId="ADAL" clId="{B98212F9-F62D-4840-9931-7C2A09E7C3CB}" dt="2021-12-13T17:36:44.324" v="1090" actId="47"/>
        <pc:sldMkLst>
          <pc:docMk/>
          <pc:sldMk cId="813983122" sldId="297"/>
        </pc:sldMkLst>
      </pc:sldChg>
      <pc:sldChg chg="add del">
        <pc:chgData name="حصه بنت العتيبي" userId="c1fe605c-1aaf-4791-a440-af891effc177" providerId="ADAL" clId="{B98212F9-F62D-4840-9931-7C2A09E7C3CB}" dt="2021-12-13T15:02:22.899" v="515" actId="47"/>
        <pc:sldMkLst>
          <pc:docMk/>
          <pc:sldMk cId="2974235318" sldId="297"/>
        </pc:sldMkLst>
      </pc:sldChg>
      <pc:sldChg chg="addSp delSp modSp new mod delAnim modAnim">
        <pc:chgData name="حصه بنت العتيبي" userId="c1fe605c-1aaf-4791-a440-af891effc177" providerId="ADAL" clId="{B98212F9-F62D-4840-9931-7C2A09E7C3CB}" dt="2021-12-13T17:55:26.604" v="1195" actId="1076"/>
        <pc:sldMkLst>
          <pc:docMk/>
          <pc:sldMk cId="1004744798" sldId="298"/>
        </pc:sldMkLst>
        <pc:spChg chg="add mod">
          <ac:chgData name="حصه بنت العتيبي" userId="c1fe605c-1aaf-4791-a440-af891effc177" providerId="ADAL" clId="{B98212F9-F62D-4840-9931-7C2A09E7C3CB}" dt="2021-12-13T17:14:05.767" v="849" actId="207"/>
          <ac:spMkLst>
            <pc:docMk/>
            <pc:sldMk cId="1004744798" sldId="298"/>
            <ac:spMk id="3" creationId="{112966C3-8F07-43D4-BC50-EDE5B1088701}"/>
          </ac:spMkLst>
        </pc:spChg>
        <pc:spChg chg="add mod">
          <ac:chgData name="حصه بنت العتيبي" userId="c1fe605c-1aaf-4791-a440-af891effc177" providerId="ADAL" clId="{B98212F9-F62D-4840-9931-7C2A09E7C3CB}" dt="2021-12-13T17:55:26.604" v="1195" actId="1076"/>
          <ac:spMkLst>
            <pc:docMk/>
            <pc:sldMk cId="1004744798" sldId="298"/>
            <ac:spMk id="4" creationId="{A0B6C79B-2C9E-415C-B5EE-846185315856}"/>
          </ac:spMkLst>
        </pc:spChg>
        <pc:spChg chg="add mod">
          <ac:chgData name="حصه بنت العتيبي" userId="c1fe605c-1aaf-4791-a440-af891effc177" providerId="ADAL" clId="{B98212F9-F62D-4840-9931-7C2A09E7C3CB}" dt="2021-12-13T17:55:20.904" v="1193" actId="1076"/>
          <ac:spMkLst>
            <pc:docMk/>
            <pc:sldMk cId="1004744798" sldId="298"/>
            <ac:spMk id="5" creationId="{88A30510-5960-47ED-9A0F-E13CF155E166}"/>
          </ac:spMkLst>
        </pc:spChg>
        <pc:spChg chg="add del mod">
          <ac:chgData name="حصه بنت العتيبي" userId="c1fe605c-1aaf-4791-a440-af891effc177" providerId="ADAL" clId="{B98212F9-F62D-4840-9931-7C2A09E7C3CB}" dt="2021-12-13T17:54:26.530" v="1178" actId="478"/>
          <ac:spMkLst>
            <pc:docMk/>
            <pc:sldMk cId="1004744798" sldId="298"/>
            <ac:spMk id="6" creationId="{EE024E0F-4471-4320-BA56-FAFBA2A3D9EC}"/>
          </ac:spMkLst>
        </pc:spChg>
        <pc:picChg chg="add mod">
          <ac:chgData name="حصه بنت العتيبي" userId="c1fe605c-1aaf-4791-a440-af891effc177" providerId="ADAL" clId="{B98212F9-F62D-4840-9931-7C2A09E7C3CB}" dt="2021-12-13T17:13:50.692" v="848" actId="1582"/>
          <ac:picMkLst>
            <pc:docMk/>
            <pc:sldMk cId="1004744798" sldId="298"/>
            <ac:picMk id="2" creationId="{BDF26ABE-099B-444C-BEC8-7AF6EBAC1BC4}"/>
          </ac:picMkLst>
        </pc:picChg>
      </pc:sldChg>
      <pc:sldChg chg="addSp delSp modSp new mod modAnim">
        <pc:chgData name="حصه بنت العتيبي" userId="c1fe605c-1aaf-4791-a440-af891effc177" providerId="ADAL" clId="{B98212F9-F62D-4840-9931-7C2A09E7C3CB}" dt="2021-12-13T18:24:10.616" v="1312" actId="14100"/>
        <pc:sldMkLst>
          <pc:docMk/>
          <pc:sldMk cId="1157678883" sldId="299"/>
        </pc:sldMkLst>
        <pc:spChg chg="add mod">
          <ac:chgData name="حصه بنت العتيبي" userId="c1fe605c-1aaf-4791-a440-af891effc177" providerId="ADAL" clId="{B98212F9-F62D-4840-9931-7C2A09E7C3CB}" dt="2021-12-13T18:21:23.232" v="1292" actId="1076"/>
          <ac:spMkLst>
            <pc:docMk/>
            <pc:sldMk cId="1157678883" sldId="299"/>
            <ac:spMk id="2" creationId="{48BFBB72-07D2-4563-9E32-0C4EE818F060}"/>
          </ac:spMkLst>
        </pc:spChg>
        <pc:picChg chg="add mod">
          <ac:chgData name="حصه بنت العتيبي" userId="c1fe605c-1aaf-4791-a440-af891effc177" providerId="ADAL" clId="{B98212F9-F62D-4840-9931-7C2A09E7C3CB}" dt="2021-12-13T18:21:29.646" v="1293" actId="1076"/>
          <ac:picMkLst>
            <pc:docMk/>
            <pc:sldMk cId="1157678883" sldId="299"/>
            <ac:picMk id="4" creationId="{F3A21811-F6D7-42E9-9AAB-ED30B75CDE46}"/>
          </ac:picMkLst>
        </pc:picChg>
        <pc:picChg chg="add del mod">
          <ac:chgData name="حصه بنت العتيبي" userId="c1fe605c-1aaf-4791-a440-af891effc177" providerId="ADAL" clId="{B98212F9-F62D-4840-9931-7C2A09E7C3CB}" dt="2021-12-13T18:24:02.933" v="1309" actId="478"/>
          <ac:picMkLst>
            <pc:docMk/>
            <pc:sldMk cId="1157678883" sldId="299"/>
            <ac:picMk id="5" creationId="{2E50482B-8C8D-42AA-AD3D-696B048A77BA}"/>
          </ac:picMkLst>
        </pc:picChg>
        <pc:picChg chg="add mod">
          <ac:chgData name="حصه بنت العتيبي" userId="c1fe605c-1aaf-4791-a440-af891effc177" providerId="ADAL" clId="{B98212F9-F62D-4840-9931-7C2A09E7C3CB}" dt="2021-12-13T18:24:10.616" v="1312" actId="14100"/>
          <ac:picMkLst>
            <pc:docMk/>
            <pc:sldMk cId="1157678883" sldId="299"/>
            <ac:picMk id="6" creationId="{53D77D10-9181-4258-9641-CC447A628407}"/>
          </ac:picMkLst>
        </pc:picChg>
      </pc:sldChg>
      <pc:sldChg chg="add del">
        <pc:chgData name="حصه بنت العتيبي" userId="c1fe605c-1aaf-4791-a440-af891effc177" providerId="ADAL" clId="{B98212F9-F62D-4840-9931-7C2A09E7C3CB}" dt="2021-12-13T18:22:53.971" v="1297" actId="47"/>
        <pc:sldMkLst>
          <pc:docMk/>
          <pc:sldMk cId="1783576405" sldId="300"/>
        </pc:sldMkLst>
      </pc:sldChg>
      <pc:sldChg chg="addSp delSp modSp new mod">
        <pc:chgData name="حصه بنت العتيبي" userId="c1fe605c-1aaf-4791-a440-af891effc177" providerId="ADAL" clId="{B98212F9-F62D-4840-9931-7C2A09E7C3CB}" dt="2021-12-13T18:40:30.844" v="1397" actId="1076"/>
        <pc:sldMkLst>
          <pc:docMk/>
          <pc:sldMk cId="2709365950" sldId="300"/>
        </pc:sldMkLst>
        <pc:spChg chg="add mod">
          <ac:chgData name="حصه بنت العتيبي" userId="c1fe605c-1aaf-4791-a440-af891effc177" providerId="ADAL" clId="{B98212F9-F62D-4840-9931-7C2A09E7C3CB}" dt="2021-12-13T18:40:30.844" v="1397" actId="1076"/>
          <ac:spMkLst>
            <pc:docMk/>
            <pc:sldMk cId="2709365950" sldId="300"/>
            <ac:spMk id="6" creationId="{0E1BE557-FB6F-4A86-A229-F47BE39E6B59}"/>
          </ac:spMkLst>
        </pc:spChg>
        <pc:picChg chg="add mod">
          <ac:chgData name="حصه بنت العتيبي" userId="c1fe605c-1aaf-4791-a440-af891effc177" providerId="ADAL" clId="{B98212F9-F62D-4840-9931-7C2A09E7C3CB}" dt="2021-12-13T18:35:11.969" v="1369" actId="1076"/>
          <ac:picMkLst>
            <pc:docMk/>
            <pc:sldMk cId="2709365950" sldId="300"/>
            <ac:picMk id="2" creationId="{EE8CC6FA-F3D1-464F-BED2-76424EEAFCA5}"/>
          </ac:picMkLst>
        </pc:picChg>
        <pc:picChg chg="add del mod">
          <ac:chgData name="حصه بنت العتيبي" userId="c1fe605c-1aaf-4791-a440-af891effc177" providerId="ADAL" clId="{B98212F9-F62D-4840-9931-7C2A09E7C3CB}" dt="2021-12-13T18:35:08.918" v="1368" actId="478"/>
          <ac:picMkLst>
            <pc:docMk/>
            <pc:sldMk cId="2709365950" sldId="300"/>
            <ac:picMk id="3" creationId="{E949D840-5A34-4AE8-B430-0F72F724506E}"/>
          </ac:picMkLst>
        </pc:picChg>
        <pc:picChg chg="add del mod ord modCrop">
          <ac:chgData name="حصه بنت العتيبي" userId="c1fe605c-1aaf-4791-a440-af891effc177" providerId="ADAL" clId="{B98212F9-F62D-4840-9931-7C2A09E7C3CB}" dt="2021-12-13T18:37:01.912" v="1389" actId="1076"/>
          <ac:picMkLst>
            <pc:docMk/>
            <pc:sldMk cId="2709365950" sldId="300"/>
            <ac:picMk id="5" creationId="{EE9FE0C6-29A5-4852-8B6F-20A31A735F38}"/>
          </ac:picMkLst>
        </pc:picChg>
        <pc:picChg chg="add mod">
          <ac:chgData name="حصه بنت العتيبي" userId="c1fe605c-1aaf-4791-a440-af891effc177" providerId="ADAL" clId="{B98212F9-F62D-4840-9931-7C2A09E7C3CB}" dt="2021-12-13T18:28:15.634" v="1334" actId="1440"/>
          <ac:picMkLst>
            <pc:docMk/>
            <pc:sldMk cId="2709365950" sldId="300"/>
            <ac:picMk id="3074" creationId="{66ADD348-B635-438D-AB86-0FCB0D8036A2}"/>
          </ac:picMkLst>
        </pc:picChg>
      </pc:sldChg>
      <pc:sldChg chg="addSp delSp modSp new mod">
        <pc:chgData name="حصه بنت العتيبي" userId="c1fe605c-1aaf-4791-a440-af891effc177" providerId="ADAL" clId="{B98212F9-F62D-4840-9931-7C2A09E7C3CB}" dt="2021-12-13T18:58:16.705" v="1485" actId="1076"/>
        <pc:sldMkLst>
          <pc:docMk/>
          <pc:sldMk cId="60258023" sldId="301"/>
        </pc:sldMkLst>
        <pc:spChg chg="add mod">
          <ac:chgData name="حصه بنت العتيبي" userId="c1fe605c-1aaf-4791-a440-af891effc177" providerId="ADAL" clId="{B98212F9-F62D-4840-9931-7C2A09E7C3CB}" dt="2021-12-13T18:58:16.705" v="1485" actId="1076"/>
          <ac:spMkLst>
            <pc:docMk/>
            <pc:sldMk cId="60258023" sldId="301"/>
            <ac:spMk id="2" creationId="{E9D66B71-D150-4EB2-B059-21597F50A879}"/>
          </ac:spMkLst>
        </pc:spChg>
        <pc:picChg chg="add mod">
          <ac:chgData name="حصه بنت العتيبي" userId="c1fe605c-1aaf-4791-a440-af891effc177" providerId="ADAL" clId="{B98212F9-F62D-4840-9931-7C2A09E7C3CB}" dt="2021-12-13T18:58:11.243" v="1484" actId="1076"/>
          <ac:picMkLst>
            <pc:docMk/>
            <pc:sldMk cId="60258023" sldId="301"/>
            <ac:picMk id="4" creationId="{0E19E7CF-A7DD-47D5-8D7F-029319D5FA1D}"/>
          </ac:picMkLst>
        </pc:picChg>
        <pc:picChg chg="add mod">
          <ac:chgData name="حصه بنت العتيبي" userId="c1fe605c-1aaf-4791-a440-af891effc177" providerId="ADAL" clId="{B98212F9-F62D-4840-9931-7C2A09E7C3CB}" dt="2021-12-13T18:52:43.087" v="1420" actId="1440"/>
          <ac:picMkLst>
            <pc:docMk/>
            <pc:sldMk cId="60258023" sldId="301"/>
            <ac:picMk id="4098" creationId="{15761FDD-2796-4239-9409-3F26BA09FBBF}"/>
          </ac:picMkLst>
        </pc:picChg>
        <pc:picChg chg="add del mod">
          <ac:chgData name="حصه بنت العتيبي" userId="c1fe605c-1aaf-4791-a440-af891effc177" providerId="ADAL" clId="{B98212F9-F62D-4840-9931-7C2A09E7C3CB}" dt="2021-12-13T18:58:07.837" v="1483" actId="478"/>
          <ac:picMkLst>
            <pc:docMk/>
            <pc:sldMk cId="60258023" sldId="301"/>
            <ac:picMk id="4100" creationId="{65B1F256-7DA5-4AD4-BA32-E8A3A2471123}"/>
          </ac:picMkLst>
        </pc:picChg>
      </pc:sldChg>
      <pc:sldChg chg="addSp modSp new">
        <pc:chgData name="حصه بنت العتيبي" userId="c1fe605c-1aaf-4791-a440-af891effc177" providerId="ADAL" clId="{B98212F9-F62D-4840-9931-7C2A09E7C3CB}" dt="2021-12-13T19:03:30.475" v="1492" actId="1440"/>
        <pc:sldMkLst>
          <pc:docMk/>
          <pc:sldMk cId="542432051" sldId="302"/>
        </pc:sldMkLst>
        <pc:picChg chg="add mod">
          <ac:chgData name="حصه بنت العتيبي" userId="c1fe605c-1aaf-4791-a440-af891effc177" providerId="ADAL" clId="{B98212F9-F62D-4840-9931-7C2A09E7C3CB}" dt="2021-12-13T19:03:30.475" v="1492" actId="1440"/>
          <ac:picMkLst>
            <pc:docMk/>
            <pc:sldMk cId="542432051" sldId="302"/>
            <ac:picMk id="5122" creationId="{E5A30654-71B0-4AA1-8C8F-E88815DD9CBB}"/>
          </ac:picMkLst>
        </pc:picChg>
      </pc:sldChg>
      <pc:sldChg chg="addSp modSp new">
        <pc:chgData name="حصه بنت العتيبي" userId="c1fe605c-1aaf-4791-a440-af891effc177" providerId="ADAL" clId="{B98212F9-F62D-4840-9931-7C2A09E7C3CB}" dt="2021-12-13T19:05:15.185" v="1500" actId="1076"/>
        <pc:sldMkLst>
          <pc:docMk/>
          <pc:sldMk cId="1941659589" sldId="303"/>
        </pc:sldMkLst>
        <pc:picChg chg="add mod">
          <ac:chgData name="حصه بنت العتيبي" userId="c1fe605c-1aaf-4791-a440-af891effc177" providerId="ADAL" clId="{B98212F9-F62D-4840-9931-7C2A09E7C3CB}" dt="2021-12-13T19:05:15.185" v="1500" actId="1076"/>
          <ac:picMkLst>
            <pc:docMk/>
            <pc:sldMk cId="1941659589" sldId="303"/>
            <ac:picMk id="6146" creationId="{2ECE26BE-CC00-44E3-BA98-6D3D52705ADF}"/>
          </ac:picMkLst>
        </pc:picChg>
      </pc:sldChg>
      <pc:sldMasterChg chg="addSp modSp mod modTransition setBg modSldLayout">
        <pc:chgData name="حصه بنت العتيبي" userId="c1fe605c-1aaf-4791-a440-af891effc177" providerId="ADAL" clId="{B98212F9-F62D-4840-9931-7C2A09E7C3CB}" dt="2021-12-13T19:05:58.419" v="1526" actId="20577"/>
        <pc:sldMasterMkLst>
          <pc:docMk/>
          <pc:sldMasterMk cId="4071411896" sldId="2147483648"/>
        </pc:sldMasterMkLst>
        <pc:spChg chg="add mod">
          <ac:chgData name="حصه بنت العتيبي" userId="c1fe605c-1aaf-4791-a440-af891effc177" providerId="ADAL" clId="{B98212F9-F62D-4840-9931-7C2A09E7C3CB}" dt="2021-12-13T19:05:58.419" v="1526" actId="20577"/>
          <ac:spMkLst>
            <pc:docMk/>
            <pc:sldMasterMk cId="4071411896" sldId="2147483648"/>
            <ac:spMk id="7" creationId="{454811A6-88DA-4C71-B7F9-820F772675F7}"/>
          </ac:spMkLst>
        </pc:spChg>
        <pc:sldLayoutChg chg="modTransition setBg">
          <pc:chgData name="حصه بنت العتيبي" userId="c1fe605c-1aaf-4791-a440-af891effc177" providerId="ADAL" clId="{B98212F9-F62D-4840-9931-7C2A09E7C3CB}" dt="2021-12-13T08:47:04.436" v="394"/>
          <pc:sldLayoutMkLst>
            <pc:docMk/>
            <pc:sldMasterMk cId="4071411896" sldId="2147483648"/>
            <pc:sldLayoutMk cId="228651124" sldId="2147483649"/>
          </pc:sldLayoutMkLst>
        </pc:sldLayoutChg>
        <pc:sldLayoutChg chg="modTransition setBg">
          <pc:chgData name="حصه بنت العتيبي" userId="c1fe605c-1aaf-4791-a440-af891effc177" providerId="ADAL" clId="{B98212F9-F62D-4840-9931-7C2A09E7C3CB}" dt="2021-12-13T08:47:04.436" v="394"/>
          <pc:sldLayoutMkLst>
            <pc:docMk/>
            <pc:sldMasterMk cId="4071411896" sldId="2147483648"/>
            <pc:sldLayoutMk cId="1268354486" sldId="2147483650"/>
          </pc:sldLayoutMkLst>
        </pc:sldLayoutChg>
        <pc:sldLayoutChg chg="modTransition setBg">
          <pc:chgData name="حصه بنت العتيبي" userId="c1fe605c-1aaf-4791-a440-af891effc177" providerId="ADAL" clId="{B98212F9-F62D-4840-9931-7C2A09E7C3CB}" dt="2021-12-13T08:47:04.436" v="394"/>
          <pc:sldLayoutMkLst>
            <pc:docMk/>
            <pc:sldMasterMk cId="4071411896" sldId="2147483648"/>
            <pc:sldLayoutMk cId="3778107358" sldId="2147483651"/>
          </pc:sldLayoutMkLst>
        </pc:sldLayoutChg>
        <pc:sldLayoutChg chg="modTransition setBg">
          <pc:chgData name="حصه بنت العتيبي" userId="c1fe605c-1aaf-4791-a440-af891effc177" providerId="ADAL" clId="{B98212F9-F62D-4840-9931-7C2A09E7C3CB}" dt="2021-12-13T08:47:04.436" v="394"/>
          <pc:sldLayoutMkLst>
            <pc:docMk/>
            <pc:sldMasterMk cId="4071411896" sldId="2147483648"/>
            <pc:sldLayoutMk cId="2576024541" sldId="2147483652"/>
          </pc:sldLayoutMkLst>
        </pc:sldLayoutChg>
        <pc:sldLayoutChg chg="modTransition setBg">
          <pc:chgData name="حصه بنت العتيبي" userId="c1fe605c-1aaf-4791-a440-af891effc177" providerId="ADAL" clId="{B98212F9-F62D-4840-9931-7C2A09E7C3CB}" dt="2021-12-13T08:47:04.436" v="394"/>
          <pc:sldLayoutMkLst>
            <pc:docMk/>
            <pc:sldMasterMk cId="4071411896" sldId="2147483648"/>
            <pc:sldLayoutMk cId="2066128027" sldId="2147483653"/>
          </pc:sldLayoutMkLst>
        </pc:sldLayoutChg>
        <pc:sldLayoutChg chg="modTransition setBg">
          <pc:chgData name="حصه بنت العتيبي" userId="c1fe605c-1aaf-4791-a440-af891effc177" providerId="ADAL" clId="{B98212F9-F62D-4840-9931-7C2A09E7C3CB}" dt="2021-12-13T08:47:04.436" v="394"/>
          <pc:sldLayoutMkLst>
            <pc:docMk/>
            <pc:sldMasterMk cId="4071411896" sldId="2147483648"/>
            <pc:sldLayoutMk cId="3187952912" sldId="2147483654"/>
          </pc:sldLayoutMkLst>
        </pc:sldLayoutChg>
        <pc:sldLayoutChg chg="modTransition setBg">
          <pc:chgData name="حصه بنت العتيبي" userId="c1fe605c-1aaf-4791-a440-af891effc177" providerId="ADAL" clId="{B98212F9-F62D-4840-9931-7C2A09E7C3CB}" dt="2021-12-13T08:47:04.436" v="394"/>
          <pc:sldLayoutMkLst>
            <pc:docMk/>
            <pc:sldMasterMk cId="4071411896" sldId="2147483648"/>
            <pc:sldLayoutMk cId="649915143" sldId="2147483655"/>
          </pc:sldLayoutMkLst>
        </pc:sldLayoutChg>
        <pc:sldLayoutChg chg="modTransition setBg">
          <pc:chgData name="حصه بنت العتيبي" userId="c1fe605c-1aaf-4791-a440-af891effc177" providerId="ADAL" clId="{B98212F9-F62D-4840-9931-7C2A09E7C3CB}" dt="2021-12-13T08:47:04.436" v="394"/>
          <pc:sldLayoutMkLst>
            <pc:docMk/>
            <pc:sldMasterMk cId="4071411896" sldId="2147483648"/>
            <pc:sldLayoutMk cId="2672553095" sldId="2147483656"/>
          </pc:sldLayoutMkLst>
        </pc:sldLayoutChg>
        <pc:sldLayoutChg chg="modTransition setBg">
          <pc:chgData name="حصه بنت العتيبي" userId="c1fe605c-1aaf-4791-a440-af891effc177" providerId="ADAL" clId="{B98212F9-F62D-4840-9931-7C2A09E7C3CB}" dt="2021-12-13T08:47:04.436" v="394"/>
          <pc:sldLayoutMkLst>
            <pc:docMk/>
            <pc:sldMasterMk cId="4071411896" sldId="2147483648"/>
            <pc:sldLayoutMk cId="2109711241" sldId="2147483657"/>
          </pc:sldLayoutMkLst>
        </pc:sldLayoutChg>
        <pc:sldLayoutChg chg="modTransition setBg">
          <pc:chgData name="حصه بنت العتيبي" userId="c1fe605c-1aaf-4791-a440-af891effc177" providerId="ADAL" clId="{B98212F9-F62D-4840-9931-7C2A09E7C3CB}" dt="2021-12-13T08:47:04.436" v="394"/>
          <pc:sldLayoutMkLst>
            <pc:docMk/>
            <pc:sldMasterMk cId="4071411896" sldId="2147483648"/>
            <pc:sldLayoutMk cId="3880635590" sldId="2147483658"/>
          </pc:sldLayoutMkLst>
        </pc:sldLayoutChg>
        <pc:sldLayoutChg chg="modTransition setBg">
          <pc:chgData name="حصه بنت العتيبي" userId="c1fe605c-1aaf-4791-a440-af891effc177" providerId="ADAL" clId="{B98212F9-F62D-4840-9931-7C2A09E7C3CB}" dt="2021-12-13T08:47:04.436" v="394"/>
          <pc:sldLayoutMkLst>
            <pc:docMk/>
            <pc:sldMasterMk cId="4071411896" sldId="2147483648"/>
            <pc:sldLayoutMk cId="1131246629" sldId="2147483659"/>
          </pc:sldLayoutMkLst>
        </pc:sldLayoutChg>
      </pc:sldMasterChg>
    </pc:docChg>
  </pc:docChgLst>
  <pc:docChgLst>
    <pc:chgData name="حصه بنت العتيبي" userId="c1fe605c-1aaf-4791-a440-af891effc177" providerId="ADAL" clId="{58E87D56-D106-44BD-B6DC-8BCB74EE14C5}"/>
    <pc:docChg chg="modSld">
      <pc:chgData name="حصه بنت العتيبي" userId="c1fe605c-1aaf-4791-a440-af891effc177" providerId="ADAL" clId="{58E87D56-D106-44BD-B6DC-8BCB74EE14C5}" dt="2022-12-11T17:43:42.810" v="14"/>
      <pc:docMkLst>
        <pc:docMk/>
      </pc:docMkLst>
      <pc:sldChg chg="modTransition">
        <pc:chgData name="حصه بنت العتيبي" userId="c1fe605c-1aaf-4791-a440-af891effc177" providerId="ADAL" clId="{58E87D56-D106-44BD-B6DC-8BCB74EE14C5}" dt="2022-12-11T17:41:02.978" v="0"/>
        <pc:sldMkLst>
          <pc:docMk/>
          <pc:sldMk cId="1575943207" sldId="257"/>
        </pc:sldMkLst>
      </pc:sldChg>
      <pc:sldChg chg="modTransition">
        <pc:chgData name="حصه بنت العتيبي" userId="c1fe605c-1aaf-4791-a440-af891effc177" providerId="ADAL" clId="{58E87D56-D106-44BD-B6DC-8BCB74EE14C5}" dt="2022-12-11T17:41:09.171" v="2"/>
        <pc:sldMkLst>
          <pc:docMk/>
          <pc:sldMk cId="1319342143" sldId="259"/>
        </pc:sldMkLst>
      </pc:sldChg>
      <pc:sldChg chg="modAnim">
        <pc:chgData name="حصه بنت العتيبي" userId="c1fe605c-1aaf-4791-a440-af891effc177" providerId="ADAL" clId="{58E87D56-D106-44BD-B6DC-8BCB74EE14C5}" dt="2022-12-11T17:41:28.578" v="3"/>
        <pc:sldMkLst>
          <pc:docMk/>
          <pc:sldMk cId="0" sldId="284"/>
        </pc:sldMkLst>
      </pc:sldChg>
      <pc:sldChg chg="modTransition">
        <pc:chgData name="حصه بنت العتيبي" userId="c1fe605c-1aaf-4791-a440-af891effc177" providerId="ADAL" clId="{58E87D56-D106-44BD-B6DC-8BCB74EE14C5}" dt="2022-12-11T17:41:05.871" v="1"/>
        <pc:sldMkLst>
          <pc:docMk/>
          <pc:sldMk cId="2759227447" sldId="291"/>
        </pc:sldMkLst>
      </pc:sldChg>
      <pc:sldChg chg="modSp mod modTransition modAnim">
        <pc:chgData name="حصه بنت العتيبي" userId="c1fe605c-1aaf-4791-a440-af891effc177" providerId="ADAL" clId="{58E87D56-D106-44BD-B6DC-8BCB74EE14C5}" dt="2022-12-11T17:41:52.698" v="7"/>
        <pc:sldMkLst>
          <pc:docMk/>
          <pc:sldMk cId="3788571208" sldId="292"/>
        </pc:sldMkLst>
        <pc:spChg chg="mod">
          <ac:chgData name="حصه بنت العتيبي" userId="c1fe605c-1aaf-4791-a440-af891effc177" providerId="ADAL" clId="{58E87D56-D106-44BD-B6DC-8BCB74EE14C5}" dt="2022-12-11T17:41:48.107" v="6" actId="14100"/>
          <ac:spMkLst>
            <pc:docMk/>
            <pc:sldMk cId="3788571208" sldId="292"/>
            <ac:spMk id="8" creationId="{7A7627BF-4FF7-4550-809F-0AA861A753C0}"/>
          </ac:spMkLst>
        </pc:spChg>
      </pc:sldChg>
      <pc:sldChg chg="modAnim">
        <pc:chgData name="حصه بنت العتيبي" userId="c1fe605c-1aaf-4791-a440-af891effc177" providerId="ADAL" clId="{58E87D56-D106-44BD-B6DC-8BCB74EE14C5}" dt="2022-12-11T17:43:20.159" v="12"/>
        <pc:sldMkLst>
          <pc:docMk/>
          <pc:sldMk cId="3837870261" sldId="293"/>
        </pc:sldMkLst>
      </pc:sldChg>
      <pc:sldChg chg="modTransition">
        <pc:chgData name="حصه بنت العتيبي" userId="c1fe605c-1aaf-4791-a440-af891effc177" providerId="ADAL" clId="{58E87D56-D106-44BD-B6DC-8BCB74EE14C5}" dt="2022-12-11T17:42:39.260" v="11"/>
        <pc:sldMkLst>
          <pc:docMk/>
          <pc:sldMk cId="866296074" sldId="294"/>
        </pc:sldMkLst>
      </pc:sldChg>
      <pc:sldChg chg="modTransition modAnim">
        <pc:chgData name="حصه بنت العتيبي" userId="c1fe605c-1aaf-4791-a440-af891effc177" providerId="ADAL" clId="{58E87D56-D106-44BD-B6DC-8BCB74EE14C5}" dt="2022-12-11T17:42:15.055" v="9"/>
        <pc:sldMkLst>
          <pc:docMk/>
          <pc:sldMk cId="4047809648" sldId="296"/>
        </pc:sldMkLst>
      </pc:sldChg>
      <pc:sldChg chg="modAnim">
        <pc:chgData name="حصه بنت العتيبي" userId="c1fe605c-1aaf-4791-a440-af891effc177" providerId="ADAL" clId="{58E87D56-D106-44BD-B6DC-8BCB74EE14C5}" dt="2022-12-11T17:42:29.534" v="10"/>
        <pc:sldMkLst>
          <pc:docMk/>
          <pc:sldMk cId="1004744798" sldId="298"/>
        </pc:sldMkLst>
      </pc:sldChg>
      <pc:sldChg chg="modTransition">
        <pc:chgData name="حصه بنت العتيبي" userId="c1fe605c-1aaf-4791-a440-af891effc177" providerId="ADAL" clId="{58E87D56-D106-44BD-B6DC-8BCB74EE14C5}" dt="2022-12-11T17:43:37.739" v="13"/>
        <pc:sldMkLst>
          <pc:docMk/>
          <pc:sldMk cId="2709365950" sldId="300"/>
        </pc:sldMkLst>
      </pc:sldChg>
      <pc:sldChg chg="modTransition">
        <pc:chgData name="حصه بنت العتيبي" userId="c1fe605c-1aaf-4791-a440-af891effc177" providerId="ADAL" clId="{58E87D56-D106-44BD-B6DC-8BCB74EE14C5}" dt="2022-12-11T17:43:42.810" v="14"/>
        <pc:sldMkLst>
          <pc:docMk/>
          <pc:sldMk cId="542432051" sldId="30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80AF5EBC-FF19-4350-828E-AE6E58CC73EC}" type="datetimeFigureOut">
              <a:rPr lang="ar-SA" smtClean="0"/>
              <a:t>18/05/44</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7010AFF0-61E6-428B-8771-5C8FE572A234}" type="slidenum">
              <a:rPr lang="ar-SA" smtClean="0"/>
              <a:t>‹#›</a:t>
            </a:fld>
            <a:endParaRPr lang="ar-SA"/>
          </a:p>
        </p:txBody>
      </p:sp>
    </p:spTree>
    <p:extLst>
      <p:ext uri="{BB962C8B-B14F-4D97-AF65-F5344CB8AC3E}">
        <p14:creationId xmlns:p14="http://schemas.microsoft.com/office/powerpoint/2010/main" val="199704660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05B44123-5530-4F43-92AD-0C8E5F0CBB45}" type="slidenum">
              <a:rPr lang="ar-SA" smtClean="0"/>
              <a:t>1</a:t>
            </a:fld>
            <a:endParaRPr lang="ar-SA" dirty="0"/>
          </a:p>
        </p:txBody>
      </p:sp>
    </p:spTree>
    <p:extLst>
      <p:ext uri="{BB962C8B-B14F-4D97-AF65-F5344CB8AC3E}">
        <p14:creationId xmlns:p14="http://schemas.microsoft.com/office/powerpoint/2010/main" val="1466444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1"/>
        <p:cNvGrpSpPr/>
        <p:nvPr/>
      </p:nvGrpSpPr>
      <p:grpSpPr>
        <a:xfrm>
          <a:off x="0" y="0"/>
          <a:ext cx="0" cy="0"/>
          <a:chOff x="0" y="0"/>
          <a:chExt cx="0" cy="0"/>
        </a:xfrm>
      </p:grpSpPr>
      <p:sp>
        <p:nvSpPr>
          <p:cNvPr id="2382" name="Google Shape;2382;g806ada915c_0_24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3" name="Google Shape;2383;g806ada915c_0_24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7010AFF0-61E6-428B-8771-5C8FE572A234}" type="slidenum">
              <a:rPr lang="ar-SA" smtClean="0"/>
              <a:t>7</a:t>
            </a:fld>
            <a:endParaRPr lang="ar-SA"/>
          </a:p>
        </p:txBody>
      </p:sp>
    </p:spTree>
    <p:extLst>
      <p:ext uri="{BB962C8B-B14F-4D97-AF65-F5344CB8AC3E}">
        <p14:creationId xmlns:p14="http://schemas.microsoft.com/office/powerpoint/2010/main" val="1014155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7010AFF0-61E6-428B-8771-5C8FE572A234}" type="slidenum">
              <a:rPr lang="ar-SA" smtClean="0"/>
              <a:t>8</a:t>
            </a:fld>
            <a:endParaRPr lang="ar-SA"/>
          </a:p>
        </p:txBody>
      </p:sp>
    </p:spTree>
    <p:extLst>
      <p:ext uri="{BB962C8B-B14F-4D97-AF65-F5344CB8AC3E}">
        <p14:creationId xmlns:p14="http://schemas.microsoft.com/office/powerpoint/2010/main" val="2008992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l"/>
            <a:endParaRPr lang="ar-SA" sz="1800" b="0" i="0" u="none" strike="noStrike" baseline="0" dirty="0">
              <a:solidFill>
                <a:srgbClr val="000000"/>
              </a:solidFill>
              <a:latin typeface="Proxima Nova ExCn"/>
            </a:endParaRPr>
          </a:p>
          <a:p>
            <a:pPr algn="l"/>
            <a:r>
              <a:rPr lang="en-US" sz="1800" b="0" i="0" u="none" strike="noStrike" baseline="0" dirty="0">
                <a:latin typeface="Proxima Nova ExCn"/>
              </a:rPr>
              <a:t>Language Builder </a:t>
            </a:r>
          </a:p>
          <a:p>
            <a:pPr algn="l"/>
            <a:r>
              <a:rPr lang="en-US" sz="1800" b="0" i="0" u="none" strike="noStrike" baseline="0" dirty="0">
                <a:latin typeface="Proxima Nova Light"/>
              </a:rPr>
              <a:t>Point out how the phrase </a:t>
            </a:r>
            <a:r>
              <a:rPr lang="en-US" sz="1800" b="0" i="1" u="none" strike="noStrike" baseline="0" dirty="0">
                <a:latin typeface="Proxima Nova Light"/>
              </a:rPr>
              <a:t>as a result of </a:t>
            </a:r>
            <a:r>
              <a:rPr lang="en-US" sz="1800" b="0" i="0" u="none" strike="noStrike" baseline="0" dirty="0">
                <a:latin typeface="Proxima Nova Light"/>
              </a:rPr>
              <a:t>is used to express cause and effect. For example, the following two sentences have the same meaning: </a:t>
            </a:r>
          </a:p>
          <a:p>
            <a:pPr algn="l"/>
            <a:r>
              <a:rPr lang="en-US" sz="1800" b="0" i="1" u="none" strike="noStrike" baseline="0" dirty="0">
                <a:latin typeface="Proxima Nova Light"/>
              </a:rPr>
              <a:t>The engine stalled as a result of a gust of wind. </a:t>
            </a:r>
            <a:endParaRPr lang="en-US" sz="1800" b="0" i="0" u="none" strike="noStrike" baseline="0" dirty="0">
              <a:latin typeface="Proxima Nova Light"/>
            </a:endParaRPr>
          </a:p>
          <a:p>
            <a:pPr algn="l"/>
            <a:r>
              <a:rPr lang="en-US" sz="1800" b="0" i="1" u="none" strike="noStrike" baseline="0" dirty="0">
                <a:latin typeface="Proxima Nova Light"/>
              </a:rPr>
              <a:t>The engine stalled because of a gust of wind.</a:t>
            </a:r>
            <a:endParaRPr lang="ar-SA" dirty="0"/>
          </a:p>
        </p:txBody>
      </p:sp>
      <p:sp>
        <p:nvSpPr>
          <p:cNvPr id="4" name="عنصر نائب لرقم الشريحة 3"/>
          <p:cNvSpPr>
            <a:spLocks noGrp="1"/>
          </p:cNvSpPr>
          <p:nvPr>
            <p:ph type="sldNum" sz="quarter" idx="5"/>
          </p:nvPr>
        </p:nvSpPr>
        <p:spPr/>
        <p:txBody>
          <a:bodyPr/>
          <a:lstStyle/>
          <a:p>
            <a:fld id="{7010AFF0-61E6-428B-8771-5C8FE572A234}" type="slidenum">
              <a:rPr lang="ar-SA" smtClean="0"/>
              <a:t>10</a:t>
            </a:fld>
            <a:endParaRPr lang="ar-SA"/>
          </a:p>
        </p:txBody>
      </p:sp>
    </p:spTree>
    <p:extLst>
      <p:ext uri="{BB962C8B-B14F-4D97-AF65-F5344CB8AC3E}">
        <p14:creationId xmlns:p14="http://schemas.microsoft.com/office/powerpoint/2010/main" val="395218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l"/>
            <a:endParaRPr lang="ar-SA" sz="1800" b="0" i="0" u="none" strike="noStrike" baseline="0" dirty="0">
              <a:solidFill>
                <a:srgbClr val="000000"/>
              </a:solidFill>
              <a:latin typeface="Proxima Nova ExCn"/>
            </a:endParaRPr>
          </a:p>
          <a:p>
            <a:pPr algn="l"/>
            <a:r>
              <a:rPr lang="en-US" sz="1800" b="1" i="0" u="none" strike="noStrike" baseline="0" dirty="0">
                <a:latin typeface="ProximaNova-Bold"/>
              </a:rPr>
              <a:t>meteorite </a:t>
            </a:r>
            <a:r>
              <a:rPr lang="en-US" sz="1800" b="0" i="0" u="none" strike="noStrike" baseline="0" dirty="0">
                <a:latin typeface="ProximaNova-Light"/>
              </a:rPr>
              <a:t>= a mass of stone or metal from space that</a:t>
            </a:r>
          </a:p>
          <a:p>
            <a:pPr algn="l"/>
            <a:r>
              <a:rPr lang="en-US" sz="1800" b="0" i="0" u="none" strike="noStrike" baseline="0" dirty="0">
                <a:latin typeface="ProximaNova-Light"/>
              </a:rPr>
              <a:t>reaches Earth</a:t>
            </a:r>
          </a:p>
          <a:p>
            <a:pPr algn="l"/>
            <a:r>
              <a:rPr lang="en-US" sz="1800" b="0" i="1" u="none" strike="noStrike" baseline="0" dirty="0">
                <a:latin typeface="ProximaNova-LightIt"/>
              </a:rPr>
              <a:t>They thought they saw a UFO in the sky, but it was</a:t>
            </a:r>
          </a:p>
          <a:p>
            <a:pPr algn="l"/>
            <a:r>
              <a:rPr lang="en-US" sz="1800" b="0" i="1" u="none" strike="noStrike" baseline="0" dirty="0">
                <a:latin typeface="ProximaNova-LightIt"/>
              </a:rPr>
              <a:t>a meteorite.</a:t>
            </a:r>
          </a:p>
          <a:p>
            <a:pPr algn="l"/>
            <a:r>
              <a:rPr lang="en-US" sz="1800" b="1" i="0" u="none" strike="noStrike" baseline="0" dirty="0">
                <a:latin typeface="ProximaNova-Bold"/>
              </a:rPr>
              <a:t>on the spot </a:t>
            </a:r>
            <a:r>
              <a:rPr lang="en-US" sz="1800" b="0" i="0" u="none" strike="noStrike" baseline="0" dirty="0">
                <a:latin typeface="ProximaNova-Light"/>
              </a:rPr>
              <a:t>= immediately</a:t>
            </a:r>
          </a:p>
          <a:p>
            <a:pPr algn="l"/>
            <a:r>
              <a:rPr lang="en-US" sz="1800" b="0" i="1" u="none" strike="noStrike" baseline="0" dirty="0">
                <a:latin typeface="ProximaNova-LightIt"/>
              </a:rPr>
              <a:t>He had a heart attack and died on the spot.</a:t>
            </a:r>
          </a:p>
          <a:p>
            <a:pPr algn="l"/>
            <a:r>
              <a:rPr lang="en-US" sz="1800" b="1" i="0" u="none" strike="noStrike" baseline="0" dirty="0">
                <a:latin typeface="ProximaNova-Bold"/>
              </a:rPr>
              <a:t>stall </a:t>
            </a:r>
            <a:r>
              <a:rPr lang="en-US" sz="1800" b="0" i="0" u="none" strike="noStrike" baseline="0" dirty="0">
                <a:latin typeface="ProximaNova-Light"/>
              </a:rPr>
              <a:t>= when a motor stops working</a:t>
            </a:r>
          </a:p>
          <a:p>
            <a:pPr algn="l"/>
            <a:r>
              <a:rPr lang="en-US" sz="1800" b="0" i="1" u="none" strike="noStrike" baseline="0" dirty="0">
                <a:latin typeface="ProximaNova-LightIt"/>
              </a:rPr>
              <a:t>The car suddenly stalled in the middle of the road.</a:t>
            </a:r>
          </a:p>
          <a:p>
            <a:pPr algn="l"/>
            <a:r>
              <a:rPr lang="en-US" sz="1800" b="1" i="0" u="none" strike="noStrike" baseline="0" dirty="0">
                <a:latin typeface="ProximaNova-Bold"/>
              </a:rPr>
              <a:t>weave through </a:t>
            </a:r>
            <a:r>
              <a:rPr lang="en-US" sz="1800" b="0" i="0" u="none" strike="noStrike" baseline="0" dirty="0">
                <a:latin typeface="ProximaNova-Light"/>
              </a:rPr>
              <a:t>(traffic) = run in and out of the way of</a:t>
            </a:r>
          </a:p>
          <a:p>
            <a:pPr algn="l"/>
            <a:r>
              <a:rPr lang="en-US" sz="1800" b="0" i="0" u="none" strike="noStrike" baseline="0" dirty="0">
                <a:latin typeface="ProximaNova-Light"/>
              </a:rPr>
              <a:t>obstacles (cars), zigzag</a:t>
            </a:r>
          </a:p>
          <a:p>
            <a:pPr algn="l"/>
            <a:r>
              <a:rPr lang="en-US" sz="1800" b="1" i="0" u="none" strike="noStrike" baseline="0" dirty="0">
                <a:latin typeface="ProximaNova-Bold"/>
              </a:rPr>
              <a:t>airborne </a:t>
            </a:r>
            <a:r>
              <a:rPr lang="en-US" sz="1800" b="0" i="0" u="none" strike="noStrike" baseline="0" dirty="0">
                <a:latin typeface="ProximaNova-Light"/>
              </a:rPr>
              <a:t>= in the air</a:t>
            </a:r>
          </a:p>
          <a:p>
            <a:pPr algn="l"/>
            <a:r>
              <a:rPr lang="en-US" sz="1800" b="0" i="1" u="none" strike="noStrike" baseline="0" dirty="0">
                <a:latin typeface="ProximaNova-LightIt"/>
              </a:rPr>
              <a:t>The snowboarder flew off a jump and was airborne.</a:t>
            </a:r>
          </a:p>
          <a:p>
            <a:pPr algn="l"/>
            <a:r>
              <a:rPr lang="en-US" sz="1800" b="1" i="0" u="none" strike="noStrike" baseline="0" dirty="0">
                <a:latin typeface="ProximaNova-Bold"/>
              </a:rPr>
              <a:t>conscious </a:t>
            </a:r>
            <a:r>
              <a:rPr lang="en-US" sz="1800" b="0" i="0" u="none" strike="noStrike" baseline="0" dirty="0">
                <a:latin typeface="ProximaNova-Light"/>
              </a:rPr>
              <a:t>= awake and able to understand</a:t>
            </a:r>
          </a:p>
          <a:p>
            <a:pPr algn="l"/>
            <a:r>
              <a:rPr lang="en-US" sz="1800" b="0" i="0" u="none" strike="noStrike" baseline="0" dirty="0">
                <a:latin typeface="ProximaNova-Light"/>
              </a:rPr>
              <a:t>what is going on</a:t>
            </a:r>
          </a:p>
          <a:p>
            <a:pPr algn="l"/>
            <a:r>
              <a:rPr lang="en-US" sz="1800" b="0" i="1" u="none" strike="noStrike" baseline="0" dirty="0">
                <a:latin typeface="ProximaNova-LightIt"/>
              </a:rPr>
              <a:t>The man fell and hit his head hard, but he remained</a:t>
            </a:r>
          </a:p>
          <a:p>
            <a:pPr algn="l"/>
            <a:r>
              <a:rPr lang="en-US" sz="1800" b="0" i="1" u="none" strike="noStrike" baseline="0" dirty="0">
                <a:latin typeface="ProximaNova-LightIt"/>
              </a:rPr>
              <a:t>conscious.</a:t>
            </a:r>
            <a:endParaRPr lang="ar-SA" dirty="0"/>
          </a:p>
        </p:txBody>
      </p:sp>
      <p:sp>
        <p:nvSpPr>
          <p:cNvPr id="4" name="عنصر نائب لرقم الشريحة 3"/>
          <p:cNvSpPr>
            <a:spLocks noGrp="1"/>
          </p:cNvSpPr>
          <p:nvPr>
            <p:ph type="sldNum" sz="quarter" idx="5"/>
          </p:nvPr>
        </p:nvSpPr>
        <p:spPr/>
        <p:txBody>
          <a:bodyPr/>
          <a:lstStyle/>
          <a:p>
            <a:fld id="{7010AFF0-61E6-428B-8771-5C8FE572A234}" type="slidenum">
              <a:rPr lang="ar-SA" smtClean="0"/>
              <a:t>11</a:t>
            </a:fld>
            <a:endParaRPr lang="ar-SA"/>
          </a:p>
        </p:txBody>
      </p:sp>
    </p:spTree>
    <p:extLst>
      <p:ext uri="{BB962C8B-B14F-4D97-AF65-F5344CB8AC3E}">
        <p14:creationId xmlns:p14="http://schemas.microsoft.com/office/powerpoint/2010/main" val="4195109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7010AFF0-61E6-428B-8771-5C8FE572A234}" type="slidenum">
              <a:rPr lang="ar-SA" smtClean="0"/>
              <a:t>14</a:t>
            </a:fld>
            <a:endParaRPr lang="ar-SA"/>
          </a:p>
        </p:txBody>
      </p:sp>
    </p:spTree>
    <p:extLst>
      <p:ext uri="{BB962C8B-B14F-4D97-AF65-F5344CB8AC3E}">
        <p14:creationId xmlns:p14="http://schemas.microsoft.com/office/powerpoint/2010/main" val="4231229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7010AFF0-61E6-428B-8771-5C8FE572A234}" type="slidenum">
              <a:rPr lang="ar-SA" smtClean="0"/>
              <a:t>17</a:t>
            </a:fld>
            <a:endParaRPr lang="ar-SA"/>
          </a:p>
        </p:txBody>
      </p:sp>
    </p:spTree>
    <p:extLst>
      <p:ext uri="{BB962C8B-B14F-4D97-AF65-F5344CB8AC3E}">
        <p14:creationId xmlns:p14="http://schemas.microsoft.com/office/powerpoint/2010/main" val="1633072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055CFFB-C0AB-4D89-8D5A-344A967238C4}"/>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3F628C85-8972-4A45-B4B2-11F30B3F99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387D9E9F-9A93-4DD7-8D2F-72B28C9F5166}"/>
              </a:ext>
            </a:extLst>
          </p:cNvPr>
          <p:cNvSpPr>
            <a:spLocks noGrp="1"/>
          </p:cNvSpPr>
          <p:nvPr>
            <p:ph type="dt" sz="half" idx="10"/>
          </p:nvPr>
        </p:nvSpPr>
        <p:spPr/>
        <p:txBody>
          <a:bodyPr/>
          <a:lstStyle/>
          <a:p>
            <a:fld id="{21B9D5D8-0FC3-4F16-AD9F-CB0A9FE53E53}" type="datetimeFigureOut">
              <a:rPr lang="ar-SA" smtClean="0"/>
              <a:t>18/05/44</a:t>
            </a:fld>
            <a:endParaRPr lang="ar-SA"/>
          </a:p>
        </p:txBody>
      </p:sp>
      <p:sp>
        <p:nvSpPr>
          <p:cNvPr id="5" name="عنصر نائب للتذييل 4">
            <a:extLst>
              <a:ext uri="{FF2B5EF4-FFF2-40B4-BE49-F238E27FC236}">
                <a16:creationId xmlns:a16="http://schemas.microsoft.com/office/drawing/2014/main" id="{3F9CFDEB-E894-4D54-BF40-64ACBE952350}"/>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A1D156BB-92E6-47D7-856A-CA994BD7752F}"/>
              </a:ext>
            </a:extLst>
          </p:cNvPr>
          <p:cNvSpPr>
            <a:spLocks noGrp="1"/>
          </p:cNvSpPr>
          <p:nvPr>
            <p:ph type="sldNum" sz="quarter" idx="12"/>
          </p:nvPr>
        </p:nvSpPr>
        <p:spPr/>
        <p:txBody>
          <a:bodyPr/>
          <a:lstStyle/>
          <a:p>
            <a:fld id="{D7F953F4-96BB-4AB5-928A-8EAF27757233}" type="slidenum">
              <a:rPr lang="ar-SA" smtClean="0"/>
              <a:t>‹#›</a:t>
            </a:fld>
            <a:endParaRPr lang="ar-SA"/>
          </a:p>
        </p:txBody>
      </p:sp>
    </p:spTree>
    <p:extLst>
      <p:ext uri="{BB962C8B-B14F-4D97-AF65-F5344CB8AC3E}">
        <p14:creationId xmlns:p14="http://schemas.microsoft.com/office/powerpoint/2010/main" val="2286511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A2C0DA8-94AA-4B29-872E-99508A535BE4}"/>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D490F569-ED83-4ECB-A64F-49F9998227F8}"/>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CCE71097-EC58-4B10-AF82-B343E0330234}"/>
              </a:ext>
            </a:extLst>
          </p:cNvPr>
          <p:cNvSpPr>
            <a:spLocks noGrp="1"/>
          </p:cNvSpPr>
          <p:nvPr>
            <p:ph type="dt" sz="half" idx="10"/>
          </p:nvPr>
        </p:nvSpPr>
        <p:spPr/>
        <p:txBody>
          <a:bodyPr/>
          <a:lstStyle/>
          <a:p>
            <a:fld id="{21B9D5D8-0FC3-4F16-AD9F-CB0A9FE53E53}" type="datetimeFigureOut">
              <a:rPr lang="ar-SA" smtClean="0"/>
              <a:t>18/05/44</a:t>
            </a:fld>
            <a:endParaRPr lang="ar-SA"/>
          </a:p>
        </p:txBody>
      </p:sp>
      <p:sp>
        <p:nvSpPr>
          <p:cNvPr id="5" name="عنصر نائب للتذييل 4">
            <a:extLst>
              <a:ext uri="{FF2B5EF4-FFF2-40B4-BE49-F238E27FC236}">
                <a16:creationId xmlns:a16="http://schemas.microsoft.com/office/drawing/2014/main" id="{44E82BCC-7123-4257-BEC2-F8F5C62C7965}"/>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EADDC47B-A1F6-430E-BE2F-8CE686B2D003}"/>
              </a:ext>
            </a:extLst>
          </p:cNvPr>
          <p:cNvSpPr>
            <a:spLocks noGrp="1"/>
          </p:cNvSpPr>
          <p:nvPr>
            <p:ph type="sldNum" sz="quarter" idx="12"/>
          </p:nvPr>
        </p:nvSpPr>
        <p:spPr/>
        <p:txBody>
          <a:bodyPr/>
          <a:lstStyle/>
          <a:p>
            <a:fld id="{D7F953F4-96BB-4AB5-928A-8EAF27757233}" type="slidenum">
              <a:rPr lang="ar-SA" smtClean="0"/>
              <a:t>‹#›</a:t>
            </a:fld>
            <a:endParaRPr lang="ar-SA"/>
          </a:p>
        </p:txBody>
      </p:sp>
    </p:spTree>
    <p:extLst>
      <p:ext uri="{BB962C8B-B14F-4D97-AF65-F5344CB8AC3E}">
        <p14:creationId xmlns:p14="http://schemas.microsoft.com/office/powerpoint/2010/main" val="38806355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805DDCF5-04E2-4B46-8CB2-7A4E98C1D6D9}"/>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5FDFF869-5D5A-49A3-9ED6-BEDD47BCAF21}"/>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EE69ED87-61F5-4A6F-9B68-7DFB2267DCCF}"/>
              </a:ext>
            </a:extLst>
          </p:cNvPr>
          <p:cNvSpPr>
            <a:spLocks noGrp="1"/>
          </p:cNvSpPr>
          <p:nvPr>
            <p:ph type="dt" sz="half" idx="10"/>
          </p:nvPr>
        </p:nvSpPr>
        <p:spPr/>
        <p:txBody>
          <a:bodyPr/>
          <a:lstStyle/>
          <a:p>
            <a:fld id="{21B9D5D8-0FC3-4F16-AD9F-CB0A9FE53E53}" type="datetimeFigureOut">
              <a:rPr lang="ar-SA" smtClean="0"/>
              <a:t>18/05/44</a:t>
            </a:fld>
            <a:endParaRPr lang="ar-SA"/>
          </a:p>
        </p:txBody>
      </p:sp>
      <p:sp>
        <p:nvSpPr>
          <p:cNvPr id="5" name="عنصر نائب للتذييل 4">
            <a:extLst>
              <a:ext uri="{FF2B5EF4-FFF2-40B4-BE49-F238E27FC236}">
                <a16:creationId xmlns:a16="http://schemas.microsoft.com/office/drawing/2014/main" id="{C624EC76-0F72-427C-AE79-BF980DCE76E6}"/>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B07C2E27-8DAF-443C-BFAA-1AB0FF454B20}"/>
              </a:ext>
            </a:extLst>
          </p:cNvPr>
          <p:cNvSpPr>
            <a:spLocks noGrp="1"/>
          </p:cNvSpPr>
          <p:nvPr>
            <p:ph type="sldNum" sz="quarter" idx="12"/>
          </p:nvPr>
        </p:nvSpPr>
        <p:spPr/>
        <p:txBody>
          <a:bodyPr/>
          <a:lstStyle/>
          <a:p>
            <a:fld id="{D7F953F4-96BB-4AB5-928A-8EAF27757233}" type="slidenum">
              <a:rPr lang="ar-SA" smtClean="0"/>
              <a:t>‹#›</a:t>
            </a:fld>
            <a:endParaRPr lang="ar-SA"/>
          </a:p>
        </p:txBody>
      </p:sp>
    </p:spTree>
    <p:extLst>
      <p:ext uri="{BB962C8B-B14F-4D97-AF65-F5344CB8AC3E}">
        <p14:creationId xmlns:p14="http://schemas.microsoft.com/office/powerpoint/2010/main" val="11312466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7E83E90-0544-4350-9C40-0F191C76B18A}"/>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09CC37D9-7BC7-454D-9927-9565D31F1A7D}"/>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B6CD170F-7285-483F-9974-A1EF67BD39D7}"/>
              </a:ext>
            </a:extLst>
          </p:cNvPr>
          <p:cNvSpPr>
            <a:spLocks noGrp="1"/>
          </p:cNvSpPr>
          <p:nvPr>
            <p:ph type="dt" sz="half" idx="10"/>
          </p:nvPr>
        </p:nvSpPr>
        <p:spPr/>
        <p:txBody>
          <a:bodyPr/>
          <a:lstStyle/>
          <a:p>
            <a:fld id="{21B9D5D8-0FC3-4F16-AD9F-CB0A9FE53E53}" type="datetimeFigureOut">
              <a:rPr lang="ar-SA" smtClean="0"/>
              <a:t>18/05/44</a:t>
            </a:fld>
            <a:endParaRPr lang="ar-SA"/>
          </a:p>
        </p:txBody>
      </p:sp>
      <p:sp>
        <p:nvSpPr>
          <p:cNvPr id="5" name="عنصر نائب للتذييل 4">
            <a:extLst>
              <a:ext uri="{FF2B5EF4-FFF2-40B4-BE49-F238E27FC236}">
                <a16:creationId xmlns:a16="http://schemas.microsoft.com/office/drawing/2014/main" id="{7097B5D3-67B6-4BC2-8622-EEC75273232F}"/>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9C181167-7D51-4B0B-BBE1-ABF16EA99F05}"/>
              </a:ext>
            </a:extLst>
          </p:cNvPr>
          <p:cNvSpPr>
            <a:spLocks noGrp="1"/>
          </p:cNvSpPr>
          <p:nvPr>
            <p:ph type="sldNum" sz="quarter" idx="12"/>
          </p:nvPr>
        </p:nvSpPr>
        <p:spPr/>
        <p:txBody>
          <a:bodyPr/>
          <a:lstStyle/>
          <a:p>
            <a:fld id="{D7F953F4-96BB-4AB5-928A-8EAF27757233}" type="slidenum">
              <a:rPr lang="ar-SA" smtClean="0"/>
              <a:t>‹#›</a:t>
            </a:fld>
            <a:endParaRPr lang="ar-SA"/>
          </a:p>
        </p:txBody>
      </p:sp>
    </p:spTree>
    <p:extLst>
      <p:ext uri="{BB962C8B-B14F-4D97-AF65-F5344CB8AC3E}">
        <p14:creationId xmlns:p14="http://schemas.microsoft.com/office/powerpoint/2010/main" val="12683544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1777D4D-5DDC-459C-8E99-B7198F3491D0}"/>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A1D308D5-8E2F-4826-A932-FB5E513128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29900A6E-0155-4F22-BA01-74A26B958CA4}"/>
              </a:ext>
            </a:extLst>
          </p:cNvPr>
          <p:cNvSpPr>
            <a:spLocks noGrp="1"/>
          </p:cNvSpPr>
          <p:nvPr>
            <p:ph type="dt" sz="half" idx="10"/>
          </p:nvPr>
        </p:nvSpPr>
        <p:spPr/>
        <p:txBody>
          <a:bodyPr/>
          <a:lstStyle/>
          <a:p>
            <a:fld id="{21B9D5D8-0FC3-4F16-AD9F-CB0A9FE53E53}" type="datetimeFigureOut">
              <a:rPr lang="ar-SA" smtClean="0"/>
              <a:t>18/05/44</a:t>
            </a:fld>
            <a:endParaRPr lang="ar-SA"/>
          </a:p>
        </p:txBody>
      </p:sp>
      <p:sp>
        <p:nvSpPr>
          <p:cNvPr id="5" name="عنصر نائب للتذييل 4">
            <a:extLst>
              <a:ext uri="{FF2B5EF4-FFF2-40B4-BE49-F238E27FC236}">
                <a16:creationId xmlns:a16="http://schemas.microsoft.com/office/drawing/2014/main" id="{C1F03CDB-6527-4C68-B32B-E7478C060803}"/>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3C74F415-4804-4AFC-B0A8-5F8DCE4762A3}"/>
              </a:ext>
            </a:extLst>
          </p:cNvPr>
          <p:cNvSpPr>
            <a:spLocks noGrp="1"/>
          </p:cNvSpPr>
          <p:nvPr>
            <p:ph type="sldNum" sz="quarter" idx="12"/>
          </p:nvPr>
        </p:nvSpPr>
        <p:spPr/>
        <p:txBody>
          <a:bodyPr/>
          <a:lstStyle/>
          <a:p>
            <a:fld id="{D7F953F4-96BB-4AB5-928A-8EAF27757233}" type="slidenum">
              <a:rPr lang="ar-SA" smtClean="0"/>
              <a:t>‹#›</a:t>
            </a:fld>
            <a:endParaRPr lang="ar-SA"/>
          </a:p>
        </p:txBody>
      </p:sp>
    </p:spTree>
    <p:extLst>
      <p:ext uri="{BB962C8B-B14F-4D97-AF65-F5344CB8AC3E}">
        <p14:creationId xmlns:p14="http://schemas.microsoft.com/office/powerpoint/2010/main" val="3778107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15D1FD9-F7E6-4F89-B58C-F984E4CAB7F5}"/>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9A06CD27-9328-470D-9623-C14C010F2B86}"/>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22D8768E-93C4-4A8A-A846-E7CFA9C38D13}"/>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7889E330-90AD-4386-B433-0EFBB60C20AD}"/>
              </a:ext>
            </a:extLst>
          </p:cNvPr>
          <p:cNvSpPr>
            <a:spLocks noGrp="1"/>
          </p:cNvSpPr>
          <p:nvPr>
            <p:ph type="dt" sz="half" idx="10"/>
          </p:nvPr>
        </p:nvSpPr>
        <p:spPr/>
        <p:txBody>
          <a:bodyPr/>
          <a:lstStyle/>
          <a:p>
            <a:fld id="{21B9D5D8-0FC3-4F16-AD9F-CB0A9FE53E53}" type="datetimeFigureOut">
              <a:rPr lang="ar-SA" smtClean="0"/>
              <a:t>18/05/44</a:t>
            </a:fld>
            <a:endParaRPr lang="ar-SA"/>
          </a:p>
        </p:txBody>
      </p:sp>
      <p:sp>
        <p:nvSpPr>
          <p:cNvPr id="6" name="عنصر نائب للتذييل 5">
            <a:extLst>
              <a:ext uri="{FF2B5EF4-FFF2-40B4-BE49-F238E27FC236}">
                <a16:creationId xmlns:a16="http://schemas.microsoft.com/office/drawing/2014/main" id="{24357B65-4653-428A-AFDC-7C57B2BAAA32}"/>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427EAB86-E06F-49B4-97B1-309566EE62B2}"/>
              </a:ext>
            </a:extLst>
          </p:cNvPr>
          <p:cNvSpPr>
            <a:spLocks noGrp="1"/>
          </p:cNvSpPr>
          <p:nvPr>
            <p:ph type="sldNum" sz="quarter" idx="12"/>
          </p:nvPr>
        </p:nvSpPr>
        <p:spPr/>
        <p:txBody>
          <a:bodyPr/>
          <a:lstStyle/>
          <a:p>
            <a:fld id="{D7F953F4-96BB-4AB5-928A-8EAF27757233}" type="slidenum">
              <a:rPr lang="ar-SA" smtClean="0"/>
              <a:t>‹#›</a:t>
            </a:fld>
            <a:endParaRPr lang="ar-SA"/>
          </a:p>
        </p:txBody>
      </p:sp>
    </p:spTree>
    <p:extLst>
      <p:ext uri="{BB962C8B-B14F-4D97-AF65-F5344CB8AC3E}">
        <p14:creationId xmlns:p14="http://schemas.microsoft.com/office/powerpoint/2010/main" val="25760245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D1E59F3-CB3D-4EED-8A66-6106B2E57F6B}"/>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159DFD09-A15A-4BAB-A8B9-E0B929ABB8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3B2CAAF4-F737-40D8-BBF4-8DCDE5824AC2}"/>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34E0F4F3-5613-441C-BBE8-04AE436047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A4046533-FA5F-42CD-B2A1-6429265ABEE2}"/>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A02C4D58-F46C-4B1A-8520-31D60B79C1A4}"/>
              </a:ext>
            </a:extLst>
          </p:cNvPr>
          <p:cNvSpPr>
            <a:spLocks noGrp="1"/>
          </p:cNvSpPr>
          <p:nvPr>
            <p:ph type="dt" sz="half" idx="10"/>
          </p:nvPr>
        </p:nvSpPr>
        <p:spPr/>
        <p:txBody>
          <a:bodyPr/>
          <a:lstStyle/>
          <a:p>
            <a:fld id="{21B9D5D8-0FC3-4F16-AD9F-CB0A9FE53E53}" type="datetimeFigureOut">
              <a:rPr lang="ar-SA" smtClean="0"/>
              <a:t>18/05/44</a:t>
            </a:fld>
            <a:endParaRPr lang="ar-SA"/>
          </a:p>
        </p:txBody>
      </p:sp>
      <p:sp>
        <p:nvSpPr>
          <p:cNvPr id="8" name="عنصر نائب للتذييل 7">
            <a:extLst>
              <a:ext uri="{FF2B5EF4-FFF2-40B4-BE49-F238E27FC236}">
                <a16:creationId xmlns:a16="http://schemas.microsoft.com/office/drawing/2014/main" id="{180B69E6-4525-4879-8B04-41BE1B79B13D}"/>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8F01FB48-BFD9-4BD8-914D-DD9E0774419E}"/>
              </a:ext>
            </a:extLst>
          </p:cNvPr>
          <p:cNvSpPr>
            <a:spLocks noGrp="1"/>
          </p:cNvSpPr>
          <p:nvPr>
            <p:ph type="sldNum" sz="quarter" idx="12"/>
          </p:nvPr>
        </p:nvSpPr>
        <p:spPr/>
        <p:txBody>
          <a:bodyPr/>
          <a:lstStyle/>
          <a:p>
            <a:fld id="{D7F953F4-96BB-4AB5-928A-8EAF27757233}" type="slidenum">
              <a:rPr lang="ar-SA" smtClean="0"/>
              <a:t>‹#›</a:t>
            </a:fld>
            <a:endParaRPr lang="ar-SA"/>
          </a:p>
        </p:txBody>
      </p:sp>
    </p:spTree>
    <p:extLst>
      <p:ext uri="{BB962C8B-B14F-4D97-AF65-F5344CB8AC3E}">
        <p14:creationId xmlns:p14="http://schemas.microsoft.com/office/powerpoint/2010/main" val="20661280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C666B86-654C-4AFE-A51B-6A3DC2AC4255}"/>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D4F593D3-8637-4447-A9F5-87EA408EA3CC}"/>
              </a:ext>
            </a:extLst>
          </p:cNvPr>
          <p:cNvSpPr>
            <a:spLocks noGrp="1"/>
          </p:cNvSpPr>
          <p:nvPr>
            <p:ph type="dt" sz="half" idx="10"/>
          </p:nvPr>
        </p:nvSpPr>
        <p:spPr/>
        <p:txBody>
          <a:bodyPr/>
          <a:lstStyle/>
          <a:p>
            <a:fld id="{21B9D5D8-0FC3-4F16-AD9F-CB0A9FE53E53}" type="datetimeFigureOut">
              <a:rPr lang="ar-SA" smtClean="0"/>
              <a:t>18/05/44</a:t>
            </a:fld>
            <a:endParaRPr lang="ar-SA"/>
          </a:p>
        </p:txBody>
      </p:sp>
      <p:sp>
        <p:nvSpPr>
          <p:cNvPr id="4" name="عنصر نائب للتذييل 3">
            <a:extLst>
              <a:ext uri="{FF2B5EF4-FFF2-40B4-BE49-F238E27FC236}">
                <a16:creationId xmlns:a16="http://schemas.microsoft.com/office/drawing/2014/main" id="{C8C6ACC3-FF70-4C52-B573-C5C0E0D3178A}"/>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26AEE69E-7DD8-49B4-8598-7CF9BD7B3634}"/>
              </a:ext>
            </a:extLst>
          </p:cNvPr>
          <p:cNvSpPr>
            <a:spLocks noGrp="1"/>
          </p:cNvSpPr>
          <p:nvPr>
            <p:ph type="sldNum" sz="quarter" idx="12"/>
          </p:nvPr>
        </p:nvSpPr>
        <p:spPr/>
        <p:txBody>
          <a:bodyPr/>
          <a:lstStyle/>
          <a:p>
            <a:fld id="{D7F953F4-96BB-4AB5-928A-8EAF27757233}" type="slidenum">
              <a:rPr lang="ar-SA" smtClean="0"/>
              <a:t>‹#›</a:t>
            </a:fld>
            <a:endParaRPr lang="ar-SA"/>
          </a:p>
        </p:txBody>
      </p:sp>
    </p:spTree>
    <p:extLst>
      <p:ext uri="{BB962C8B-B14F-4D97-AF65-F5344CB8AC3E}">
        <p14:creationId xmlns:p14="http://schemas.microsoft.com/office/powerpoint/2010/main" val="31879529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F346C473-5919-4095-AC35-F3FAA2F4C00E}"/>
              </a:ext>
            </a:extLst>
          </p:cNvPr>
          <p:cNvSpPr>
            <a:spLocks noGrp="1"/>
          </p:cNvSpPr>
          <p:nvPr>
            <p:ph type="dt" sz="half" idx="10"/>
          </p:nvPr>
        </p:nvSpPr>
        <p:spPr/>
        <p:txBody>
          <a:bodyPr/>
          <a:lstStyle/>
          <a:p>
            <a:fld id="{21B9D5D8-0FC3-4F16-AD9F-CB0A9FE53E53}" type="datetimeFigureOut">
              <a:rPr lang="ar-SA" smtClean="0"/>
              <a:t>18/05/44</a:t>
            </a:fld>
            <a:endParaRPr lang="ar-SA"/>
          </a:p>
        </p:txBody>
      </p:sp>
      <p:sp>
        <p:nvSpPr>
          <p:cNvPr id="3" name="عنصر نائب للتذييل 2">
            <a:extLst>
              <a:ext uri="{FF2B5EF4-FFF2-40B4-BE49-F238E27FC236}">
                <a16:creationId xmlns:a16="http://schemas.microsoft.com/office/drawing/2014/main" id="{159D310C-46CF-48A7-BC21-EC5E6A5D3965}"/>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8F181E1C-E14B-4B33-B4EF-9A0EF1F3BFA5}"/>
              </a:ext>
            </a:extLst>
          </p:cNvPr>
          <p:cNvSpPr>
            <a:spLocks noGrp="1"/>
          </p:cNvSpPr>
          <p:nvPr>
            <p:ph type="sldNum" sz="quarter" idx="12"/>
          </p:nvPr>
        </p:nvSpPr>
        <p:spPr/>
        <p:txBody>
          <a:bodyPr/>
          <a:lstStyle/>
          <a:p>
            <a:fld id="{D7F953F4-96BB-4AB5-928A-8EAF27757233}" type="slidenum">
              <a:rPr lang="ar-SA" smtClean="0"/>
              <a:t>‹#›</a:t>
            </a:fld>
            <a:endParaRPr lang="ar-SA"/>
          </a:p>
        </p:txBody>
      </p:sp>
    </p:spTree>
    <p:extLst>
      <p:ext uri="{BB962C8B-B14F-4D97-AF65-F5344CB8AC3E}">
        <p14:creationId xmlns:p14="http://schemas.microsoft.com/office/powerpoint/2010/main" val="6499151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0B5AE93-7D19-4923-B858-2EE398A4F9BB}"/>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B338D331-5742-4246-8875-1EEE4AADDF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F4B34B12-B5E2-4C1B-803B-81A6DA3998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28632724-AF5C-48CE-AD32-F1273AFFF502}"/>
              </a:ext>
            </a:extLst>
          </p:cNvPr>
          <p:cNvSpPr>
            <a:spLocks noGrp="1"/>
          </p:cNvSpPr>
          <p:nvPr>
            <p:ph type="dt" sz="half" idx="10"/>
          </p:nvPr>
        </p:nvSpPr>
        <p:spPr/>
        <p:txBody>
          <a:bodyPr/>
          <a:lstStyle/>
          <a:p>
            <a:fld id="{21B9D5D8-0FC3-4F16-AD9F-CB0A9FE53E53}" type="datetimeFigureOut">
              <a:rPr lang="ar-SA" smtClean="0"/>
              <a:t>18/05/44</a:t>
            </a:fld>
            <a:endParaRPr lang="ar-SA"/>
          </a:p>
        </p:txBody>
      </p:sp>
      <p:sp>
        <p:nvSpPr>
          <p:cNvPr id="6" name="عنصر نائب للتذييل 5">
            <a:extLst>
              <a:ext uri="{FF2B5EF4-FFF2-40B4-BE49-F238E27FC236}">
                <a16:creationId xmlns:a16="http://schemas.microsoft.com/office/drawing/2014/main" id="{547D375F-2C47-46FC-9457-3B9D05593A40}"/>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4CC9EEDD-71F5-4CB3-B610-A89102233CE8}"/>
              </a:ext>
            </a:extLst>
          </p:cNvPr>
          <p:cNvSpPr>
            <a:spLocks noGrp="1"/>
          </p:cNvSpPr>
          <p:nvPr>
            <p:ph type="sldNum" sz="quarter" idx="12"/>
          </p:nvPr>
        </p:nvSpPr>
        <p:spPr/>
        <p:txBody>
          <a:bodyPr/>
          <a:lstStyle/>
          <a:p>
            <a:fld id="{D7F953F4-96BB-4AB5-928A-8EAF27757233}" type="slidenum">
              <a:rPr lang="ar-SA" smtClean="0"/>
              <a:t>‹#›</a:t>
            </a:fld>
            <a:endParaRPr lang="ar-SA"/>
          </a:p>
        </p:txBody>
      </p:sp>
    </p:spTree>
    <p:extLst>
      <p:ext uri="{BB962C8B-B14F-4D97-AF65-F5344CB8AC3E}">
        <p14:creationId xmlns:p14="http://schemas.microsoft.com/office/powerpoint/2010/main" val="26725530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1793403-9D9B-478D-BCC1-2F60B1F2C654}"/>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748FC6F3-65EA-42C4-9014-0D61388886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8BF947D5-D657-4A13-9968-FED993F153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1C979A37-6743-4F4F-B5DB-41089CA85A2D}"/>
              </a:ext>
            </a:extLst>
          </p:cNvPr>
          <p:cNvSpPr>
            <a:spLocks noGrp="1"/>
          </p:cNvSpPr>
          <p:nvPr>
            <p:ph type="dt" sz="half" idx="10"/>
          </p:nvPr>
        </p:nvSpPr>
        <p:spPr/>
        <p:txBody>
          <a:bodyPr/>
          <a:lstStyle/>
          <a:p>
            <a:fld id="{21B9D5D8-0FC3-4F16-AD9F-CB0A9FE53E53}" type="datetimeFigureOut">
              <a:rPr lang="ar-SA" smtClean="0"/>
              <a:t>18/05/44</a:t>
            </a:fld>
            <a:endParaRPr lang="ar-SA"/>
          </a:p>
        </p:txBody>
      </p:sp>
      <p:sp>
        <p:nvSpPr>
          <p:cNvPr id="6" name="عنصر نائب للتذييل 5">
            <a:extLst>
              <a:ext uri="{FF2B5EF4-FFF2-40B4-BE49-F238E27FC236}">
                <a16:creationId xmlns:a16="http://schemas.microsoft.com/office/drawing/2014/main" id="{A7A99EAD-DC50-4217-ABFB-53DC0A67E842}"/>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81E47C7A-32C7-4DFC-919B-93A26E0AD701}"/>
              </a:ext>
            </a:extLst>
          </p:cNvPr>
          <p:cNvSpPr>
            <a:spLocks noGrp="1"/>
          </p:cNvSpPr>
          <p:nvPr>
            <p:ph type="sldNum" sz="quarter" idx="12"/>
          </p:nvPr>
        </p:nvSpPr>
        <p:spPr/>
        <p:txBody>
          <a:bodyPr/>
          <a:lstStyle/>
          <a:p>
            <a:fld id="{D7F953F4-96BB-4AB5-928A-8EAF27757233}" type="slidenum">
              <a:rPr lang="ar-SA" smtClean="0"/>
              <a:t>‹#›</a:t>
            </a:fld>
            <a:endParaRPr lang="ar-SA"/>
          </a:p>
        </p:txBody>
      </p:sp>
    </p:spTree>
    <p:extLst>
      <p:ext uri="{BB962C8B-B14F-4D97-AF65-F5344CB8AC3E}">
        <p14:creationId xmlns:p14="http://schemas.microsoft.com/office/powerpoint/2010/main" val="2109711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1000" b="-21000"/>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992EAEF0-CA98-4858-BB2D-32935FC17E96}"/>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D9B66C3A-5A2B-4D71-BD51-2F1478B15229}"/>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0C3D3247-4C9F-49F5-801B-C63872019415}"/>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1B9D5D8-0FC3-4F16-AD9F-CB0A9FE53E53}" type="datetimeFigureOut">
              <a:rPr lang="ar-SA" smtClean="0"/>
              <a:t>18/05/44</a:t>
            </a:fld>
            <a:endParaRPr lang="ar-SA"/>
          </a:p>
        </p:txBody>
      </p:sp>
      <p:sp>
        <p:nvSpPr>
          <p:cNvPr id="5" name="عنصر نائب للتذييل 4">
            <a:extLst>
              <a:ext uri="{FF2B5EF4-FFF2-40B4-BE49-F238E27FC236}">
                <a16:creationId xmlns:a16="http://schemas.microsoft.com/office/drawing/2014/main" id="{A2C337E8-3425-47B4-ABB0-CF6CD49FAC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D3EE450F-F251-4933-A4AA-65A23DD24DC9}"/>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7F953F4-96BB-4AB5-928A-8EAF27757233}" type="slidenum">
              <a:rPr lang="ar-SA" smtClean="0"/>
              <a:t>‹#›</a:t>
            </a:fld>
            <a:endParaRPr lang="ar-SA"/>
          </a:p>
        </p:txBody>
      </p:sp>
      <p:sp>
        <p:nvSpPr>
          <p:cNvPr id="7" name="مربع نص 6">
            <a:extLst>
              <a:ext uri="{FF2B5EF4-FFF2-40B4-BE49-F238E27FC236}">
                <a16:creationId xmlns:a16="http://schemas.microsoft.com/office/drawing/2014/main" id="{454811A6-88DA-4C71-B7F9-820F772675F7}"/>
              </a:ext>
            </a:extLst>
          </p:cNvPr>
          <p:cNvSpPr txBox="1"/>
          <p:nvPr userDrawn="1"/>
        </p:nvSpPr>
        <p:spPr>
          <a:xfrm>
            <a:off x="214009" y="7033098"/>
            <a:ext cx="3367391" cy="369332"/>
          </a:xfrm>
          <a:prstGeom prst="rect">
            <a:avLst/>
          </a:prstGeom>
          <a:noFill/>
        </p:spPr>
        <p:txBody>
          <a:bodyPr wrap="square" rtlCol="1">
            <a:spAutoFit/>
          </a:bodyPr>
          <a:lstStyle/>
          <a:p>
            <a:r>
              <a:rPr lang="en-US" dirty="0"/>
              <a:t>Done by Hissah Alotaibi</a:t>
            </a:r>
            <a:endParaRPr lang="ar-SA" dirty="0"/>
          </a:p>
        </p:txBody>
      </p:sp>
    </p:spTree>
    <p:extLst>
      <p:ext uri="{BB962C8B-B14F-4D97-AF65-F5344CB8AC3E}">
        <p14:creationId xmlns:p14="http://schemas.microsoft.com/office/powerpoint/2010/main" val="4071411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1.tmp"/><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0.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1.tmp"/><Relationship Id="rId5" Type="http://schemas.openxmlformats.org/officeDocument/2006/relationships/image" Target="../media/image9.emf"/><Relationship Id="rId4"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14.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emf"/><Relationship Id="rId1" Type="http://schemas.openxmlformats.org/officeDocument/2006/relationships/slideLayout" Target="../slideLayouts/slideLayout7.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2.png"/><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7.tmp"/></Relationships>
</file>

<file path=ppt/slides/_rels/slide8.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اذكار الصباح - موسوعة">
            <a:extLst>
              <a:ext uri="{FF2B5EF4-FFF2-40B4-BE49-F238E27FC236}">
                <a16:creationId xmlns:a16="http://schemas.microsoft.com/office/drawing/2014/main" id="{2C17F227-DCB0-4E77-B13F-8E6B852275B8}"/>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20580" t="23559" r="1686" b="36813"/>
          <a:stretch/>
        </p:blipFill>
        <p:spPr bwMode="auto">
          <a:xfrm>
            <a:off x="1136390" y="435058"/>
            <a:ext cx="10820528" cy="598788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43207"/>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74E17E78-CE1D-4F1C-BBAD-76FCCDD72EFE}"/>
              </a:ext>
            </a:extLst>
          </p:cNvPr>
          <p:cNvPicPr>
            <a:picLocks noChangeAspect="1"/>
          </p:cNvPicPr>
          <p:nvPr/>
        </p:nvPicPr>
        <p:blipFill>
          <a:blip r:embed="rId5"/>
          <a:stretch>
            <a:fillRect/>
          </a:stretch>
        </p:blipFill>
        <p:spPr>
          <a:xfrm>
            <a:off x="0" y="-1"/>
            <a:ext cx="1692159" cy="6858001"/>
          </a:xfrm>
          <a:prstGeom prst="rect">
            <a:avLst/>
          </a:prstGeom>
          <a:ln>
            <a:solidFill>
              <a:schemeClr val="tx1"/>
            </a:solidFill>
          </a:ln>
        </p:spPr>
      </p:pic>
      <p:pic>
        <p:nvPicPr>
          <p:cNvPr id="9" name="MG Bk 1 F-SA_2020_2-14">
            <a:hlinkClick r:id="" action="ppaction://media"/>
            <a:extLst>
              <a:ext uri="{FF2B5EF4-FFF2-40B4-BE49-F238E27FC236}">
                <a16:creationId xmlns:a16="http://schemas.microsoft.com/office/drawing/2014/main" id="{815A1B6B-958C-4362-A88B-C48723F68051}"/>
              </a:ext>
            </a:extLst>
          </p:cNvPr>
          <p:cNvPicPr>
            <a:picLocks noChangeAspect="1"/>
          </p:cNvPicPr>
          <p:nvPr>
            <a:audioFile r:link="rId1"/>
            <p:extLst>
              <p:ext uri="{DAA4B4D4-6D71-4841-9C94-3DE7FCFB9230}">
                <p14:media xmlns:p14="http://schemas.microsoft.com/office/powerpoint/2010/main" r:embed="rId2">
                  <p14:trim end="120635.0625"/>
                </p14:media>
              </p:ext>
            </p:extLst>
          </p:nvPr>
        </p:nvPicPr>
        <p:blipFill>
          <a:blip r:embed="rId6"/>
          <a:stretch>
            <a:fillRect/>
          </a:stretch>
        </p:blipFill>
        <p:spPr>
          <a:xfrm>
            <a:off x="10579100" y="292100"/>
            <a:ext cx="615758" cy="615758"/>
          </a:xfrm>
          <a:prstGeom prst="rect">
            <a:avLst/>
          </a:prstGeom>
        </p:spPr>
      </p:pic>
      <p:sp>
        <p:nvSpPr>
          <p:cNvPr id="11" name="مربع نص 10">
            <a:extLst>
              <a:ext uri="{FF2B5EF4-FFF2-40B4-BE49-F238E27FC236}">
                <a16:creationId xmlns:a16="http://schemas.microsoft.com/office/drawing/2014/main" id="{D21398D2-2ECD-4D1C-A1B0-01FA1D50E513}"/>
              </a:ext>
            </a:extLst>
          </p:cNvPr>
          <p:cNvSpPr txBox="1"/>
          <p:nvPr/>
        </p:nvSpPr>
        <p:spPr>
          <a:xfrm>
            <a:off x="1674664" y="1728391"/>
            <a:ext cx="10015980" cy="5129609"/>
          </a:xfrm>
          <a:prstGeom prst="rect">
            <a:avLst/>
          </a:prstGeom>
          <a:noFill/>
        </p:spPr>
        <p:txBody>
          <a:bodyPr wrap="square" rtlCol="1">
            <a:spAutoFit/>
          </a:bodyPr>
          <a:lstStyle/>
          <a:p>
            <a:pPr algn="l"/>
            <a:endParaRPr lang="ar-SA" sz="1800" b="0" i="0" u="none" strike="noStrike" baseline="0" dirty="0">
              <a:solidFill>
                <a:srgbClr val="000000"/>
              </a:solidFill>
            </a:endParaRPr>
          </a:p>
          <a:p>
            <a:pPr algn="l"/>
            <a:r>
              <a:rPr lang="en-US" sz="1800" b="0" i="0" u="none" strike="noStrike" baseline="0" dirty="0"/>
              <a:t>Many people are interested in stories of unusual accidents—some of these stories have happy endings, but some, unfortunately, have unhappy ones. Unhappy endings According to the legend, the ancient Greek playwright Aeschylus was killed when an eagle dropped a tortoise on his head. The bird was trying to break the tortoise’s shell on a rock in order to eat it. Aeschylus was </a:t>
            </a:r>
            <a:r>
              <a:rPr lang="en-US" sz="1800" b="0" i="0" u="none" strike="noStrike" baseline="0" dirty="0">
                <a:highlight>
                  <a:srgbClr val="FFFF00"/>
                </a:highlight>
              </a:rPr>
              <a:t>bald,</a:t>
            </a:r>
            <a:r>
              <a:rPr lang="en-US" sz="1800" b="0" i="0" u="none" strike="noStrike" baseline="0" dirty="0"/>
              <a:t> and the eagle thought the unfortunate man’s head was a good rock on which it could break the shell. </a:t>
            </a:r>
          </a:p>
          <a:p>
            <a:pPr algn="l"/>
            <a:r>
              <a:rPr lang="en-US" sz="1800" b="0" i="0" u="none" strike="noStrike" baseline="0" dirty="0"/>
              <a:t>An eight-foot tall ostrich was seen </a:t>
            </a:r>
            <a:r>
              <a:rPr lang="en-US" sz="1800" b="0" i="0" u="none" strike="noStrike" baseline="0" dirty="0">
                <a:highlight>
                  <a:srgbClr val="FFFF00"/>
                </a:highlight>
              </a:rPr>
              <a:t>weaving through </a:t>
            </a:r>
            <a:r>
              <a:rPr lang="en-US" sz="1800" b="0" i="0" u="none" strike="noStrike" baseline="0" dirty="0"/>
              <a:t>heavy traffic on a Saudi Arabian highway, near </a:t>
            </a:r>
            <a:r>
              <a:rPr lang="en-US" sz="1800" b="0" i="0" u="none" strike="noStrike" baseline="0" dirty="0" err="1"/>
              <a:t>Abha</a:t>
            </a:r>
            <a:r>
              <a:rPr lang="en-US" sz="1800" b="0" i="0" u="none" strike="noStrike" baseline="0" dirty="0"/>
              <a:t>. One of the drivers filmed the scene and uploaded it on the internet. No one tried to stop and catch the 180-kg bird that was taller than humans and ran at almost 70 km per hour. It had probably escaped from a farm and ran into heavy traffic instead of the wild.</a:t>
            </a:r>
          </a:p>
          <a:p>
            <a:pPr algn="l"/>
            <a:r>
              <a:rPr lang="en-US" sz="1800" b="0" i="0" u="none" strike="noStrike" baseline="0" dirty="0"/>
              <a:t> Some people worry about being hit from things falling from outer space. There is only one person in all recorded history who has been killed by a meteorite—</a:t>
            </a:r>
            <a:r>
              <a:rPr lang="en-US" sz="1800" b="0" i="0" u="none" strike="noStrike" baseline="0" dirty="0" err="1"/>
              <a:t>Manfredo</a:t>
            </a:r>
            <a:r>
              <a:rPr lang="en-US" sz="1800" b="0" i="0" u="none" strike="noStrike" baseline="0" dirty="0"/>
              <a:t> </a:t>
            </a:r>
            <a:r>
              <a:rPr lang="en-US" sz="1800" b="0" i="0" u="none" strike="noStrike" baseline="0" dirty="0" err="1"/>
              <a:t>Settala</a:t>
            </a:r>
            <a:r>
              <a:rPr lang="en-US" sz="1800" b="0" i="0" u="none" strike="noStrike" baseline="0" dirty="0"/>
              <a:t>. The tragedy happened in 1680.</a:t>
            </a:r>
          </a:p>
          <a:p>
            <a:pPr algn="l"/>
            <a:endParaRPr lang="en-US" dirty="0"/>
          </a:p>
          <a:p>
            <a:pPr algn="l"/>
            <a:r>
              <a:rPr lang="en-US" sz="1800" b="0" i="0" u="none" strike="noStrike" baseline="0" dirty="0"/>
              <a:t> Ahmad Ali lost his eight-year-old son in a drowning accident at a friend’s house. His son had been invited to join other children at a friend’s house to play and swim in the pool. According to the invitation a lifeguard was going to be present. The young boy was really excited and begged his father to let him go. So, Ahmad Ali picked him up from school and drove him to his friend’s house before 1:00 p.m. That was the last time he saw him alive. </a:t>
            </a:r>
          </a:p>
        </p:txBody>
      </p:sp>
      <p:pic>
        <p:nvPicPr>
          <p:cNvPr id="13" name="صورة 12">
            <a:extLst>
              <a:ext uri="{FF2B5EF4-FFF2-40B4-BE49-F238E27FC236}">
                <a16:creationId xmlns:a16="http://schemas.microsoft.com/office/drawing/2014/main" id="{8F3344D4-46E4-4992-A78B-1EC5BEF9DF5F}"/>
              </a:ext>
            </a:extLst>
          </p:cNvPr>
          <p:cNvPicPr>
            <a:picLocks noChangeAspect="1"/>
          </p:cNvPicPr>
          <p:nvPr/>
        </p:nvPicPr>
        <p:blipFill rotWithShape="1">
          <a:blip r:embed="rId7">
            <a:extLst>
              <a:ext uri="{28A0092B-C50C-407E-A947-70E740481C1C}">
                <a14:useLocalDpi xmlns:a14="http://schemas.microsoft.com/office/drawing/2010/main" val="0"/>
              </a:ext>
            </a:extLst>
          </a:blip>
          <a:srcRect l="41484" t="24832" r="34375" b="68894"/>
          <a:stretch/>
        </p:blipFill>
        <p:spPr>
          <a:xfrm>
            <a:off x="1675237" y="-31750"/>
            <a:ext cx="8862312" cy="939608"/>
          </a:xfrm>
          <a:prstGeom prst="rect">
            <a:avLst/>
          </a:prstGeom>
        </p:spPr>
      </p:pic>
      <p:sp>
        <p:nvSpPr>
          <p:cNvPr id="15" name="مربع نص 14">
            <a:extLst>
              <a:ext uri="{FF2B5EF4-FFF2-40B4-BE49-F238E27FC236}">
                <a16:creationId xmlns:a16="http://schemas.microsoft.com/office/drawing/2014/main" id="{B8B5F518-54C4-436C-A04F-13EC885A4105}"/>
              </a:ext>
            </a:extLst>
          </p:cNvPr>
          <p:cNvSpPr txBox="1"/>
          <p:nvPr/>
        </p:nvSpPr>
        <p:spPr>
          <a:xfrm>
            <a:off x="1674664" y="644092"/>
            <a:ext cx="8811788" cy="1477328"/>
          </a:xfrm>
          <a:prstGeom prst="rect">
            <a:avLst/>
          </a:prstGeom>
          <a:noFill/>
        </p:spPr>
        <p:txBody>
          <a:bodyPr wrap="square" rtlCol="1">
            <a:spAutoFit/>
          </a:bodyPr>
          <a:lstStyle/>
          <a:p>
            <a:pPr algn="l"/>
            <a:endParaRPr lang="ar-SA" sz="1800" b="0" i="0" u="none" strike="noStrike" baseline="0" dirty="0">
              <a:solidFill>
                <a:srgbClr val="000000"/>
              </a:solidFill>
            </a:endParaRPr>
          </a:p>
          <a:p>
            <a:pPr algn="l"/>
            <a:r>
              <a:rPr lang="en-US" sz="1800" b="0" i="0" u="none" strike="noStrike" baseline="0" dirty="0"/>
              <a:t>Many people are interested in stories of unusual accidents—some of these stories have happy endings, but some, unfortunately, have unhappy ones</a:t>
            </a:r>
          </a:p>
          <a:p>
            <a:pPr algn="l"/>
            <a:r>
              <a:rPr lang="en-US" sz="1800" b="0" i="0" u="none" strike="noStrike" baseline="0" dirty="0"/>
              <a:t> </a:t>
            </a:r>
          </a:p>
          <a:p>
            <a:pPr algn="l"/>
            <a:r>
              <a:rPr lang="en-US" b="1" dirty="0"/>
              <a:t>UNHAPPY ENDINGS</a:t>
            </a:r>
            <a:endParaRPr lang="en-US" sz="1800" b="1" i="0" u="none" strike="noStrike" baseline="0" dirty="0"/>
          </a:p>
        </p:txBody>
      </p:sp>
    </p:spTree>
    <p:extLst>
      <p:ext uri="{BB962C8B-B14F-4D97-AF65-F5344CB8AC3E}">
        <p14:creationId xmlns:p14="http://schemas.microsoft.com/office/powerpoint/2010/main" val="86629607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7923"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74E17E78-CE1D-4F1C-BBAD-76FCCDD72EFE}"/>
              </a:ext>
            </a:extLst>
          </p:cNvPr>
          <p:cNvPicPr>
            <a:picLocks noChangeAspect="1"/>
          </p:cNvPicPr>
          <p:nvPr/>
        </p:nvPicPr>
        <p:blipFill>
          <a:blip r:embed="rId5"/>
          <a:stretch>
            <a:fillRect/>
          </a:stretch>
        </p:blipFill>
        <p:spPr>
          <a:xfrm>
            <a:off x="10458212" y="-1"/>
            <a:ext cx="1692159" cy="6858001"/>
          </a:xfrm>
          <a:prstGeom prst="rect">
            <a:avLst/>
          </a:prstGeom>
          <a:ln>
            <a:solidFill>
              <a:schemeClr val="tx1"/>
            </a:solidFill>
          </a:ln>
        </p:spPr>
      </p:pic>
      <p:sp>
        <p:nvSpPr>
          <p:cNvPr id="11" name="مربع نص 10">
            <a:extLst>
              <a:ext uri="{FF2B5EF4-FFF2-40B4-BE49-F238E27FC236}">
                <a16:creationId xmlns:a16="http://schemas.microsoft.com/office/drawing/2014/main" id="{D21398D2-2ECD-4D1C-A1B0-01FA1D50E513}"/>
              </a:ext>
            </a:extLst>
          </p:cNvPr>
          <p:cNvSpPr txBox="1"/>
          <p:nvPr/>
        </p:nvSpPr>
        <p:spPr>
          <a:xfrm>
            <a:off x="41629" y="1210575"/>
            <a:ext cx="10015980" cy="5355312"/>
          </a:xfrm>
          <a:prstGeom prst="rect">
            <a:avLst/>
          </a:prstGeom>
          <a:noFill/>
        </p:spPr>
        <p:txBody>
          <a:bodyPr wrap="square" rtlCol="1">
            <a:spAutoFit/>
          </a:bodyPr>
          <a:lstStyle/>
          <a:p>
            <a:pPr algn="l"/>
            <a:r>
              <a:rPr lang="en-US" sz="1800" b="1" i="0" u="none" strike="noStrike" baseline="0" dirty="0">
                <a:solidFill>
                  <a:srgbClr val="000000"/>
                </a:solidFill>
              </a:rPr>
              <a:t>HAPPY ENDING</a:t>
            </a:r>
            <a:endParaRPr lang="ar-SA" sz="1800" b="0" i="0" u="none" strike="noStrike" baseline="0" dirty="0">
              <a:solidFill>
                <a:srgbClr val="000000"/>
              </a:solidFill>
            </a:endParaRPr>
          </a:p>
          <a:p>
            <a:pPr algn="l"/>
            <a:r>
              <a:rPr lang="en-US" sz="1800" b="0" i="0" u="none" strike="noStrike" baseline="0" dirty="0"/>
              <a:t>A German soldier was riding in the back seat of a World War I plane when the engine stalled as a result of an unusual gust of wind. He fell out of his seat while the plane was high above the ground. As he was falling, the plane’s engine started again, and he landed back in his own seat. The pilot was then able to land the plane safely.</a:t>
            </a:r>
          </a:p>
          <a:p>
            <a:pPr algn="l"/>
            <a:r>
              <a:rPr lang="en-US" sz="1800" b="0" i="0" u="none" strike="noStrike" baseline="0" dirty="0"/>
              <a:t> Bob Hail jumped out of an airplane in November 1972, but his main parachute failed to open. His backup parachute also failed. Bob dropped about 3,000 feet (900 meters) at 80 miles (128 km) per hour and hit the ground face first. After a moment, he got up and walked away with only minor injuries. It was an amazing escape.</a:t>
            </a:r>
          </a:p>
          <a:p>
            <a:pPr algn="l"/>
            <a:r>
              <a:rPr lang="en-US" sz="1800" b="0" i="0" u="none" strike="noStrike" baseline="0" dirty="0"/>
              <a:t> In September 2007, Phil </a:t>
            </a:r>
            <a:r>
              <a:rPr lang="en-US" sz="1800" b="0" i="0" u="none" strike="noStrike" baseline="0" dirty="0" err="1"/>
              <a:t>Lamattina</a:t>
            </a:r>
            <a:r>
              <a:rPr lang="en-US" sz="1800" b="0" i="0" u="none" strike="noStrike" baseline="0" dirty="0"/>
              <a:t> escaped death when he was driving at over 300 miles (500 km) per hour in a drag race in Brisbane, Australia. Phil was racing down the track when his car became airborne, split in two, and </a:t>
            </a:r>
            <a:r>
              <a:rPr lang="en-US" sz="1800" b="0" i="0" u="none" strike="noStrike" baseline="0" dirty="0">
                <a:highlight>
                  <a:srgbClr val="FFFF00"/>
                </a:highlight>
              </a:rPr>
              <a:t>burst </a:t>
            </a:r>
            <a:r>
              <a:rPr lang="en-US" sz="1800" b="0" i="0" u="none" strike="noStrike" baseline="0" dirty="0"/>
              <a:t>into a fireball. He was knocked out, but he survived. Although he was in the midst of the ball of fire, Phil was burned only on the tip of his finger. When his brothers later showed him the video of the accident, Phil couldn’t believe he was watching himself—and that he had such a lucky escape.</a:t>
            </a:r>
          </a:p>
          <a:p>
            <a:pPr algn="l"/>
            <a:r>
              <a:rPr lang="en-US" sz="1800" b="0" i="0" u="none" strike="noStrike" baseline="0" dirty="0"/>
              <a:t> Railroad worker Phineas P. Gage was working with some dynamite when it exploded unexpectedly. A bar that was 3 feet (1 meter) long and that weighed 13 pounds (6 kg) went clear through his head. He remained conscious, but was unable to see out of his left eye. After a while, his sight returned, and he fully </a:t>
            </a:r>
            <a:r>
              <a:rPr lang="en-US" sz="1800" b="0" i="0" u="none" strike="noStrike" baseline="0" dirty="0">
                <a:highlight>
                  <a:srgbClr val="FFFF00"/>
                </a:highlight>
              </a:rPr>
              <a:t>recovered</a:t>
            </a:r>
            <a:r>
              <a:rPr lang="en-US" sz="1800" b="0" i="0" u="none" strike="noStrike" baseline="0" dirty="0"/>
              <a:t> </a:t>
            </a:r>
          </a:p>
        </p:txBody>
      </p:sp>
      <p:pic>
        <p:nvPicPr>
          <p:cNvPr id="13" name="صورة 12">
            <a:extLst>
              <a:ext uri="{FF2B5EF4-FFF2-40B4-BE49-F238E27FC236}">
                <a16:creationId xmlns:a16="http://schemas.microsoft.com/office/drawing/2014/main" id="{8F3344D4-46E4-4992-A78B-1EC5BEF9DF5F}"/>
              </a:ext>
            </a:extLst>
          </p:cNvPr>
          <p:cNvPicPr>
            <a:picLocks noChangeAspect="1"/>
          </p:cNvPicPr>
          <p:nvPr/>
        </p:nvPicPr>
        <p:blipFill rotWithShape="1">
          <a:blip r:embed="rId6">
            <a:extLst>
              <a:ext uri="{28A0092B-C50C-407E-A947-70E740481C1C}">
                <a14:useLocalDpi xmlns:a14="http://schemas.microsoft.com/office/drawing/2010/main" val="0"/>
              </a:ext>
            </a:extLst>
          </a:blip>
          <a:srcRect l="41484" t="24832" r="34375" b="68894"/>
          <a:stretch/>
        </p:blipFill>
        <p:spPr>
          <a:xfrm>
            <a:off x="148278" y="102291"/>
            <a:ext cx="8862312" cy="939608"/>
          </a:xfrm>
          <a:prstGeom prst="rect">
            <a:avLst/>
          </a:prstGeom>
        </p:spPr>
      </p:pic>
      <p:pic>
        <p:nvPicPr>
          <p:cNvPr id="7" name="MG Bk 1 F-SA_2020_2-14">
            <a:hlinkClick r:id="" action="ppaction://media"/>
            <a:extLst>
              <a:ext uri="{FF2B5EF4-FFF2-40B4-BE49-F238E27FC236}">
                <a16:creationId xmlns:a16="http://schemas.microsoft.com/office/drawing/2014/main" id="{01D5BD51-36F6-432C-A82D-3F41FB755F01}"/>
              </a:ext>
            </a:extLst>
          </p:cNvPr>
          <p:cNvPicPr>
            <a:picLocks noChangeAspect="1"/>
          </p:cNvPicPr>
          <p:nvPr>
            <a:audioFile r:link="rId1"/>
            <p:extLst>
              <p:ext uri="{DAA4B4D4-6D71-4841-9C94-3DE7FCFB9230}">
                <p14:media xmlns:p14="http://schemas.microsoft.com/office/powerpoint/2010/main" r:embed="rId2">
                  <p14:trim st="127922" end="0.0625"/>
                </p14:media>
              </p:ext>
            </p:extLst>
          </p:nvPr>
        </p:nvPicPr>
        <p:blipFill>
          <a:blip r:embed="rId7"/>
          <a:stretch>
            <a:fillRect/>
          </a:stretch>
        </p:blipFill>
        <p:spPr>
          <a:xfrm>
            <a:off x="10579100" y="292100"/>
            <a:ext cx="615758" cy="615758"/>
          </a:xfrm>
          <a:prstGeom prst="rect">
            <a:avLst/>
          </a:prstGeom>
        </p:spPr>
      </p:pic>
    </p:spTree>
    <p:extLst>
      <p:ext uri="{BB962C8B-B14F-4D97-AF65-F5344CB8AC3E}">
        <p14:creationId xmlns:p14="http://schemas.microsoft.com/office/powerpoint/2010/main" val="5646220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63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33ACF4BC-BAD0-4A95-94E8-90878E1B34B0}"/>
              </a:ext>
            </a:extLst>
          </p:cNvPr>
          <p:cNvPicPr>
            <a:picLocks noChangeAspect="1"/>
          </p:cNvPicPr>
          <p:nvPr/>
        </p:nvPicPr>
        <p:blipFill rotWithShape="1">
          <a:blip r:embed="rId2"/>
          <a:srcRect t="57509"/>
          <a:stretch/>
        </p:blipFill>
        <p:spPr>
          <a:xfrm>
            <a:off x="2616447" y="1760707"/>
            <a:ext cx="9290209" cy="36770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مربع نص 2">
            <a:extLst>
              <a:ext uri="{FF2B5EF4-FFF2-40B4-BE49-F238E27FC236}">
                <a16:creationId xmlns:a16="http://schemas.microsoft.com/office/drawing/2014/main" id="{55EBAC75-9B8E-4C72-9D19-B9D4F9838C57}"/>
              </a:ext>
            </a:extLst>
          </p:cNvPr>
          <p:cNvSpPr txBox="1"/>
          <p:nvPr/>
        </p:nvSpPr>
        <p:spPr>
          <a:xfrm>
            <a:off x="3386997" y="3051616"/>
            <a:ext cx="471055" cy="2308324"/>
          </a:xfrm>
          <a:prstGeom prst="rect">
            <a:avLst/>
          </a:prstGeom>
          <a:noFill/>
        </p:spPr>
        <p:txBody>
          <a:bodyPr wrap="square" rtlCol="1">
            <a:spAutoFit/>
          </a:bodyPr>
          <a:lstStyle/>
          <a:p>
            <a:r>
              <a:rPr lang="en-US" sz="2400" b="1" dirty="0">
                <a:solidFill>
                  <a:srgbClr val="FF0000"/>
                </a:solidFill>
              </a:rPr>
              <a:t>d </a:t>
            </a:r>
          </a:p>
          <a:p>
            <a:r>
              <a:rPr lang="en-US" sz="2400" b="1" dirty="0">
                <a:solidFill>
                  <a:srgbClr val="000099"/>
                </a:solidFill>
              </a:rPr>
              <a:t>e </a:t>
            </a:r>
          </a:p>
          <a:p>
            <a:r>
              <a:rPr lang="en-US" sz="2400" b="1" dirty="0">
                <a:solidFill>
                  <a:srgbClr val="FF0000"/>
                </a:solidFill>
              </a:rPr>
              <a:t>f </a:t>
            </a:r>
          </a:p>
          <a:p>
            <a:r>
              <a:rPr lang="en-US" sz="2400" b="1" dirty="0">
                <a:solidFill>
                  <a:srgbClr val="000099"/>
                </a:solidFill>
              </a:rPr>
              <a:t>b </a:t>
            </a:r>
          </a:p>
          <a:p>
            <a:r>
              <a:rPr lang="en-US" sz="2400" b="1" dirty="0">
                <a:solidFill>
                  <a:srgbClr val="FF0000"/>
                </a:solidFill>
              </a:rPr>
              <a:t>a </a:t>
            </a:r>
          </a:p>
          <a:p>
            <a:r>
              <a:rPr lang="en-US" sz="2400" b="1" dirty="0">
                <a:solidFill>
                  <a:srgbClr val="000099"/>
                </a:solidFill>
              </a:rPr>
              <a:t>c </a:t>
            </a:r>
            <a:endParaRPr lang="ar-SA" sz="2400" b="1" dirty="0">
              <a:solidFill>
                <a:srgbClr val="000099"/>
              </a:solidFill>
            </a:endParaRPr>
          </a:p>
        </p:txBody>
      </p:sp>
      <p:pic>
        <p:nvPicPr>
          <p:cNvPr id="2050" name="Picture 2" descr="The 9 best interview questions to ask according to 1,000+ managers - Know  Your Team | Blog">
            <a:extLst>
              <a:ext uri="{FF2B5EF4-FFF2-40B4-BE49-F238E27FC236}">
                <a16:creationId xmlns:a16="http://schemas.microsoft.com/office/drawing/2014/main" id="{92A0D054-590A-411D-898C-51B68A126D6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114" b="90012" l="21101" r="91233"/>
                    </a14:imgEffect>
                  </a14:imgLayer>
                </a14:imgProps>
              </a:ext>
              <a:ext uri="{28A0092B-C50C-407E-A947-70E740481C1C}">
                <a14:useLocalDpi xmlns:a14="http://schemas.microsoft.com/office/drawing/2010/main" val="0"/>
              </a:ext>
            </a:extLst>
          </a:blip>
          <a:srcRect l="25399" t="6555" r="29820" b="7030"/>
          <a:stretch/>
        </p:blipFill>
        <p:spPr bwMode="auto">
          <a:xfrm rot="326911">
            <a:off x="8552807" y="82939"/>
            <a:ext cx="1816875" cy="146887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 name="Picture 2" descr="Illustratie Van Een Minuut Stopwatch Geïsoleerd Pictogram Royalty Vrije  Cliparts, Vectoren, En Stock Illustratie. Image 68841994.">
            <a:extLst>
              <a:ext uri="{FF2B5EF4-FFF2-40B4-BE49-F238E27FC236}">
                <a16:creationId xmlns:a16="http://schemas.microsoft.com/office/drawing/2014/main" id="{999E3BD0-CB81-4669-BA60-93A77CABB132}"/>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3852" t="11077" r="16221" b="11075"/>
          <a:stretch/>
        </p:blipFill>
        <p:spPr bwMode="auto">
          <a:xfrm>
            <a:off x="10671242" y="198564"/>
            <a:ext cx="1429948" cy="199378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8702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48BFBB72-07D2-4563-9E32-0C4EE818F060}"/>
              </a:ext>
            </a:extLst>
          </p:cNvPr>
          <p:cNvSpPr txBox="1"/>
          <p:nvPr/>
        </p:nvSpPr>
        <p:spPr>
          <a:xfrm>
            <a:off x="1031132" y="2477124"/>
            <a:ext cx="10875523" cy="3323987"/>
          </a:xfrm>
          <a:prstGeom prst="rect">
            <a:avLst/>
          </a:prstGeom>
          <a:solidFill>
            <a:srgbClr val="E4F0F1"/>
          </a:solidFill>
          <a:ln>
            <a:noFill/>
          </a:ln>
        </p:spPr>
        <p:txBody>
          <a:bodyPr wrap="square" rtlCol="1">
            <a:spAutoFit/>
          </a:bodyPr>
          <a:lstStyle/>
          <a:p>
            <a:pPr algn="l"/>
            <a:r>
              <a:rPr lang="en-US" sz="2400" i="0" u="sng" strike="noStrike" baseline="0" dirty="0">
                <a:solidFill>
                  <a:srgbClr val="4AB969"/>
                </a:solidFill>
                <a:highlight>
                  <a:srgbClr val="FFFF00"/>
                </a:highlight>
                <a:latin typeface="ProximaNova-Bold"/>
              </a:rPr>
              <a:t>B. </a:t>
            </a:r>
            <a:r>
              <a:rPr lang="en-US" sz="2400" i="0" u="sng" strike="noStrike" baseline="0" dirty="0">
                <a:solidFill>
                  <a:srgbClr val="000000"/>
                </a:solidFill>
                <a:highlight>
                  <a:srgbClr val="FFFF00"/>
                </a:highlight>
                <a:latin typeface="ProximaNova-Light"/>
              </a:rPr>
              <a:t>Complete the sentences about the reading.</a:t>
            </a:r>
            <a:endParaRPr lang="ar-SA" sz="2400" i="0" u="sng" strike="noStrike" baseline="0" dirty="0">
              <a:solidFill>
                <a:srgbClr val="000000"/>
              </a:solidFill>
              <a:highlight>
                <a:srgbClr val="FFFF00"/>
              </a:highlight>
              <a:latin typeface="ProximaNova-Light"/>
            </a:endParaRPr>
          </a:p>
          <a:p>
            <a:pPr algn="l"/>
            <a:endParaRPr lang="en-US" sz="1800" b="0" i="0" u="none" strike="noStrike" baseline="0" dirty="0">
              <a:solidFill>
                <a:srgbClr val="000000"/>
              </a:solidFill>
              <a:highlight>
                <a:srgbClr val="FFFF00"/>
              </a:highlight>
              <a:latin typeface="ProximaNova-Light"/>
            </a:endParaRPr>
          </a:p>
          <a:p>
            <a:pPr algn="l"/>
            <a:r>
              <a:rPr lang="en-US" sz="2400" b="1" i="0" u="none" strike="noStrike" baseline="0" dirty="0">
                <a:solidFill>
                  <a:srgbClr val="000000"/>
                </a:solidFill>
                <a:latin typeface="ProximaNova-Bold"/>
              </a:rPr>
              <a:t>1. </a:t>
            </a:r>
            <a:r>
              <a:rPr lang="en-US" sz="2400" b="0" i="0" u="none" strike="noStrike" baseline="0" dirty="0">
                <a:solidFill>
                  <a:srgbClr val="000000"/>
                </a:solidFill>
                <a:latin typeface="ProximaNova-Light"/>
              </a:rPr>
              <a:t>The eagle dropped the tortoise on Aeschylus’s head, and so </a:t>
            </a:r>
            <a:r>
              <a:rPr lang="en-US" sz="2400" dirty="0">
                <a:solidFill>
                  <a:srgbClr val="000099"/>
                </a:solidFill>
                <a:latin typeface="Arial" panose="020B0604020202020204" pitchFamily="34" charset="0"/>
                <a:cs typeface="Arial" panose="020B0604020202020204" pitchFamily="34" charset="0"/>
              </a:rPr>
              <a:t>Aeschylus was killed </a:t>
            </a:r>
            <a:r>
              <a:rPr lang="en-US" sz="1800" b="0" i="0" u="none" strike="noStrike" baseline="0" dirty="0">
                <a:solidFill>
                  <a:srgbClr val="000000"/>
                </a:solidFill>
                <a:latin typeface="ProximaNova-Light"/>
              </a:rPr>
              <a:t>.</a:t>
            </a:r>
            <a:endParaRPr lang="en-US" sz="2400" b="0" i="0" u="none" strike="noStrike" baseline="0" dirty="0">
              <a:solidFill>
                <a:srgbClr val="000000"/>
              </a:solidFill>
              <a:latin typeface="ProximaNova-Light"/>
            </a:endParaRPr>
          </a:p>
          <a:p>
            <a:pPr algn="l"/>
            <a:r>
              <a:rPr lang="en-US" sz="2400" b="1" i="0" u="none" strike="noStrike" baseline="0" dirty="0">
                <a:solidFill>
                  <a:srgbClr val="000000"/>
                </a:solidFill>
                <a:latin typeface="ProximaNova-Bold"/>
              </a:rPr>
              <a:t>2. </a:t>
            </a:r>
            <a:r>
              <a:rPr lang="en-US" sz="2400" b="0" i="0" u="none" strike="noStrike" baseline="0" dirty="0">
                <a:solidFill>
                  <a:srgbClr val="000000"/>
                </a:solidFill>
                <a:latin typeface="ProximaNova-Light"/>
              </a:rPr>
              <a:t>The ostrich in the traffic had probably escaped </a:t>
            </a:r>
            <a:r>
              <a:rPr lang="en-US" sz="2400" dirty="0">
                <a:solidFill>
                  <a:srgbClr val="FF0000"/>
                </a:solidFill>
                <a:latin typeface="Arial" panose="020B0604020202020204" pitchFamily="34" charset="0"/>
                <a:cs typeface="Arial" panose="020B0604020202020204" pitchFamily="34" charset="0"/>
              </a:rPr>
              <a:t>you will get hurt </a:t>
            </a:r>
            <a:endParaRPr lang="en-US" sz="2400" b="0" i="0" u="none" strike="noStrike" baseline="0" dirty="0">
              <a:solidFill>
                <a:srgbClr val="000000"/>
              </a:solidFill>
              <a:latin typeface="ProximaNova-Light"/>
            </a:endParaRPr>
          </a:p>
          <a:p>
            <a:pPr algn="l"/>
            <a:r>
              <a:rPr lang="en-US" sz="2400" b="1" i="0" u="none" strike="noStrike" baseline="0" dirty="0">
                <a:solidFill>
                  <a:srgbClr val="000000"/>
                </a:solidFill>
                <a:latin typeface="ProximaNova-Bold"/>
              </a:rPr>
              <a:t>3. </a:t>
            </a:r>
            <a:r>
              <a:rPr lang="en-US" sz="2400" b="0" i="0" u="none" strike="noStrike" baseline="0" dirty="0">
                <a:solidFill>
                  <a:srgbClr val="000000"/>
                </a:solidFill>
                <a:latin typeface="ProximaNova-Light"/>
              </a:rPr>
              <a:t>Ahmad Ali agreed to take his son to his friend’s house because </a:t>
            </a:r>
            <a:r>
              <a:rPr lang="en-US" sz="2400" dirty="0">
                <a:solidFill>
                  <a:srgbClr val="000099"/>
                </a:solidFill>
                <a:latin typeface="Arial" panose="020B0604020202020204" pitchFamily="34" charset="0"/>
                <a:cs typeface="Arial" panose="020B0604020202020204" pitchFamily="34" charset="0"/>
              </a:rPr>
              <a:t>many children were invited and a lifeguard was going to be present </a:t>
            </a:r>
            <a:endParaRPr lang="en-US" sz="2400" b="0" i="0" u="none" strike="noStrike" baseline="0" dirty="0">
              <a:solidFill>
                <a:srgbClr val="000000"/>
              </a:solidFill>
              <a:latin typeface="ProximaNova-Light"/>
            </a:endParaRPr>
          </a:p>
          <a:p>
            <a:pPr algn="l"/>
            <a:r>
              <a:rPr lang="en-US" sz="2400" b="1" i="0" u="none" strike="noStrike" baseline="0" dirty="0">
                <a:solidFill>
                  <a:srgbClr val="000000"/>
                </a:solidFill>
                <a:latin typeface="ProximaNova-Bold"/>
              </a:rPr>
              <a:t>4. </a:t>
            </a:r>
            <a:r>
              <a:rPr lang="en-US" sz="2400" b="0" i="0" u="none" strike="noStrike" baseline="0" dirty="0">
                <a:solidFill>
                  <a:srgbClr val="000000"/>
                </a:solidFill>
                <a:latin typeface="ProximaNova-Light"/>
              </a:rPr>
              <a:t>Although Bob Hail had a backup parachute</a:t>
            </a:r>
            <a:r>
              <a:rPr lang="en-US" sz="2400" dirty="0">
                <a:solidFill>
                  <a:srgbClr val="FF0000"/>
                </a:solidFill>
                <a:latin typeface="Arial" panose="020B0604020202020204" pitchFamily="34" charset="0"/>
                <a:cs typeface="Arial" panose="020B0604020202020204" pitchFamily="34" charset="0"/>
              </a:rPr>
              <a:t> it didn’t open </a:t>
            </a:r>
            <a:endParaRPr lang="en-US" sz="2400" b="0" i="0" u="none" strike="noStrike" baseline="0" dirty="0">
              <a:solidFill>
                <a:srgbClr val="000000"/>
              </a:solidFill>
              <a:latin typeface="ProximaNova-Light"/>
            </a:endParaRPr>
          </a:p>
          <a:p>
            <a:pPr algn="l"/>
            <a:r>
              <a:rPr lang="en-US" sz="2400" b="1" i="0" u="none" strike="noStrike" baseline="0" dirty="0">
                <a:solidFill>
                  <a:srgbClr val="000000"/>
                </a:solidFill>
                <a:latin typeface="ProximaNova-Bold"/>
              </a:rPr>
              <a:t>5. </a:t>
            </a:r>
            <a:r>
              <a:rPr lang="en-US" sz="2400" b="0" i="0" u="none" strike="noStrike" baseline="0" dirty="0">
                <a:solidFill>
                  <a:srgbClr val="000000"/>
                </a:solidFill>
                <a:latin typeface="ProximaNova-Light"/>
              </a:rPr>
              <a:t>When Phil saw the pictures of himself on the video, he </a:t>
            </a:r>
            <a:r>
              <a:rPr lang="en-US" sz="2400" dirty="0">
                <a:solidFill>
                  <a:srgbClr val="000099"/>
                </a:solidFill>
                <a:latin typeface="Arial" panose="020B0604020202020204" pitchFamily="34" charset="0"/>
                <a:cs typeface="Arial" panose="020B0604020202020204" pitchFamily="34" charset="0"/>
              </a:rPr>
              <a:t>couldn’t believe he survived </a:t>
            </a:r>
            <a:r>
              <a:rPr lang="en-US" sz="1800" b="0" i="0" u="none" strike="noStrike" baseline="0" dirty="0">
                <a:solidFill>
                  <a:srgbClr val="000000"/>
                </a:solidFill>
                <a:latin typeface="ProximaNova-Light"/>
              </a:rPr>
              <a:t>.</a:t>
            </a:r>
            <a:endParaRPr lang="ar-SA" dirty="0"/>
          </a:p>
        </p:txBody>
      </p:sp>
      <p:pic>
        <p:nvPicPr>
          <p:cNvPr id="4" name="صورة 3">
            <a:extLst>
              <a:ext uri="{FF2B5EF4-FFF2-40B4-BE49-F238E27FC236}">
                <a16:creationId xmlns:a16="http://schemas.microsoft.com/office/drawing/2014/main" id="{F3A21811-F6D7-42E9-9AAB-ED30B75CDE46}"/>
              </a:ext>
            </a:extLst>
          </p:cNvPr>
          <p:cNvPicPr>
            <a:picLocks noChangeAspect="1"/>
          </p:cNvPicPr>
          <p:nvPr/>
        </p:nvPicPr>
        <p:blipFill>
          <a:blip r:embed="rId2"/>
          <a:stretch>
            <a:fillRect/>
          </a:stretch>
        </p:blipFill>
        <p:spPr>
          <a:xfrm rot="20605327">
            <a:off x="610411" y="462933"/>
            <a:ext cx="3495554" cy="1719602"/>
          </a:xfrm>
          <a:prstGeom prst="rect">
            <a:avLst/>
          </a:prstGeom>
          <a:ln>
            <a:noFill/>
          </a:ln>
          <a:effectLst>
            <a:outerShdw blurRad="190500" algn="tl" rotWithShape="0">
              <a:srgbClr val="000000">
                <a:alpha val="70000"/>
              </a:srgbClr>
            </a:outerShdw>
          </a:effectLst>
        </p:spPr>
      </p:pic>
      <p:pic>
        <p:nvPicPr>
          <p:cNvPr id="6" name="Picture 2" descr="Illustratie Van Een Minuut Stopwatch Geïsoleerd Pictogram Royalty Vrije  Cliparts, Vectoren, En Stock Illustratie. Image 68841994.">
            <a:extLst>
              <a:ext uri="{FF2B5EF4-FFF2-40B4-BE49-F238E27FC236}">
                <a16:creationId xmlns:a16="http://schemas.microsoft.com/office/drawing/2014/main" id="{53D77D10-9181-4258-9641-CC447A628407}"/>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3852" t="11077" r="16221" b="11075"/>
          <a:stretch/>
        </p:blipFill>
        <p:spPr bwMode="auto">
          <a:xfrm>
            <a:off x="10136221" y="272147"/>
            <a:ext cx="1851896" cy="220497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6788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10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10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10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10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10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EE9FE0C6-29A5-4852-8B6F-20A31A735F38}"/>
              </a:ext>
            </a:extLst>
          </p:cNvPr>
          <p:cNvPicPr>
            <a:picLocks noChangeAspect="1"/>
          </p:cNvPicPr>
          <p:nvPr/>
        </p:nvPicPr>
        <p:blipFill rotWithShape="1">
          <a:blip r:embed="rId3"/>
          <a:srcRect l="7240" t="5593" r="24957" b="17582"/>
          <a:stretch/>
        </p:blipFill>
        <p:spPr>
          <a:xfrm>
            <a:off x="8921885" y="1741251"/>
            <a:ext cx="3356042" cy="5107021"/>
          </a:xfrm>
          <a:prstGeom prst="flowChartInputOutput">
            <a:avLst/>
          </a:prstGeom>
        </p:spPr>
      </p:pic>
      <p:pic>
        <p:nvPicPr>
          <p:cNvPr id="2" name="Picture 4" descr="Question Answer Icon - Download in Colored Outline Style">
            <a:extLst>
              <a:ext uri="{FF2B5EF4-FFF2-40B4-BE49-F238E27FC236}">
                <a16:creationId xmlns:a16="http://schemas.microsoft.com/office/drawing/2014/main" id="{EE8CC6FA-F3D1-464F-BED2-76424EEAFC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290" y="81821"/>
            <a:ext cx="1960069" cy="139055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74" name="Picture 2" descr="Dialogues pour apprendre le français - la vie quotidienne">
            <a:extLst>
              <a:ext uri="{FF2B5EF4-FFF2-40B4-BE49-F238E27FC236}">
                <a16:creationId xmlns:a16="http://schemas.microsoft.com/office/drawing/2014/main" id="{66ADD348-B635-438D-AB86-0FCB0D8036A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50" b="7827"/>
          <a:stretch/>
        </p:blipFill>
        <p:spPr bwMode="auto">
          <a:xfrm>
            <a:off x="9007813" y="48864"/>
            <a:ext cx="3184187" cy="169238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مربع نص 5">
            <a:extLst>
              <a:ext uri="{FF2B5EF4-FFF2-40B4-BE49-F238E27FC236}">
                <a16:creationId xmlns:a16="http://schemas.microsoft.com/office/drawing/2014/main" id="{0E1BE557-FB6F-4A86-A229-F47BE39E6B59}"/>
              </a:ext>
            </a:extLst>
          </p:cNvPr>
          <p:cNvSpPr txBox="1"/>
          <p:nvPr/>
        </p:nvSpPr>
        <p:spPr>
          <a:xfrm>
            <a:off x="2947481" y="428178"/>
            <a:ext cx="8553802" cy="6001643"/>
          </a:xfrm>
          <a:prstGeom prst="rect">
            <a:avLst/>
          </a:prstGeom>
          <a:noFill/>
        </p:spPr>
        <p:txBody>
          <a:bodyPr wrap="square" rtlCol="1">
            <a:spAutoFit/>
          </a:bodyPr>
          <a:lstStyle/>
          <a:p>
            <a:pPr algn="l"/>
            <a:r>
              <a:rPr lang="en-US" sz="2400" b="1" i="0" u="none" strike="noStrike" baseline="0" dirty="0">
                <a:highlight>
                  <a:srgbClr val="FFFF00"/>
                </a:highlight>
                <a:latin typeface="ProximaNova-Bold"/>
              </a:rPr>
              <a:t>Discussion</a:t>
            </a:r>
          </a:p>
          <a:p>
            <a:pPr algn="l"/>
            <a:endParaRPr lang="en-US" sz="2400" b="1" i="0" u="none" strike="noStrike" baseline="0" dirty="0">
              <a:highlight>
                <a:srgbClr val="FFFF00"/>
              </a:highlight>
              <a:latin typeface="ProximaNova-Bold"/>
            </a:endParaRPr>
          </a:p>
          <a:p>
            <a:pPr algn="l"/>
            <a:r>
              <a:rPr lang="en-US" sz="2400" b="1" i="0" u="none" strike="noStrike" baseline="0" dirty="0">
                <a:solidFill>
                  <a:srgbClr val="000000"/>
                </a:solidFill>
                <a:highlight>
                  <a:srgbClr val="00FF00"/>
                </a:highlight>
                <a:latin typeface="ProximaNova-Light"/>
              </a:rPr>
              <a:t>In groups, ask and answer the questions below</a:t>
            </a:r>
            <a:r>
              <a:rPr lang="en-US" sz="2400" b="1" i="0" u="none" strike="noStrike" baseline="0" dirty="0">
                <a:solidFill>
                  <a:srgbClr val="000000"/>
                </a:solidFill>
                <a:latin typeface="ProximaNova-Light"/>
              </a:rPr>
              <a:t>.</a:t>
            </a:r>
          </a:p>
          <a:p>
            <a:pPr algn="l"/>
            <a:r>
              <a:rPr lang="en-US" sz="2400" b="1" i="0" u="none" strike="noStrike" baseline="0" dirty="0">
                <a:solidFill>
                  <a:srgbClr val="000000"/>
                </a:solidFill>
                <a:highlight>
                  <a:srgbClr val="FFFF00"/>
                </a:highlight>
                <a:latin typeface="ProximaNova-Light"/>
              </a:rPr>
              <a:t>Agree</a:t>
            </a:r>
            <a:r>
              <a:rPr lang="en-US" sz="2400" b="1" i="0" u="none" strike="noStrike" baseline="0" dirty="0">
                <a:solidFill>
                  <a:srgbClr val="000000"/>
                </a:solidFill>
                <a:latin typeface="ProximaNova-Light"/>
              </a:rPr>
              <a:t> or </a:t>
            </a:r>
            <a:r>
              <a:rPr lang="en-US" sz="2400" b="1" i="0" u="none" strike="noStrike" baseline="0" dirty="0">
                <a:solidFill>
                  <a:srgbClr val="000000"/>
                </a:solidFill>
                <a:highlight>
                  <a:srgbClr val="FFFF00"/>
                </a:highlight>
                <a:latin typeface="ProximaNova-Light"/>
              </a:rPr>
              <a:t>disagree</a:t>
            </a:r>
            <a:r>
              <a:rPr lang="en-US" sz="2400" b="1" i="0" u="none" strike="noStrike" baseline="0" dirty="0">
                <a:solidFill>
                  <a:srgbClr val="000000"/>
                </a:solidFill>
                <a:latin typeface="ProximaNova-Light"/>
              </a:rPr>
              <a:t> with your group.</a:t>
            </a:r>
          </a:p>
          <a:p>
            <a:pPr algn="l"/>
            <a:r>
              <a:rPr lang="en-US" sz="2400" b="1" i="0" u="none" strike="noStrike" baseline="0" dirty="0">
                <a:solidFill>
                  <a:srgbClr val="000000"/>
                </a:solidFill>
                <a:latin typeface="ProximaNova-Bold"/>
              </a:rPr>
              <a:t>1. </a:t>
            </a:r>
            <a:r>
              <a:rPr lang="en-US" sz="2400" b="1" i="0" u="none" strike="noStrike" baseline="0" dirty="0">
                <a:solidFill>
                  <a:srgbClr val="000000"/>
                </a:solidFill>
                <a:latin typeface="ProximaNova-Light"/>
              </a:rPr>
              <a:t>Which incident in the article do you think is</a:t>
            </a:r>
          </a:p>
          <a:p>
            <a:pPr algn="l"/>
            <a:r>
              <a:rPr lang="en-US" sz="2400" b="1" i="0" u="none" strike="noStrike" baseline="0" dirty="0">
                <a:solidFill>
                  <a:srgbClr val="000000"/>
                </a:solidFill>
                <a:latin typeface="ProximaNova-Light"/>
              </a:rPr>
              <a:t>the strangest or the most interesting? Why?</a:t>
            </a:r>
          </a:p>
          <a:p>
            <a:pPr algn="l"/>
            <a:r>
              <a:rPr lang="en-US" sz="2400" b="1" i="0" u="none" strike="noStrike" baseline="0" dirty="0">
                <a:solidFill>
                  <a:srgbClr val="000000"/>
                </a:solidFill>
                <a:latin typeface="ProximaNova-Bold"/>
              </a:rPr>
              <a:t>2. </a:t>
            </a:r>
            <a:r>
              <a:rPr lang="en-US" sz="2400" b="1" i="0" u="none" strike="noStrike" baseline="0" dirty="0">
                <a:solidFill>
                  <a:srgbClr val="000000"/>
                </a:solidFill>
                <a:latin typeface="ProximaNova-Light"/>
              </a:rPr>
              <a:t>Where do ostriches normally live? Why do you</a:t>
            </a:r>
          </a:p>
          <a:p>
            <a:pPr algn="l"/>
            <a:r>
              <a:rPr lang="en-US" sz="2400" b="1" i="0" u="none" strike="noStrike" baseline="0" dirty="0">
                <a:solidFill>
                  <a:srgbClr val="000000"/>
                </a:solidFill>
                <a:latin typeface="ProximaNova-Light"/>
              </a:rPr>
              <a:t>think this ostrich escaped? How did people react</a:t>
            </a:r>
          </a:p>
          <a:p>
            <a:pPr algn="l"/>
            <a:r>
              <a:rPr lang="en-US" sz="2400" b="1" i="0" u="none" strike="noStrike" baseline="0" dirty="0">
                <a:solidFill>
                  <a:srgbClr val="000000"/>
                </a:solidFill>
                <a:latin typeface="ProximaNova-Light"/>
              </a:rPr>
              <a:t>to the scene?</a:t>
            </a:r>
          </a:p>
          <a:p>
            <a:pPr algn="l"/>
            <a:r>
              <a:rPr lang="en-US" sz="2400" b="1" i="0" u="none" strike="noStrike" baseline="0" dirty="0">
                <a:solidFill>
                  <a:srgbClr val="000000"/>
                </a:solidFill>
                <a:latin typeface="ProximaNova-Bold"/>
              </a:rPr>
              <a:t>3. </a:t>
            </a:r>
            <a:r>
              <a:rPr lang="en-US" sz="2400" b="1" i="0" u="none" strike="noStrike" baseline="0" dirty="0">
                <a:solidFill>
                  <a:srgbClr val="000000"/>
                </a:solidFill>
                <a:latin typeface="ProximaNova-Light"/>
              </a:rPr>
              <a:t>Do you know anyone who avoided a bad accident?</a:t>
            </a:r>
          </a:p>
          <a:p>
            <a:pPr algn="l"/>
            <a:r>
              <a:rPr lang="en-US" sz="2400" b="1" i="0" u="none" strike="noStrike" baseline="0" dirty="0">
                <a:solidFill>
                  <a:srgbClr val="000000"/>
                </a:solidFill>
                <a:latin typeface="ProximaNova-Light"/>
              </a:rPr>
              <a:t>What happened?</a:t>
            </a:r>
          </a:p>
          <a:p>
            <a:pPr algn="l"/>
            <a:r>
              <a:rPr lang="en-US" sz="2400" b="1" i="0" u="none" strike="noStrike" baseline="0" dirty="0">
                <a:solidFill>
                  <a:srgbClr val="000000"/>
                </a:solidFill>
                <a:latin typeface="ProximaNova-Bold"/>
              </a:rPr>
              <a:t>4. </a:t>
            </a:r>
            <a:r>
              <a:rPr lang="en-US" sz="2400" b="1" i="0" u="none" strike="noStrike" baseline="0" dirty="0">
                <a:solidFill>
                  <a:srgbClr val="000000"/>
                </a:solidFill>
                <a:latin typeface="ProximaNova-Light"/>
              </a:rPr>
              <a:t>Why do you think people are so interested</a:t>
            </a:r>
          </a:p>
          <a:p>
            <a:pPr algn="l"/>
            <a:r>
              <a:rPr lang="en-US" sz="2400" b="1" i="0" u="none" strike="noStrike" baseline="0" dirty="0">
                <a:solidFill>
                  <a:srgbClr val="000000"/>
                </a:solidFill>
                <a:latin typeface="ProximaNova-Light"/>
              </a:rPr>
              <a:t>in stories about other people’s disasters?</a:t>
            </a:r>
          </a:p>
          <a:p>
            <a:pPr algn="l"/>
            <a:r>
              <a:rPr lang="en-US" sz="2400" b="1" i="0" u="none" strike="noStrike" baseline="0" dirty="0">
                <a:solidFill>
                  <a:srgbClr val="000000"/>
                </a:solidFill>
                <a:latin typeface="ProximaNova-Bold"/>
              </a:rPr>
              <a:t>5. </a:t>
            </a:r>
            <a:r>
              <a:rPr lang="en-US" sz="2400" b="1" i="0" u="none" strike="noStrike" baseline="0" dirty="0">
                <a:solidFill>
                  <a:srgbClr val="000000"/>
                </a:solidFill>
                <a:latin typeface="ProximaNova-Light"/>
              </a:rPr>
              <a:t>Why do you think people risk their lives</a:t>
            </a:r>
          </a:p>
          <a:p>
            <a:pPr algn="l"/>
            <a:r>
              <a:rPr lang="en-US" sz="2400" b="1" i="0" u="none" strike="noStrike" baseline="0" dirty="0">
                <a:solidFill>
                  <a:srgbClr val="000000"/>
                </a:solidFill>
                <a:latin typeface="ProximaNova-Light"/>
              </a:rPr>
              <a:t>in dangerous sports like drag racing, Formula</a:t>
            </a:r>
          </a:p>
          <a:p>
            <a:pPr algn="l"/>
            <a:r>
              <a:rPr lang="en-US" sz="2400" b="1" i="0" u="none" strike="noStrike" baseline="0" dirty="0">
                <a:solidFill>
                  <a:srgbClr val="000000"/>
                </a:solidFill>
                <a:latin typeface="ProximaNova-Light"/>
              </a:rPr>
              <a:t>One racing, skydiving, and so on?</a:t>
            </a:r>
            <a:endParaRPr lang="en-US" sz="1800" b="1" i="0" u="none" strike="noStrike" baseline="0" dirty="0">
              <a:solidFill>
                <a:srgbClr val="000000"/>
              </a:solidFill>
              <a:latin typeface="ProximaNova-Light"/>
            </a:endParaRPr>
          </a:p>
        </p:txBody>
      </p:sp>
    </p:spTree>
    <p:extLst>
      <p:ext uri="{BB962C8B-B14F-4D97-AF65-F5344CB8AC3E}">
        <p14:creationId xmlns:p14="http://schemas.microsoft.com/office/powerpoint/2010/main" val="270936595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كنوز وتواقيع اسلامية - الصفحة 27 - لفلي سمايل">
            <a:extLst>
              <a:ext uri="{FF2B5EF4-FFF2-40B4-BE49-F238E27FC236}">
                <a16:creationId xmlns:a16="http://schemas.microsoft.com/office/drawing/2014/main" id="{E5A30654-71B0-4AA1-8C8F-E88815DD9C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8145" y="521139"/>
            <a:ext cx="8339746" cy="60353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432051"/>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رقم الطوارئ السعودية الموحد 1443 - موقع محتويات">
            <a:extLst>
              <a:ext uri="{FF2B5EF4-FFF2-40B4-BE49-F238E27FC236}">
                <a16:creationId xmlns:a16="http://schemas.microsoft.com/office/drawing/2014/main" id="{2ECE26BE-CC00-44E3-BA98-6D3D52705A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4256" y="535021"/>
            <a:ext cx="8373957" cy="57879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6595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xit Tickets">
            <a:extLst>
              <a:ext uri="{FF2B5EF4-FFF2-40B4-BE49-F238E27FC236}">
                <a16:creationId xmlns:a16="http://schemas.microsoft.com/office/drawing/2014/main" id="{15761FDD-2796-4239-9409-3F26BA09FBBF}"/>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556" b="94000" l="10000" r="90000">
                        <a14:foregroundMark x1="71250" y1="61778" x2="35625" y2="69333"/>
                        <a14:foregroundMark x1="66500" y1="54000" x2="49250" y2="55111"/>
                        <a14:foregroundMark x1="49250" y1="55111" x2="59250" y2="61333"/>
                        <a14:foregroundMark x1="59250" y1="61333" x2="59375" y2="61333"/>
                        <a14:foregroundMark x1="51625" y1="30444" x2="32250" y2="48222"/>
                        <a14:foregroundMark x1="56000" y1="36444" x2="45500" y2="62222"/>
                        <a14:foregroundMark x1="49500" y1="56000" x2="54625" y2="67556"/>
                        <a14:foregroundMark x1="57750" y1="78889" x2="45500" y2="80889"/>
                        <a14:foregroundMark x1="45500" y1="80889" x2="44750" y2="81556"/>
                        <a14:foregroundMark x1="55250" y1="90222" x2="40125" y2="94000"/>
                        <a14:foregroundMark x1="40125" y1="94000" x2="36625" y2="90667"/>
                        <a14:foregroundMark x1="46500" y1="9333" x2="52750" y2="7556"/>
                        <a14:foregroundMark x1="52750" y1="7556" x2="57625" y2="10000"/>
                        <a14:foregroundMark x1="41500" y1="69333" x2="42750" y2="77111"/>
                      </a14:backgroundRemoval>
                    </a14:imgEffect>
                    <a14:imgEffect>
                      <a14:brightnessContrast contrast="40000"/>
                    </a14:imgEffect>
                  </a14:imgLayer>
                </a14:imgProps>
              </a:ext>
              <a:ext uri="{28A0092B-C50C-407E-A947-70E740481C1C}">
                <a14:useLocalDpi xmlns:a14="http://schemas.microsoft.com/office/drawing/2010/main" val="0"/>
              </a:ext>
            </a:extLst>
          </a:blip>
          <a:srcRect l="16085" t="-1405" r="20723" b="2907"/>
          <a:stretch/>
        </p:blipFill>
        <p:spPr bwMode="auto">
          <a:xfrm>
            <a:off x="4698458" y="0"/>
            <a:ext cx="2966937" cy="184825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مربع نص 1">
            <a:extLst>
              <a:ext uri="{FF2B5EF4-FFF2-40B4-BE49-F238E27FC236}">
                <a16:creationId xmlns:a16="http://schemas.microsoft.com/office/drawing/2014/main" id="{E9D66B71-D150-4EB2-B059-21597F50A879}"/>
              </a:ext>
            </a:extLst>
          </p:cNvPr>
          <p:cNvSpPr txBox="1"/>
          <p:nvPr/>
        </p:nvSpPr>
        <p:spPr>
          <a:xfrm>
            <a:off x="2821021" y="2767280"/>
            <a:ext cx="4990289" cy="1323439"/>
          </a:xfrm>
          <a:prstGeom prst="rect">
            <a:avLst/>
          </a:prstGeom>
          <a:noFill/>
        </p:spPr>
        <p:txBody>
          <a:bodyPr wrap="square" rtlCol="1">
            <a:spAutoFit/>
          </a:bodyPr>
          <a:lstStyle/>
          <a:p>
            <a:pPr algn="ctr"/>
            <a:r>
              <a:rPr lang="en-US" sz="4000" dirty="0"/>
              <a:t>Tell a story about you with a happy ending</a:t>
            </a:r>
            <a:endParaRPr lang="ar-SA" sz="4000" dirty="0"/>
          </a:p>
        </p:txBody>
      </p:sp>
      <p:pic>
        <p:nvPicPr>
          <p:cNvPr id="4" name="صورة 3">
            <a:extLst>
              <a:ext uri="{FF2B5EF4-FFF2-40B4-BE49-F238E27FC236}">
                <a16:creationId xmlns:a16="http://schemas.microsoft.com/office/drawing/2014/main" id="{0E19E7CF-A7DD-47D5-8D7F-029319D5FA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8789" y="3148317"/>
            <a:ext cx="3790950" cy="3790950"/>
          </a:xfrm>
          <a:prstGeom prst="rect">
            <a:avLst/>
          </a:prstGeom>
        </p:spPr>
      </p:pic>
    </p:spTree>
    <p:extLst>
      <p:ext uri="{BB962C8B-B14F-4D97-AF65-F5344CB8AC3E}">
        <p14:creationId xmlns:p14="http://schemas.microsoft.com/office/powerpoint/2010/main" val="602580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ave A Nice Day Png, Transparent Png - vhv">
            <a:extLst>
              <a:ext uri="{FF2B5EF4-FFF2-40B4-BE49-F238E27FC236}">
                <a16:creationId xmlns:a16="http://schemas.microsoft.com/office/drawing/2014/main" id="{7134EE5C-0B2F-4C81-AA9B-D195168A0AD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969" b="89238" l="7442" r="95930">
                        <a14:foregroundMark x1="9884" y1="65022" x2="9884" y2="65022"/>
                        <a14:foregroundMark x1="7442" y1="67265" x2="7442" y2="67265"/>
                        <a14:foregroundMark x1="19767" y1="30493" x2="19767" y2="30493"/>
                        <a14:foregroundMark x1="16977" y1="66816" x2="16977" y2="66816"/>
                        <a14:foregroundMark x1="21628" y1="78475" x2="21628" y2="78475"/>
                        <a14:foregroundMark x1="25581" y1="63229" x2="25581" y2="63229"/>
                        <a14:foregroundMark x1="30116" y1="70404" x2="30116" y2="70404"/>
                        <a14:foregroundMark x1="42442" y1="59641" x2="42442" y2="59641"/>
                        <a14:foregroundMark x1="49302" y1="57848" x2="49302" y2="57848"/>
                        <a14:foregroundMark x1="56977" y1="43498" x2="56977" y2="43498"/>
                        <a14:foregroundMark x1="63023" y1="46188" x2="63023" y2="46188"/>
                        <a14:foregroundMark x1="64767" y1="54709" x2="64767" y2="54709"/>
                        <a14:foregroundMark x1="83256" y1="38565" x2="83256" y2="38565"/>
                        <a14:foregroundMark x1="90581" y1="34081" x2="90581" y2="34081"/>
                        <a14:foregroundMark x1="95930" y1="25561" x2="95930" y2="25561"/>
                        <a14:foregroundMark x1="94070" y1="53812" x2="94070" y2="53812"/>
                        <a14:backgroundMark x1="66395" y1="50224" x2="66395" y2="50224"/>
                      </a14:backgroundRemoval>
                    </a14:imgEffect>
                  </a14:imgLayer>
                </a14:imgProps>
              </a:ext>
              <a:ext uri="{28A0092B-C50C-407E-A947-70E740481C1C}">
                <a14:useLocalDpi xmlns:a14="http://schemas.microsoft.com/office/drawing/2010/main" val="0"/>
              </a:ext>
            </a:extLst>
          </a:blip>
          <a:srcRect/>
          <a:stretch>
            <a:fillRect/>
          </a:stretch>
        </p:blipFill>
        <p:spPr bwMode="auto">
          <a:xfrm>
            <a:off x="2467992" y="1686318"/>
            <a:ext cx="9878155" cy="300272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2965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مجموعة 5">
            <a:extLst>
              <a:ext uri="{FF2B5EF4-FFF2-40B4-BE49-F238E27FC236}">
                <a16:creationId xmlns:a16="http://schemas.microsoft.com/office/drawing/2014/main" id="{FD24199B-37B6-42A6-9DB8-B239C7A933A2}"/>
              </a:ext>
            </a:extLst>
          </p:cNvPr>
          <p:cNvGrpSpPr/>
          <p:nvPr/>
        </p:nvGrpSpPr>
        <p:grpSpPr>
          <a:xfrm>
            <a:off x="0" y="1"/>
            <a:ext cx="12192001" cy="6858000"/>
            <a:chOff x="0" y="1"/>
            <a:chExt cx="12192001" cy="6858000"/>
          </a:xfrm>
        </p:grpSpPr>
        <p:pic>
          <p:nvPicPr>
            <p:cNvPr id="4" name="صورة 3">
              <a:extLst>
                <a:ext uri="{FF2B5EF4-FFF2-40B4-BE49-F238E27FC236}">
                  <a16:creationId xmlns:a16="http://schemas.microsoft.com/office/drawing/2014/main" id="{C1AA3582-3F86-4E7F-9951-133F51CDDECF}"/>
                </a:ext>
              </a:extLst>
            </p:cNvPr>
            <p:cNvPicPr>
              <a:picLocks noChangeAspect="1"/>
            </p:cNvPicPr>
            <p:nvPr/>
          </p:nvPicPr>
          <p:blipFill rotWithShape="1">
            <a:blip r:embed="rId2">
              <a:extLst>
                <a:ext uri="{28A0092B-C50C-407E-A947-70E740481C1C}">
                  <a14:useLocalDpi xmlns:a14="http://schemas.microsoft.com/office/drawing/2010/main" val="0"/>
                </a:ext>
              </a:extLst>
            </a:blip>
            <a:srcRect t="13874"/>
            <a:stretch/>
          </p:blipFill>
          <p:spPr>
            <a:xfrm>
              <a:off x="0" y="1"/>
              <a:ext cx="12192001" cy="6858000"/>
            </a:xfrm>
            <a:prstGeom prst="rect">
              <a:avLst/>
            </a:prstGeom>
            <a:ln>
              <a:noFill/>
            </a:ln>
            <a:effectLst>
              <a:outerShdw blurRad="190500" algn="tl" rotWithShape="0">
                <a:srgbClr val="000000">
                  <a:alpha val="70000"/>
                </a:srgbClr>
              </a:outerShdw>
            </a:effectLst>
          </p:spPr>
        </p:pic>
        <p:sp>
          <p:nvSpPr>
            <p:cNvPr id="5" name="مربع نص 4">
              <a:extLst>
                <a:ext uri="{FF2B5EF4-FFF2-40B4-BE49-F238E27FC236}">
                  <a16:creationId xmlns:a16="http://schemas.microsoft.com/office/drawing/2014/main" id="{2B2F39B3-996A-4B45-80D6-1B1BE43FBEB2}"/>
                </a:ext>
              </a:extLst>
            </p:cNvPr>
            <p:cNvSpPr txBox="1"/>
            <p:nvPr/>
          </p:nvSpPr>
          <p:spPr>
            <a:xfrm rot="21150662">
              <a:off x="704421" y="539887"/>
              <a:ext cx="5263600" cy="2308324"/>
            </a:xfrm>
            <a:prstGeom prst="rect">
              <a:avLst/>
            </a:prstGeom>
            <a:solidFill>
              <a:srgbClr val="E4F0F1"/>
            </a:solidFill>
          </p:spPr>
          <p:txBody>
            <a:bodyPr wrap="square" rtlCol="1">
              <a:spAutoFit/>
            </a:bodyPr>
            <a:lstStyle/>
            <a:p>
              <a:pPr algn="ctr"/>
              <a:r>
                <a:rPr lang="en-US" sz="7200" b="1" dirty="0">
                  <a:solidFill>
                    <a:schemeClr val="accent4">
                      <a:lumMod val="75000"/>
                    </a:schemeClr>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GOOD MORNING</a:t>
              </a:r>
              <a:endParaRPr lang="ar-SA" sz="7200" b="1" dirty="0">
                <a:solidFill>
                  <a:schemeClr val="accent4">
                    <a:lumMod val="75000"/>
                  </a:schemeClr>
                </a:solidFill>
                <a:effectLst>
                  <a:outerShdw blurRad="38100" dist="38100" dir="2700000" algn="tl">
                    <a:srgbClr val="000000">
                      <a:alpha val="43137"/>
                    </a:srgbClr>
                  </a:outerShdw>
                </a:effectLst>
                <a:latin typeface="MV Boli" panose="02000500030200090000" pitchFamily="2" charset="0"/>
              </a:endParaRPr>
            </a:p>
          </p:txBody>
        </p:sp>
      </p:grpSp>
    </p:spTree>
    <p:extLst>
      <p:ext uri="{BB962C8B-B14F-4D97-AF65-F5344CB8AC3E}">
        <p14:creationId xmlns:p14="http://schemas.microsoft.com/office/powerpoint/2010/main" val="275922744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36EE1670-E24E-4A26-B023-F75F2E2724B6}"/>
              </a:ext>
            </a:extLst>
          </p:cNvPr>
          <p:cNvSpPr txBox="1"/>
          <p:nvPr/>
        </p:nvSpPr>
        <p:spPr>
          <a:xfrm>
            <a:off x="2603401" y="1831014"/>
            <a:ext cx="7152669" cy="2954655"/>
          </a:xfrm>
          <a:prstGeom prst="rect">
            <a:avLst/>
          </a:prstGeom>
          <a:noFill/>
          <a:ln>
            <a:noFill/>
          </a:ln>
          <a:effectLst>
            <a:glow rad="63500">
              <a:schemeClr val="accent6">
                <a:satMod val="175000"/>
                <a:alpha val="40000"/>
              </a:schemeClr>
            </a:glow>
          </a:effectLst>
        </p:spPr>
        <p:txBody>
          <a:bodyPr wrap="square" rtlCol="1">
            <a:spAutoFit/>
            <a:scene3d>
              <a:camera prst="orthographicFront"/>
              <a:lightRig rig="threePt" dir="t"/>
            </a:scene3d>
            <a:sp3d extrusionH="57150">
              <a:bevelT w="82550" h="38100" prst="coolSlant"/>
            </a:sp3d>
          </a:bodyPr>
          <a:lstStyle/>
          <a:p>
            <a:pPr algn="ctr">
              <a:lnSpc>
                <a:spcPct val="150000"/>
              </a:lnSpc>
            </a:pPr>
            <a:r>
              <a:rPr lang="en-US"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Unit-1-</a:t>
            </a:r>
            <a:endParaRPr lang="ar-SA" sz="2400" b="1" i="0" u="none" strike="noStrike" baseline="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r>
              <a:rPr lang="en-US" sz="4400" b="1" i="0" u="none" strike="noStrike" baseline="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Did You Hurt Yourself</a:t>
            </a:r>
            <a:endParaRPr lang="en-US" sz="3200" b="1" i="0" u="none" strike="noStrike" baseline="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endParaRPr lang="ar-SA" sz="2400" b="0" i="0" u="none" strike="noStrike" baseline="0" dirty="0">
              <a:solidFill>
                <a:schemeClr val="bg1"/>
              </a:solidFill>
              <a:effectLst>
                <a:innerShdw blurRad="114300">
                  <a:prstClr val="black"/>
                </a:innerShdw>
              </a:effectLst>
            </a:endParaRPr>
          </a:p>
          <a:p>
            <a:pPr algn="ctr"/>
            <a:endParaRPr lang="en-US" sz="2400" b="1" i="0" u="none" strike="noStrike" baseline="0" dirty="0">
              <a:solidFill>
                <a:schemeClr val="bg1"/>
              </a:solidFill>
              <a:effectLst>
                <a:innerShdw blurRad="114300">
                  <a:prstClr val="black"/>
                </a:innerShdw>
              </a:effectLst>
            </a:endParaRPr>
          </a:p>
          <a:p>
            <a:pPr algn="ctr"/>
            <a:r>
              <a:rPr lang="en-US" sz="2400" b="0" i="0" u="none" strike="noStrike" baseline="0" dirty="0">
                <a:solidFill>
                  <a:schemeClr val="bg1"/>
                </a:solidFill>
              </a:rPr>
              <a:t> </a:t>
            </a:r>
          </a:p>
        </p:txBody>
      </p:sp>
      <p:sp>
        <p:nvSpPr>
          <p:cNvPr id="16" name="مستطيل: زوايا مستديرة 15">
            <a:extLst>
              <a:ext uri="{FF2B5EF4-FFF2-40B4-BE49-F238E27FC236}">
                <a16:creationId xmlns:a16="http://schemas.microsoft.com/office/drawing/2014/main" id="{0DEF0954-3C4C-4A33-BFE4-F1F1D19C59AE}"/>
              </a:ext>
            </a:extLst>
          </p:cNvPr>
          <p:cNvSpPr/>
          <p:nvPr/>
        </p:nvSpPr>
        <p:spPr>
          <a:xfrm>
            <a:off x="2824104" y="702530"/>
            <a:ext cx="6109818" cy="4281276"/>
          </a:xfrm>
          <a:prstGeom prst="roundRect">
            <a:avLst/>
          </a:prstGeom>
          <a:noFill/>
          <a:ln w="38100">
            <a:solidFill>
              <a:schemeClr val="accent4">
                <a:lumMod val="7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bg1"/>
              </a:solidFill>
            </a:endParaRPr>
          </a:p>
        </p:txBody>
      </p:sp>
      <p:sp>
        <p:nvSpPr>
          <p:cNvPr id="17" name="مستطيل: زوايا مستديرة 16">
            <a:extLst>
              <a:ext uri="{FF2B5EF4-FFF2-40B4-BE49-F238E27FC236}">
                <a16:creationId xmlns:a16="http://schemas.microsoft.com/office/drawing/2014/main" id="{D011F7F5-D10E-4CBF-9F76-FD8EE07F4F9E}"/>
              </a:ext>
            </a:extLst>
          </p:cNvPr>
          <p:cNvSpPr/>
          <p:nvPr/>
        </p:nvSpPr>
        <p:spPr>
          <a:xfrm>
            <a:off x="3379726" y="1009518"/>
            <a:ext cx="6209606" cy="4396787"/>
          </a:xfrm>
          <a:prstGeom prst="roundRect">
            <a:avLst/>
          </a:prstGeom>
          <a:noFill/>
          <a:ln w="38100">
            <a:solidFill>
              <a:schemeClr val="accent4">
                <a:lumMod val="7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bg1"/>
              </a:solidFill>
            </a:endParaRPr>
          </a:p>
        </p:txBody>
      </p:sp>
      <p:sp>
        <p:nvSpPr>
          <p:cNvPr id="3" name="مربع نص 2">
            <a:extLst>
              <a:ext uri="{FF2B5EF4-FFF2-40B4-BE49-F238E27FC236}">
                <a16:creationId xmlns:a16="http://schemas.microsoft.com/office/drawing/2014/main" id="{ACB30744-6CAD-4371-9C40-3A99C8B55237}"/>
              </a:ext>
            </a:extLst>
          </p:cNvPr>
          <p:cNvSpPr txBox="1"/>
          <p:nvPr/>
        </p:nvSpPr>
        <p:spPr>
          <a:xfrm>
            <a:off x="4160018" y="3969099"/>
            <a:ext cx="4039437" cy="461665"/>
          </a:xfrm>
          <a:prstGeom prst="rect">
            <a:avLst/>
          </a:prstGeom>
          <a:noFill/>
        </p:spPr>
        <p:txBody>
          <a:bodyPr wrap="square" rtlCol="1">
            <a:spAutoFit/>
          </a:bodyPr>
          <a:lstStyle/>
          <a:p>
            <a:pPr algn="ctr"/>
            <a:r>
              <a:rPr lang="en-US" sz="2400" dirty="0"/>
              <a:t>Done by Hissah Alotaibi</a:t>
            </a:r>
            <a:endParaRPr lang="ar-SA" sz="2400" dirty="0"/>
          </a:p>
        </p:txBody>
      </p:sp>
    </p:spTree>
    <p:extLst>
      <p:ext uri="{BB962C8B-B14F-4D97-AF65-F5344CB8AC3E}">
        <p14:creationId xmlns:p14="http://schemas.microsoft.com/office/powerpoint/2010/main" val="131934214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36EE1670-E24E-4A26-B023-F75F2E2724B6}"/>
              </a:ext>
            </a:extLst>
          </p:cNvPr>
          <p:cNvSpPr txBox="1"/>
          <p:nvPr/>
        </p:nvSpPr>
        <p:spPr>
          <a:xfrm>
            <a:off x="1499950" y="2516312"/>
            <a:ext cx="8648864" cy="2308324"/>
          </a:xfrm>
          <a:prstGeom prst="rect">
            <a:avLst/>
          </a:prstGeom>
          <a:noFill/>
          <a:ln>
            <a:noFill/>
          </a:ln>
          <a:effectLst>
            <a:glow rad="63500">
              <a:schemeClr val="accent6">
                <a:satMod val="175000"/>
                <a:alpha val="40000"/>
              </a:schemeClr>
            </a:glow>
          </a:effectLst>
        </p:spPr>
        <p:txBody>
          <a:bodyPr wrap="square" rtlCol="1">
            <a:spAutoFit/>
            <a:scene3d>
              <a:camera prst="orthographicFront"/>
              <a:lightRig rig="threePt" dir="t"/>
            </a:scene3d>
            <a:sp3d extrusionH="57150">
              <a:bevelT w="82550" h="38100" prst="coolSlant"/>
            </a:sp3d>
          </a:bodyPr>
          <a:lstStyle/>
          <a:p>
            <a:pPr algn="ctr">
              <a:lnSpc>
                <a:spcPct val="150000"/>
              </a:lnSpc>
            </a:pPr>
            <a:r>
              <a:rPr lang="en-US" sz="4400" i="0" u="none" strike="noStrike" baseline="0" dirty="0">
                <a:ln w="0"/>
                <a:solidFill>
                  <a:srgbClr val="50B560"/>
                </a:solidFill>
                <a:effectLst>
                  <a:outerShdw blurRad="38100" dist="19050" dir="2700000" algn="tl" rotWithShape="0">
                    <a:schemeClr val="dk1">
                      <a:alpha val="40000"/>
                    </a:schemeClr>
                  </a:outerShdw>
                </a:effectLst>
                <a:latin typeface="MV Boli" panose="02000500030200090000" pitchFamily="2" charset="0"/>
                <a:cs typeface="MV Boli" panose="02000500030200090000" pitchFamily="2" charset="0"/>
              </a:rPr>
              <a:t>9</a:t>
            </a:r>
            <a:r>
              <a:rPr lang="en-US" sz="4400" i="0" u="none" strike="noStrike" baseline="0" dirty="0">
                <a:ln w="0"/>
                <a:solidFill>
                  <a:srgbClr val="4F89B4"/>
                </a:solidFill>
                <a:effectLst>
                  <a:outerShdw blurRad="38100" dist="19050" dir="2700000" algn="tl" rotWithShape="0">
                    <a:schemeClr val="dk1">
                      <a:alpha val="40000"/>
                    </a:schemeClr>
                  </a:outerShdw>
                </a:effectLst>
                <a:latin typeface="MV Boli" panose="02000500030200090000" pitchFamily="2" charset="0"/>
                <a:cs typeface="MV Boli" panose="02000500030200090000" pitchFamily="2" charset="0"/>
              </a:rPr>
              <a:t> </a:t>
            </a:r>
            <a:r>
              <a:rPr lang="en-US" sz="4800" b="1" i="0" u="none" strike="noStrike" baseline="0" dirty="0">
                <a:ln w="0"/>
                <a:effectLst>
                  <a:outerShdw blurRad="38100" dist="19050" dir="2700000" algn="tl" rotWithShape="0">
                    <a:schemeClr val="dk1">
                      <a:alpha val="40000"/>
                    </a:schemeClr>
                  </a:outerShdw>
                </a:effectLst>
                <a:latin typeface="MV Boli" panose="02000500030200090000" pitchFamily="2" charset="0"/>
                <a:cs typeface="MV Boli" panose="02000500030200090000" pitchFamily="2" charset="0"/>
              </a:rPr>
              <a:t>Reading</a:t>
            </a:r>
            <a:endParaRPr lang="en-US" sz="4400" b="1" i="0" u="none" strike="noStrike" baseline="0" dirty="0">
              <a:ln w="0"/>
              <a:effectLst>
                <a:outerShdw blurRad="38100" dist="19050" dir="2700000" algn="tl" rotWithShape="0">
                  <a:schemeClr val="dk1">
                    <a:alpha val="40000"/>
                  </a:schemeClr>
                </a:outerShdw>
              </a:effectLst>
              <a:latin typeface="MV Boli" panose="02000500030200090000" pitchFamily="2" charset="0"/>
              <a:cs typeface="MV Boli" panose="02000500030200090000" pitchFamily="2" charset="0"/>
            </a:endParaRPr>
          </a:p>
          <a:p>
            <a:pPr algn="ctr"/>
            <a:endParaRPr lang="ar-SA" sz="2400" b="0" i="0" u="none" strike="noStrike" baseline="0" dirty="0">
              <a:solidFill>
                <a:schemeClr val="bg1"/>
              </a:solidFill>
              <a:effectLst>
                <a:innerShdw blurRad="114300">
                  <a:prstClr val="black"/>
                </a:innerShdw>
              </a:effectLst>
              <a:latin typeface="MV Boli" panose="02000500030200090000" pitchFamily="2" charset="0"/>
            </a:endParaRPr>
          </a:p>
          <a:p>
            <a:pPr algn="ctr"/>
            <a:endParaRPr lang="en-US" sz="2400" b="1" i="0" u="none" strike="noStrike" baseline="0" dirty="0">
              <a:solidFill>
                <a:schemeClr val="bg1"/>
              </a:solidFill>
              <a:effectLst>
                <a:innerShdw blurRad="114300">
                  <a:prstClr val="black"/>
                </a:innerShdw>
              </a:effectLst>
              <a:latin typeface="MV Boli" panose="02000500030200090000" pitchFamily="2" charset="0"/>
              <a:cs typeface="MV Boli" panose="02000500030200090000" pitchFamily="2" charset="0"/>
            </a:endParaRPr>
          </a:p>
          <a:p>
            <a:pPr algn="ctr"/>
            <a:r>
              <a:rPr lang="en-US" sz="2400" b="0" i="0" u="none" strike="noStrike" baseline="0" dirty="0">
                <a:solidFill>
                  <a:schemeClr val="bg1"/>
                </a:solidFill>
              </a:rPr>
              <a:t> </a:t>
            </a:r>
          </a:p>
        </p:txBody>
      </p:sp>
      <p:sp>
        <p:nvSpPr>
          <p:cNvPr id="16" name="مستطيل: زوايا مستديرة 15">
            <a:extLst>
              <a:ext uri="{FF2B5EF4-FFF2-40B4-BE49-F238E27FC236}">
                <a16:creationId xmlns:a16="http://schemas.microsoft.com/office/drawing/2014/main" id="{0DEF0954-3C4C-4A33-BFE4-F1F1D19C59AE}"/>
              </a:ext>
            </a:extLst>
          </p:cNvPr>
          <p:cNvSpPr/>
          <p:nvPr/>
        </p:nvSpPr>
        <p:spPr>
          <a:xfrm>
            <a:off x="2750027" y="914424"/>
            <a:ext cx="7942023" cy="4281276"/>
          </a:xfrm>
          <a:prstGeom prst="roundRect">
            <a:avLst/>
          </a:prstGeom>
          <a:noFill/>
          <a:ln w="38100">
            <a:solidFill>
              <a:schemeClr val="accent4">
                <a:lumMod val="7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bg1"/>
              </a:solidFill>
            </a:endParaRPr>
          </a:p>
        </p:txBody>
      </p:sp>
      <p:sp>
        <p:nvSpPr>
          <p:cNvPr id="17" name="مستطيل: زوايا مستديرة 16">
            <a:extLst>
              <a:ext uri="{FF2B5EF4-FFF2-40B4-BE49-F238E27FC236}">
                <a16:creationId xmlns:a16="http://schemas.microsoft.com/office/drawing/2014/main" id="{D011F7F5-D10E-4CBF-9F76-FD8EE07F4F9E}"/>
              </a:ext>
            </a:extLst>
          </p:cNvPr>
          <p:cNvSpPr/>
          <p:nvPr/>
        </p:nvSpPr>
        <p:spPr>
          <a:xfrm>
            <a:off x="2213578" y="1080735"/>
            <a:ext cx="8071735" cy="4396787"/>
          </a:xfrm>
          <a:prstGeom prst="roundRect">
            <a:avLst/>
          </a:prstGeom>
          <a:noFill/>
          <a:ln w="38100">
            <a:solidFill>
              <a:schemeClr val="accent4">
                <a:lumMod val="7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bg1"/>
              </a:solidFill>
            </a:endParaRPr>
          </a:p>
        </p:txBody>
      </p:sp>
      <p:pic>
        <p:nvPicPr>
          <p:cNvPr id="4" name="صورة 3">
            <a:extLst>
              <a:ext uri="{FF2B5EF4-FFF2-40B4-BE49-F238E27FC236}">
                <a16:creationId xmlns:a16="http://schemas.microsoft.com/office/drawing/2014/main" id="{42B49177-A35E-4892-9598-842083A50FDB}"/>
              </a:ext>
            </a:extLst>
          </p:cNvPr>
          <p:cNvPicPr>
            <a:picLocks noChangeAspect="1"/>
          </p:cNvPicPr>
          <p:nvPr/>
        </p:nvPicPr>
        <p:blipFill>
          <a:blip r:embed="rId2"/>
          <a:stretch>
            <a:fillRect/>
          </a:stretch>
        </p:blipFill>
        <p:spPr>
          <a:xfrm>
            <a:off x="8410478" y="2861841"/>
            <a:ext cx="578734" cy="567159"/>
          </a:xfrm>
          <a:prstGeom prst="rect">
            <a:avLst/>
          </a:prstGeom>
        </p:spPr>
      </p:pic>
    </p:spTree>
    <p:extLst>
      <p:ext uri="{BB962C8B-B14F-4D97-AF65-F5344CB8AC3E}">
        <p14:creationId xmlns:p14="http://schemas.microsoft.com/office/powerpoint/2010/main" val="39954639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Are You Feeling Today? Emoji Chart - CTP5385 | Creative Teaching Press  | Motivational">
            <a:extLst>
              <a:ext uri="{FF2B5EF4-FFF2-40B4-BE49-F238E27FC236}">
                <a16:creationId xmlns:a16="http://schemas.microsoft.com/office/drawing/2014/main" id="{5BCFC523-A57B-433B-A719-F14194EF62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770" t="-923" r="29788" b="1"/>
          <a:stretch/>
        </p:blipFill>
        <p:spPr bwMode="auto">
          <a:xfrm>
            <a:off x="4444622" y="86008"/>
            <a:ext cx="7518400" cy="66859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368995"/>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84"/>
        <p:cNvGrpSpPr/>
        <p:nvPr/>
      </p:nvGrpSpPr>
      <p:grpSpPr>
        <a:xfrm>
          <a:off x="0" y="0"/>
          <a:ext cx="0" cy="0"/>
          <a:chOff x="0" y="0"/>
          <a:chExt cx="0" cy="0"/>
        </a:xfrm>
      </p:grpSpPr>
      <p:sp>
        <p:nvSpPr>
          <p:cNvPr id="2386" name="Google Shape;2386;p43"/>
          <p:cNvSpPr/>
          <p:nvPr/>
        </p:nvSpPr>
        <p:spPr>
          <a:xfrm>
            <a:off x="3688984" y="3684752"/>
            <a:ext cx="0" cy="33"/>
          </a:xfrm>
          <a:custGeom>
            <a:avLst/>
            <a:gdLst/>
            <a:ahLst/>
            <a:cxnLst/>
            <a:rect l="l" t="t" r="r" b="b"/>
            <a:pathLst>
              <a:path h="1" extrusionOk="0">
                <a:moveTo>
                  <a:pt x="0" y="0"/>
                </a:moveTo>
                <a:close/>
              </a:path>
            </a:pathLst>
          </a:custGeom>
          <a:solidFill>
            <a:srgbClr val="FFFFFF"/>
          </a:solidFill>
          <a:ln w="121150"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l" rtl="0"/>
            <a:endParaRPr sz="2400"/>
          </a:p>
        </p:txBody>
      </p:sp>
      <p:grpSp>
        <p:nvGrpSpPr>
          <p:cNvPr id="2387" name="Google Shape;2387;p43"/>
          <p:cNvGrpSpPr/>
          <p:nvPr/>
        </p:nvGrpSpPr>
        <p:grpSpPr>
          <a:xfrm>
            <a:off x="83679" y="2630037"/>
            <a:ext cx="2593219" cy="4047206"/>
            <a:chOff x="1386788" y="1269838"/>
            <a:chExt cx="1556475" cy="2156025"/>
          </a:xfrm>
        </p:grpSpPr>
        <p:sp>
          <p:nvSpPr>
            <p:cNvPr id="2388" name="Google Shape;2388;p43"/>
            <p:cNvSpPr/>
            <p:nvPr/>
          </p:nvSpPr>
          <p:spPr>
            <a:xfrm>
              <a:off x="1496638" y="2703063"/>
              <a:ext cx="1336500" cy="722800"/>
            </a:xfrm>
            <a:custGeom>
              <a:avLst/>
              <a:gdLst/>
              <a:ahLst/>
              <a:cxnLst/>
              <a:rect l="l" t="t" r="r" b="b"/>
              <a:pathLst>
                <a:path w="53460" h="28912" extrusionOk="0">
                  <a:moveTo>
                    <a:pt x="2663" y="0"/>
                  </a:moveTo>
                  <a:cubicBezTo>
                    <a:pt x="2042" y="0"/>
                    <a:pt x="1423" y="236"/>
                    <a:pt x="953" y="706"/>
                  </a:cubicBezTo>
                  <a:cubicBezTo>
                    <a:pt x="0" y="1658"/>
                    <a:pt x="0" y="3194"/>
                    <a:pt x="953" y="4135"/>
                  </a:cubicBezTo>
                  <a:lnTo>
                    <a:pt x="25015" y="28209"/>
                  </a:lnTo>
                  <a:cubicBezTo>
                    <a:pt x="25491" y="28674"/>
                    <a:pt x="26111" y="28912"/>
                    <a:pt x="26730" y="28912"/>
                  </a:cubicBezTo>
                  <a:cubicBezTo>
                    <a:pt x="27349" y="28912"/>
                    <a:pt x="27968" y="28674"/>
                    <a:pt x="28444" y="28209"/>
                  </a:cubicBezTo>
                  <a:lnTo>
                    <a:pt x="52519" y="4135"/>
                  </a:lnTo>
                  <a:cubicBezTo>
                    <a:pt x="53459" y="3194"/>
                    <a:pt x="53459" y="1658"/>
                    <a:pt x="52519" y="706"/>
                  </a:cubicBezTo>
                  <a:cubicBezTo>
                    <a:pt x="52042" y="236"/>
                    <a:pt x="51423" y="0"/>
                    <a:pt x="50804" y="0"/>
                  </a:cubicBezTo>
                  <a:cubicBezTo>
                    <a:pt x="50185" y="0"/>
                    <a:pt x="49566" y="236"/>
                    <a:pt x="49090" y="706"/>
                  </a:cubicBezTo>
                  <a:lnTo>
                    <a:pt x="26730" y="23066"/>
                  </a:lnTo>
                  <a:lnTo>
                    <a:pt x="4382" y="706"/>
                  </a:lnTo>
                  <a:cubicBezTo>
                    <a:pt x="3905" y="236"/>
                    <a:pt x="3283" y="0"/>
                    <a:pt x="2663" y="0"/>
                  </a:cubicBezTo>
                  <a:close/>
                </a:path>
              </a:pathLst>
            </a:custGeom>
            <a:solidFill>
              <a:srgbClr val="69E781"/>
            </a:solidFill>
            <a:ln>
              <a:noFill/>
            </a:ln>
          </p:spPr>
          <p:txBody>
            <a:bodyPr spcFirstLastPara="1" wrap="square" lIns="121900" tIns="121900" rIns="121900" bIns="121900" anchor="ctr" anchorCtr="0">
              <a:noAutofit/>
            </a:bodyPr>
            <a:lstStyle/>
            <a:p>
              <a:pPr algn="l" rtl="0"/>
              <a:endParaRPr sz="2400"/>
            </a:p>
          </p:txBody>
        </p:sp>
        <p:sp>
          <p:nvSpPr>
            <p:cNvPr id="2389" name="Google Shape;2389;p43"/>
            <p:cNvSpPr/>
            <p:nvPr/>
          </p:nvSpPr>
          <p:spPr>
            <a:xfrm>
              <a:off x="1386788" y="1518238"/>
              <a:ext cx="1556475" cy="1540850"/>
            </a:xfrm>
            <a:custGeom>
              <a:avLst/>
              <a:gdLst/>
              <a:ahLst/>
              <a:cxnLst/>
              <a:rect l="l" t="t" r="r" b="b"/>
              <a:pathLst>
                <a:path w="62259" h="61634" extrusionOk="0">
                  <a:moveTo>
                    <a:pt x="31130" y="1"/>
                  </a:moveTo>
                  <a:cubicBezTo>
                    <a:pt x="30308" y="1"/>
                    <a:pt x="29487" y="313"/>
                    <a:pt x="28861" y="938"/>
                  </a:cubicBezTo>
                  <a:lnTo>
                    <a:pt x="1251" y="28549"/>
                  </a:lnTo>
                  <a:cubicBezTo>
                    <a:pt x="1" y="29799"/>
                    <a:pt x="1" y="31823"/>
                    <a:pt x="1251" y="33073"/>
                  </a:cubicBezTo>
                  <a:lnTo>
                    <a:pt x="28861" y="60696"/>
                  </a:lnTo>
                  <a:cubicBezTo>
                    <a:pt x="29487" y="61321"/>
                    <a:pt x="30308" y="61633"/>
                    <a:pt x="31130" y="61633"/>
                  </a:cubicBezTo>
                  <a:cubicBezTo>
                    <a:pt x="31951" y="61633"/>
                    <a:pt x="32773" y="61321"/>
                    <a:pt x="33398" y="60696"/>
                  </a:cubicBezTo>
                  <a:lnTo>
                    <a:pt x="61008" y="33073"/>
                  </a:lnTo>
                  <a:cubicBezTo>
                    <a:pt x="62258" y="31823"/>
                    <a:pt x="62258" y="29799"/>
                    <a:pt x="61008" y="28549"/>
                  </a:cubicBezTo>
                  <a:lnTo>
                    <a:pt x="33398" y="938"/>
                  </a:lnTo>
                  <a:cubicBezTo>
                    <a:pt x="32773" y="313"/>
                    <a:pt x="31951" y="1"/>
                    <a:pt x="31130" y="1"/>
                  </a:cubicBezTo>
                  <a:close/>
                </a:path>
              </a:pathLst>
            </a:custGeom>
            <a:solidFill>
              <a:srgbClr val="E7E7E7"/>
            </a:solidFill>
            <a:ln>
              <a:noFill/>
            </a:ln>
          </p:spPr>
          <p:txBody>
            <a:bodyPr spcFirstLastPara="1" wrap="square" lIns="121900" tIns="121900" rIns="121900" bIns="121900" anchor="ctr" anchorCtr="0">
              <a:noAutofit/>
            </a:bodyPr>
            <a:lstStyle/>
            <a:p>
              <a:pPr algn="l" rtl="0"/>
              <a:endParaRPr sz="2400"/>
            </a:p>
          </p:txBody>
        </p:sp>
        <p:sp>
          <p:nvSpPr>
            <p:cNvPr id="2390" name="Google Shape;2390;p43"/>
            <p:cNvSpPr/>
            <p:nvPr/>
          </p:nvSpPr>
          <p:spPr>
            <a:xfrm>
              <a:off x="1493063" y="1616388"/>
              <a:ext cx="1343925" cy="1343650"/>
            </a:xfrm>
            <a:custGeom>
              <a:avLst/>
              <a:gdLst/>
              <a:ahLst/>
              <a:cxnLst/>
              <a:rect l="l" t="t" r="r" b="b"/>
              <a:pathLst>
                <a:path w="53757" h="53746" extrusionOk="0">
                  <a:moveTo>
                    <a:pt x="26885" y="1"/>
                  </a:moveTo>
                  <a:lnTo>
                    <a:pt x="0" y="26873"/>
                  </a:lnTo>
                  <a:lnTo>
                    <a:pt x="26885" y="53745"/>
                  </a:lnTo>
                  <a:lnTo>
                    <a:pt x="53757" y="26873"/>
                  </a:lnTo>
                  <a:lnTo>
                    <a:pt x="26885" y="1"/>
                  </a:lnTo>
                  <a:close/>
                </a:path>
              </a:pathLst>
            </a:custGeom>
            <a:solidFill>
              <a:srgbClr val="FFFFFF"/>
            </a:solidFill>
            <a:ln>
              <a:noFill/>
            </a:ln>
          </p:spPr>
          <p:txBody>
            <a:bodyPr spcFirstLastPara="1" wrap="square" lIns="121900" tIns="121900" rIns="121900" bIns="121900" anchor="ctr" anchorCtr="0">
              <a:noAutofit/>
            </a:bodyPr>
            <a:lstStyle/>
            <a:p>
              <a:pPr algn="ctr" rtl="0"/>
              <a:r>
                <a:rPr lang="en" sz="2000" dirty="0">
                  <a:solidFill>
                    <a:srgbClr val="434343"/>
                  </a:solidFill>
                  <a:latin typeface="Fira Sans Extra Condensed Medium"/>
                  <a:ea typeface="Fira Sans Extra Condensed Medium"/>
                  <a:cs typeface="Fira Sans Extra Condensed Medium"/>
                  <a:sym typeface="Fira Sans Extra Condensed Medium"/>
                </a:rPr>
                <a:t>Reead the text</a:t>
              </a:r>
              <a:endParaRPr sz="2000" dirty="0">
                <a:solidFill>
                  <a:srgbClr val="434343"/>
                </a:solidFill>
                <a:latin typeface="Fira Sans Extra Condensed Medium"/>
                <a:ea typeface="Fira Sans Extra Condensed Medium"/>
                <a:cs typeface="Fira Sans Extra Condensed Medium"/>
                <a:sym typeface="Fira Sans Extra Condensed Medium"/>
              </a:endParaRPr>
            </a:p>
          </p:txBody>
        </p:sp>
        <p:sp>
          <p:nvSpPr>
            <p:cNvPr id="2391" name="Google Shape;2391;p43"/>
            <p:cNvSpPr/>
            <p:nvPr/>
          </p:nvSpPr>
          <p:spPr>
            <a:xfrm>
              <a:off x="1841013" y="1269838"/>
              <a:ext cx="647725" cy="640075"/>
            </a:xfrm>
            <a:custGeom>
              <a:avLst/>
              <a:gdLst/>
              <a:ahLst/>
              <a:cxnLst/>
              <a:rect l="l" t="t" r="r" b="b"/>
              <a:pathLst>
                <a:path w="25909" h="25603" extrusionOk="0">
                  <a:moveTo>
                    <a:pt x="12961" y="1"/>
                  </a:moveTo>
                  <a:cubicBezTo>
                    <a:pt x="12559" y="1"/>
                    <a:pt x="12157" y="153"/>
                    <a:pt x="11847" y="456"/>
                  </a:cubicBezTo>
                  <a:lnTo>
                    <a:pt x="620" y="11696"/>
                  </a:lnTo>
                  <a:cubicBezTo>
                    <a:pt x="1" y="12303"/>
                    <a:pt x="1" y="13303"/>
                    <a:pt x="620" y="13910"/>
                  </a:cubicBezTo>
                  <a:lnTo>
                    <a:pt x="11847" y="25138"/>
                  </a:lnTo>
                  <a:cubicBezTo>
                    <a:pt x="12157" y="25448"/>
                    <a:pt x="12559" y="25602"/>
                    <a:pt x="12961" y="25602"/>
                  </a:cubicBezTo>
                  <a:cubicBezTo>
                    <a:pt x="13362" y="25602"/>
                    <a:pt x="13764" y="25448"/>
                    <a:pt x="14074" y="25138"/>
                  </a:cubicBezTo>
                  <a:lnTo>
                    <a:pt x="25301" y="13910"/>
                  </a:lnTo>
                  <a:cubicBezTo>
                    <a:pt x="25909" y="13303"/>
                    <a:pt x="25909" y="12303"/>
                    <a:pt x="25301" y="11696"/>
                  </a:cubicBezTo>
                  <a:lnTo>
                    <a:pt x="14074" y="456"/>
                  </a:lnTo>
                  <a:cubicBezTo>
                    <a:pt x="13764" y="153"/>
                    <a:pt x="13362" y="1"/>
                    <a:pt x="12961" y="1"/>
                  </a:cubicBezTo>
                  <a:close/>
                </a:path>
              </a:pathLst>
            </a:custGeom>
            <a:solidFill>
              <a:srgbClr val="69E781"/>
            </a:solidFill>
            <a:ln>
              <a:noFill/>
            </a:ln>
          </p:spPr>
          <p:txBody>
            <a:bodyPr spcFirstLastPara="1" wrap="square" lIns="121900" tIns="121900" rIns="121900" bIns="121900" anchor="ctr" anchorCtr="0">
              <a:noAutofit/>
            </a:bodyPr>
            <a:lstStyle/>
            <a:p>
              <a:pPr algn="ctr" rtl="0"/>
              <a:r>
                <a:rPr lang="en-US" sz="2400" dirty="0">
                  <a:solidFill>
                    <a:schemeClr val="bg1"/>
                  </a:solidFill>
                </a:rPr>
                <a:t>1</a:t>
              </a:r>
              <a:endParaRPr sz="2400" dirty="0">
                <a:solidFill>
                  <a:schemeClr val="bg1"/>
                </a:solidFill>
              </a:endParaRPr>
            </a:p>
          </p:txBody>
        </p:sp>
      </p:grpSp>
      <p:grpSp>
        <p:nvGrpSpPr>
          <p:cNvPr id="2395" name="Google Shape;2395;p43"/>
          <p:cNvGrpSpPr/>
          <p:nvPr/>
        </p:nvGrpSpPr>
        <p:grpSpPr>
          <a:xfrm>
            <a:off x="4833761" y="2489576"/>
            <a:ext cx="3154267" cy="4104227"/>
            <a:chOff x="3793638" y="1269838"/>
            <a:chExt cx="1556775" cy="2156025"/>
          </a:xfrm>
        </p:grpSpPr>
        <p:sp>
          <p:nvSpPr>
            <p:cNvPr id="2396" name="Google Shape;2396;p43"/>
            <p:cNvSpPr/>
            <p:nvPr/>
          </p:nvSpPr>
          <p:spPr>
            <a:xfrm>
              <a:off x="3903763" y="2703063"/>
              <a:ext cx="1336500" cy="722800"/>
            </a:xfrm>
            <a:custGeom>
              <a:avLst/>
              <a:gdLst/>
              <a:ahLst/>
              <a:cxnLst/>
              <a:rect l="l" t="t" r="r" b="b"/>
              <a:pathLst>
                <a:path w="53460" h="28912" extrusionOk="0">
                  <a:moveTo>
                    <a:pt x="2662" y="0"/>
                  </a:moveTo>
                  <a:cubicBezTo>
                    <a:pt x="2043" y="0"/>
                    <a:pt x="1424" y="236"/>
                    <a:pt x="953" y="706"/>
                  </a:cubicBezTo>
                  <a:cubicBezTo>
                    <a:pt x="1" y="1658"/>
                    <a:pt x="1" y="3194"/>
                    <a:pt x="953" y="4135"/>
                  </a:cubicBezTo>
                  <a:lnTo>
                    <a:pt x="25016" y="28209"/>
                  </a:lnTo>
                  <a:cubicBezTo>
                    <a:pt x="25492" y="28674"/>
                    <a:pt x="26111" y="28912"/>
                    <a:pt x="26730" y="28912"/>
                  </a:cubicBezTo>
                  <a:cubicBezTo>
                    <a:pt x="27350" y="28912"/>
                    <a:pt x="27969" y="28674"/>
                    <a:pt x="28445" y="28209"/>
                  </a:cubicBezTo>
                  <a:lnTo>
                    <a:pt x="52519" y="4135"/>
                  </a:lnTo>
                  <a:cubicBezTo>
                    <a:pt x="53460" y="3194"/>
                    <a:pt x="53460" y="1658"/>
                    <a:pt x="52519" y="706"/>
                  </a:cubicBezTo>
                  <a:cubicBezTo>
                    <a:pt x="52043" y="236"/>
                    <a:pt x="51421" y="0"/>
                    <a:pt x="50800" y="0"/>
                  </a:cubicBezTo>
                  <a:cubicBezTo>
                    <a:pt x="50180" y="0"/>
                    <a:pt x="49561" y="236"/>
                    <a:pt x="49090" y="706"/>
                  </a:cubicBezTo>
                  <a:lnTo>
                    <a:pt x="26730" y="23066"/>
                  </a:lnTo>
                  <a:lnTo>
                    <a:pt x="4371" y="706"/>
                  </a:lnTo>
                  <a:cubicBezTo>
                    <a:pt x="3900" y="236"/>
                    <a:pt x="3281" y="0"/>
                    <a:pt x="2662" y="0"/>
                  </a:cubicBezTo>
                  <a:close/>
                </a:path>
              </a:pathLst>
            </a:custGeom>
            <a:solidFill>
              <a:srgbClr val="4949E7"/>
            </a:solidFill>
            <a:ln>
              <a:noFill/>
            </a:ln>
          </p:spPr>
          <p:txBody>
            <a:bodyPr spcFirstLastPara="1" wrap="square" lIns="121900" tIns="121900" rIns="121900" bIns="121900" anchor="ctr" anchorCtr="0">
              <a:noAutofit/>
            </a:bodyPr>
            <a:lstStyle/>
            <a:p>
              <a:pPr algn="l" rtl="0"/>
              <a:endParaRPr sz="2400"/>
            </a:p>
          </p:txBody>
        </p:sp>
        <p:sp>
          <p:nvSpPr>
            <p:cNvPr id="2397" name="Google Shape;2397;p43"/>
            <p:cNvSpPr/>
            <p:nvPr/>
          </p:nvSpPr>
          <p:spPr>
            <a:xfrm>
              <a:off x="3793638" y="1518238"/>
              <a:ext cx="1556775" cy="1540850"/>
            </a:xfrm>
            <a:custGeom>
              <a:avLst/>
              <a:gdLst/>
              <a:ahLst/>
              <a:cxnLst/>
              <a:rect l="l" t="t" r="r" b="b"/>
              <a:pathLst>
                <a:path w="62271" h="61634" extrusionOk="0">
                  <a:moveTo>
                    <a:pt x="31135" y="1"/>
                  </a:moveTo>
                  <a:cubicBezTo>
                    <a:pt x="30317" y="1"/>
                    <a:pt x="29498" y="313"/>
                    <a:pt x="28873" y="938"/>
                  </a:cubicBezTo>
                  <a:lnTo>
                    <a:pt x="1263" y="28549"/>
                  </a:lnTo>
                  <a:cubicBezTo>
                    <a:pt x="1" y="29799"/>
                    <a:pt x="1" y="31823"/>
                    <a:pt x="1263" y="33073"/>
                  </a:cubicBezTo>
                  <a:lnTo>
                    <a:pt x="28873" y="60696"/>
                  </a:lnTo>
                  <a:cubicBezTo>
                    <a:pt x="29498" y="61321"/>
                    <a:pt x="30317" y="61633"/>
                    <a:pt x="31135" y="61633"/>
                  </a:cubicBezTo>
                  <a:cubicBezTo>
                    <a:pt x="31954" y="61633"/>
                    <a:pt x="32773" y="61321"/>
                    <a:pt x="33398" y="60696"/>
                  </a:cubicBezTo>
                  <a:lnTo>
                    <a:pt x="61020" y="33073"/>
                  </a:lnTo>
                  <a:cubicBezTo>
                    <a:pt x="62270" y="31823"/>
                    <a:pt x="62270" y="29799"/>
                    <a:pt x="61020" y="28549"/>
                  </a:cubicBezTo>
                  <a:lnTo>
                    <a:pt x="33398" y="938"/>
                  </a:lnTo>
                  <a:cubicBezTo>
                    <a:pt x="32773" y="313"/>
                    <a:pt x="31954" y="1"/>
                    <a:pt x="31135" y="1"/>
                  </a:cubicBezTo>
                  <a:close/>
                </a:path>
              </a:pathLst>
            </a:custGeom>
            <a:solidFill>
              <a:srgbClr val="E7E7E7"/>
            </a:solidFill>
            <a:ln>
              <a:noFill/>
            </a:ln>
          </p:spPr>
          <p:txBody>
            <a:bodyPr spcFirstLastPara="1" wrap="square" lIns="121900" tIns="121900" rIns="121900" bIns="121900" anchor="ctr" anchorCtr="0">
              <a:noAutofit/>
            </a:bodyPr>
            <a:lstStyle/>
            <a:p>
              <a:pPr algn="l" rtl="0"/>
              <a:endParaRPr sz="2400"/>
            </a:p>
          </p:txBody>
        </p:sp>
        <p:sp>
          <p:nvSpPr>
            <p:cNvPr id="2398" name="Google Shape;2398;p43"/>
            <p:cNvSpPr/>
            <p:nvPr/>
          </p:nvSpPr>
          <p:spPr>
            <a:xfrm>
              <a:off x="3900212" y="1616388"/>
              <a:ext cx="1343625" cy="1343650"/>
            </a:xfrm>
            <a:custGeom>
              <a:avLst/>
              <a:gdLst/>
              <a:ahLst/>
              <a:cxnLst/>
              <a:rect l="l" t="t" r="r" b="b"/>
              <a:pathLst>
                <a:path w="53745" h="53746" extrusionOk="0">
                  <a:moveTo>
                    <a:pt x="26872" y="1"/>
                  </a:moveTo>
                  <a:lnTo>
                    <a:pt x="0" y="26873"/>
                  </a:lnTo>
                  <a:lnTo>
                    <a:pt x="26872" y="53745"/>
                  </a:lnTo>
                  <a:lnTo>
                    <a:pt x="53745" y="26873"/>
                  </a:lnTo>
                  <a:lnTo>
                    <a:pt x="26872" y="1"/>
                  </a:lnTo>
                  <a:close/>
                </a:path>
              </a:pathLst>
            </a:custGeom>
            <a:solidFill>
              <a:srgbClr val="FFFFFF"/>
            </a:solidFill>
            <a:ln>
              <a:noFill/>
            </a:ln>
          </p:spPr>
          <p:txBody>
            <a:bodyPr spcFirstLastPara="1" wrap="square" lIns="121900" tIns="121900" rIns="121900" bIns="121900" anchor="ctr" anchorCtr="0">
              <a:noAutofit/>
            </a:bodyPr>
            <a:lstStyle/>
            <a:p>
              <a:pPr algn="ctr" rtl="0"/>
              <a:r>
                <a:rPr lang="en" sz="2000" dirty="0">
                  <a:solidFill>
                    <a:srgbClr val="434343"/>
                  </a:solidFill>
                  <a:latin typeface="Fira Sans Extra Condensed Medium"/>
                  <a:ea typeface="Fira Sans Extra Condensed Medium"/>
                  <a:cs typeface="Fira Sans Extra Condensed Medium"/>
                  <a:sym typeface="Fira Sans Extra Condensed Medium"/>
                </a:rPr>
                <a:t>Skim &amp; scan the text</a:t>
              </a:r>
            </a:p>
            <a:p>
              <a:pPr algn="ctr" rtl="0"/>
              <a:r>
                <a:rPr lang="en-US" sz="2000" dirty="0">
                  <a:solidFill>
                    <a:srgbClr val="434343"/>
                  </a:solidFill>
                  <a:latin typeface="Fira Sans Extra Condensed Medium"/>
                  <a:ea typeface="Fira Sans Extra Condensed Medium"/>
                  <a:cs typeface="Fira Sans Extra Condensed Medium"/>
                  <a:sym typeface="Fira Sans Extra Condensed Medium"/>
                </a:rPr>
                <a:t>F</a:t>
              </a:r>
              <a:r>
                <a:rPr lang="en" sz="2000" dirty="0">
                  <a:solidFill>
                    <a:srgbClr val="434343"/>
                  </a:solidFill>
                  <a:latin typeface="Fira Sans Extra Condensed Medium"/>
                  <a:ea typeface="Fira Sans Extra Condensed Medium"/>
                  <a:cs typeface="Fira Sans Extra Condensed Medium"/>
                  <a:sym typeface="Fira Sans Extra Condensed Medium"/>
                </a:rPr>
                <a:t>or details</a:t>
              </a:r>
              <a:endParaRPr sz="2000" dirty="0">
                <a:solidFill>
                  <a:srgbClr val="434343"/>
                </a:solidFill>
                <a:latin typeface="Fira Sans Extra Condensed Medium"/>
                <a:ea typeface="Fira Sans Extra Condensed Medium"/>
                <a:cs typeface="Fira Sans Extra Condensed Medium"/>
                <a:sym typeface="Fira Sans Extra Condensed Medium"/>
              </a:endParaRPr>
            </a:p>
          </p:txBody>
        </p:sp>
        <p:sp>
          <p:nvSpPr>
            <p:cNvPr id="2399" name="Google Shape;2399;p43"/>
            <p:cNvSpPr/>
            <p:nvPr/>
          </p:nvSpPr>
          <p:spPr>
            <a:xfrm>
              <a:off x="4248163" y="1269838"/>
              <a:ext cx="647725" cy="640075"/>
            </a:xfrm>
            <a:custGeom>
              <a:avLst/>
              <a:gdLst/>
              <a:ahLst/>
              <a:cxnLst/>
              <a:rect l="l" t="t" r="r" b="b"/>
              <a:pathLst>
                <a:path w="25909" h="25603" extrusionOk="0">
                  <a:moveTo>
                    <a:pt x="12954" y="1"/>
                  </a:moveTo>
                  <a:cubicBezTo>
                    <a:pt x="12553" y="1"/>
                    <a:pt x="12151" y="153"/>
                    <a:pt x="11847" y="456"/>
                  </a:cubicBezTo>
                  <a:lnTo>
                    <a:pt x="620" y="11696"/>
                  </a:lnTo>
                  <a:cubicBezTo>
                    <a:pt x="0" y="12303"/>
                    <a:pt x="0" y="13303"/>
                    <a:pt x="620" y="13910"/>
                  </a:cubicBezTo>
                  <a:lnTo>
                    <a:pt x="11847" y="25138"/>
                  </a:lnTo>
                  <a:cubicBezTo>
                    <a:pt x="12151" y="25448"/>
                    <a:pt x="12553" y="25602"/>
                    <a:pt x="12954" y="25602"/>
                  </a:cubicBezTo>
                  <a:cubicBezTo>
                    <a:pt x="13356" y="25602"/>
                    <a:pt x="13758" y="25448"/>
                    <a:pt x="14062" y="25138"/>
                  </a:cubicBezTo>
                  <a:lnTo>
                    <a:pt x="25301" y="13910"/>
                  </a:lnTo>
                  <a:cubicBezTo>
                    <a:pt x="25908" y="13303"/>
                    <a:pt x="25908" y="12303"/>
                    <a:pt x="25301" y="11696"/>
                  </a:cubicBezTo>
                  <a:lnTo>
                    <a:pt x="14062" y="456"/>
                  </a:lnTo>
                  <a:cubicBezTo>
                    <a:pt x="13758" y="153"/>
                    <a:pt x="13356" y="1"/>
                    <a:pt x="12954" y="1"/>
                  </a:cubicBezTo>
                  <a:close/>
                </a:path>
              </a:pathLst>
            </a:custGeom>
            <a:solidFill>
              <a:srgbClr val="4949E7"/>
            </a:solidFill>
            <a:ln>
              <a:noFill/>
            </a:ln>
          </p:spPr>
          <p:txBody>
            <a:bodyPr spcFirstLastPara="1" wrap="square" lIns="121900" tIns="121900" rIns="121900" bIns="121900" anchor="ctr" anchorCtr="0">
              <a:noAutofit/>
            </a:bodyPr>
            <a:lstStyle/>
            <a:p>
              <a:pPr algn="ctr" rtl="0"/>
              <a:r>
                <a:rPr lang="en-US" sz="2400" b="1" dirty="0">
                  <a:solidFill>
                    <a:schemeClr val="bg1"/>
                  </a:solidFill>
                </a:rPr>
                <a:t>3</a:t>
              </a:r>
              <a:endParaRPr sz="2400" b="1" dirty="0">
                <a:solidFill>
                  <a:schemeClr val="bg1"/>
                </a:solidFill>
              </a:endParaRPr>
            </a:p>
          </p:txBody>
        </p:sp>
      </p:grpSp>
      <p:grpSp>
        <p:nvGrpSpPr>
          <p:cNvPr id="2402" name="Google Shape;2402;p43"/>
          <p:cNvGrpSpPr/>
          <p:nvPr/>
        </p:nvGrpSpPr>
        <p:grpSpPr>
          <a:xfrm>
            <a:off x="9479490" y="3184564"/>
            <a:ext cx="2707956" cy="3492679"/>
            <a:chOff x="6200788" y="1269838"/>
            <a:chExt cx="1556475" cy="2156025"/>
          </a:xfrm>
        </p:grpSpPr>
        <p:sp>
          <p:nvSpPr>
            <p:cNvPr id="2403" name="Google Shape;2403;p43"/>
            <p:cNvSpPr/>
            <p:nvPr/>
          </p:nvSpPr>
          <p:spPr>
            <a:xfrm>
              <a:off x="6310913" y="2703063"/>
              <a:ext cx="1336500" cy="722800"/>
            </a:xfrm>
            <a:custGeom>
              <a:avLst/>
              <a:gdLst/>
              <a:ahLst/>
              <a:cxnLst/>
              <a:rect l="l" t="t" r="r" b="b"/>
              <a:pathLst>
                <a:path w="53460" h="28912" extrusionOk="0">
                  <a:moveTo>
                    <a:pt x="2660" y="0"/>
                  </a:moveTo>
                  <a:cubicBezTo>
                    <a:pt x="2040" y="0"/>
                    <a:pt x="1418" y="236"/>
                    <a:pt x="941" y="706"/>
                  </a:cubicBezTo>
                  <a:cubicBezTo>
                    <a:pt x="1" y="1658"/>
                    <a:pt x="1" y="3194"/>
                    <a:pt x="941" y="4135"/>
                  </a:cubicBezTo>
                  <a:lnTo>
                    <a:pt x="25016" y="28209"/>
                  </a:lnTo>
                  <a:cubicBezTo>
                    <a:pt x="25492" y="28674"/>
                    <a:pt x="26111" y="28912"/>
                    <a:pt x="26730" y="28912"/>
                  </a:cubicBezTo>
                  <a:cubicBezTo>
                    <a:pt x="27349" y="28912"/>
                    <a:pt x="27969" y="28674"/>
                    <a:pt x="28445" y="28209"/>
                  </a:cubicBezTo>
                  <a:lnTo>
                    <a:pt x="52507" y="4135"/>
                  </a:lnTo>
                  <a:cubicBezTo>
                    <a:pt x="53460" y="3194"/>
                    <a:pt x="53460" y="1658"/>
                    <a:pt x="52507" y="706"/>
                  </a:cubicBezTo>
                  <a:cubicBezTo>
                    <a:pt x="52037" y="236"/>
                    <a:pt x="51418" y="0"/>
                    <a:pt x="50799" y="0"/>
                  </a:cubicBezTo>
                  <a:cubicBezTo>
                    <a:pt x="50180" y="0"/>
                    <a:pt x="49561" y="236"/>
                    <a:pt x="49090" y="706"/>
                  </a:cubicBezTo>
                  <a:lnTo>
                    <a:pt x="26730" y="23066"/>
                  </a:lnTo>
                  <a:lnTo>
                    <a:pt x="4370" y="706"/>
                  </a:lnTo>
                  <a:cubicBezTo>
                    <a:pt x="3900" y="236"/>
                    <a:pt x="3281" y="0"/>
                    <a:pt x="2660" y="0"/>
                  </a:cubicBezTo>
                  <a:close/>
                </a:path>
              </a:pathLst>
            </a:custGeom>
            <a:solidFill>
              <a:srgbClr val="5EB2FC"/>
            </a:solidFill>
            <a:ln>
              <a:noFill/>
            </a:ln>
          </p:spPr>
          <p:txBody>
            <a:bodyPr spcFirstLastPara="1" wrap="square" lIns="121900" tIns="121900" rIns="121900" bIns="121900" anchor="ctr" anchorCtr="0">
              <a:noAutofit/>
            </a:bodyPr>
            <a:lstStyle/>
            <a:p>
              <a:pPr algn="l" rtl="0"/>
              <a:endParaRPr sz="2400"/>
            </a:p>
          </p:txBody>
        </p:sp>
        <p:sp>
          <p:nvSpPr>
            <p:cNvPr id="2404" name="Google Shape;2404;p43"/>
            <p:cNvSpPr/>
            <p:nvPr/>
          </p:nvSpPr>
          <p:spPr>
            <a:xfrm>
              <a:off x="6200788" y="1518238"/>
              <a:ext cx="1556475" cy="1540850"/>
            </a:xfrm>
            <a:custGeom>
              <a:avLst/>
              <a:gdLst/>
              <a:ahLst/>
              <a:cxnLst/>
              <a:rect l="l" t="t" r="r" b="b"/>
              <a:pathLst>
                <a:path w="62259" h="61634" extrusionOk="0">
                  <a:moveTo>
                    <a:pt x="31135" y="1"/>
                  </a:moveTo>
                  <a:cubicBezTo>
                    <a:pt x="30317" y="1"/>
                    <a:pt x="29498" y="313"/>
                    <a:pt x="28873" y="938"/>
                  </a:cubicBezTo>
                  <a:lnTo>
                    <a:pt x="1251" y="28549"/>
                  </a:lnTo>
                  <a:cubicBezTo>
                    <a:pt x="0" y="29799"/>
                    <a:pt x="0" y="31823"/>
                    <a:pt x="1251" y="33073"/>
                  </a:cubicBezTo>
                  <a:lnTo>
                    <a:pt x="28873" y="60696"/>
                  </a:lnTo>
                  <a:cubicBezTo>
                    <a:pt x="29498" y="61321"/>
                    <a:pt x="30317" y="61633"/>
                    <a:pt x="31135" y="61633"/>
                  </a:cubicBezTo>
                  <a:cubicBezTo>
                    <a:pt x="31954" y="61633"/>
                    <a:pt x="32772" y="61321"/>
                    <a:pt x="33398" y="60696"/>
                  </a:cubicBezTo>
                  <a:lnTo>
                    <a:pt x="61008" y="33073"/>
                  </a:lnTo>
                  <a:cubicBezTo>
                    <a:pt x="62258" y="31823"/>
                    <a:pt x="62258" y="29799"/>
                    <a:pt x="61008" y="28549"/>
                  </a:cubicBezTo>
                  <a:lnTo>
                    <a:pt x="33398" y="938"/>
                  </a:lnTo>
                  <a:cubicBezTo>
                    <a:pt x="32772" y="313"/>
                    <a:pt x="31954" y="1"/>
                    <a:pt x="31135" y="1"/>
                  </a:cubicBezTo>
                  <a:close/>
                </a:path>
              </a:pathLst>
            </a:custGeom>
            <a:solidFill>
              <a:srgbClr val="E7E7E7"/>
            </a:solidFill>
            <a:ln>
              <a:noFill/>
            </a:ln>
          </p:spPr>
          <p:txBody>
            <a:bodyPr spcFirstLastPara="1" wrap="square" lIns="121900" tIns="121900" rIns="121900" bIns="121900" anchor="ctr" anchorCtr="0">
              <a:noAutofit/>
            </a:bodyPr>
            <a:lstStyle/>
            <a:p>
              <a:pPr algn="l" rtl="0"/>
              <a:endParaRPr sz="2400"/>
            </a:p>
          </p:txBody>
        </p:sp>
        <p:sp>
          <p:nvSpPr>
            <p:cNvPr id="2405" name="Google Shape;2405;p43"/>
            <p:cNvSpPr/>
            <p:nvPr/>
          </p:nvSpPr>
          <p:spPr>
            <a:xfrm>
              <a:off x="6297066" y="1578603"/>
              <a:ext cx="1379273" cy="1442970"/>
            </a:xfrm>
            <a:custGeom>
              <a:avLst/>
              <a:gdLst/>
              <a:ahLst/>
              <a:cxnLst/>
              <a:rect l="l" t="t" r="r" b="b"/>
              <a:pathLst>
                <a:path w="53758" h="53758" extrusionOk="0">
                  <a:moveTo>
                    <a:pt x="26885" y="1"/>
                  </a:moveTo>
                  <a:lnTo>
                    <a:pt x="1" y="26873"/>
                  </a:lnTo>
                  <a:lnTo>
                    <a:pt x="26885" y="53757"/>
                  </a:lnTo>
                  <a:lnTo>
                    <a:pt x="53758" y="26873"/>
                  </a:lnTo>
                  <a:lnTo>
                    <a:pt x="26885" y="1"/>
                  </a:lnTo>
                  <a:close/>
                </a:path>
              </a:pathLst>
            </a:custGeom>
            <a:solidFill>
              <a:srgbClr val="FFFFFF"/>
            </a:solidFill>
            <a:ln>
              <a:noFill/>
            </a:ln>
          </p:spPr>
          <p:txBody>
            <a:bodyPr spcFirstLastPara="1" wrap="square" lIns="121900" tIns="121900" rIns="121900" bIns="121900" anchor="ctr" anchorCtr="0">
              <a:noAutofit/>
            </a:bodyPr>
            <a:lstStyle/>
            <a:p>
              <a:pPr algn="ctr" rtl="0"/>
              <a:r>
                <a:rPr lang="en" sz="2000" dirty="0">
                  <a:solidFill>
                    <a:srgbClr val="434343"/>
                  </a:solidFill>
                  <a:latin typeface="Fira Sans Extra Condensed Medium"/>
                  <a:ea typeface="Fira Sans Extra Condensed Medium"/>
                  <a:cs typeface="Fira Sans Extra Condensed Medium"/>
                  <a:sym typeface="Fira Sans Extra Condensed Medium"/>
                </a:rPr>
                <a:t>Give their opionion about the given questions</a:t>
              </a:r>
              <a:endParaRPr sz="2000" dirty="0">
                <a:solidFill>
                  <a:srgbClr val="434343"/>
                </a:solidFill>
                <a:latin typeface="Fira Sans Extra Condensed Medium"/>
                <a:ea typeface="Fira Sans Extra Condensed Medium"/>
                <a:cs typeface="Fira Sans Extra Condensed Medium"/>
                <a:sym typeface="Fira Sans Extra Condensed Medium"/>
              </a:endParaRPr>
            </a:p>
          </p:txBody>
        </p:sp>
        <p:sp>
          <p:nvSpPr>
            <p:cNvPr id="2406" name="Google Shape;2406;p43"/>
            <p:cNvSpPr/>
            <p:nvPr/>
          </p:nvSpPr>
          <p:spPr>
            <a:xfrm>
              <a:off x="6655313" y="1269838"/>
              <a:ext cx="647725" cy="640075"/>
            </a:xfrm>
            <a:custGeom>
              <a:avLst/>
              <a:gdLst/>
              <a:ahLst/>
              <a:cxnLst/>
              <a:rect l="l" t="t" r="r" b="b"/>
              <a:pathLst>
                <a:path w="25909" h="25603" extrusionOk="0">
                  <a:moveTo>
                    <a:pt x="12954" y="1"/>
                  </a:moveTo>
                  <a:cubicBezTo>
                    <a:pt x="12552" y="1"/>
                    <a:pt x="12151" y="153"/>
                    <a:pt x="11847" y="456"/>
                  </a:cubicBezTo>
                  <a:lnTo>
                    <a:pt x="608" y="11696"/>
                  </a:lnTo>
                  <a:cubicBezTo>
                    <a:pt x="0" y="12303"/>
                    <a:pt x="0" y="13303"/>
                    <a:pt x="608" y="13910"/>
                  </a:cubicBezTo>
                  <a:lnTo>
                    <a:pt x="11847" y="25138"/>
                  </a:lnTo>
                  <a:cubicBezTo>
                    <a:pt x="12151" y="25448"/>
                    <a:pt x="12552" y="25602"/>
                    <a:pt x="12954" y="25602"/>
                  </a:cubicBezTo>
                  <a:cubicBezTo>
                    <a:pt x="13356" y="25602"/>
                    <a:pt x="13758" y="25448"/>
                    <a:pt x="14062" y="25138"/>
                  </a:cubicBezTo>
                  <a:lnTo>
                    <a:pt x="25289" y="13910"/>
                  </a:lnTo>
                  <a:cubicBezTo>
                    <a:pt x="25908" y="13303"/>
                    <a:pt x="25908" y="12303"/>
                    <a:pt x="25289" y="11696"/>
                  </a:cubicBezTo>
                  <a:lnTo>
                    <a:pt x="14062" y="456"/>
                  </a:lnTo>
                  <a:cubicBezTo>
                    <a:pt x="13758" y="153"/>
                    <a:pt x="13356" y="1"/>
                    <a:pt x="12954" y="1"/>
                  </a:cubicBezTo>
                  <a:close/>
                </a:path>
              </a:pathLst>
            </a:custGeom>
            <a:solidFill>
              <a:srgbClr val="5EB2FC"/>
            </a:solidFill>
            <a:ln>
              <a:noFill/>
            </a:ln>
          </p:spPr>
          <p:txBody>
            <a:bodyPr spcFirstLastPara="1" wrap="square" lIns="121900" tIns="121900" rIns="121900" bIns="121900" anchor="ctr" anchorCtr="0">
              <a:noAutofit/>
            </a:bodyPr>
            <a:lstStyle/>
            <a:p>
              <a:pPr algn="ctr" rtl="0"/>
              <a:r>
                <a:rPr lang="en-US" sz="2400" b="1" dirty="0">
                  <a:solidFill>
                    <a:schemeClr val="bg1"/>
                  </a:solidFill>
                </a:rPr>
                <a:t>5</a:t>
              </a:r>
              <a:endParaRPr sz="2400" b="1" dirty="0">
                <a:solidFill>
                  <a:schemeClr val="bg1"/>
                </a:solidFill>
              </a:endParaRPr>
            </a:p>
          </p:txBody>
        </p:sp>
      </p:grpSp>
      <p:grpSp>
        <p:nvGrpSpPr>
          <p:cNvPr id="2409" name="Google Shape;2409;p43"/>
          <p:cNvGrpSpPr/>
          <p:nvPr/>
        </p:nvGrpSpPr>
        <p:grpSpPr>
          <a:xfrm>
            <a:off x="2838366" y="639402"/>
            <a:ext cx="2645666" cy="4014238"/>
            <a:chOff x="2590213" y="2101288"/>
            <a:chExt cx="1556475" cy="2137475"/>
          </a:xfrm>
        </p:grpSpPr>
        <p:sp>
          <p:nvSpPr>
            <p:cNvPr id="2410" name="Google Shape;2410;p43"/>
            <p:cNvSpPr/>
            <p:nvPr/>
          </p:nvSpPr>
          <p:spPr>
            <a:xfrm>
              <a:off x="2700338" y="2101288"/>
              <a:ext cx="1336500" cy="723025"/>
            </a:xfrm>
            <a:custGeom>
              <a:avLst/>
              <a:gdLst/>
              <a:ahLst/>
              <a:cxnLst/>
              <a:rect l="l" t="t" r="r" b="b"/>
              <a:pathLst>
                <a:path w="53460" h="28921" extrusionOk="0">
                  <a:moveTo>
                    <a:pt x="26731" y="0"/>
                  </a:moveTo>
                  <a:cubicBezTo>
                    <a:pt x="26088" y="0"/>
                    <a:pt x="25468" y="262"/>
                    <a:pt x="25016" y="714"/>
                  </a:cubicBezTo>
                  <a:lnTo>
                    <a:pt x="942" y="24777"/>
                  </a:lnTo>
                  <a:cubicBezTo>
                    <a:pt x="1" y="25729"/>
                    <a:pt x="1" y="27265"/>
                    <a:pt x="942" y="28206"/>
                  </a:cubicBezTo>
                  <a:cubicBezTo>
                    <a:pt x="1418" y="28676"/>
                    <a:pt x="2037" y="28911"/>
                    <a:pt x="2656" y="28911"/>
                  </a:cubicBezTo>
                  <a:cubicBezTo>
                    <a:pt x="3275" y="28911"/>
                    <a:pt x="3894" y="28676"/>
                    <a:pt x="4371" y="28206"/>
                  </a:cubicBezTo>
                  <a:lnTo>
                    <a:pt x="26731" y="5846"/>
                  </a:lnTo>
                  <a:lnTo>
                    <a:pt x="49090" y="28206"/>
                  </a:lnTo>
                  <a:cubicBezTo>
                    <a:pt x="49555" y="28682"/>
                    <a:pt x="50174" y="28920"/>
                    <a:pt x="50793" y="28920"/>
                  </a:cubicBezTo>
                  <a:cubicBezTo>
                    <a:pt x="51412" y="28920"/>
                    <a:pt x="52043" y="28682"/>
                    <a:pt x="52508" y="28206"/>
                  </a:cubicBezTo>
                  <a:cubicBezTo>
                    <a:pt x="53460" y="27265"/>
                    <a:pt x="53460" y="25729"/>
                    <a:pt x="52508" y="24777"/>
                  </a:cubicBezTo>
                  <a:lnTo>
                    <a:pt x="28445" y="714"/>
                  </a:lnTo>
                  <a:cubicBezTo>
                    <a:pt x="27981" y="262"/>
                    <a:pt x="27373" y="0"/>
                    <a:pt x="26731" y="0"/>
                  </a:cubicBezTo>
                  <a:close/>
                </a:path>
              </a:pathLst>
            </a:custGeom>
            <a:solidFill>
              <a:srgbClr val="FCBD24"/>
            </a:solidFill>
            <a:ln>
              <a:noFill/>
            </a:ln>
          </p:spPr>
          <p:txBody>
            <a:bodyPr spcFirstLastPara="1" wrap="square" lIns="121900" tIns="121900" rIns="121900" bIns="121900" anchor="ctr" anchorCtr="0">
              <a:noAutofit/>
            </a:bodyPr>
            <a:lstStyle/>
            <a:p>
              <a:pPr algn="l" rtl="0"/>
              <a:endParaRPr sz="2400"/>
            </a:p>
          </p:txBody>
        </p:sp>
        <p:sp>
          <p:nvSpPr>
            <p:cNvPr id="2411" name="Google Shape;2411;p43"/>
            <p:cNvSpPr/>
            <p:nvPr/>
          </p:nvSpPr>
          <p:spPr>
            <a:xfrm>
              <a:off x="2590213" y="2468363"/>
              <a:ext cx="1556475" cy="1540825"/>
            </a:xfrm>
            <a:custGeom>
              <a:avLst/>
              <a:gdLst/>
              <a:ahLst/>
              <a:cxnLst/>
              <a:rect l="l" t="t" r="r" b="b"/>
              <a:pathLst>
                <a:path w="62259" h="61633" extrusionOk="0">
                  <a:moveTo>
                    <a:pt x="31134" y="0"/>
                  </a:moveTo>
                  <a:cubicBezTo>
                    <a:pt x="30314" y="0"/>
                    <a:pt x="29492" y="313"/>
                    <a:pt x="28861" y="938"/>
                  </a:cubicBezTo>
                  <a:lnTo>
                    <a:pt x="1251" y="28549"/>
                  </a:lnTo>
                  <a:cubicBezTo>
                    <a:pt x="1" y="29799"/>
                    <a:pt x="1" y="31823"/>
                    <a:pt x="1251" y="33085"/>
                  </a:cubicBezTo>
                  <a:lnTo>
                    <a:pt x="28861" y="60695"/>
                  </a:lnTo>
                  <a:cubicBezTo>
                    <a:pt x="29486" y="61320"/>
                    <a:pt x="30308" y="61633"/>
                    <a:pt x="31130" y="61633"/>
                  </a:cubicBezTo>
                  <a:cubicBezTo>
                    <a:pt x="31951" y="61633"/>
                    <a:pt x="32773" y="61320"/>
                    <a:pt x="33398" y="60695"/>
                  </a:cubicBezTo>
                  <a:lnTo>
                    <a:pt x="61008" y="33085"/>
                  </a:lnTo>
                  <a:cubicBezTo>
                    <a:pt x="62258" y="31823"/>
                    <a:pt x="62258" y="29799"/>
                    <a:pt x="61008" y="28549"/>
                  </a:cubicBezTo>
                  <a:lnTo>
                    <a:pt x="33398" y="938"/>
                  </a:lnTo>
                  <a:cubicBezTo>
                    <a:pt x="32773" y="313"/>
                    <a:pt x="31954" y="0"/>
                    <a:pt x="31134" y="0"/>
                  </a:cubicBezTo>
                  <a:close/>
                </a:path>
              </a:pathLst>
            </a:custGeom>
            <a:solidFill>
              <a:srgbClr val="E7E7E7"/>
            </a:solidFill>
            <a:ln>
              <a:noFill/>
            </a:ln>
          </p:spPr>
          <p:txBody>
            <a:bodyPr spcFirstLastPara="1" wrap="square" lIns="121900" tIns="121900" rIns="121900" bIns="121900" anchor="ctr" anchorCtr="0">
              <a:noAutofit/>
            </a:bodyPr>
            <a:lstStyle/>
            <a:p>
              <a:pPr algn="l" rtl="0"/>
              <a:endParaRPr sz="2400"/>
            </a:p>
          </p:txBody>
        </p:sp>
        <p:sp>
          <p:nvSpPr>
            <p:cNvPr id="2412" name="Google Shape;2412;p43"/>
            <p:cNvSpPr/>
            <p:nvPr/>
          </p:nvSpPr>
          <p:spPr>
            <a:xfrm>
              <a:off x="2696788" y="2566513"/>
              <a:ext cx="1343625" cy="1343650"/>
            </a:xfrm>
            <a:custGeom>
              <a:avLst/>
              <a:gdLst/>
              <a:ahLst/>
              <a:cxnLst/>
              <a:rect l="l" t="t" r="r" b="b"/>
              <a:pathLst>
                <a:path w="53745" h="53746" extrusionOk="0">
                  <a:moveTo>
                    <a:pt x="26873" y="0"/>
                  </a:moveTo>
                  <a:lnTo>
                    <a:pt x="0" y="26873"/>
                  </a:lnTo>
                  <a:lnTo>
                    <a:pt x="26873" y="53745"/>
                  </a:lnTo>
                  <a:lnTo>
                    <a:pt x="53745" y="26873"/>
                  </a:lnTo>
                  <a:lnTo>
                    <a:pt x="26873" y="0"/>
                  </a:lnTo>
                  <a:close/>
                </a:path>
              </a:pathLst>
            </a:custGeom>
            <a:solidFill>
              <a:srgbClr val="FFFFFF"/>
            </a:solidFill>
            <a:ln>
              <a:noFill/>
            </a:ln>
          </p:spPr>
          <p:txBody>
            <a:bodyPr spcFirstLastPara="1" wrap="square" lIns="121900" tIns="121900" rIns="121900" bIns="121900" anchor="ctr" anchorCtr="0">
              <a:noAutofit/>
            </a:bodyPr>
            <a:lstStyle/>
            <a:p>
              <a:pPr algn="ctr" rtl="0"/>
              <a:r>
                <a:rPr lang="en" sz="2000" dirty="0">
                  <a:solidFill>
                    <a:srgbClr val="434343"/>
                  </a:solidFill>
                  <a:latin typeface="Fira Sans Extra Condensed Medium"/>
                  <a:ea typeface="Fira Sans Extra Condensed Medium"/>
                  <a:cs typeface="Fira Sans Extra Condensed Medium"/>
                  <a:sym typeface="Fira Sans Extra Condensed Medium"/>
                </a:rPr>
                <a:t>Match words with their meanings</a:t>
              </a:r>
              <a:endParaRPr sz="2000" dirty="0">
                <a:solidFill>
                  <a:srgbClr val="434343"/>
                </a:solidFill>
                <a:latin typeface="Fira Sans Extra Condensed Medium"/>
                <a:ea typeface="Fira Sans Extra Condensed Medium"/>
                <a:cs typeface="Fira Sans Extra Condensed Medium"/>
                <a:sym typeface="Fira Sans Extra Condensed Medium"/>
              </a:endParaRPr>
            </a:p>
          </p:txBody>
        </p:sp>
        <p:sp>
          <p:nvSpPr>
            <p:cNvPr id="2413" name="Google Shape;2413;p43"/>
            <p:cNvSpPr/>
            <p:nvPr/>
          </p:nvSpPr>
          <p:spPr>
            <a:xfrm>
              <a:off x="3044738" y="3598713"/>
              <a:ext cx="647725" cy="640050"/>
            </a:xfrm>
            <a:custGeom>
              <a:avLst/>
              <a:gdLst/>
              <a:ahLst/>
              <a:cxnLst/>
              <a:rect l="l" t="t" r="r" b="b"/>
              <a:pathLst>
                <a:path w="25909" h="25602" extrusionOk="0">
                  <a:moveTo>
                    <a:pt x="12949" y="0"/>
                  </a:moveTo>
                  <a:cubicBezTo>
                    <a:pt x="12547" y="0"/>
                    <a:pt x="12145" y="152"/>
                    <a:pt x="11835" y="456"/>
                  </a:cubicBezTo>
                  <a:lnTo>
                    <a:pt x="608" y="11695"/>
                  </a:lnTo>
                  <a:cubicBezTo>
                    <a:pt x="1" y="12302"/>
                    <a:pt x="1" y="13303"/>
                    <a:pt x="608" y="13910"/>
                  </a:cubicBezTo>
                  <a:lnTo>
                    <a:pt x="11835" y="25137"/>
                  </a:lnTo>
                  <a:cubicBezTo>
                    <a:pt x="12145" y="25447"/>
                    <a:pt x="12547" y="25602"/>
                    <a:pt x="12949" y="25602"/>
                  </a:cubicBezTo>
                  <a:cubicBezTo>
                    <a:pt x="13350" y="25602"/>
                    <a:pt x="13752" y="25447"/>
                    <a:pt x="14062" y="25137"/>
                  </a:cubicBezTo>
                  <a:lnTo>
                    <a:pt x="25289" y="13910"/>
                  </a:lnTo>
                  <a:cubicBezTo>
                    <a:pt x="25909" y="13303"/>
                    <a:pt x="25909" y="12302"/>
                    <a:pt x="25289" y="11695"/>
                  </a:cubicBezTo>
                  <a:lnTo>
                    <a:pt x="14062" y="456"/>
                  </a:lnTo>
                  <a:cubicBezTo>
                    <a:pt x="13752" y="152"/>
                    <a:pt x="13350" y="0"/>
                    <a:pt x="12949" y="0"/>
                  </a:cubicBezTo>
                  <a:close/>
                </a:path>
              </a:pathLst>
            </a:custGeom>
            <a:solidFill>
              <a:srgbClr val="FCBD24"/>
            </a:solidFill>
            <a:ln>
              <a:noFill/>
            </a:ln>
          </p:spPr>
          <p:txBody>
            <a:bodyPr spcFirstLastPara="1" wrap="square" lIns="121900" tIns="121900" rIns="121900" bIns="121900" anchor="ctr" anchorCtr="0">
              <a:noAutofit/>
            </a:bodyPr>
            <a:lstStyle/>
            <a:p>
              <a:pPr algn="ctr" rtl="0"/>
              <a:r>
                <a:rPr lang="en-US" sz="2400" b="1" dirty="0">
                  <a:solidFill>
                    <a:schemeClr val="bg1"/>
                  </a:solidFill>
                </a:rPr>
                <a:t>2</a:t>
              </a:r>
              <a:endParaRPr sz="2400" b="1" dirty="0">
                <a:solidFill>
                  <a:schemeClr val="bg1"/>
                </a:solidFill>
              </a:endParaRPr>
            </a:p>
          </p:txBody>
        </p:sp>
      </p:grpSp>
      <p:grpSp>
        <p:nvGrpSpPr>
          <p:cNvPr id="2416" name="Google Shape;2416;p43"/>
          <p:cNvGrpSpPr/>
          <p:nvPr/>
        </p:nvGrpSpPr>
        <p:grpSpPr>
          <a:xfrm>
            <a:off x="7586017" y="832917"/>
            <a:ext cx="2833699" cy="3929206"/>
            <a:chOff x="4997363" y="2101288"/>
            <a:chExt cx="1556475" cy="2137475"/>
          </a:xfrm>
        </p:grpSpPr>
        <p:sp>
          <p:nvSpPr>
            <p:cNvPr id="2417" name="Google Shape;2417;p43"/>
            <p:cNvSpPr/>
            <p:nvPr/>
          </p:nvSpPr>
          <p:spPr>
            <a:xfrm>
              <a:off x="5107188" y="2101288"/>
              <a:ext cx="1336500" cy="723025"/>
            </a:xfrm>
            <a:custGeom>
              <a:avLst/>
              <a:gdLst/>
              <a:ahLst/>
              <a:cxnLst/>
              <a:rect l="l" t="t" r="r" b="b"/>
              <a:pathLst>
                <a:path w="53460" h="28921" extrusionOk="0">
                  <a:moveTo>
                    <a:pt x="26730" y="0"/>
                  </a:moveTo>
                  <a:cubicBezTo>
                    <a:pt x="26088" y="0"/>
                    <a:pt x="25480" y="262"/>
                    <a:pt x="25028" y="714"/>
                  </a:cubicBezTo>
                  <a:lnTo>
                    <a:pt x="953" y="24777"/>
                  </a:lnTo>
                  <a:cubicBezTo>
                    <a:pt x="1" y="25729"/>
                    <a:pt x="1" y="27265"/>
                    <a:pt x="953" y="28206"/>
                  </a:cubicBezTo>
                  <a:cubicBezTo>
                    <a:pt x="1425" y="28678"/>
                    <a:pt x="2047" y="28916"/>
                    <a:pt x="2669" y="28916"/>
                  </a:cubicBezTo>
                  <a:cubicBezTo>
                    <a:pt x="3288" y="28916"/>
                    <a:pt x="3908" y="28681"/>
                    <a:pt x="4382" y="28206"/>
                  </a:cubicBezTo>
                  <a:lnTo>
                    <a:pt x="26730" y="5846"/>
                  </a:lnTo>
                  <a:lnTo>
                    <a:pt x="49090" y="28206"/>
                  </a:lnTo>
                  <a:cubicBezTo>
                    <a:pt x="49567" y="28682"/>
                    <a:pt x="50186" y="28920"/>
                    <a:pt x="50805" y="28920"/>
                  </a:cubicBezTo>
                  <a:cubicBezTo>
                    <a:pt x="51424" y="28920"/>
                    <a:pt x="52043" y="28682"/>
                    <a:pt x="52519" y="28206"/>
                  </a:cubicBezTo>
                  <a:cubicBezTo>
                    <a:pt x="53460" y="27265"/>
                    <a:pt x="53460" y="25729"/>
                    <a:pt x="52519" y="24777"/>
                  </a:cubicBezTo>
                  <a:lnTo>
                    <a:pt x="28445" y="714"/>
                  </a:lnTo>
                  <a:cubicBezTo>
                    <a:pt x="27993" y="262"/>
                    <a:pt x="27373" y="0"/>
                    <a:pt x="26730" y="0"/>
                  </a:cubicBezTo>
                  <a:close/>
                </a:path>
              </a:pathLst>
            </a:custGeom>
            <a:solidFill>
              <a:srgbClr val="EC3A3B"/>
            </a:solidFill>
            <a:ln>
              <a:noFill/>
            </a:ln>
          </p:spPr>
          <p:txBody>
            <a:bodyPr spcFirstLastPara="1" wrap="square" lIns="121900" tIns="121900" rIns="121900" bIns="121900" anchor="ctr" anchorCtr="0">
              <a:noAutofit/>
            </a:bodyPr>
            <a:lstStyle/>
            <a:p>
              <a:pPr algn="l" rtl="0"/>
              <a:endParaRPr sz="2400"/>
            </a:p>
          </p:txBody>
        </p:sp>
        <p:sp>
          <p:nvSpPr>
            <p:cNvPr id="2418" name="Google Shape;2418;p43"/>
            <p:cNvSpPr/>
            <p:nvPr/>
          </p:nvSpPr>
          <p:spPr>
            <a:xfrm>
              <a:off x="4997363" y="2468363"/>
              <a:ext cx="1556475" cy="1540825"/>
            </a:xfrm>
            <a:custGeom>
              <a:avLst/>
              <a:gdLst/>
              <a:ahLst/>
              <a:cxnLst/>
              <a:rect l="l" t="t" r="r" b="b"/>
              <a:pathLst>
                <a:path w="62259" h="61633" extrusionOk="0">
                  <a:moveTo>
                    <a:pt x="31129" y="0"/>
                  </a:moveTo>
                  <a:cubicBezTo>
                    <a:pt x="30308" y="0"/>
                    <a:pt x="29486" y="313"/>
                    <a:pt x="28861" y="938"/>
                  </a:cubicBezTo>
                  <a:lnTo>
                    <a:pt x="1251" y="28549"/>
                  </a:lnTo>
                  <a:cubicBezTo>
                    <a:pt x="1" y="29799"/>
                    <a:pt x="1" y="31823"/>
                    <a:pt x="1251" y="33085"/>
                  </a:cubicBezTo>
                  <a:lnTo>
                    <a:pt x="28861" y="60695"/>
                  </a:lnTo>
                  <a:cubicBezTo>
                    <a:pt x="29486" y="61320"/>
                    <a:pt x="30308" y="61633"/>
                    <a:pt x="31129" y="61633"/>
                  </a:cubicBezTo>
                  <a:cubicBezTo>
                    <a:pt x="31951" y="61633"/>
                    <a:pt x="32772" y="61320"/>
                    <a:pt x="33398" y="60695"/>
                  </a:cubicBezTo>
                  <a:lnTo>
                    <a:pt x="61008" y="33085"/>
                  </a:lnTo>
                  <a:cubicBezTo>
                    <a:pt x="62258" y="31823"/>
                    <a:pt x="62258" y="29799"/>
                    <a:pt x="61008" y="28549"/>
                  </a:cubicBezTo>
                  <a:lnTo>
                    <a:pt x="33398" y="938"/>
                  </a:lnTo>
                  <a:cubicBezTo>
                    <a:pt x="32772" y="313"/>
                    <a:pt x="31951" y="0"/>
                    <a:pt x="31129" y="0"/>
                  </a:cubicBezTo>
                  <a:close/>
                </a:path>
              </a:pathLst>
            </a:custGeom>
            <a:solidFill>
              <a:srgbClr val="E7E7E7"/>
            </a:solidFill>
            <a:ln>
              <a:noFill/>
            </a:ln>
          </p:spPr>
          <p:txBody>
            <a:bodyPr spcFirstLastPara="1" wrap="square" lIns="121900" tIns="121900" rIns="121900" bIns="121900" anchor="ctr" anchorCtr="0">
              <a:noAutofit/>
            </a:bodyPr>
            <a:lstStyle/>
            <a:p>
              <a:pPr algn="l" rtl="0"/>
              <a:endParaRPr sz="2400"/>
            </a:p>
          </p:txBody>
        </p:sp>
        <p:sp>
          <p:nvSpPr>
            <p:cNvPr id="2419" name="Google Shape;2419;p43"/>
            <p:cNvSpPr/>
            <p:nvPr/>
          </p:nvSpPr>
          <p:spPr>
            <a:xfrm>
              <a:off x="5103913" y="2566513"/>
              <a:ext cx="1343650" cy="1343950"/>
            </a:xfrm>
            <a:custGeom>
              <a:avLst/>
              <a:gdLst/>
              <a:ahLst/>
              <a:cxnLst/>
              <a:rect l="l" t="t" r="r" b="b"/>
              <a:pathLst>
                <a:path w="53746" h="53758" extrusionOk="0">
                  <a:moveTo>
                    <a:pt x="26873" y="0"/>
                  </a:moveTo>
                  <a:lnTo>
                    <a:pt x="1" y="26885"/>
                  </a:lnTo>
                  <a:lnTo>
                    <a:pt x="26873" y="53757"/>
                  </a:lnTo>
                  <a:lnTo>
                    <a:pt x="53746" y="26885"/>
                  </a:lnTo>
                  <a:lnTo>
                    <a:pt x="26873" y="0"/>
                  </a:lnTo>
                  <a:close/>
                </a:path>
              </a:pathLst>
            </a:custGeom>
            <a:solidFill>
              <a:srgbClr val="FFFFFF"/>
            </a:solidFill>
            <a:ln>
              <a:noFill/>
            </a:ln>
          </p:spPr>
          <p:txBody>
            <a:bodyPr spcFirstLastPara="1" wrap="square" lIns="121900" tIns="121900" rIns="121900" bIns="121900" anchor="ctr" anchorCtr="0">
              <a:noAutofit/>
            </a:bodyPr>
            <a:lstStyle/>
            <a:p>
              <a:pPr algn="ctr" rtl="0"/>
              <a:r>
                <a:rPr lang="en" sz="2000" dirty="0">
                  <a:solidFill>
                    <a:srgbClr val="434343"/>
                  </a:solidFill>
                  <a:latin typeface="Fira Sans Extra Condensed Medium"/>
                  <a:ea typeface="Fira Sans Extra Condensed Medium"/>
                  <a:cs typeface="Fira Sans Extra Condensed Medium"/>
                  <a:sym typeface="Fira Sans Extra Condensed Medium"/>
                </a:rPr>
                <a:t>Share positively in group work</a:t>
              </a:r>
              <a:endParaRPr sz="2000" dirty="0">
                <a:solidFill>
                  <a:srgbClr val="434343"/>
                </a:solidFill>
                <a:latin typeface="Fira Sans Extra Condensed Medium"/>
                <a:ea typeface="Fira Sans Extra Condensed Medium"/>
                <a:cs typeface="Fira Sans Extra Condensed Medium"/>
                <a:sym typeface="Fira Sans Extra Condensed Medium"/>
              </a:endParaRPr>
            </a:p>
          </p:txBody>
        </p:sp>
        <p:sp>
          <p:nvSpPr>
            <p:cNvPr id="2420" name="Google Shape;2420;p43"/>
            <p:cNvSpPr/>
            <p:nvPr/>
          </p:nvSpPr>
          <p:spPr>
            <a:xfrm>
              <a:off x="5451588" y="3598713"/>
              <a:ext cx="647725" cy="640050"/>
            </a:xfrm>
            <a:custGeom>
              <a:avLst/>
              <a:gdLst/>
              <a:ahLst/>
              <a:cxnLst/>
              <a:rect l="l" t="t" r="r" b="b"/>
              <a:pathLst>
                <a:path w="25909" h="25602" extrusionOk="0">
                  <a:moveTo>
                    <a:pt x="12960" y="0"/>
                  </a:moveTo>
                  <a:cubicBezTo>
                    <a:pt x="12559" y="0"/>
                    <a:pt x="12157" y="152"/>
                    <a:pt x="11847" y="456"/>
                  </a:cubicBezTo>
                  <a:lnTo>
                    <a:pt x="620" y="11695"/>
                  </a:lnTo>
                  <a:cubicBezTo>
                    <a:pt x="0" y="12302"/>
                    <a:pt x="0" y="13303"/>
                    <a:pt x="620" y="13910"/>
                  </a:cubicBezTo>
                  <a:lnTo>
                    <a:pt x="11847" y="25137"/>
                  </a:lnTo>
                  <a:cubicBezTo>
                    <a:pt x="12157" y="25447"/>
                    <a:pt x="12559" y="25602"/>
                    <a:pt x="12960" y="25602"/>
                  </a:cubicBezTo>
                  <a:cubicBezTo>
                    <a:pt x="13362" y="25602"/>
                    <a:pt x="13764" y="25447"/>
                    <a:pt x="14074" y="25137"/>
                  </a:cubicBezTo>
                  <a:lnTo>
                    <a:pt x="25301" y="13910"/>
                  </a:lnTo>
                  <a:cubicBezTo>
                    <a:pt x="25908" y="13303"/>
                    <a:pt x="25908" y="12302"/>
                    <a:pt x="25301" y="11695"/>
                  </a:cubicBezTo>
                  <a:lnTo>
                    <a:pt x="14074" y="456"/>
                  </a:lnTo>
                  <a:cubicBezTo>
                    <a:pt x="13764" y="152"/>
                    <a:pt x="13362" y="0"/>
                    <a:pt x="12960" y="0"/>
                  </a:cubicBezTo>
                  <a:close/>
                </a:path>
              </a:pathLst>
            </a:custGeom>
            <a:solidFill>
              <a:srgbClr val="EC3A3B"/>
            </a:solidFill>
            <a:ln>
              <a:noFill/>
            </a:ln>
          </p:spPr>
          <p:txBody>
            <a:bodyPr spcFirstLastPara="1" wrap="square" lIns="121900" tIns="121900" rIns="121900" bIns="121900" anchor="ctr" anchorCtr="0">
              <a:noAutofit/>
            </a:bodyPr>
            <a:lstStyle/>
            <a:p>
              <a:pPr algn="ctr" rtl="0"/>
              <a:r>
                <a:rPr lang="en-US" sz="2400" dirty="0">
                  <a:solidFill>
                    <a:schemeClr val="bg1"/>
                  </a:solidFill>
                </a:rPr>
                <a:t>4</a:t>
              </a:r>
              <a:endParaRPr sz="2400" dirty="0">
                <a:solidFill>
                  <a:schemeClr val="bg1"/>
                </a:solidFill>
              </a:endParaRPr>
            </a:p>
          </p:txBody>
        </p:sp>
      </p:grpSp>
      <p:sp>
        <p:nvSpPr>
          <p:cNvPr id="41" name="مربع نص 40">
            <a:extLst>
              <a:ext uri="{FF2B5EF4-FFF2-40B4-BE49-F238E27FC236}">
                <a16:creationId xmlns:a16="http://schemas.microsoft.com/office/drawing/2014/main" id="{5B2668E7-449C-4E9A-A96D-4BF110D35CE7}"/>
              </a:ext>
            </a:extLst>
          </p:cNvPr>
          <p:cNvSpPr txBox="1"/>
          <p:nvPr/>
        </p:nvSpPr>
        <p:spPr>
          <a:xfrm>
            <a:off x="215082" y="67385"/>
            <a:ext cx="2530136" cy="782717"/>
          </a:xfrm>
          <a:prstGeom prst="rightArrow">
            <a:avLst>
              <a:gd name="adj1" fmla="val 74390"/>
              <a:gd name="adj2" fmla="val 39547"/>
            </a:avLst>
          </a:prstGeom>
          <a:solidFill>
            <a:srgbClr val="B16AA6"/>
          </a:solidFill>
        </p:spPr>
        <p:txBody>
          <a:bodyPr wrap="square" rtlCol="1">
            <a:spAutoFit/>
          </a:bodyPr>
          <a:lstStyle/>
          <a:p>
            <a:pPr algn="ctr"/>
            <a:r>
              <a:rPr lang="en-US" sz="3200" b="1" dirty="0">
                <a:solidFill>
                  <a:schemeClr val="bg1"/>
                </a:solidFill>
                <a:latin typeface="MV Boli" panose="02000500030200090000" pitchFamily="2" charset="0"/>
                <a:cs typeface="MV Boli" panose="02000500030200090000" pitchFamily="2" charset="0"/>
              </a:rPr>
              <a:t>Objectives</a:t>
            </a:r>
            <a:endParaRPr lang="ar-SA" sz="3200" b="1" dirty="0">
              <a:solidFill>
                <a:schemeClr val="bg1"/>
              </a:solidFill>
              <a:latin typeface="MV Boli" panose="02000500030200090000" pitchFamily="2"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387"/>
                                        </p:tgtEl>
                                        <p:attrNameLst>
                                          <p:attrName>style.visibility</p:attrName>
                                        </p:attrNameLst>
                                      </p:cBhvr>
                                      <p:to>
                                        <p:strVal val="visible"/>
                                      </p:to>
                                    </p:set>
                                    <p:animEffect transition="in" filter="fade">
                                      <p:cBhvr>
                                        <p:cTn id="7" dur="1250"/>
                                        <p:tgtEl>
                                          <p:spTgt spid="2387"/>
                                        </p:tgtEl>
                                      </p:cBhvr>
                                    </p:animEffect>
                                    <p:anim calcmode="lin" valueType="num">
                                      <p:cBhvr>
                                        <p:cTn id="8" dur="1250" fill="hold"/>
                                        <p:tgtEl>
                                          <p:spTgt spid="2387"/>
                                        </p:tgtEl>
                                        <p:attrNameLst>
                                          <p:attrName>ppt_x</p:attrName>
                                        </p:attrNameLst>
                                      </p:cBhvr>
                                      <p:tavLst>
                                        <p:tav tm="0">
                                          <p:val>
                                            <p:strVal val="#ppt_x"/>
                                          </p:val>
                                        </p:tav>
                                        <p:tav tm="100000">
                                          <p:val>
                                            <p:strVal val="#ppt_x"/>
                                          </p:val>
                                        </p:tav>
                                      </p:tavLst>
                                    </p:anim>
                                    <p:anim calcmode="lin" valueType="num">
                                      <p:cBhvr>
                                        <p:cTn id="9" dur="1250" fill="hold"/>
                                        <p:tgtEl>
                                          <p:spTgt spid="238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409"/>
                                        </p:tgtEl>
                                        <p:attrNameLst>
                                          <p:attrName>style.visibility</p:attrName>
                                        </p:attrNameLst>
                                      </p:cBhvr>
                                      <p:to>
                                        <p:strVal val="visible"/>
                                      </p:to>
                                    </p:set>
                                    <p:animEffect transition="in" filter="fade">
                                      <p:cBhvr>
                                        <p:cTn id="12" dur="1250"/>
                                        <p:tgtEl>
                                          <p:spTgt spid="2409"/>
                                        </p:tgtEl>
                                      </p:cBhvr>
                                    </p:animEffect>
                                    <p:anim calcmode="lin" valueType="num">
                                      <p:cBhvr>
                                        <p:cTn id="13" dur="1250" fill="hold"/>
                                        <p:tgtEl>
                                          <p:spTgt spid="2409"/>
                                        </p:tgtEl>
                                        <p:attrNameLst>
                                          <p:attrName>ppt_x</p:attrName>
                                        </p:attrNameLst>
                                      </p:cBhvr>
                                      <p:tavLst>
                                        <p:tav tm="0">
                                          <p:val>
                                            <p:strVal val="#ppt_x"/>
                                          </p:val>
                                        </p:tav>
                                        <p:tav tm="100000">
                                          <p:val>
                                            <p:strVal val="#ppt_x"/>
                                          </p:val>
                                        </p:tav>
                                      </p:tavLst>
                                    </p:anim>
                                    <p:anim calcmode="lin" valueType="num">
                                      <p:cBhvr>
                                        <p:cTn id="14" dur="1250" fill="hold"/>
                                        <p:tgtEl>
                                          <p:spTgt spid="2409"/>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395"/>
                                        </p:tgtEl>
                                        <p:attrNameLst>
                                          <p:attrName>style.visibility</p:attrName>
                                        </p:attrNameLst>
                                      </p:cBhvr>
                                      <p:to>
                                        <p:strVal val="visible"/>
                                      </p:to>
                                    </p:set>
                                    <p:animEffect transition="in" filter="fade">
                                      <p:cBhvr>
                                        <p:cTn id="17" dur="1250"/>
                                        <p:tgtEl>
                                          <p:spTgt spid="2395"/>
                                        </p:tgtEl>
                                      </p:cBhvr>
                                    </p:animEffect>
                                    <p:anim calcmode="lin" valueType="num">
                                      <p:cBhvr>
                                        <p:cTn id="18" dur="1250" fill="hold"/>
                                        <p:tgtEl>
                                          <p:spTgt spid="2395"/>
                                        </p:tgtEl>
                                        <p:attrNameLst>
                                          <p:attrName>ppt_x</p:attrName>
                                        </p:attrNameLst>
                                      </p:cBhvr>
                                      <p:tavLst>
                                        <p:tav tm="0">
                                          <p:val>
                                            <p:strVal val="#ppt_x"/>
                                          </p:val>
                                        </p:tav>
                                        <p:tav tm="100000">
                                          <p:val>
                                            <p:strVal val="#ppt_x"/>
                                          </p:val>
                                        </p:tav>
                                      </p:tavLst>
                                    </p:anim>
                                    <p:anim calcmode="lin" valueType="num">
                                      <p:cBhvr>
                                        <p:cTn id="19" dur="1250" fill="hold"/>
                                        <p:tgtEl>
                                          <p:spTgt spid="239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416"/>
                                        </p:tgtEl>
                                        <p:attrNameLst>
                                          <p:attrName>style.visibility</p:attrName>
                                        </p:attrNameLst>
                                      </p:cBhvr>
                                      <p:to>
                                        <p:strVal val="visible"/>
                                      </p:to>
                                    </p:set>
                                    <p:animEffect transition="in" filter="fade">
                                      <p:cBhvr>
                                        <p:cTn id="22" dur="1250"/>
                                        <p:tgtEl>
                                          <p:spTgt spid="2416"/>
                                        </p:tgtEl>
                                      </p:cBhvr>
                                    </p:animEffect>
                                    <p:anim calcmode="lin" valueType="num">
                                      <p:cBhvr>
                                        <p:cTn id="23" dur="1250" fill="hold"/>
                                        <p:tgtEl>
                                          <p:spTgt spid="2416"/>
                                        </p:tgtEl>
                                        <p:attrNameLst>
                                          <p:attrName>ppt_x</p:attrName>
                                        </p:attrNameLst>
                                      </p:cBhvr>
                                      <p:tavLst>
                                        <p:tav tm="0">
                                          <p:val>
                                            <p:strVal val="#ppt_x"/>
                                          </p:val>
                                        </p:tav>
                                        <p:tav tm="100000">
                                          <p:val>
                                            <p:strVal val="#ppt_x"/>
                                          </p:val>
                                        </p:tav>
                                      </p:tavLst>
                                    </p:anim>
                                    <p:anim calcmode="lin" valueType="num">
                                      <p:cBhvr>
                                        <p:cTn id="24" dur="1250" fill="hold"/>
                                        <p:tgtEl>
                                          <p:spTgt spid="2416"/>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2402"/>
                                        </p:tgtEl>
                                        <p:attrNameLst>
                                          <p:attrName>style.visibility</p:attrName>
                                        </p:attrNameLst>
                                      </p:cBhvr>
                                      <p:to>
                                        <p:strVal val="visible"/>
                                      </p:to>
                                    </p:set>
                                    <p:animEffect transition="in" filter="fade">
                                      <p:cBhvr>
                                        <p:cTn id="27" dur="1250"/>
                                        <p:tgtEl>
                                          <p:spTgt spid="2402"/>
                                        </p:tgtEl>
                                      </p:cBhvr>
                                    </p:animEffect>
                                    <p:anim calcmode="lin" valueType="num">
                                      <p:cBhvr>
                                        <p:cTn id="28" dur="1250" fill="hold"/>
                                        <p:tgtEl>
                                          <p:spTgt spid="2402"/>
                                        </p:tgtEl>
                                        <p:attrNameLst>
                                          <p:attrName>ppt_x</p:attrName>
                                        </p:attrNameLst>
                                      </p:cBhvr>
                                      <p:tavLst>
                                        <p:tav tm="0">
                                          <p:val>
                                            <p:strVal val="#ppt_x"/>
                                          </p:val>
                                        </p:tav>
                                        <p:tav tm="100000">
                                          <p:val>
                                            <p:strVal val="#ppt_x"/>
                                          </p:val>
                                        </p:tav>
                                      </p:tavLst>
                                    </p:anim>
                                    <p:anim calcmode="lin" valueType="num">
                                      <p:cBhvr>
                                        <p:cTn id="29" dur="1250" fill="hold"/>
                                        <p:tgtEl>
                                          <p:spTgt spid="24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مجموعة 5">
            <a:extLst>
              <a:ext uri="{FF2B5EF4-FFF2-40B4-BE49-F238E27FC236}">
                <a16:creationId xmlns:a16="http://schemas.microsoft.com/office/drawing/2014/main" id="{AF63BCE6-B430-4BEA-89B9-356BD5EF2973}"/>
              </a:ext>
            </a:extLst>
          </p:cNvPr>
          <p:cNvGrpSpPr/>
          <p:nvPr/>
        </p:nvGrpSpPr>
        <p:grpSpPr>
          <a:xfrm>
            <a:off x="0" y="0"/>
            <a:ext cx="12192001" cy="6900551"/>
            <a:chOff x="0" y="0"/>
            <a:chExt cx="12192001" cy="6900551"/>
          </a:xfrm>
        </p:grpSpPr>
        <p:pic>
          <p:nvPicPr>
            <p:cNvPr id="3" name="صورة 2">
              <a:extLst>
                <a:ext uri="{FF2B5EF4-FFF2-40B4-BE49-F238E27FC236}">
                  <a16:creationId xmlns:a16="http://schemas.microsoft.com/office/drawing/2014/main" id="{52A59529-916E-41D0-8DCC-C49E51B7BBF1}"/>
                </a:ext>
              </a:extLst>
            </p:cNvPr>
            <p:cNvPicPr>
              <a:picLocks noChangeAspect="1"/>
            </p:cNvPicPr>
            <p:nvPr/>
          </p:nvPicPr>
          <p:blipFill rotWithShape="1">
            <a:blip r:embed="rId3">
              <a:extLst>
                <a:ext uri="{28A0092B-C50C-407E-A947-70E740481C1C}">
                  <a14:useLocalDpi xmlns:a14="http://schemas.microsoft.com/office/drawing/2010/main" val="0"/>
                </a:ext>
              </a:extLst>
            </a:blip>
            <a:srcRect l="36189" t="16762" r="39490" b="25835"/>
            <a:stretch/>
          </p:blipFill>
          <p:spPr>
            <a:xfrm>
              <a:off x="0" y="0"/>
              <a:ext cx="6196614" cy="6900551"/>
            </a:xfrm>
            <a:prstGeom prst="rect">
              <a:avLst/>
            </a:prstGeom>
          </p:spPr>
        </p:pic>
        <p:pic>
          <p:nvPicPr>
            <p:cNvPr id="5" name="صورة 4">
              <a:extLst>
                <a:ext uri="{FF2B5EF4-FFF2-40B4-BE49-F238E27FC236}">
                  <a16:creationId xmlns:a16="http://schemas.microsoft.com/office/drawing/2014/main" id="{28DF1CE0-C859-4BBD-A1D2-F0B4D55D3856}"/>
                </a:ext>
              </a:extLst>
            </p:cNvPr>
            <p:cNvPicPr>
              <a:picLocks noChangeAspect="1"/>
            </p:cNvPicPr>
            <p:nvPr/>
          </p:nvPicPr>
          <p:blipFill rotWithShape="1">
            <a:blip r:embed="rId4">
              <a:extLst>
                <a:ext uri="{28A0092B-C50C-407E-A947-70E740481C1C}">
                  <a14:useLocalDpi xmlns:a14="http://schemas.microsoft.com/office/drawing/2010/main" val="0"/>
                </a:ext>
              </a:extLst>
            </a:blip>
            <a:srcRect l="36116" t="21300" r="39563" b="21300"/>
            <a:stretch/>
          </p:blipFill>
          <p:spPr>
            <a:xfrm>
              <a:off x="6196614" y="0"/>
              <a:ext cx="5995387" cy="6900550"/>
            </a:xfrm>
            <a:prstGeom prst="rect">
              <a:avLst/>
            </a:prstGeom>
          </p:spPr>
        </p:pic>
      </p:grpSp>
      <p:sp>
        <p:nvSpPr>
          <p:cNvPr id="7" name="مستطيل 6">
            <a:extLst>
              <a:ext uri="{FF2B5EF4-FFF2-40B4-BE49-F238E27FC236}">
                <a16:creationId xmlns:a16="http://schemas.microsoft.com/office/drawing/2014/main" id="{D5FEEFA7-E432-4C89-A13A-BD682D7EA56D}"/>
              </a:ext>
            </a:extLst>
          </p:cNvPr>
          <p:cNvSpPr/>
          <p:nvPr/>
        </p:nvSpPr>
        <p:spPr>
          <a:xfrm>
            <a:off x="41429" y="21275"/>
            <a:ext cx="12109142" cy="6858000"/>
          </a:xfrm>
          <a:prstGeom prst="rect">
            <a:avLst/>
          </a:prstGeom>
          <a:solidFill>
            <a:schemeClr val="accent4">
              <a:alpha val="37000"/>
            </a:schemeClr>
          </a:solidFill>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ar-SA"/>
          </a:p>
        </p:txBody>
      </p:sp>
      <p:pic>
        <p:nvPicPr>
          <p:cNvPr id="3074" name="Picture 2" descr="كتاب الكريسماس المفتوح مجانًا ، تنزيل قصاصات فنية مجانية ، قصاصات فنية  مجانية - آخر">
            <a:extLst>
              <a:ext uri="{FF2B5EF4-FFF2-40B4-BE49-F238E27FC236}">
                <a16:creationId xmlns:a16="http://schemas.microsoft.com/office/drawing/2014/main" id="{167B370A-07F6-4AFA-9AE4-838CE4BDD54F}"/>
              </a:ext>
            </a:extLst>
          </p:cNvPr>
          <p:cNvPicPr>
            <a:picLocks noChangeAspect="1" noChangeArrowheads="1"/>
          </p:cNvPicPr>
          <p:nvPr/>
        </p:nvPicPr>
        <p:blipFill rotWithShape="1">
          <a:blip r:embed="rId5">
            <a:duotone>
              <a:prstClr val="black"/>
              <a:srgbClr val="D9C3A5">
                <a:tint val="50000"/>
                <a:satMod val="180000"/>
              </a:srgbClr>
            </a:duotone>
            <a:extLst>
              <a:ext uri="{BEBA8EAE-BF5A-486C-A8C5-ECC9F3942E4B}">
                <a14:imgProps xmlns:a14="http://schemas.microsoft.com/office/drawing/2010/main">
                  <a14:imgLayer r:embed="rId6">
                    <a14:imgEffect>
                      <a14:backgroundRemoval t="3777" b="48921" l="8929" r="91741">
                        <a14:foregroundMark x1="53795" y1="42806" x2="53795" y2="42806"/>
                        <a14:foregroundMark x1="82813" y1="9892" x2="82813" y2="9892"/>
                        <a14:foregroundMark x1="87723" y1="8453" x2="87723" y2="8453"/>
                        <a14:foregroundMark x1="85938" y1="8273" x2="91295" y2="9173"/>
                        <a14:foregroundMark x1="89286" y1="10791" x2="86830" y2="42086"/>
                        <a14:foregroundMark x1="86830" y1="42086" x2="86830" y2="42086"/>
                        <a14:foregroundMark x1="54688" y1="46223" x2="54688" y2="46223"/>
                        <a14:foregroundMark x1="49777" y1="48921" x2="49777" y2="48921"/>
                        <a14:foregroundMark x1="26116" y1="42446" x2="26116" y2="42446"/>
                        <a14:foregroundMark x1="26116" y1="42446" x2="26116" y2="42446"/>
                        <a14:foregroundMark x1="8929" y1="45863" x2="8929" y2="45863"/>
                        <a14:foregroundMark x1="10045" y1="46583" x2="10045" y2="46583"/>
                        <a14:foregroundMark x1="38170" y1="3957" x2="28125" y2="3777"/>
                        <a14:foregroundMark x1="91741" y1="47842" x2="91741" y2="47842"/>
                        <a14:foregroundMark x1="81027" y1="48921" x2="51786" y2="46583"/>
                        <a14:foregroundMark x1="12277" y1="47122" x2="12277" y2="47482"/>
                        <a14:foregroundMark x1="12054" y1="48741" x2="47545" y2="47122"/>
                        <a14:foregroundMark x1="47545" y1="47122" x2="47991" y2="46942"/>
                        <a14:foregroundMark x1="54018" y1="47122" x2="50670" y2="48741"/>
                      </a14:backgroundRemoval>
                    </a14:imgEffect>
                  </a14:imgLayer>
                </a14:imgProps>
              </a:ext>
              <a:ext uri="{28A0092B-C50C-407E-A947-70E740481C1C}">
                <a14:useLocalDpi xmlns:a14="http://schemas.microsoft.com/office/drawing/2010/main" val="0"/>
              </a:ext>
            </a:extLst>
          </a:blip>
          <a:srcRect l="4091" t="1680" r="4577" b="50000"/>
          <a:stretch/>
        </p:blipFill>
        <p:spPr bwMode="auto">
          <a:xfrm>
            <a:off x="4147351" y="2199410"/>
            <a:ext cx="3897297" cy="26899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8" name="مخطط انسيابي: رابط 7">
            <a:extLst>
              <a:ext uri="{FF2B5EF4-FFF2-40B4-BE49-F238E27FC236}">
                <a16:creationId xmlns:a16="http://schemas.microsoft.com/office/drawing/2014/main" id="{7A7627BF-4FF7-4550-809F-0AA861A753C0}"/>
              </a:ext>
            </a:extLst>
          </p:cNvPr>
          <p:cNvSpPr/>
          <p:nvPr/>
        </p:nvSpPr>
        <p:spPr>
          <a:xfrm>
            <a:off x="5283694" y="2652169"/>
            <a:ext cx="1985786" cy="1544715"/>
          </a:xfrm>
          <a:prstGeom prst="flowChartConnector">
            <a:avLst/>
          </a:prstGeom>
          <a:ln/>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2400" b="1" dirty="0">
                <a:solidFill>
                  <a:schemeClr val="tx1"/>
                </a:solidFill>
              </a:rPr>
              <a:t>Students Book</a:t>
            </a:r>
          </a:p>
          <a:p>
            <a:pPr algn="ctr"/>
            <a:r>
              <a:rPr lang="en-US" sz="2400" b="1" dirty="0">
                <a:solidFill>
                  <a:schemeClr val="tx1"/>
                </a:solidFill>
              </a:rPr>
              <a:t>p.10-11</a:t>
            </a:r>
            <a:endParaRPr lang="ar-SA" b="1" dirty="0">
              <a:solidFill>
                <a:schemeClr val="tx1"/>
              </a:solidFill>
            </a:endParaRPr>
          </a:p>
        </p:txBody>
      </p:sp>
    </p:spTree>
    <p:extLst>
      <p:ext uri="{BB962C8B-B14F-4D97-AF65-F5344CB8AC3E}">
        <p14:creationId xmlns:p14="http://schemas.microsoft.com/office/powerpoint/2010/main" val="378857120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60000" fill="hold" grpId="0" nodeType="withEffect" p14:presetBounceEnd="8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80000">
                                          <p:cBhvr additive="base">
                                            <p:cTn id="7" dur="2250" fill="hold"/>
                                            <p:tgtEl>
                                              <p:spTgt spid="8"/>
                                            </p:tgtEl>
                                            <p:attrNameLst>
                                              <p:attrName>ppt_x</p:attrName>
                                            </p:attrNameLst>
                                          </p:cBhvr>
                                          <p:tavLst>
                                            <p:tav tm="0">
                                              <p:val>
                                                <p:strVal val="#ppt_x"/>
                                              </p:val>
                                            </p:tav>
                                            <p:tav tm="100000">
                                              <p:val>
                                                <p:strVal val="#ppt_x"/>
                                              </p:val>
                                            </p:tav>
                                          </p:tavLst>
                                        </p:anim>
                                        <p:anim calcmode="lin" valueType="num" p14:bounceEnd="80000">
                                          <p:cBhvr additive="base">
                                            <p:cTn id="8" dur="225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6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250" fill="hold"/>
                                            <p:tgtEl>
                                              <p:spTgt spid="8"/>
                                            </p:tgtEl>
                                            <p:attrNameLst>
                                              <p:attrName>ppt_x</p:attrName>
                                            </p:attrNameLst>
                                          </p:cBhvr>
                                          <p:tavLst>
                                            <p:tav tm="0">
                                              <p:val>
                                                <p:strVal val="#ppt_x"/>
                                              </p:val>
                                            </p:tav>
                                            <p:tav tm="100000">
                                              <p:val>
                                                <p:strVal val="#ppt_x"/>
                                              </p:val>
                                            </p:tav>
                                          </p:tavLst>
                                        </p:anim>
                                        <p:anim calcmode="lin" valueType="num">
                                          <p:cBhvr additive="base">
                                            <p:cTn id="8" dur="225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52A59529-916E-41D0-8DCC-C49E51B7BBF1}"/>
              </a:ext>
            </a:extLst>
          </p:cNvPr>
          <p:cNvPicPr>
            <a:picLocks noChangeAspect="1"/>
          </p:cNvPicPr>
          <p:nvPr/>
        </p:nvPicPr>
        <p:blipFill rotWithShape="1">
          <a:blip r:embed="rId3">
            <a:extLst>
              <a:ext uri="{28A0092B-C50C-407E-A947-70E740481C1C}">
                <a14:useLocalDpi xmlns:a14="http://schemas.microsoft.com/office/drawing/2010/main" val="0"/>
              </a:ext>
            </a:extLst>
          </a:blip>
          <a:srcRect l="38240" t="27595" r="40300" b="27464"/>
          <a:stretch/>
        </p:blipFill>
        <p:spPr>
          <a:xfrm>
            <a:off x="3051685" y="0"/>
            <a:ext cx="6326156" cy="6858000"/>
          </a:xfrm>
          <a:prstGeom prst="rect">
            <a:avLst/>
          </a:prstGeom>
        </p:spPr>
      </p:pic>
      <p:sp>
        <p:nvSpPr>
          <p:cNvPr id="9" name="فقاعة الكلام: مستطيلة 8">
            <a:extLst>
              <a:ext uri="{FF2B5EF4-FFF2-40B4-BE49-F238E27FC236}">
                <a16:creationId xmlns:a16="http://schemas.microsoft.com/office/drawing/2014/main" id="{98C82682-DF17-44B6-AFA3-C48B8C0DF92D}"/>
              </a:ext>
            </a:extLst>
          </p:cNvPr>
          <p:cNvSpPr/>
          <p:nvPr/>
        </p:nvSpPr>
        <p:spPr>
          <a:xfrm>
            <a:off x="109523" y="101905"/>
            <a:ext cx="2281560" cy="577048"/>
          </a:xfrm>
          <a:prstGeom prst="wedgeRectCallout">
            <a:avLst>
              <a:gd name="adj1" fmla="val -23358"/>
              <a:gd name="adj2" fmla="val 116611"/>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latin typeface="MV Boli" panose="02000500030200090000" pitchFamily="2" charset="0"/>
                <a:cs typeface="MV Boli" panose="02000500030200090000" pitchFamily="2" charset="0"/>
              </a:rPr>
              <a:t>Skim</a:t>
            </a:r>
            <a:endParaRPr lang="ar-SA" sz="2400" b="1" dirty="0">
              <a:latin typeface="MV Boli" panose="02000500030200090000" pitchFamily="2" charset="0"/>
            </a:endParaRPr>
          </a:p>
        </p:txBody>
      </p:sp>
      <p:sp>
        <p:nvSpPr>
          <p:cNvPr id="10" name="فقاعة الكلام: بيضاوية 9">
            <a:extLst>
              <a:ext uri="{FF2B5EF4-FFF2-40B4-BE49-F238E27FC236}">
                <a16:creationId xmlns:a16="http://schemas.microsoft.com/office/drawing/2014/main" id="{44C5B84F-FFA2-44CE-B5A3-4F5E25F73D51}"/>
              </a:ext>
            </a:extLst>
          </p:cNvPr>
          <p:cNvSpPr/>
          <p:nvPr/>
        </p:nvSpPr>
        <p:spPr>
          <a:xfrm>
            <a:off x="460993" y="1693177"/>
            <a:ext cx="2209205" cy="1167842"/>
          </a:xfrm>
          <a:prstGeom prst="wedgeEllipseCallout">
            <a:avLst>
              <a:gd name="adj1" fmla="val 50932"/>
              <a:gd name="adj2" fmla="val 92812"/>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i="1" dirty="0">
                <a:solidFill>
                  <a:sysClr val="windowText" lastClr="000000"/>
                </a:solidFill>
                <a:latin typeface="MV Boli" panose="02000500030200090000" pitchFamily="2" charset="0"/>
                <a:cs typeface="MV Boli" panose="02000500030200090000" pitchFamily="2" charset="0"/>
              </a:rPr>
              <a:t>…</a:t>
            </a:r>
            <a:r>
              <a:rPr lang="en-US" sz="2400" b="1" dirty="0">
                <a:solidFill>
                  <a:sysClr val="windowText" lastClr="000000"/>
                </a:solidFill>
                <a:latin typeface="MV Boli" panose="02000500030200090000" pitchFamily="2" charset="0"/>
                <a:cs typeface="MV Boli" panose="02000500030200090000" pitchFamily="2" charset="0"/>
              </a:rPr>
              <a:t>accident</a:t>
            </a:r>
            <a:endParaRPr lang="ar-SA" sz="3200" b="1" dirty="0">
              <a:solidFill>
                <a:sysClr val="windowText" lastClr="000000"/>
              </a:solidFill>
              <a:latin typeface="MV Boli" panose="02000500030200090000" pitchFamily="2" charset="0"/>
            </a:endParaRPr>
          </a:p>
        </p:txBody>
      </p:sp>
      <p:sp>
        <p:nvSpPr>
          <p:cNvPr id="11" name="فقاعة الكلام: بيضاوية 10">
            <a:extLst>
              <a:ext uri="{FF2B5EF4-FFF2-40B4-BE49-F238E27FC236}">
                <a16:creationId xmlns:a16="http://schemas.microsoft.com/office/drawing/2014/main" id="{FF025E33-06EB-4EE2-A89E-15930E11E3A6}"/>
              </a:ext>
            </a:extLst>
          </p:cNvPr>
          <p:cNvSpPr/>
          <p:nvPr/>
        </p:nvSpPr>
        <p:spPr>
          <a:xfrm>
            <a:off x="9804218" y="1488829"/>
            <a:ext cx="2153557" cy="586296"/>
          </a:xfrm>
          <a:prstGeom prst="wedgeEllipseCallout">
            <a:avLst>
              <a:gd name="adj1" fmla="val -31779"/>
              <a:gd name="adj2" fmla="val 103559"/>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i="1" dirty="0">
                <a:solidFill>
                  <a:sysClr val="windowText" lastClr="000000"/>
                </a:solidFill>
                <a:latin typeface="MV Boli" panose="02000500030200090000" pitchFamily="2" charset="0"/>
                <a:cs typeface="MV Boli" panose="02000500030200090000" pitchFamily="2" charset="0"/>
              </a:rPr>
              <a:t>…title</a:t>
            </a:r>
            <a:endParaRPr lang="ar-SA" sz="3200" b="1" dirty="0">
              <a:solidFill>
                <a:sysClr val="windowText" lastClr="000000"/>
              </a:solidFill>
              <a:latin typeface="MV Boli" panose="02000500030200090000" pitchFamily="2" charset="0"/>
            </a:endParaRPr>
          </a:p>
        </p:txBody>
      </p:sp>
      <p:sp>
        <p:nvSpPr>
          <p:cNvPr id="12" name="فقاعة الكلام: بيضاوية 11">
            <a:extLst>
              <a:ext uri="{FF2B5EF4-FFF2-40B4-BE49-F238E27FC236}">
                <a16:creationId xmlns:a16="http://schemas.microsoft.com/office/drawing/2014/main" id="{05A46EF8-49FE-48A2-B899-FA5BE300940C}"/>
              </a:ext>
            </a:extLst>
          </p:cNvPr>
          <p:cNvSpPr/>
          <p:nvPr/>
        </p:nvSpPr>
        <p:spPr>
          <a:xfrm>
            <a:off x="10010482" y="2853995"/>
            <a:ext cx="2153557" cy="586296"/>
          </a:xfrm>
          <a:prstGeom prst="wedgeEllipseCallout">
            <a:avLst>
              <a:gd name="adj1" fmla="val -31779"/>
              <a:gd name="adj2" fmla="val 103559"/>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i="1" dirty="0">
                <a:solidFill>
                  <a:sysClr val="windowText" lastClr="000000"/>
                </a:solidFill>
                <a:latin typeface="MV Boli" panose="02000500030200090000" pitchFamily="2" charset="0"/>
                <a:cs typeface="MV Boli" panose="02000500030200090000" pitchFamily="2" charset="0"/>
              </a:rPr>
              <a:t>…sections</a:t>
            </a:r>
            <a:endParaRPr lang="ar-SA" sz="3200" b="1" dirty="0">
              <a:solidFill>
                <a:sysClr val="windowText" lastClr="000000"/>
              </a:solidFill>
              <a:latin typeface="MV Boli" panose="02000500030200090000" pitchFamily="2" charset="0"/>
            </a:endParaRPr>
          </a:p>
        </p:txBody>
      </p:sp>
      <p:sp>
        <p:nvSpPr>
          <p:cNvPr id="13" name="فقاعة الكلام: بيضاوية 12">
            <a:extLst>
              <a:ext uri="{FF2B5EF4-FFF2-40B4-BE49-F238E27FC236}">
                <a16:creationId xmlns:a16="http://schemas.microsoft.com/office/drawing/2014/main" id="{5094D592-F775-4E46-B9D5-89167D507B8D}"/>
              </a:ext>
            </a:extLst>
          </p:cNvPr>
          <p:cNvSpPr/>
          <p:nvPr/>
        </p:nvSpPr>
        <p:spPr>
          <a:xfrm>
            <a:off x="9508171" y="4411735"/>
            <a:ext cx="2655869" cy="879456"/>
          </a:xfrm>
          <a:prstGeom prst="wedgeEllipseCallout">
            <a:avLst>
              <a:gd name="adj1" fmla="val -31779"/>
              <a:gd name="adj2" fmla="val 103559"/>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i="1" dirty="0">
                <a:solidFill>
                  <a:sysClr val="windowText" lastClr="000000"/>
                </a:solidFill>
                <a:latin typeface="MV Boli" panose="02000500030200090000" pitchFamily="2" charset="0"/>
                <a:cs typeface="MV Boli" panose="02000500030200090000" pitchFamily="2" charset="0"/>
              </a:rPr>
              <a:t>…paragraphs</a:t>
            </a:r>
            <a:endParaRPr lang="ar-SA" sz="3200" b="1" dirty="0">
              <a:solidFill>
                <a:sysClr val="windowText" lastClr="000000"/>
              </a:solidFill>
              <a:latin typeface="MV Boli" panose="02000500030200090000" pitchFamily="2" charset="0"/>
            </a:endParaRPr>
          </a:p>
        </p:txBody>
      </p:sp>
      <p:sp>
        <p:nvSpPr>
          <p:cNvPr id="4" name="إطار 3">
            <a:extLst>
              <a:ext uri="{FF2B5EF4-FFF2-40B4-BE49-F238E27FC236}">
                <a16:creationId xmlns:a16="http://schemas.microsoft.com/office/drawing/2014/main" id="{CAC50717-5EE8-49DF-9712-A17799ABB12B}"/>
              </a:ext>
            </a:extLst>
          </p:cNvPr>
          <p:cNvSpPr/>
          <p:nvPr/>
        </p:nvSpPr>
        <p:spPr>
          <a:xfrm flipV="1">
            <a:off x="4746660" y="0"/>
            <a:ext cx="4631181" cy="678953"/>
          </a:xfrm>
          <a:prstGeom prst="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إطار 14">
            <a:extLst>
              <a:ext uri="{FF2B5EF4-FFF2-40B4-BE49-F238E27FC236}">
                <a16:creationId xmlns:a16="http://schemas.microsoft.com/office/drawing/2014/main" id="{81F7727E-ACA3-4E54-853C-C15BEF382376}"/>
              </a:ext>
            </a:extLst>
          </p:cNvPr>
          <p:cNvSpPr/>
          <p:nvPr/>
        </p:nvSpPr>
        <p:spPr>
          <a:xfrm>
            <a:off x="4746661" y="1070224"/>
            <a:ext cx="1349339" cy="226032"/>
          </a:xfrm>
          <a:prstGeom prst="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إطار 15">
            <a:extLst>
              <a:ext uri="{FF2B5EF4-FFF2-40B4-BE49-F238E27FC236}">
                <a16:creationId xmlns:a16="http://schemas.microsoft.com/office/drawing/2014/main" id="{F7B165E4-2E87-470B-87D4-B83AFD1F4274}"/>
              </a:ext>
            </a:extLst>
          </p:cNvPr>
          <p:cNvSpPr/>
          <p:nvPr/>
        </p:nvSpPr>
        <p:spPr>
          <a:xfrm>
            <a:off x="4746660" y="3782601"/>
            <a:ext cx="1349339" cy="226032"/>
          </a:xfrm>
          <a:prstGeom prst="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سهم: لليسار 13">
            <a:extLst>
              <a:ext uri="{FF2B5EF4-FFF2-40B4-BE49-F238E27FC236}">
                <a16:creationId xmlns:a16="http://schemas.microsoft.com/office/drawing/2014/main" id="{2C5D57E8-8E93-4578-A7C0-BC820738D1EA}"/>
              </a:ext>
            </a:extLst>
          </p:cNvPr>
          <p:cNvSpPr/>
          <p:nvPr/>
        </p:nvSpPr>
        <p:spPr>
          <a:xfrm>
            <a:off x="8864016" y="673654"/>
            <a:ext cx="852755" cy="622602"/>
          </a:xfrm>
          <a:prstGeom prst="leftArrow">
            <a:avLst>
              <a:gd name="adj1" fmla="val 66502"/>
              <a:gd name="adj2" fmla="val 47727"/>
            </a:avLst>
          </a:prstGeom>
          <a:ln/>
        </p:spPr>
        <p:style>
          <a:lnRef idx="2">
            <a:schemeClr val="accent2"/>
          </a:lnRef>
          <a:fillRef idx="1">
            <a:schemeClr val="lt1"/>
          </a:fillRef>
          <a:effectRef idx="0">
            <a:schemeClr val="accent2"/>
          </a:effectRef>
          <a:fontRef idx="minor">
            <a:schemeClr val="dk1"/>
          </a:fontRef>
        </p:style>
        <p:txBody>
          <a:bodyPr rtlCol="1" anchor="ctr"/>
          <a:lstStyle/>
          <a:p>
            <a:pPr algn="ctr"/>
            <a:r>
              <a:rPr lang="en-US" b="1" dirty="0">
                <a:latin typeface="MV Boli" panose="02000500030200090000" pitchFamily="2" charset="0"/>
                <a:cs typeface="MV Boli" panose="02000500030200090000" pitchFamily="2" charset="0"/>
              </a:rPr>
              <a:t>1 </a:t>
            </a:r>
            <a:r>
              <a:rPr lang="en-US" sz="2400" dirty="0">
                <a:latin typeface="MV Boli" panose="02000500030200090000" pitchFamily="2" charset="0"/>
                <a:cs typeface="MV Boli" panose="02000500030200090000" pitchFamily="2" charset="0"/>
              </a:rPr>
              <a:t> </a:t>
            </a:r>
            <a:endParaRPr lang="ar-SA" sz="2400" dirty="0">
              <a:latin typeface="MV Boli" panose="02000500030200090000" pitchFamily="2" charset="0"/>
            </a:endParaRPr>
          </a:p>
        </p:txBody>
      </p:sp>
      <p:sp>
        <p:nvSpPr>
          <p:cNvPr id="18" name="سهم: لليسار 17">
            <a:extLst>
              <a:ext uri="{FF2B5EF4-FFF2-40B4-BE49-F238E27FC236}">
                <a16:creationId xmlns:a16="http://schemas.microsoft.com/office/drawing/2014/main" id="{5135A41F-3305-4EE4-8B66-1D4C2ACA4B1A}"/>
              </a:ext>
            </a:extLst>
          </p:cNvPr>
          <p:cNvSpPr/>
          <p:nvPr/>
        </p:nvSpPr>
        <p:spPr>
          <a:xfrm>
            <a:off x="8905452" y="1234616"/>
            <a:ext cx="852755" cy="415781"/>
          </a:xfrm>
          <a:prstGeom prst="leftArrow">
            <a:avLst>
              <a:gd name="adj1" fmla="val 66502"/>
              <a:gd name="adj2" fmla="val 47727"/>
            </a:avLst>
          </a:prstGeom>
          <a:ln/>
        </p:spPr>
        <p:style>
          <a:lnRef idx="2">
            <a:schemeClr val="accent2"/>
          </a:lnRef>
          <a:fillRef idx="1">
            <a:schemeClr val="lt1"/>
          </a:fillRef>
          <a:effectRef idx="0">
            <a:schemeClr val="accent2"/>
          </a:effectRef>
          <a:fontRef idx="minor">
            <a:schemeClr val="dk1"/>
          </a:fontRef>
        </p:style>
        <p:txBody>
          <a:bodyPr rtlCol="1" anchor="ctr"/>
          <a:lstStyle/>
          <a:p>
            <a:pPr algn="ctr"/>
            <a:r>
              <a:rPr lang="en-US" sz="2000" dirty="0">
                <a:latin typeface="MV Boli" panose="02000500030200090000" pitchFamily="2" charset="0"/>
                <a:cs typeface="MV Boli" panose="02000500030200090000" pitchFamily="2" charset="0"/>
              </a:rPr>
              <a:t>2 </a:t>
            </a:r>
            <a:r>
              <a:rPr lang="en-US" sz="2400" dirty="0">
                <a:latin typeface="MV Boli" panose="02000500030200090000" pitchFamily="2" charset="0"/>
                <a:cs typeface="MV Boli" panose="02000500030200090000" pitchFamily="2" charset="0"/>
              </a:rPr>
              <a:t> </a:t>
            </a:r>
            <a:endParaRPr lang="ar-SA" sz="2400" dirty="0">
              <a:latin typeface="MV Boli" panose="02000500030200090000" pitchFamily="2" charset="0"/>
            </a:endParaRPr>
          </a:p>
        </p:txBody>
      </p:sp>
      <p:sp>
        <p:nvSpPr>
          <p:cNvPr id="19" name="سهم: لليسار 18">
            <a:extLst>
              <a:ext uri="{FF2B5EF4-FFF2-40B4-BE49-F238E27FC236}">
                <a16:creationId xmlns:a16="http://schemas.microsoft.com/office/drawing/2014/main" id="{CA5E05A3-C59E-4B19-B5F5-F0656E46B38A}"/>
              </a:ext>
            </a:extLst>
          </p:cNvPr>
          <p:cNvSpPr/>
          <p:nvPr/>
        </p:nvSpPr>
        <p:spPr>
          <a:xfrm>
            <a:off x="8951463" y="1977054"/>
            <a:ext cx="852755" cy="415781"/>
          </a:xfrm>
          <a:prstGeom prst="leftArrow">
            <a:avLst>
              <a:gd name="adj1" fmla="val 66502"/>
              <a:gd name="adj2" fmla="val 47727"/>
            </a:avLst>
          </a:prstGeom>
          <a:ln/>
        </p:spPr>
        <p:style>
          <a:lnRef idx="2">
            <a:schemeClr val="accent2"/>
          </a:lnRef>
          <a:fillRef idx="1">
            <a:schemeClr val="lt1"/>
          </a:fillRef>
          <a:effectRef idx="0">
            <a:schemeClr val="accent2"/>
          </a:effectRef>
          <a:fontRef idx="minor">
            <a:schemeClr val="dk1"/>
          </a:fontRef>
        </p:style>
        <p:txBody>
          <a:bodyPr rtlCol="1" anchor="ctr"/>
          <a:lstStyle/>
          <a:p>
            <a:pPr algn="ctr"/>
            <a:r>
              <a:rPr lang="en-US" sz="2000" dirty="0">
                <a:latin typeface="MV Boli" panose="02000500030200090000" pitchFamily="2" charset="0"/>
                <a:cs typeface="MV Boli" panose="02000500030200090000" pitchFamily="2" charset="0"/>
              </a:rPr>
              <a:t>3 </a:t>
            </a:r>
            <a:r>
              <a:rPr lang="en-US" sz="2400" dirty="0">
                <a:latin typeface="MV Boli" panose="02000500030200090000" pitchFamily="2" charset="0"/>
                <a:cs typeface="MV Boli" panose="02000500030200090000" pitchFamily="2" charset="0"/>
              </a:rPr>
              <a:t> </a:t>
            </a:r>
            <a:endParaRPr lang="ar-SA" sz="2400" dirty="0">
              <a:latin typeface="MV Boli" panose="02000500030200090000" pitchFamily="2" charset="0"/>
            </a:endParaRPr>
          </a:p>
        </p:txBody>
      </p:sp>
      <p:sp>
        <p:nvSpPr>
          <p:cNvPr id="20" name="سهم: لليسار 19">
            <a:extLst>
              <a:ext uri="{FF2B5EF4-FFF2-40B4-BE49-F238E27FC236}">
                <a16:creationId xmlns:a16="http://schemas.microsoft.com/office/drawing/2014/main" id="{1C251EAC-5C0D-43F0-A91E-A424863F1C0D}"/>
              </a:ext>
            </a:extLst>
          </p:cNvPr>
          <p:cNvSpPr/>
          <p:nvPr/>
        </p:nvSpPr>
        <p:spPr>
          <a:xfrm>
            <a:off x="8980108" y="2432971"/>
            <a:ext cx="852755" cy="415781"/>
          </a:xfrm>
          <a:prstGeom prst="leftArrow">
            <a:avLst>
              <a:gd name="adj1" fmla="val 66502"/>
              <a:gd name="adj2" fmla="val 47727"/>
            </a:avLst>
          </a:prstGeom>
          <a:ln/>
        </p:spPr>
        <p:style>
          <a:lnRef idx="2">
            <a:schemeClr val="accent2"/>
          </a:lnRef>
          <a:fillRef idx="1">
            <a:schemeClr val="lt1"/>
          </a:fillRef>
          <a:effectRef idx="0">
            <a:schemeClr val="accent2"/>
          </a:effectRef>
          <a:fontRef idx="minor">
            <a:schemeClr val="dk1"/>
          </a:fontRef>
        </p:style>
        <p:txBody>
          <a:bodyPr rtlCol="1" anchor="ctr"/>
          <a:lstStyle/>
          <a:p>
            <a:pPr algn="ctr"/>
            <a:r>
              <a:rPr lang="en-US" sz="2000" dirty="0">
                <a:latin typeface="MV Boli" panose="02000500030200090000" pitchFamily="2" charset="0"/>
                <a:cs typeface="MV Boli" panose="02000500030200090000" pitchFamily="2" charset="0"/>
              </a:rPr>
              <a:t>4 </a:t>
            </a:r>
            <a:r>
              <a:rPr lang="en-US" sz="2400" dirty="0">
                <a:latin typeface="MV Boli" panose="02000500030200090000" pitchFamily="2" charset="0"/>
                <a:cs typeface="MV Boli" panose="02000500030200090000" pitchFamily="2" charset="0"/>
              </a:rPr>
              <a:t> </a:t>
            </a:r>
            <a:endParaRPr lang="ar-SA" sz="2400" dirty="0">
              <a:latin typeface="MV Boli" panose="02000500030200090000" pitchFamily="2" charset="0"/>
            </a:endParaRPr>
          </a:p>
        </p:txBody>
      </p:sp>
      <p:sp>
        <p:nvSpPr>
          <p:cNvPr id="21" name="سهم: لليسار 20">
            <a:extLst>
              <a:ext uri="{FF2B5EF4-FFF2-40B4-BE49-F238E27FC236}">
                <a16:creationId xmlns:a16="http://schemas.microsoft.com/office/drawing/2014/main" id="{1CA7354A-6D91-4F48-9697-CACCA4BEEA22}"/>
              </a:ext>
            </a:extLst>
          </p:cNvPr>
          <p:cNvSpPr/>
          <p:nvPr/>
        </p:nvSpPr>
        <p:spPr>
          <a:xfrm>
            <a:off x="8980602" y="3095384"/>
            <a:ext cx="852755" cy="415781"/>
          </a:xfrm>
          <a:prstGeom prst="leftArrow">
            <a:avLst>
              <a:gd name="adj1" fmla="val 66502"/>
              <a:gd name="adj2" fmla="val 47727"/>
            </a:avLst>
          </a:prstGeom>
          <a:ln/>
        </p:spPr>
        <p:style>
          <a:lnRef idx="2">
            <a:schemeClr val="accent2"/>
          </a:lnRef>
          <a:fillRef idx="1">
            <a:schemeClr val="lt1"/>
          </a:fillRef>
          <a:effectRef idx="0">
            <a:schemeClr val="accent2"/>
          </a:effectRef>
          <a:fontRef idx="minor">
            <a:schemeClr val="dk1"/>
          </a:fontRef>
        </p:style>
        <p:txBody>
          <a:bodyPr rtlCol="1" anchor="ctr"/>
          <a:lstStyle/>
          <a:p>
            <a:pPr algn="ctr"/>
            <a:r>
              <a:rPr lang="en-US" sz="2000" dirty="0">
                <a:latin typeface="MV Boli" panose="02000500030200090000" pitchFamily="2" charset="0"/>
                <a:cs typeface="MV Boli" panose="02000500030200090000" pitchFamily="2" charset="0"/>
              </a:rPr>
              <a:t>5 </a:t>
            </a:r>
            <a:r>
              <a:rPr lang="en-US" sz="2400" dirty="0">
                <a:latin typeface="MV Boli" panose="02000500030200090000" pitchFamily="2" charset="0"/>
                <a:cs typeface="MV Boli" panose="02000500030200090000" pitchFamily="2" charset="0"/>
              </a:rPr>
              <a:t> </a:t>
            </a:r>
            <a:endParaRPr lang="ar-SA" sz="2400" dirty="0">
              <a:latin typeface="MV Boli" panose="02000500030200090000" pitchFamily="2" charset="0"/>
            </a:endParaRPr>
          </a:p>
        </p:txBody>
      </p:sp>
      <p:sp>
        <p:nvSpPr>
          <p:cNvPr id="22" name="سهم: لليسار 21">
            <a:extLst>
              <a:ext uri="{FF2B5EF4-FFF2-40B4-BE49-F238E27FC236}">
                <a16:creationId xmlns:a16="http://schemas.microsoft.com/office/drawing/2014/main" id="{38B2035A-EBF6-44F8-9248-DA6F9C397F62}"/>
              </a:ext>
            </a:extLst>
          </p:cNvPr>
          <p:cNvSpPr/>
          <p:nvPr/>
        </p:nvSpPr>
        <p:spPr>
          <a:xfrm>
            <a:off x="8980108" y="3984352"/>
            <a:ext cx="852755" cy="415781"/>
          </a:xfrm>
          <a:prstGeom prst="leftArrow">
            <a:avLst>
              <a:gd name="adj1" fmla="val 66502"/>
              <a:gd name="adj2" fmla="val 47727"/>
            </a:avLst>
          </a:prstGeom>
          <a:ln/>
        </p:spPr>
        <p:style>
          <a:lnRef idx="2">
            <a:schemeClr val="accent2"/>
          </a:lnRef>
          <a:fillRef idx="1">
            <a:schemeClr val="lt1"/>
          </a:fillRef>
          <a:effectRef idx="0">
            <a:schemeClr val="accent2"/>
          </a:effectRef>
          <a:fontRef idx="minor">
            <a:schemeClr val="dk1"/>
          </a:fontRef>
        </p:style>
        <p:txBody>
          <a:bodyPr rtlCol="1" anchor="ctr"/>
          <a:lstStyle/>
          <a:p>
            <a:pPr algn="ctr"/>
            <a:r>
              <a:rPr lang="en-US" sz="2000" dirty="0">
                <a:latin typeface="MV Boli" panose="02000500030200090000" pitchFamily="2" charset="0"/>
                <a:cs typeface="MV Boli" panose="02000500030200090000" pitchFamily="2" charset="0"/>
              </a:rPr>
              <a:t>6 </a:t>
            </a:r>
            <a:r>
              <a:rPr lang="en-US" sz="2400" dirty="0">
                <a:latin typeface="MV Boli" panose="02000500030200090000" pitchFamily="2" charset="0"/>
                <a:cs typeface="MV Boli" panose="02000500030200090000" pitchFamily="2" charset="0"/>
              </a:rPr>
              <a:t> </a:t>
            </a:r>
            <a:endParaRPr lang="ar-SA" sz="2400" dirty="0">
              <a:latin typeface="MV Boli" panose="02000500030200090000" pitchFamily="2" charset="0"/>
            </a:endParaRPr>
          </a:p>
        </p:txBody>
      </p:sp>
      <p:sp>
        <p:nvSpPr>
          <p:cNvPr id="23" name="سهم: لليسار 22">
            <a:extLst>
              <a:ext uri="{FF2B5EF4-FFF2-40B4-BE49-F238E27FC236}">
                <a16:creationId xmlns:a16="http://schemas.microsoft.com/office/drawing/2014/main" id="{E6C726D8-B371-4E69-9F7C-23AB7CCBFB79}"/>
              </a:ext>
            </a:extLst>
          </p:cNvPr>
          <p:cNvSpPr/>
          <p:nvPr/>
        </p:nvSpPr>
        <p:spPr>
          <a:xfrm>
            <a:off x="8966313" y="4658367"/>
            <a:ext cx="852755" cy="415781"/>
          </a:xfrm>
          <a:prstGeom prst="leftArrow">
            <a:avLst>
              <a:gd name="adj1" fmla="val 66502"/>
              <a:gd name="adj2" fmla="val 47727"/>
            </a:avLst>
          </a:prstGeom>
          <a:ln/>
        </p:spPr>
        <p:style>
          <a:lnRef idx="2">
            <a:schemeClr val="accent2"/>
          </a:lnRef>
          <a:fillRef idx="1">
            <a:schemeClr val="lt1"/>
          </a:fillRef>
          <a:effectRef idx="0">
            <a:schemeClr val="accent2"/>
          </a:effectRef>
          <a:fontRef idx="minor">
            <a:schemeClr val="dk1"/>
          </a:fontRef>
        </p:style>
        <p:txBody>
          <a:bodyPr rtlCol="1" anchor="ctr"/>
          <a:lstStyle/>
          <a:p>
            <a:pPr algn="ctr"/>
            <a:r>
              <a:rPr lang="en-US" sz="2000" dirty="0">
                <a:latin typeface="MV Boli" panose="02000500030200090000" pitchFamily="2" charset="0"/>
                <a:cs typeface="MV Boli" panose="02000500030200090000" pitchFamily="2" charset="0"/>
              </a:rPr>
              <a:t>7</a:t>
            </a:r>
            <a:r>
              <a:rPr lang="en-US" sz="2400" dirty="0">
                <a:latin typeface="MV Boli" panose="02000500030200090000" pitchFamily="2" charset="0"/>
                <a:cs typeface="MV Boli" panose="02000500030200090000" pitchFamily="2" charset="0"/>
              </a:rPr>
              <a:t> </a:t>
            </a:r>
            <a:endParaRPr lang="ar-SA" sz="2400" dirty="0">
              <a:latin typeface="MV Boli" panose="02000500030200090000" pitchFamily="2" charset="0"/>
            </a:endParaRPr>
          </a:p>
        </p:txBody>
      </p:sp>
      <p:sp>
        <p:nvSpPr>
          <p:cNvPr id="24" name="سهم: لليسار 23">
            <a:extLst>
              <a:ext uri="{FF2B5EF4-FFF2-40B4-BE49-F238E27FC236}">
                <a16:creationId xmlns:a16="http://schemas.microsoft.com/office/drawing/2014/main" id="{FE684592-208A-447F-AF4B-24127311F02C}"/>
              </a:ext>
            </a:extLst>
          </p:cNvPr>
          <p:cNvSpPr/>
          <p:nvPr/>
        </p:nvSpPr>
        <p:spPr>
          <a:xfrm>
            <a:off x="8952518" y="5332382"/>
            <a:ext cx="852755" cy="415781"/>
          </a:xfrm>
          <a:prstGeom prst="leftArrow">
            <a:avLst>
              <a:gd name="adj1" fmla="val 66502"/>
              <a:gd name="adj2" fmla="val 47727"/>
            </a:avLst>
          </a:prstGeom>
          <a:ln/>
        </p:spPr>
        <p:style>
          <a:lnRef idx="2">
            <a:schemeClr val="accent2"/>
          </a:lnRef>
          <a:fillRef idx="1">
            <a:schemeClr val="lt1"/>
          </a:fillRef>
          <a:effectRef idx="0">
            <a:schemeClr val="accent2"/>
          </a:effectRef>
          <a:fontRef idx="minor">
            <a:schemeClr val="dk1"/>
          </a:fontRef>
        </p:style>
        <p:txBody>
          <a:bodyPr rtlCol="1" anchor="ctr"/>
          <a:lstStyle/>
          <a:p>
            <a:pPr algn="ctr"/>
            <a:r>
              <a:rPr lang="en-US" sz="2000" dirty="0">
                <a:latin typeface="MV Boli" panose="02000500030200090000" pitchFamily="2" charset="0"/>
                <a:cs typeface="MV Boli" panose="02000500030200090000" pitchFamily="2" charset="0"/>
              </a:rPr>
              <a:t>8</a:t>
            </a:r>
            <a:r>
              <a:rPr lang="en-US" sz="2400" dirty="0">
                <a:latin typeface="MV Boli" panose="02000500030200090000" pitchFamily="2" charset="0"/>
                <a:cs typeface="MV Boli" panose="02000500030200090000" pitchFamily="2" charset="0"/>
              </a:rPr>
              <a:t> </a:t>
            </a:r>
            <a:endParaRPr lang="ar-SA" sz="2400" dirty="0">
              <a:latin typeface="MV Boli" panose="02000500030200090000" pitchFamily="2" charset="0"/>
            </a:endParaRPr>
          </a:p>
        </p:txBody>
      </p:sp>
      <p:sp>
        <p:nvSpPr>
          <p:cNvPr id="25" name="سهم: لليسار 24">
            <a:extLst>
              <a:ext uri="{FF2B5EF4-FFF2-40B4-BE49-F238E27FC236}">
                <a16:creationId xmlns:a16="http://schemas.microsoft.com/office/drawing/2014/main" id="{ADDB32ED-702C-4FD1-84A1-3C07E2AD831C}"/>
              </a:ext>
            </a:extLst>
          </p:cNvPr>
          <p:cNvSpPr/>
          <p:nvPr/>
        </p:nvSpPr>
        <p:spPr>
          <a:xfrm>
            <a:off x="8938723" y="6006397"/>
            <a:ext cx="852755" cy="415781"/>
          </a:xfrm>
          <a:prstGeom prst="leftArrow">
            <a:avLst>
              <a:gd name="adj1" fmla="val 66502"/>
              <a:gd name="adj2" fmla="val 47727"/>
            </a:avLst>
          </a:prstGeom>
          <a:ln/>
        </p:spPr>
        <p:style>
          <a:lnRef idx="2">
            <a:schemeClr val="accent2"/>
          </a:lnRef>
          <a:fillRef idx="1">
            <a:schemeClr val="lt1"/>
          </a:fillRef>
          <a:effectRef idx="0">
            <a:schemeClr val="accent2"/>
          </a:effectRef>
          <a:fontRef idx="minor">
            <a:schemeClr val="dk1"/>
          </a:fontRef>
        </p:style>
        <p:txBody>
          <a:bodyPr rtlCol="1" anchor="ctr"/>
          <a:lstStyle/>
          <a:p>
            <a:pPr algn="ctr"/>
            <a:r>
              <a:rPr lang="en-US" sz="2000" dirty="0">
                <a:latin typeface="MV Boli" panose="02000500030200090000" pitchFamily="2" charset="0"/>
                <a:cs typeface="MV Boli" panose="02000500030200090000" pitchFamily="2" charset="0"/>
              </a:rPr>
              <a:t>9</a:t>
            </a:r>
            <a:endParaRPr lang="ar-SA" sz="2400" dirty="0">
              <a:latin typeface="MV Boli" panose="02000500030200090000" pitchFamily="2" charset="0"/>
            </a:endParaRPr>
          </a:p>
        </p:txBody>
      </p:sp>
      <p:sp>
        <p:nvSpPr>
          <p:cNvPr id="26" name="فقاعة الكلام: بيضاوية 25">
            <a:extLst>
              <a:ext uri="{FF2B5EF4-FFF2-40B4-BE49-F238E27FC236}">
                <a16:creationId xmlns:a16="http://schemas.microsoft.com/office/drawing/2014/main" id="{B3C31ECB-295E-4EE3-95A7-746D34C1AA2A}"/>
              </a:ext>
            </a:extLst>
          </p:cNvPr>
          <p:cNvSpPr/>
          <p:nvPr/>
        </p:nvSpPr>
        <p:spPr>
          <a:xfrm>
            <a:off x="388039" y="3715485"/>
            <a:ext cx="2153557" cy="586296"/>
          </a:xfrm>
          <a:prstGeom prst="wedgeEllipseCallout">
            <a:avLst>
              <a:gd name="adj1" fmla="val 48096"/>
              <a:gd name="adj2" fmla="val 83485"/>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i="1" dirty="0">
                <a:solidFill>
                  <a:sysClr val="windowText" lastClr="000000"/>
                </a:solidFill>
                <a:latin typeface="MV Boli" panose="02000500030200090000" pitchFamily="2" charset="0"/>
                <a:cs typeface="MV Boli" panose="02000500030200090000" pitchFamily="2" charset="0"/>
              </a:rPr>
              <a:t>…Names</a:t>
            </a:r>
            <a:endParaRPr lang="ar-SA" sz="3200" b="1" dirty="0">
              <a:solidFill>
                <a:sysClr val="windowText" lastClr="000000"/>
              </a:solidFill>
              <a:latin typeface="MV Boli" panose="02000500030200090000" pitchFamily="2" charset="0"/>
            </a:endParaRPr>
          </a:p>
        </p:txBody>
      </p:sp>
      <p:sp>
        <p:nvSpPr>
          <p:cNvPr id="27" name="فقاعة الكلام: بيضاوية 26">
            <a:extLst>
              <a:ext uri="{FF2B5EF4-FFF2-40B4-BE49-F238E27FC236}">
                <a16:creationId xmlns:a16="http://schemas.microsoft.com/office/drawing/2014/main" id="{EF61EB10-E0FE-4A37-B405-E71E959F2797}"/>
              </a:ext>
            </a:extLst>
          </p:cNvPr>
          <p:cNvSpPr/>
          <p:nvPr/>
        </p:nvSpPr>
        <p:spPr>
          <a:xfrm>
            <a:off x="516641" y="5039234"/>
            <a:ext cx="2153557" cy="586296"/>
          </a:xfrm>
          <a:prstGeom prst="wedgeEllipseCallout">
            <a:avLst>
              <a:gd name="adj1" fmla="val 48096"/>
              <a:gd name="adj2" fmla="val 83485"/>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i="1" dirty="0">
                <a:solidFill>
                  <a:sysClr val="windowText" lastClr="000000"/>
                </a:solidFill>
                <a:latin typeface="MV Boli" panose="02000500030200090000" pitchFamily="2" charset="0"/>
                <a:cs typeface="MV Boli" panose="02000500030200090000" pitchFamily="2" charset="0"/>
              </a:rPr>
              <a:t>…Dates</a:t>
            </a:r>
            <a:endParaRPr lang="ar-SA" sz="3200" b="1" dirty="0">
              <a:solidFill>
                <a:sysClr val="windowText" lastClr="000000"/>
              </a:solidFill>
              <a:latin typeface="MV Boli" panose="02000500030200090000" pitchFamily="2" charset="0"/>
            </a:endParaRPr>
          </a:p>
        </p:txBody>
      </p:sp>
    </p:spTree>
    <p:extLst>
      <p:ext uri="{BB962C8B-B14F-4D97-AF65-F5344CB8AC3E}">
        <p14:creationId xmlns:p14="http://schemas.microsoft.com/office/powerpoint/2010/main" val="404780964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childTnLst>
                                        <p:animRot by="120000">
                                          <p:cBhvr>
                                            <p:cTn id="6" dur="250" fill="hold">
                                              <p:stCondLst>
                                                <p:cond delay="0"/>
                                              </p:stCondLst>
                                            </p:cTn>
                                            <p:tgtEl>
                                              <p:spTgt spid="9"/>
                                            </p:tgtEl>
                                            <p:attrNameLst>
                                              <p:attrName>r</p:attrName>
                                            </p:attrNameLst>
                                          </p:cBhvr>
                                        </p:animRot>
                                        <p:animRot by="-240000">
                                          <p:cBhvr>
                                            <p:cTn id="7" dur="500" fill="hold">
                                              <p:stCondLst>
                                                <p:cond delay="500"/>
                                              </p:stCondLst>
                                            </p:cTn>
                                            <p:tgtEl>
                                              <p:spTgt spid="9"/>
                                            </p:tgtEl>
                                            <p:attrNameLst>
                                              <p:attrName>r</p:attrName>
                                            </p:attrNameLst>
                                          </p:cBhvr>
                                        </p:animRot>
                                        <p:animRot by="240000">
                                          <p:cBhvr>
                                            <p:cTn id="8" dur="500" fill="hold">
                                              <p:stCondLst>
                                                <p:cond delay="1000"/>
                                              </p:stCondLst>
                                            </p:cTn>
                                            <p:tgtEl>
                                              <p:spTgt spid="9"/>
                                            </p:tgtEl>
                                            <p:attrNameLst>
                                              <p:attrName>r</p:attrName>
                                            </p:attrNameLst>
                                          </p:cBhvr>
                                        </p:animRot>
                                        <p:animRot by="-240000">
                                          <p:cBhvr>
                                            <p:cTn id="9" dur="500" fill="hold">
                                              <p:stCondLst>
                                                <p:cond delay="1500"/>
                                              </p:stCondLst>
                                            </p:cTn>
                                            <p:tgtEl>
                                              <p:spTgt spid="9"/>
                                            </p:tgtEl>
                                            <p:attrNameLst>
                                              <p:attrName>r</p:attrName>
                                            </p:attrNameLst>
                                          </p:cBhvr>
                                        </p:animRot>
                                        <p:animRot by="120000">
                                          <p:cBhvr>
                                            <p:cTn id="10" dur="500" fill="hold">
                                              <p:stCondLst>
                                                <p:cond delay="2000"/>
                                              </p:stCondLst>
                                            </p:cTn>
                                            <p:tgtEl>
                                              <p:spTgt spid="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9" accel="40000" fill="hold" grpId="0" nodeType="clickEffect" p14:presetBounceEnd="60000">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14:bounceEnd="60000">
                                          <p:cBhvr additive="base">
                                            <p:cTn id="15" dur="3000" fill="hold"/>
                                            <p:tgtEl>
                                              <p:spTgt spid="10"/>
                                            </p:tgtEl>
                                            <p:attrNameLst>
                                              <p:attrName>ppt_x</p:attrName>
                                            </p:attrNameLst>
                                          </p:cBhvr>
                                          <p:tavLst>
                                            <p:tav tm="0">
                                              <p:val>
                                                <p:strVal val="0-#ppt_w/2"/>
                                              </p:val>
                                            </p:tav>
                                            <p:tav tm="100000">
                                              <p:val>
                                                <p:strVal val="#ppt_x"/>
                                              </p:val>
                                            </p:tav>
                                          </p:tavLst>
                                        </p:anim>
                                        <p:anim calcmode="lin" valueType="num" p14:bounceEnd="60000">
                                          <p:cBhvr additive="base">
                                            <p:cTn id="16" dur="30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accel="40000" fill="hold" grpId="0" nodeType="withEffect" p14:presetBounceEnd="60000">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14:bounceEnd="60000">
                                          <p:cBhvr additive="base">
                                            <p:cTn id="19" dur="3000" fill="hold"/>
                                            <p:tgtEl>
                                              <p:spTgt spid="11"/>
                                            </p:tgtEl>
                                            <p:attrNameLst>
                                              <p:attrName>ppt_x</p:attrName>
                                            </p:attrNameLst>
                                          </p:cBhvr>
                                          <p:tavLst>
                                            <p:tav tm="0">
                                              <p:val>
                                                <p:strVal val="0-#ppt_w/2"/>
                                              </p:val>
                                            </p:tav>
                                            <p:tav tm="100000">
                                              <p:val>
                                                <p:strVal val="#ppt_x"/>
                                              </p:val>
                                            </p:tav>
                                          </p:tavLst>
                                        </p:anim>
                                        <p:anim calcmode="lin" valueType="num" p14:bounceEnd="60000">
                                          <p:cBhvr additive="base">
                                            <p:cTn id="20" dur="30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accel="40000" fill="hold" grpId="0" nodeType="withEffect" p14:presetBounceEnd="60000">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14:bounceEnd="60000">
                                          <p:cBhvr additive="base">
                                            <p:cTn id="23" dur="3000" fill="hold"/>
                                            <p:tgtEl>
                                              <p:spTgt spid="12"/>
                                            </p:tgtEl>
                                            <p:attrNameLst>
                                              <p:attrName>ppt_x</p:attrName>
                                            </p:attrNameLst>
                                          </p:cBhvr>
                                          <p:tavLst>
                                            <p:tav tm="0">
                                              <p:val>
                                                <p:strVal val="0-#ppt_w/2"/>
                                              </p:val>
                                            </p:tav>
                                            <p:tav tm="100000">
                                              <p:val>
                                                <p:strVal val="#ppt_x"/>
                                              </p:val>
                                            </p:tav>
                                          </p:tavLst>
                                        </p:anim>
                                        <p:anim calcmode="lin" valueType="num" p14:bounceEnd="60000">
                                          <p:cBhvr additive="base">
                                            <p:cTn id="24" dur="3000" fill="hold"/>
                                            <p:tgtEl>
                                              <p:spTgt spid="12"/>
                                            </p:tgtEl>
                                            <p:attrNameLst>
                                              <p:attrName>ppt_y</p:attrName>
                                            </p:attrNameLst>
                                          </p:cBhvr>
                                          <p:tavLst>
                                            <p:tav tm="0">
                                              <p:val>
                                                <p:strVal val="0-#ppt_h/2"/>
                                              </p:val>
                                            </p:tav>
                                            <p:tav tm="100000">
                                              <p:val>
                                                <p:strVal val="#ppt_y"/>
                                              </p:val>
                                            </p:tav>
                                          </p:tavLst>
                                        </p:anim>
                                      </p:childTnLst>
                                    </p:cTn>
                                  </p:par>
                                  <p:par>
                                    <p:cTn id="25" presetID="2" presetClass="entr" presetSubtype="9" accel="40000" fill="hold" grpId="0" nodeType="withEffect" p14:presetBounceEnd="60000">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14:bounceEnd="60000">
                                          <p:cBhvr additive="base">
                                            <p:cTn id="27" dur="3000" fill="hold"/>
                                            <p:tgtEl>
                                              <p:spTgt spid="13"/>
                                            </p:tgtEl>
                                            <p:attrNameLst>
                                              <p:attrName>ppt_x</p:attrName>
                                            </p:attrNameLst>
                                          </p:cBhvr>
                                          <p:tavLst>
                                            <p:tav tm="0">
                                              <p:val>
                                                <p:strVal val="0-#ppt_w/2"/>
                                              </p:val>
                                            </p:tav>
                                            <p:tav tm="100000">
                                              <p:val>
                                                <p:strVal val="#ppt_x"/>
                                              </p:val>
                                            </p:tav>
                                          </p:tavLst>
                                        </p:anim>
                                        <p:anim calcmode="lin" valueType="num" p14:bounceEnd="60000">
                                          <p:cBhvr additive="base">
                                            <p:cTn id="28" dur="3000" fill="hold"/>
                                            <p:tgtEl>
                                              <p:spTgt spid="13"/>
                                            </p:tgtEl>
                                            <p:attrNameLst>
                                              <p:attrName>ppt_y</p:attrName>
                                            </p:attrNameLst>
                                          </p:cBhvr>
                                          <p:tavLst>
                                            <p:tav tm="0">
                                              <p:val>
                                                <p:strVal val="0-#ppt_h/2"/>
                                              </p:val>
                                            </p:tav>
                                            <p:tav tm="100000">
                                              <p:val>
                                                <p:strVal val="#ppt_y"/>
                                              </p:val>
                                            </p:tav>
                                          </p:tavLst>
                                        </p:anim>
                                      </p:childTnLst>
                                    </p:cTn>
                                  </p:par>
                                  <p:par>
                                    <p:cTn id="29" presetID="32" presetClass="emph" presetSubtype="0" fill="hold" grpId="1" nodeType="withEffect">
                                      <p:stCondLst>
                                        <p:cond delay="0"/>
                                      </p:stCondLst>
                                      <p:childTnLst>
                                        <p:animRot by="120000">
                                          <p:cBhvr>
                                            <p:cTn id="30" dur="1" fill="hold">
                                              <p:stCondLst>
                                                <p:cond delay="0"/>
                                              </p:stCondLst>
                                            </p:cTn>
                                            <p:tgtEl>
                                              <p:spTgt spid="10"/>
                                            </p:tgtEl>
                                            <p:attrNameLst>
                                              <p:attrName>r</p:attrName>
                                            </p:attrNameLst>
                                          </p:cBhvr>
                                        </p:animRot>
                                        <p:animRot by="-240000">
                                          <p:cBhvr>
                                            <p:cTn id="31" dur="2" fill="hold">
                                              <p:stCondLst>
                                                <p:cond delay="593"/>
                                              </p:stCondLst>
                                            </p:cTn>
                                            <p:tgtEl>
                                              <p:spTgt spid="10"/>
                                            </p:tgtEl>
                                            <p:attrNameLst>
                                              <p:attrName>r</p:attrName>
                                            </p:attrNameLst>
                                          </p:cBhvr>
                                        </p:animRot>
                                        <p:animRot by="240000">
                                          <p:cBhvr>
                                            <p:cTn id="32" dur="2" fill="hold">
                                              <p:stCondLst>
                                                <p:cond delay="1186"/>
                                              </p:stCondLst>
                                            </p:cTn>
                                            <p:tgtEl>
                                              <p:spTgt spid="10"/>
                                            </p:tgtEl>
                                            <p:attrNameLst>
                                              <p:attrName>r</p:attrName>
                                            </p:attrNameLst>
                                          </p:cBhvr>
                                        </p:animRot>
                                        <p:animRot by="-240000">
                                          <p:cBhvr>
                                            <p:cTn id="33" dur="2" fill="hold">
                                              <p:stCondLst>
                                                <p:cond delay="1778"/>
                                              </p:stCondLst>
                                            </p:cTn>
                                            <p:tgtEl>
                                              <p:spTgt spid="10"/>
                                            </p:tgtEl>
                                            <p:attrNameLst>
                                              <p:attrName>r</p:attrName>
                                            </p:attrNameLst>
                                          </p:cBhvr>
                                        </p:animRot>
                                        <p:animRot by="120000">
                                          <p:cBhvr>
                                            <p:cTn id="34" dur="2" fill="hold">
                                              <p:stCondLst>
                                                <p:cond delay="2999"/>
                                              </p:stCondLst>
                                            </p:cTn>
                                            <p:tgtEl>
                                              <p:spTgt spid="10"/>
                                            </p:tgtEl>
                                            <p:attrNameLst>
                                              <p:attrName>r</p:attrName>
                                            </p:attrNameLst>
                                          </p:cBhvr>
                                        </p:animRot>
                                      </p:childTnLst>
                                    </p:cTn>
                                  </p:par>
                                  <p:par>
                                    <p:cTn id="35" presetID="32" presetClass="emph" presetSubtype="0" fill="hold" grpId="1" nodeType="withEffect">
                                      <p:stCondLst>
                                        <p:cond delay="0"/>
                                      </p:stCondLst>
                                      <p:childTnLst>
                                        <p:animRot by="120000">
                                          <p:cBhvr>
                                            <p:cTn id="36" dur="1" fill="hold">
                                              <p:stCondLst>
                                                <p:cond delay="0"/>
                                              </p:stCondLst>
                                            </p:cTn>
                                            <p:tgtEl>
                                              <p:spTgt spid="11"/>
                                            </p:tgtEl>
                                            <p:attrNameLst>
                                              <p:attrName>r</p:attrName>
                                            </p:attrNameLst>
                                          </p:cBhvr>
                                        </p:animRot>
                                        <p:animRot by="-240000">
                                          <p:cBhvr>
                                            <p:cTn id="37" dur="2" fill="hold">
                                              <p:stCondLst>
                                                <p:cond delay="593"/>
                                              </p:stCondLst>
                                            </p:cTn>
                                            <p:tgtEl>
                                              <p:spTgt spid="11"/>
                                            </p:tgtEl>
                                            <p:attrNameLst>
                                              <p:attrName>r</p:attrName>
                                            </p:attrNameLst>
                                          </p:cBhvr>
                                        </p:animRot>
                                        <p:animRot by="240000">
                                          <p:cBhvr>
                                            <p:cTn id="38" dur="2" fill="hold">
                                              <p:stCondLst>
                                                <p:cond delay="1186"/>
                                              </p:stCondLst>
                                            </p:cTn>
                                            <p:tgtEl>
                                              <p:spTgt spid="11"/>
                                            </p:tgtEl>
                                            <p:attrNameLst>
                                              <p:attrName>r</p:attrName>
                                            </p:attrNameLst>
                                          </p:cBhvr>
                                        </p:animRot>
                                        <p:animRot by="-240000">
                                          <p:cBhvr>
                                            <p:cTn id="39" dur="2" fill="hold">
                                              <p:stCondLst>
                                                <p:cond delay="1778"/>
                                              </p:stCondLst>
                                            </p:cTn>
                                            <p:tgtEl>
                                              <p:spTgt spid="11"/>
                                            </p:tgtEl>
                                            <p:attrNameLst>
                                              <p:attrName>r</p:attrName>
                                            </p:attrNameLst>
                                          </p:cBhvr>
                                        </p:animRot>
                                        <p:animRot by="120000">
                                          <p:cBhvr>
                                            <p:cTn id="40" dur="2" fill="hold">
                                              <p:stCondLst>
                                                <p:cond delay="2999"/>
                                              </p:stCondLst>
                                            </p:cTn>
                                            <p:tgtEl>
                                              <p:spTgt spid="11"/>
                                            </p:tgtEl>
                                            <p:attrNameLst>
                                              <p:attrName>r</p:attrName>
                                            </p:attrNameLst>
                                          </p:cBhvr>
                                        </p:animRot>
                                      </p:childTnLst>
                                    </p:cTn>
                                  </p:par>
                                  <p:par>
                                    <p:cTn id="41" presetID="32" presetClass="emph" presetSubtype="0" fill="hold" grpId="1" nodeType="withEffect">
                                      <p:stCondLst>
                                        <p:cond delay="0"/>
                                      </p:stCondLst>
                                      <p:childTnLst>
                                        <p:animRot by="120000">
                                          <p:cBhvr>
                                            <p:cTn id="42" dur="1" fill="hold">
                                              <p:stCondLst>
                                                <p:cond delay="0"/>
                                              </p:stCondLst>
                                            </p:cTn>
                                            <p:tgtEl>
                                              <p:spTgt spid="12"/>
                                            </p:tgtEl>
                                            <p:attrNameLst>
                                              <p:attrName>r</p:attrName>
                                            </p:attrNameLst>
                                          </p:cBhvr>
                                        </p:animRot>
                                        <p:animRot by="-240000">
                                          <p:cBhvr>
                                            <p:cTn id="43" dur="2" fill="hold">
                                              <p:stCondLst>
                                                <p:cond delay="593"/>
                                              </p:stCondLst>
                                            </p:cTn>
                                            <p:tgtEl>
                                              <p:spTgt spid="12"/>
                                            </p:tgtEl>
                                            <p:attrNameLst>
                                              <p:attrName>r</p:attrName>
                                            </p:attrNameLst>
                                          </p:cBhvr>
                                        </p:animRot>
                                        <p:animRot by="240000">
                                          <p:cBhvr>
                                            <p:cTn id="44" dur="2" fill="hold">
                                              <p:stCondLst>
                                                <p:cond delay="1186"/>
                                              </p:stCondLst>
                                            </p:cTn>
                                            <p:tgtEl>
                                              <p:spTgt spid="12"/>
                                            </p:tgtEl>
                                            <p:attrNameLst>
                                              <p:attrName>r</p:attrName>
                                            </p:attrNameLst>
                                          </p:cBhvr>
                                        </p:animRot>
                                        <p:animRot by="-240000">
                                          <p:cBhvr>
                                            <p:cTn id="45" dur="2" fill="hold">
                                              <p:stCondLst>
                                                <p:cond delay="1778"/>
                                              </p:stCondLst>
                                            </p:cTn>
                                            <p:tgtEl>
                                              <p:spTgt spid="12"/>
                                            </p:tgtEl>
                                            <p:attrNameLst>
                                              <p:attrName>r</p:attrName>
                                            </p:attrNameLst>
                                          </p:cBhvr>
                                        </p:animRot>
                                        <p:animRot by="120000">
                                          <p:cBhvr>
                                            <p:cTn id="46" dur="2" fill="hold">
                                              <p:stCondLst>
                                                <p:cond delay="2999"/>
                                              </p:stCondLst>
                                            </p:cTn>
                                            <p:tgtEl>
                                              <p:spTgt spid="12"/>
                                            </p:tgtEl>
                                            <p:attrNameLst>
                                              <p:attrName>r</p:attrName>
                                            </p:attrNameLst>
                                          </p:cBhvr>
                                        </p:animRot>
                                      </p:childTnLst>
                                    </p:cTn>
                                  </p:par>
                                  <p:par>
                                    <p:cTn id="47" presetID="32" presetClass="emph" presetSubtype="0" fill="hold" grpId="1" nodeType="withEffect">
                                      <p:stCondLst>
                                        <p:cond delay="0"/>
                                      </p:stCondLst>
                                      <p:childTnLst>
                                        <p:animRot by="120000">
                                          <p:cBhvr>
                                            <p:cTn id="48" dur="1" fill="hold">
                                              <p:stCondLst>
                                                <p:cond delay="0"/>
                                              </p:stCondLst>
                                            </p:cTn>
                                            <p:tgtEl>
                                              <p:spTgt spid="13"/>
                                            </p:tgtEl>
                                            <p:attrNameLst>
                                              <p:attrName>r</p:attrName>
                                            </p:attrNameLst>
                                          </p:cBhvr>
                                        </p:animRot>
                                        <p:animRot by="-240000">
                                          <p:cBhvr>
                                            <p:cTn id="49" dur="2" fill="hold">
                                              <p:stCondLst>
                                                <p:cond delay="593"/>
                                              </p:stCondLst>
                                            </p:cTn>
                                            <p:tgtEl>
                                              <p:spTgt spid="13"/>
                                            </p:tgtEl>
                                            <p:attrNameLst>
                                              <p:attrName>r</p:attrName>
                                            </p:attrNameLst>
                                          </p:cBhvr>
                                        </p:animRot>
                                        <p:animRot by="240000">
                                          <p:cBhvr>
                                            <p:cTn id="50" dur="2" fill="hold">
                                              <p:stCondLst>
                                                <p:cond delay="1186"/>
                                              </p:stCondLst>
                                            </p:cTn>
                                            <p:tgtEl>
                                              <p:spTgt spid="13"/>
                                            </p:tgtEl>
                                            <p:attrNameLst>
                                              <p:attrName>r</p:attrName>
                                            </p:attrNameLst>
                                          </p:cBhvr>
                                        </p:animRot>
                                        <p:animRot by="-240000">
                                          <p:cBhvr>
                                            <p:cTn id="51" dur="2" fill="hold">
                                              <p:stCondLst>
                                                <p:cond delay="1778"/>
                                              </p:stCondLst>
                                            </p:cTn>
                                            <p:tgtEl>
                                              <p:spTgt spid="13"/>
                                            </p:tgtEl>
                                            <p:attrNameLst>
                                              <p:attrName>r</p:attrName>
                                            </p:attrNameLst>
                                          </p:cBhvr>
                                        </p:animRot>
                                        <p:animRot by="120000">
                                          <p:cBhvr>
                                            <p:cTn id="52" dur="2" fill="hold">
                                              <p:stCondLst>
                                                <p:cond delay="2999"/>
                                              </p:stCondLst>
                                            </p:cTn>
                                            <p:tgtEl>
                                              <p:spTgt spid="13"/>
                                            </p:tgtEl>
                                            <p:attrNameLst>
                                              <p:attrName>r</p:attrName>
                                            </p:attrNameLst>
                                          </p:cBhvr>
                                        </p:animRot>
                                      </p:childTnLst>
                                    </p:cTn>
                                  </p:par>
                                  <p:par>
                                    <p:cTn id="53" presetID="2" presetClass="entr" presetSubtype="9" accel="40000" fill="hold" grpId="0" nodeType="withEffect" p14:presetBounceEnd="60000">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14:bounceEnd="60000">
                                          <p:cBhvr additive="base">
                                            <p:cTn id="55" dur="3000" fill="hold"/>
                                            <p:tgtEl>
                                              <p:spTgt spid="27"/>
                                            </p:tgtEl>
                                            <p:attrNameLst>
                                              <p:attrName>ppt_x</p:attrName>
                                            </p:attrNameLst>
                                          </p:cBhvr>
                                          <p:tavLst>
                                            <p:tav tm="0">
                                              <p:val>
                                                <p:strVal val="0-#ppt_w/2"/>
                                              </p:val>
                                            </p:tav>
                                            <p:tav tm="100000">
                                              <p:val>
                                                <p:strVal val="#ppt_x"/>
                                              </p:val>
                                            </p:tav>
                                          </p:tavLst>
                                        </p:anim>
                                        <p:anim calcmode="lin" valueType="num" p14:bounceEnd="60000">
                                          <p:cBhvr additive="base">
                                            <p:cTn id="56" dur="3000" fill="hold"/>
                                            <p:tgtEl>
                                              <p:spTgt spid="27"/>
                                            </p:tgtEl>
                                            <p:attrNameLst>
                                              <p:attrName>ppt_y</p:attrName>
                                            </p:attrNameLst>
                                          </p:cBhvr>
                                          <p:tavLst>
                                            <p:tav tm="0">
                                              <p:val>
                                                <p:strVal val="0-#ppt_h/2"/>
                                              </p:val>
                                            </p:tav>
                                            <p:tav tm="100000">
                                              <p:val>
                                                <p:strVal val="#ppt_y"/>
                                              </p:val>
                                            </p:tav>
                                          </p:tavLst>
                                        </p:anim>
                                      </p:childTnLst>
                                    </p:cTn>
                                  </p:par>
                                  <p:par>
                                    <p:cTn id="57" presetID="32" presetClass="emph" presetSubtype="0" fill="hold" grpId="1" nodeType="withEffect">
                                      <p:stCondLst>
                                        <p:cond delay="0"/>
                                      </p:stCondLst>
                                      <p:childTnLst>
                                        <p:animRot by="120000">
                                          <p:cBhvr>
                                            <p:cTn id="58" dur="1" fill="hold">
                                              <p:stCondLst>
                                                <p:cond delay="0"/>
                                              </p:stCondLst>
                                            </p:cTn>
                                            <p:tgtEl>
                                              <p:spTgt spid="27"/>
                                            </p:tgtEl>
                                            <p:attrNameLst>
                                              <p:attrName>r</p:attrName>
                                            </p:attrNameLst>
                                          </p:cBhvr>
                                        </p:animRot>
                                        <p:animRot by="-240000">
                                          <p:cBhvr>
                                            <p:cTn id="59" dur="2" fill="hold">
                                              <p:stCondLst>
                                                <p:cond delay="593"/>
                                              </p:stCondLst>
                                            </p:cTn>
                                            <p:tgtEl>
                                              <p:spTgt spid="27"/>
                                            </p:tgtEl>
                                            <p:attrNameLst>
                                              <p:attrName>r</p:attrName>
                                            </p:attrNameLst>
                                          </p:cBhvr>
                                        </p:animRot>
                                        <p:animRot by="240000">
                                          <p:cBhvr>
                                            <p:cTn id="60" dur="2" fill="hold">
                                              <p:stCondLst>
                                                <p:cond delay="1186"/>
                                              </p:stCondLst>
                                            </p:cTn>
                                            <p:tgtEl>
                                              <p:spTgt spid="27"/>
                                            </p:tgtEl>
                                            <p:attrNameLst>
                                              <p:attrName>r</p:attrName>
                                            </p:attrNameLst>
                                          </p:cBhvr>
                                        </p:animRot>
                                        <p:animRot by="-240000">
                                          <p:cBhvr>
                                            <p:cTn id="61" dur="2" fill="hold">
                                              <p:stCondLst>
                                                <p:cond delay="1778"/>
                                              </p:stCondLst>
                                            </p:cTn>
                                            <p:tgtEl>
                                              <p:spTgt spid="27"/>
                                            </p:tgtEl>
                                            <p:attrNameLst>
                                              <p:attrName>r</p:attrName>
                                            </p:attrNameLst>
                                          </p:cBhvr>
                                        </p:animRot>
                                        <p:animRot by="120000">
                                          <p:cBhvr>
                                            <p:cTn id="62" dur="2" fill="hold">
                                              <p:stCondLst>
                                                <p:cond delay="2999"/>
                                              </p:stCondLst>
                                            </p:cTn>
                                            <p:tgtEl>
                                              <p:spTgt spid="27"/>
                                            </p:tgtEl>
                                            <p:attrNameLst>
                                              <p:attrName>r</p:attrName>
                                            </p:attrNameLst>
                                          </p:cBhvr>
                                        </p:animRot>
                                      </p:childTnLst>
                                    </p:cTn>
                                  </p:par>
                                  <p:par>
                                    <p:cTn id="63" presetID="2" presetClass="entr" presetSubtype="9" accel="40000" fill="hold" grpId="0" nodeType="withEffect" p14:presetBounceEnd="60000">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14:bounceEnd="60000">
                                          <p:cBhvr additive="base">
                                            <p:cTn id="65" dur="3000" fill="hold"/>
                                            <p:tgtEl>
                                              <p:spTgt spid="26"/>
                                            </p:tgtEl>
                                            <p:attrNameLst>
                                              <p:attrName>ppt_x</p:attrName>
                                            </p:attrNameLst>
                                          </p:cBhvr>
                                          <p:tavLst>
                                            <p:tav tm="0">
                                              <p:val>
                                                <p:strVal val="0-#ppt_w/2"/>
                                              </p:val>
                                            </p:tav>
                                            <p:tav tm="100000">
                                              <p:val>
                                                <p:strVal val="#ppt_x"/>
                                              </p:val>
                                            </p:tav>
                                          </p:tavLst>
                                        </p:anim>
                                        <p:anim calcmode="lin" valueType="num" p14:bounceEnd="60000">
                                          <p:cBhvr additive="base">
                                            <p:cTn id="66" dur="3000" fill="hold"/>
                                            <p:tgtEl>
                                              <p:spTgt spid="26"/>
                                            </p:tgtEl>
                                            <p:attrNameLst>
                                              <p:attrName>ppt_y</p:attrName>
                                            </p:attrNameLst>
                                          </p:cBhvr>
                                          <p:tavLst>
                                            <p:tav tm="0">
                                              <p:val>
                                                <p:strVal val="0-#ppt_h/2"/>
                                              </p:val>
                                            </p:tav>
                                            <p:tav tm="100000">
                                              <p:val>
                                                <p:strVal val="#ppt_y"/>
                                              </p:val>
                                            </p:tav>
                                          </p:tavLst>
                                        </p:anim>
                                      </p:childTnLst>
                                    </p:cTn>
                                  </p:par>
                                  <p:par>
                                    <p:cTn id="67" presetID="32" presetClass="emph" presetSubtype="0" fill="hold" grpId="1" nodeType="withEffect">
                                      <p:stCondLst>
                                        <p:cond delay="0"/>
                                      </p:stCondLst>
                                      <p:childTnLst>
                                        <p:animRot by="120000">
                                          <p:cBhvr>
                                            <p:cTn id="68" dur="1" fill="hold">
                                              <p:stCondLst>
                                                <p:cond delay="0"/>
                                              </p:stCondLst>
                                            </p:cTn>
                                            <p:tgtEl>
                                              <p:spTgt spid="26"/>
                                            </p:tgtEl>
                                            <p:attrNameLst>
                                              <p:attrName>r</p:attrName>
                                            </p:attrNameLst>
                                          </p:cBhvr>
                                        </p:animRot>
                                        <p:animRot by="-240000">
                                          <p:cBhvr>
                                            <p:cTn id="69" dur="2" fill="hold">
                                              <p:stCondLst>
                                                <p:cond delay="593"/>
                                              </p:stCondLst>
                                            </p:cTn>
                                            <p:tgtEl>
                                              <p:spTgt spid="26"/>
                                            </p:tgtEl>
                                            <p:attrNameLst>
                                              <p:attrName>r</p:attrName>
                                            </p:attrNameLst>
                                          </p:cBhvr>
                                        </p:animRot>
                                        <p:animRot by="240000">
                                          <p:cBhvr>
                                            <p:cTn id="70" dur="2" fill="hold">
                                              <p:stCondLst>
                                                <p:cond delay="1186"/>
                                              </p:stCondLst>
                                            </p:cTn>
                                            <p:tgtEl>
                                              <p:spTgt spid="26"/>
                                            </p:tgtEl>
                                            <p:attrNameLst>
                                              <p:attrName>r</p:attrName>
                                            </p:attrNameLst>
                                          </p:cBhvr>
                                        </p:animRot>
                                        <p:animRot by="-240000">
                                          <p:cBhvr>
                                            <p:cTn id="71" dur="2" fill="hold">
                                              <p:stCondLst>
                                                <p:cond delay="1778"/>
                                              </p:stCondLst>
                                            </p:cTn>
                                            <p:tgtEl>
                                              <p:spTgt spid="26"/>
                                            </p:tgtEl>
                                            <p:attrNameLst>
                                              <p:attrName>r</p:attrName>
                                            </p:attrNameLst>
                                          </p:cBhvr>
                                        </p:animRot>
                                        <p:animRot by="120000">
                                          <p:cBhvr>
                                            <p:cTn id="72" dur="2" fill="hold">
                                              <p:stCondLst>
                                                <p:cond delay="2999"/>
                                              </p:stCondLst>
                                            </p:cTn>
                                            <p:tgtEl>
                                              <p:spTgt spid="26"/>
                                            </p:tgtEl>
                                            <p:attrNameLst>
                                              <p:attrName>r</p:attrName>
                                            </p:attrNameLst>
                                          </p:cBhvr>
                                        </p:animRot>
                                      </p:childTnLst>
                                    </p:cTn>
                                  </p:par>
                                </p:childTnLst>
                              </p:cTn>
                            </p:par>
                          </p:childTnLst>
                        </p:cTn>
                      </p:par>
                      <p:par>
                        <p:cTn id="73" fill="hold">
                          <p:stCondLst>
                            <p:cond delay="indefinite"/>
                          </p:stCondLst>
                          <p:childTnLst>
                            <p:par>
                              <p:cTn id="74" fill="hold">
                                <p:stCondLst>
                                  <p:cond delay="0"/>
                                </p:stCondLst>
                                <p:childTnLst>
                                  <p:par>
                                    <p:cTn id="75" presetID="21" presetClass="entr" presetSubtype="1" fill="hold" grpId="0" nodeType="click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wheel(1)">
                                          <p:cBhvr>
                                            <p:cTn id="77" dur="2000"/>
                                            <p:tgtEl>
                                              <p:spTgt spid="4"/>
                                            </p:tgtEl>
                                          </p:cBhvr>
                                        </p:animEffect>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grpId="0"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heel(1)">
                                          <p:cBhvr>
                                            <p:cTn id="82" dur="2000"/>
                                            <p:tgtEl>
                                              <p:spTgt spid="15"/>
                                            </p:tgtEl>
                                          </p:cBhvr>
                                        </p:animEffect>
                                      </p:childTnLst>
                                    </p:cTn>
                                  </p:par>
                                </p:childTnLst>
                              </p:cTn>
                            </p:par>
                          </p:childTnLst>
                        </p:cTn>
                      </p:par>
                      <p:par>
                        <p:cTn id="83" fill="hold">
                          <p:stCondLst>
                            <p:cond delay="indefinite"/>
                          </p:stCondLst>
                          <p:childTnLst>
                            <p:par>
                              <p:cTn id="84" fill="hold">
                                <p:stCondLst>
                                  <p:cond delay="0"/>
                                </p:stCondLst>
                                <p:childTnLst>
                                  <p:par>
                                    <p:cTn id="85" presetID="21" presetClass="entr" presetSubtype="1"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wheel(1)">
                                          <p:cBhvr>
                                            <p:cTn id="87" dur="2000"/>
                                            <p:tgtEl>
                                              <p:spTgt spid="16"/>
                                            </p:tgtEl>
                                          </p:cBhvr>
                                        </p:animEffect>
                                      </p:childTnLst>
                                    </p:cTn>
                                  </p:par>
                                </p:childTnLst>
                              </p:cTn>
                            </p:par>
                          </p:childTnLst>
                        </p:cTn>
                      </p:par>
                      <p:par>
                        <p:cTn id="88" fill="hold">
                          <p:stCondLst>
                            <p:cond delay="indefinite"/>
                          </p:stCondLst>
                          <p:childTnLst>
                            <p:par>
                              <p:cTn id="89" fill="hold">
                                <p:stCondLst>
                                  <p:cond delay="0"/>
                                </p:stCondLst>
                                <p:childTnLst>
                                  <p:par>
                                    <p:cTn id="90" presetID="2" presetClass="entr" presetSubtype="2"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additive="base">
                                            <p:cTn id="92" dur="1000" fill="hold"/>
                                            <p:tgtEl>
                                              <p:spTgt spid="25"/>
                                            </p:tgtEl>
                                            <p:attrNameLst>
                                              <p:attrName>ppt_x</p:attrName>
                                            </p:attrNameLst>
                                          </p:cBhvr>
                                          <p:tavLst>
                                            <p:tav tm="0">
                                              <p:val>
                                                <p:strVal val="1+#ppt_w/2"/>
                                              </p:val>
                                            </p:tav>
                                            <p:tav tm="100000">
                                              <p:val>
                                                <p:strVal val="#ppt_x"/>
                                              </p:val>
                                            </p:tav>
                                          </p:tavLst>
                                        </p:anim>
                                        <p:anim calcmode="lin" valueType="num">
                                          <p:cBhvr additive="base">
                                            <p:cTn id="93" dur="1000" fill="hold"/>
                                            <p:tgtEl>
                                              <p:spTgt spid="25"/>
                                            </p:tgtEl>
                                            <p:attrNameLst>
                                              <p:attrName>ppt_y</p:attrName>
                                            </p:attrNameLst>
                                          </p:cBhvr>
                                          <p:tavLst>
                                            <p:tav tm="0">
                                              <p:val>
                                                <p:strVal val="#ppt_y"/>
                                              </p:val>
                                            </p:tav>
                                            <p:tav tm="100000">
                                              <p:val>
                                                <p:strVal val="#ppt_y"/>
                                              </p:val>
                                            </p:tav>
                                          </p:tavLst>
                                        </p:anim>
                                      </p:childTnLst>
                                    </p:cTn>
                                  </p:par>
                                  <p:par>
                                    <p:cTn id="94" presetID="2" presetClass="entr" presetSubtype="2" fill="hold" grpId="0" nodeType="withEffect">
                                      <p:stCondLst>
                                        <p:cond delay="0"/>
                                      </p:stCondLst>
                                      <p:childTnLst>
                                        <p:set>
                                          <p:cBhvr>
                                            <p:cTn id="95" dur="1" fill="hold">
                                              <p:stCondLst>
                                                <p:cond delay="0"/>
                                              </p:stCondLst>
                                            </p:cTn>
                                            <p:tgtEl>
                                              <p:spTgt spid="14"/>
                                            </p:tgtEl>
                                            <p:attrNameLst>
                                              <p:attrName>style.visibility</p:attrName>
                                            </p:attrNameLst>
                                          </p:cBhvr>
                                          <p:to>
                                            <p:strVal val="visible"/>
                                          </p:to>
                                        </p:set>
                                        <p:anim calcmode="lin" valueType="num">
                                          <p:cBhvr additive="base">
                                            <p:cTn id="96" dur="1000" fill="hold"/>
                                            <p:tgtEl>
                                              <p:spTgt spid="14"/>
                                            </p:tgtEl>
                                            <p:attrNameLst>
                                              <p:attrName>ppt_x</p:attrName>
                                            </p:attrNameLst>
                                          </p:cBhvr>
                                          <p:tavLst>
                                            <p:tav tm="0">
                                              <p:val>
                                                <p:strVal val="1+#ppt_w/2"/>
                                              </p:val>
                                            </p:tav>
                                            <p:tav tm="100000">
                                              <p:val>
                                                <p:strVal val="#ppt_x"/>
                                              </p:val>
                                            </p:tav>
                                          </p:tavLst>
                                        </p:anim>
                                        <p:anim calcmode="lin" valueType="num">
                                          <p:cBhvr additive="base">
                                            <p:cTn id="97" dur="1000" fill="hold"/>
                                            <p:tgtEl>
                                              <p:spTgt spid="14"/>
                                            </p:tgtEl>
                                            <p:attrNameLst>
                                              <p:attrName>ppt_y</p:attrName>
                                            </p:attrNameLst>
                                          </p:cBhvr>
                                          <p:tavLst>
                                            <p:tav tm="0">
                                              <p:val>
                                                <p:strVal val="#ppt_y"/>
                                              </p:val>
                                            </p:tav>
                                            <p:tav tm="100000">
                                              <p:val>
                                                <p:strVal val="#ppt_y"/>
                                              </p:val>
                                            </p:tav>
                                          </p:tavLst>
                                        </p:anim>
                                      </p:childTnLst>
                                    </p:cTn>
                                  </p:par>
                                  <p:par>
                                    <p:cTn id="98" presetID="2" presetClass="entr" presetSubtype="2" fill="hold" grpId="0" nodeType="with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additive="base">
                                            <p:cTn id="100" dur="1000" fill="hold"/>
                                            <p:tgtEl>
                                              <p:spTgt spid="18"/>
                                            </p:tgtEl>
                                            <p:attrNameLst>
                                              <p:attrName>ppt_x</p:attrName>
                                            </p:attrNameLst>
                                          </p:cBhvr>
                                          <p:tavLst>
                                            <p:tav tm="0">
                                              <p:val>
                                                <p:strVal val="1+#ppt_w/2"/>
                                              </p:val>
                                            </p:tav>
                                            <p:tav tm="100000">
                                              <p:val>
                                                <p:strVal val="#ppt_x"/>
                                              </p:val>
                                            </p:tav>
                                          </p:tavLst>
                                        </p:anim>
                                        <p:anim calcmode="lin" valueType="num">
                                          <p:cBhvr additive="base">
                                            <p:cTn id="101" dur="1000" fill="hold"/>
                                            <p:tgtEl>
                                              <p:spTgt spid="18"/>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1+#ppt_w/2"/>
                                              </p:val>
                                            </p:tav>
                                            <p:tav tm="100000">
                                              <p:val>
                                                <p:strVal val="#ppt_x"/>
                                              </p:val>
                                            </p:tav>
                                          </p:tavLst>
                                        </p:anim>
                                        <p:anim calcmode="lin" valueType="num">
                                          <p:cBhvr additive="base">
                                            <p:cTn id="105" dur="1000" fill="hold"/>
                                            <p:tgtEl>
                                              <p:spTgt spid="19"/>
                                            </p:tgtEl>
                                            <p:attrNameLst>
                                              <p:attrName>ppt_y</p:attrName>
                                            </p:attrNameLst>
                                          </p:cBhvr>
                                          <p:tavLst>
                                            <p:tav tm="0">
                                              <p:val>
                                                <p:strVal val="#ppt_y"/>
                                              </p:val>
                                            </p:tav>
                                            <p:tav tm="100000">
                                              <p:val>
                                                <p:strVal val="#ppt_y"/>
                                              </p:val>
                                            </p:tav>
                                          </p:tavLst>
                                        </p:anim>
                                      </p:childTnLst>
                                    </p:cTn>
                                  </p:par>
                                  <p:par>
                                    <p:cTn id="106" presetID="2" presetClass="entr" presetSubtype="2" fill="hold" grpId="0" nodeType="withEffect">
                                      <p:stCondLst>
                                        <p:cond delay="0"/>
                                      </p:stCondLst>
                                      <p:childTnLst>
                                        <p:set>
                                          <p:cBhvr>
                                            <p:cTn id="107" dur="1" fill="hold">
                                              <p:stCondLst>
                                                <p:cond delay="0"/>
                                              </p:stCondLst>
                                            </p:cTn>
                                            <p:tgtEl>
                                              <p:spTgt spid="20"/>
                                            </p:tgtEl>
                                            <p:attrNameLst>
                                              <p:attrName>style.visibility</p:attrName>
                                            </p:attrNameLst>
                                          </p:cBhvr>
                                          <p:to>
                                            <p:strVal val="visible"/>
                                          </p:to>
                                        </p:set>
                                        <p:anim calcmode="lin" valueType="num">
                                          <p:cBhvr additive="base">
                                            <p:cTn id="108" dur="1000" fill="hold"/>
                                            <p:tgtEl>
                                              <p:spTgt spid="20"/>
                                            </p:tgtEl>
                                            <p:attrNameLst>
                                              <p:attrName>ppt_x</p:attrName>
                                            </p:attrNameLst>
                                          </p:cBhvr>
                                          <p:tavLst>
                                            <p:tav tm="0">
                                              <p:val>
                                                <p:strVal val="1+#ppt_w/2"/>
                                              </p:val>
                                            </p:tav>
                                            <p:tav tm="100000">
                                              <p:val>
                                                <p:strVal val="#ppt_x"/>
                                              </p:val>
                                            </p:tav>
                                          </p:tavLst>
                                        </p:anim>
                                        <p:anim calcmode="lin" valueType="num">
                                          <p:cBhvr additive="base">
                                            <p:cTn id="109" dur="1000" fill="hold"/>
                                            <p:tgtEl>
                                              <p:spTgt spid="20"/>
                                            </p:tgtEl>
                                            <p:attrNameLst>
                                              <p:attrName>ppt_y</p:attrName>
                                            </p:attrNameLst>
                                          </p:cBhvr>
                                          <p:tavLst>
                                            <p:tav tm="0">
                                              <p:val>
                                                <p:strVal val="#ppt_y"/>
                                              </p:val>
                                            </p:tav>
                                            <p:tav tm="100000">
                                              <p:val>
                                                <p:strVal val="#ppt_y"/>
                                              </p:val>
                                            </p:tav>
                                          </p:tavLst>
                                        </p:anim>
                                      </p:childTnLst>
                                    </p:cTn>
                                  </p:par>
                                  <p:par>
                                    <p:cTn id="110" presetID="2" presetClass="entr" presetSubtype="2" fill="hold" grpId="0"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1+#ppt_w/2"/>
                                              </p:val>
                                            </p:tav>
                                            <p:tav tm="100000">
                                              <p:val>
                                                <p:strVal val="#ppt_x"/>
                                              </p:val>
                                            </p:tav>
                                          </p:tavLst>
                                        </p:anim>
                                        <p:anim calcmode="lin" valueType="num">
                                          <p:cBhvr additive="base">
                                            <p:cTn id="113" dur="1000" fill="hold"/>
                                            <p:tgtEl>
                                              <p:spTgt spid="21"/>
                                            </p:tgtEl>
                                            <p:attrNameLst>
                                              <p:attrName>ppt_y</p:attrName>
                                            </p:attrNameLst>
                                          </p:cBhvr>
                                          <p:tavLst>
                                            <p:tav tm="0">
                                              <p:val>
                                                <p:strVal val="#ppt_y"/>
                                              </p:val>
                                            </p:tav>
                                            <p:tav tm="100000">
                                              <p:val>
                                                <p:strVal val="#ppt_y"/>
                                              </p:val>
                                            </p:tav>
                                          </p:tavLst>
                                        </p:anim>
                                      </p:childTnLst>
                                    </p:cTn>
                                  </p:par>
                                  <p:par>
                                    <p:cTn id="114" presetID="2" presetClass="entr" presetSubtype="2" fill="hold" grpId="0" nodeType="withEffect">
                                      <p:stCondLst>
                                        <p:cond delay="0"/>
                                      </p:stCondLst>
                                      <p:childTnLst>
                                        <p:set>
                                          <p:cBhvr>
                                            <p:cTn id="115" dur="1" fill="hold">
                                              <p:stCondLst>
                                                <p:cond delay="0"/>
                                              </p:stCondLst>
                                            </p:cTn>
                                            <p:tgtEl>
                                              <p:spTgt spid="22"/>
                                            </p:tgtEl>
                                            <p:attrNameLst>
                                              <p:attrName>style.visibility</p:attrName>
                                            </p:attrNameLst>
                                          </p:cBhvr>
                                          <p:to>
                                            <p:strVal val="visible"/>
                                          </p:to>
                                        </p:set>
                                        <p:anim calcmode="lin" valueType="num">
                                          <p:cBhvr additive="base">
                                            <p:cTn id="116" dur="1000" fill="hold"/>
                                            <p:tgtEl>
                                              <p:spTgt spid="22"/>
                                            </p:tgtEl>
                                            <p:attrNameLst>
                                              <p:attrName>ppt_x</p:attrName>
                                            </p:attrNameLst>
                                          </p:cBhvr>
                                          <p:tavLst>
                                            <p:tav tm="0">
                                              <p:val>
                                                <p:strVal val="1+#ppt_w/2"/>
                                              </p:val>
                                            </p:tav>
                                            <p:tav tm="100000">
                                              <p:val>
                                                <p:strVal val="#ppt_x"/>
                                              </p:val>
                                            </p:tav>
                                          </p:tavLst>
                                        </p:anim>
                                        <p:anim calcmode="lin" valueType="num">
                                          <p:cBhvr additive="base">
                                            <p:cTn id="117" dur="1000" fill="hold"/>
                                            <p:tgtEl>
                                              <p:spTgt spid="22"/>
                                            </p:tgtEl>
                                            <p:attrNameLst>
                                              <p:attrName>ppt_y</p:attrName>
                                            </p:attrNameLst>
                                          </p:cBhvr>
                                          <p:tavLst>
                                            <p:tav tm="0">
                                              <p:val>
                                                <p:strVal val="#ppt_y"/>
                                              </p:val>
                                            </p:tav>
                                            <p:tav tm="100000">
                                              <p:val>
                                                <p:strVal val="#ppt_y"/>
                                              </p:val>
                                            </p:tav>
                                          </p:tavLst>
                                        </p:anim>
                                      </p:childTnLst>
                                    </p:cTn>
                                  </p:par>
                                  <p:par>
                                    <p:cTn id="118" presetID="2" presetClass="entr" presetSubtype="2" fill="hold" grpId="0" nodeType="withEffect">
                                      <p:stCondLst>
                                        <p:cond delay="0"/>
                                      </p:stCondLst>
                                      <p:childTnLst>
                                        <p:set>
                                          <p:cBhvr>
                                            <p:cTn id="119" dur="1" fill="hold">
                                              <p:stCondLst>
                                                <p:cond delay="0"/>
                                              </p:stCondLst>
                                            </p:cTn>
                                            <p:tgtEl>
                                              <p:spTgt spid="23"/>
                                            </p:tgtEl>
                                            <p:attrNameLst>
                                              <p:attrName>style.visibility</p:attrName>
                                            </p:attrNameLst>
                                          </p:cBhvr>
                                          <p:to>
                                            <p:strVal val="visible"/>
                                          </p:to>
                                        </p:set>
                                        <p:anim calcmode="lin" valueType="num">
                                          <p:cBhvr additive="base">
                                            <p:cTn id="120" dur="1000" fill="hold"/>
                                            <p:tgtEl>
                                              <p:spTgt spid="23"/>
                                            </p:tgtEl>
                                            <p:attrNameLst>
                                              <p:attrName>ppt_x</p:attrName>
                                            </p:attrNameLst>
                                          </p:cBhvr>
                                          <p:tavLst>
                                            <p:tav tm="0">
                                              <p:val>
                                                <p:strVal val="1+#ppt_w/2"/>
                                              </p:val>
                                            </p:tav>
                                            <p:tav tm="100000">
                                              <p:val>
                                                <p:strVal val="#ppt_x"/>
                                              </p:val>
                                            </p:tav>
                                          </p:tavLst>
                                        </p:anim>
                                        <p:anim calcmode="lin" valueType="num">
                                          <p:cBhvr additive="base">
                                            <p:cTn id="121" dur="1000" fill="hold"/>
                                            <p:tgtEl>
                                              <p:spTgt spid="23"/>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24"/>
                                            </p:tgtEl>
                                            <p:attrNameLst>
                                              <p:attrName>style.visibility</p:attrName>
                                            </p:attrNameLst>
                                          </p:cBhvr>
                                          <p:to>
                                            <p:strVal val="visible"/>
                                          </p:to>
                                        </p:set>
                                        <p:anim calcmode="lin" valueType="num">
                                          <p:cBhvr additive="base">
                                            <p:cTn id="124" dur="1000" fill="hold"/>
                                            <p:tgtEl>
                                              <p:spTgt spid="24"/>
                                            </p:tgtEl>
                                            <p:attrNameLst>
                                              <p:attrName>ppt_x</p:attrName>
                                            </p:attrNameLst>
                                          </p:cBhvr>
                                          <p:tavLst>
                                            <p:tav tm="0">
                                              <p:val>
                                                <p:strVal val="1+#ppt_w/2"/>
                                              </p:val>
                                            </p:tav>
                                            <p:tav tm="100000">
                                              <p:val>
                                                <p:strVal val="#ppt_x"/>
                                              </p:val>
                                            </p:tav>
                                          </p:tavLst>
                                        </p:anim>
                                        <p:anim calcmode="lin" valueType="num">
                                          <p:cBhvr additive="base">
                                            <p:cTn id="125"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0" grpId="1" animBg="1"/>
          <p:bldP spid="11" grpId="0" animBg="1"/>
          <p:bldP spid="11" grpId="1" animBg="1"/>
          <p:bldP spid="12" grpId="0" animBg="1"/>
          <p:bldP spid="12" grpId="1" animBg="1"/>
          <p:bldP spid="13" grpId="0" animBg="1"/>
          <p:bldP spid="13" grpId="1" animBg="1"/>
          <p:bldP spid="4" grpId="0" animBg="1"/>
          <p:bldP spid="15" grpId="0" animBg="1"/>
          <p:bldP spid="16" grpId="0" animBg="1"/>
          <p:bldP spid="14" grpId="0" animBg="1"/>
          <p:bldP spid="18" grpId="0" animBg="1"/>
          <p:bldP spid="19" grpId="0" animBg="1"/>
          <p:bldP spid="20" grpId="0" animBg="1"/>
          <p:bldP spid="21" grpId="0" animBg="1"/>
          <p:bldP spid="22" grpId="0" animBg="1"/>
          <p:bldP spid="23" grpId="0" animBg="1"/>
          <p:bldP spid="24" grpId="0" animBg="1"/>
          <p:bldP spid="25" grpId="0" animBg="1"/>
          <p:bldP spid="26" grpId="0" animBg="1"/>
          <p:bldP spid="26" grpId="1" animBg="1"/>
          <p:bldP spid="27" grpId="0" animBg="1"/>
          <p:bldP spid="27" grpId="1"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childTnLst>
                                        <p:animRot by="120000">
                                          <p:cBhvr>
                                            <p:cTn id="6" dur="250" fill="hold">
                                              <p:stCondLst>
                                                <p:cond delay="0"/>
                                              </p:stCondLst>
                                            </p:cTn>
                                            <p:tgtEl>
                                              <p:spTgt spid="9"/>
                                            </p:tgtEl>
                                            <p:attrNameLst>
                                              <p:attrName>r</p:attrName>
                                            </p:attrNameLst>
                                          </p:cBhvr>
                                        </p:animRot>
                                        <p:animRot by="-240000">
                                          <p:cBhvr>
                                            <p:cTn id="7" dur="500" fill="hold">
                                              <p:stCondLst>
                                                <p:cond delay="500"/>
                                              </p:stCondLst>
                                            </p:cTn>
                                            <p:tgtEl>
                                              <p:spTgt spid="9"/>
                                            </p:tgtEl>
                                            <p:attrNameLst>
                                              <p:attrName>r</p:attrName>
                                            </p:attrNameLst>
                                          </p:cBhvr>
                                        </p:animRot>
                                        <p:animRot by="240000">
                                          <p:cBhvr>
                                            <p:cTn id="8" dur="500" fill="hold">
                                              <p:stCondLst>
                                                <p:cond delay="1000"/>
                                              </p:stCondLst>
                                            </p:cTn>
                                            <p:tgtEl>
                                              <p:spTgt spid="9"/>
                                            </p:tgtEl>
                                            <p:attrNameLst>
                                              <p:attrName>r</p:attrName>
                                            </p:attrNameLst>
                                          </p:cBhvr>
                                        </p:animRot>
                                        <p:animRot by="-240000">
                                          <p:cBhvr>
                                            <p:cTn id="9" dur="500" fill="hold">
                                              <p:stCondLst>
                                                <p:cond delay="1500"/>
                                              </p:stCondLst>
                                            </p:cTn>
                                            <p:tgtEl>
                                              <p:spTgt spid="9"/>
                                            </p:tgtEl>
                                            <p:attrNameLst>
                                              <p:attrName>r</p:attrName>
                                            </p:attrNameLst>
                                          </p:cBhvr>
                                        </p:animRot>
                                        <p:animRot by="120000">
                                          <p:cBhvr>
                                            <p:cTn id="10" dur="500" fill="hold">
                                              <p:stCondLst>
                                                <p:cond delay="2000"/>
                                              </p:stCondLst>
                                            </p:cTn>
                                            <p:tgtEl>
                                              <p:spTgt spid="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9" accel="4000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3000" fill="hold"/>
                                            <p:tgtEl>
                                              <p:spTgt spid="10"/>
                                            </p:tgtEl>
                                            <p:attrNameLst>
                                              <p:attrName>ppt_x</p:attrName>
                                            </p:attrNameLst>
                                          </p:cBhvr>
                                          <p:tavLst>
                                            <p:tav tm="0">
                                              <p:val>
                                                <p:strVal val="0-#ppt_w/2"/>
                                              </p:val>
                                            </p:tav>
                                            <p:tav tm="100000">
                                              <p:val>
                                                <p:strVal val="#ppt_x"/>
                                              </p:val>
                                            </p:tav>
                                          </p:tavLst>
                                        </p:anim>
                                        <p:anim calcmode="lin" valueType="num">
                                          <p:cBhvr additive="base">
                                            <p:cTn id="16" dur="30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accel="4000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3000" fill="hold"/>
                                            <p:tgtEl>
                                              <p:spTgt spid="11"/>
                                            </p:tgtEl>
                                            <p:attrNameLst>
                                              <p:attrName>ppt_x</p:attrName>
                                            </p:attrNameLst>
                                          </p:cBhvr>
                                          <p:tavLst>
                                            <p:tav tm="0">
                                              <p:val>
                                                <p:strVal val="0-#ppt_w/2"/>
                                              </p:val>
                                            </p:tav>
                                            <p:tav tm="100000">
                                              <p:val>
                                                <p:strVal val="#ppt_x"/>
                                              </p:val>
                                            </p:tav>
                                          </p:tavLst>
                                        </p:anim>
                                        <p:anim calcmode="lin" valueType="num">
                                          <p:cBhvr additive="base">
                                            <p:cTn id="20" dur="30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accel="4000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3000" fill="hold"/>
                                            <p:tgtEl>
                                              <p:spTgt spid="12"/>
                                            </p:tgtEl>
                                            <p:attrNameLst>
                                              <p:attrName>ppt_x</p:attrName>
                                            </p:attrNameLst>
                                          </p:cBhvr>
                                          <p:tavLst>
                                            <p:tav tm="0">
                                              <p:val>
                                                <p:strVal val="0-#ppt_w/2"/>
                                              </p:val>
                                            </p:tav>
                                            <p:tav tm="100000">
                                              <p:val>
                                                <p:strVal val="#ppt_x"/>
                                              </p:val>
                                            </p:tav>
                                          </p:tavLst>
                                        </p:anim>
                                        <p:anim calcmode="lin" valueType="num">
                                          <p:cBhvr additive="base">
                                            <p:cTn id="24" dur="3000" fill="hold"/>
                                            <p:tgtEl>
                                              <p:spTgt spid="12"/>
                                            </p:tgtEl>
                                            <p:attrNameLst>
                                              <p:attrName>ppt_y</p:attrName>
                                            </p:attrNameLst>
                                          </p:cBhvr>
                                          <p:tavLst>
                                            <p:tav tm="0">
                                              <p:val>
                                                <p:strVal val="0-#ppt_h/2"/>
                                              </p:val>
                                            </p:tav>
                                            <p:tav tm="100000">
                                              <p:val>
                                                <p:strVal val="#ppt_y"/>
                                              </p:val>
                                            </p:tav>
                                          </p:tavLst>
                                        </p:anim>
                                      </p:childTnLst>
                                    </p:cTn>
                                  </p:par>
                                  <p:par>
                                    <p:cTn id="25" presetID="2" presetClass="entr" presetSubtype="9" accel="4000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3000" fill="hold"/>
                                            <p:tgtEl>
                                              <p:spTgt spid="13"/>
                                            </p:tgtEl>
                                            <p:attrNameLst>
                                              <p:attrName>ppt_x</p:attrName>
                                            </p:attrNameLst>
                                          </p:cBhvr>
                                          <p:tavLst>
                                            <p:tav tm="0">
                                              <p:val>
                                                <p:strVal val="0-#ppt_w/2"/>
                                              </p:val>
                                            </p:tav>
                                            <p:tav tm="100000">
                                              <p:val>
                                                <p:strVal val="#ppt_x"/>
                                              </p:val>
                                            </p:tav>
                                          </p:tavLst>
                                        </p:anim>
                                        <p:anim calcmode="lin" valueType="num">
                                          <p:cBhvr additive="base">
                                            <p:cTn id="28" dur="3000" fill="hold"/>
                                            <p:tgtEl>
                                              <p:spTgt spid="13"/>
                                            </p:tgtEl>
                                            <p:attrNameLst>
                                              <p:attrName>ppt_y</p:attrName>
                                            </p:attrNameLst>
                                          </p:cBhvr>
                                          <p:tavLst>
                                            <p:tav tm="0">
                                              <p:val>
                                                <p:strVal val="0-#ppt_h/2"/>
                                              </p:val>
                                            </p:tav>
                                            <p:tav tm="100000">
                                              <p:val>
                                                <p:strVal val="#ppt_y"/>
                                              </p:val>
                                            </p:tav>
                                          </p:tavLst>
                                        </p:anim>
                                      </p:childTnLst>
                                    </p:cTn>
                                  </p:par>
                                  <p:par>
                                    <p:cTn id="29" presetID="32" presetClass="emph" presetSubtype="0" fill="hold" grpId="1" nodeType="withEffect">
                                      <p:stCondLst>
                                        <p:cond delay="0"/>
                                      </p:stCondLst>
                                      <p:childTnLst>
                                        <p:animRot by="120000">
                                          <p:cBhvr>
                                            <p:cTn id="30" dur="1" fill="hold">
                                              <p:stCondLst>
                                                <p:cond delay="0"/>
                                              </p:stCondLst>
                                            </p:cTn>
                                            <p:tgtEl>
                                              <p:spTgt spid="10"/>
                                            </p:tgtEl>
                                            <p:attrNameLst>
                                              <p:attrName>r</p:attrName>
                                            </p:attrNameLst>
                                          </p:cBhvr>
                                        </p:animRot>
                                        <p:animRot by="-240000">
                                          <p:cBhvr>
                                            <p:cTn id="31" dur="2" fill="hold">
                                              <p:stCondLst>
                                                <p:cond delay="593"/>
                                              </p:stCondLst>
                                            </p:cTn>
                                            <p:tgtEl>
                                              <p:spTgt spid="10"/>
                                            </p:tgtEl>
                                            <p:attrNameLst>
                                              <p:attrName>r</p:attrName>
                                            </p:attrNameLst>
                                          </p:cBhvr>
                                        </p:animRot>
                                        <p:animRot by="240000">
                                          <p:cBhvr>
                                            <p:cTn id="32" dur="2" fill="hold">
                                              <p:stCondLst>
                                                <p:cond delay="1186"/>
                                              </p:stCondLst>
                                            </p:cTn>
                                            <p:tgtEl>
                                              <p:spTgt spid="10"/>
                                            </p:tgtEl>
                                            <p:attrNameLst>
                                              <p:attrName>r</p:attrName>
                                            </p:attrNameLst>
                                          </p:cBhvr>
                                        </p:animRot>
                                        <p:animRot by="-240000">
                                          <p:cBhvr>
                                            <p:cTn id="33" dur="2" fill="hold">
                                              <p:stCondLst>
                                                <p:cond delay="1778"/>
                                              </p:stCondLst>
                                            </p:cTn>
                                            <p:tgtEl>
                                              <p:spTgt spid="10"/>
                                            </p:tgtEl>
                                            <p:attrNameLst>
                                              <p:attrName>r</p:attrName>
                                            </p:attrNameLst>
                                          </p:cBhvr>
                                        </p:animRot>
                                        <p:animRot by="120000">
                                          <p:cBhvr>
                                            <p:cTn id="34" dur="2" fill="hold">
                                              <p:stCondLst>
                                                <p:cond delay="2999"/>
                                              </p:stCondLst>
                                            </p:cTn>
                                            <p:tgtEl>
                                              <p:spTgt spid="10"/>
                                            </p:tgtEl>
                                            <p:attrNameLst>
                                              <p:attrName>r</p:attrName>
                                            </p:attrNameLst>
                                          </p:cBhvr>
                                        </p:animRot>
                                      </p:childTnLst>
                                    </p:cTn>
                                  </p:par>
                                  <p:par>
                                    <p:cTn id="35" presetID="32" presetClass="emph" presetSubtype="0" fill="hold" grpId="1" nodeType="withEffect">
                                      <p:stCondLst>
                                        <p:cond delay="0"/>
                                      </p:stCondLst>
                                      <p:childTnLst>
                                        <p:animRot by="120000">
                                          <p:cBhvr>
                                            <p:cTn id="36" dur="1" fill="hold">
                                              <p:stCondLst>
                                                <p:cond delay="0"/>
                                              </p:stCondLst>
                                            </p:cTn>
                                            <p:tgtEl>
                                              <p:spTgt spid="11"/>
                                            </p:tgtEl>
                                            <p:attrNameLst>
                                              <p:attrName>r</p:attrName>
                                            </p:attrNameLst>
                                          </p:cBhvr>
                                        </p:animRot>
                                        <p:animRot by="-240000">
                                          <p:cBhvr>
                                            <p:cTn id="37" dur="2" fill="hold">
                                              <p:stCondLst>
                                                <p:cond delay="593"/>
                                              </p:stCondLst>
                                            </p:cTn>
                                            <p:tgtEl>
                                              <p:spTgt spid="11"/>
                                            </p:tgtEl>
                                            <p:attrNameLst>
                                              <p:attrName>r</p:attrName>
                                            </p:attrNameLst>
                                          </p:cBhvr>
                                        </p:animRot>
                                        <p:animRot by="240000">
                                          <p:cBhvr>
                                            <p:cTn id="38" dur="2" fill="hold">
                                              <p:stCondLst>
                                                <p:cond delay="1186"/>
                                              </p:stCondLst>
                                            </p:cTn>
                                            <p:tgtEl>
                                              <p:spTgt spid="11"/>
                                            </p:tgtEl>
                                            <p:attrNameLst>
                                              <p:attrName>r</p:attrName>
                                            </p:attrNameLst>
                                          </p:cBhvr>
                                        </p:animRot>
                                        <p:animRot by="-240000">
                                          <p:cBhvr>
                                            <p:cTn id="39" dur="2" fill="hold">
                                              <p:stCondLst>
                                                <p:cond delay="1778"/>
                                              </p:stCondLst>
                                            </p:cTn>
                                            <p:tgtEl>
                                              <p:spTgt spid="11"/>
                                            </p:tgtEl>
                                            <p:attrNameLst>
                                              <p:attrName>r</p:attrName>
                                            </p:attrNameLst>
                                          </p:cBhvr>
                                        </p:animRot>
                                        <p:animRot by="120000">
                                          <p:cBhvr>
                                            <p:cTn id="40" dur="2" fill="hold">
                                              <p:stCondLst>
                                                <p:cond delay="2999"/>
                                              </p:stCondLst>
                                            </p:cTn>
                                            <p:tgtEl>
                                              <p:spTgt spid="11"/>
                                            </p:tgtEl>
                                            <p:attrNameLst>
                                              <p:attrName>r</p:attrName>
                                            </p:attrNameLst>
                                          </p:cBhvr>
                                        </p:animRot>
                                      </p:childTnLst>
                                    </p:cTn>
                                  </p:par>
                                  <p:par>
                                    <p:cTn id="41" presetID="32" presetClass="emph" presetSubtype="0" fill="hold" grpId="1" nodeType="withEffect">
                                      <p:stCondLst>
                                        <p:cond delay="0"/>
                                      </p:stCondLst>
                                      <p:childTnLst>
                                        <p:animRot by="120000">
                                          <p:cBhvr>
                                            <p:cTn id="42" dur="1" fill="hold">
                                              <p:stCondLst>
                                                <p:cond delay="0"/>
                                              </p:stCondLst>
                                            </p:cTn>
                                            <p:tgtEl>
                                              <p:spTgt spid="12"/>
                                            </p:tgtEl>
                                            <p:attrNameLst>
                                              <p:attrName>r</p:attrName>
                                            </p:attrNameLst>
                                          </p:cBhvr>
                                        </p:animRot>
                                        <p:animRot by="-240000">
                                          <p:cBhvr>
                                            <p:cTn id="43" dur="2" fill="hold">
                                              <p:stCondLst>
                                                <p:cond delay="593"/>
                                              </p:stCondLst>
                                            </p:cTn>
                                            <p:tgtEl>
                                              <p:spTgt spid="12"/>
                                            </p:tgtEl>
                                            <p:attrNameLst>
                                              <p:attrName>r</p:attrName>
                                            </p:attrNameLst>
                                          </p:cBhvr>
                                        </p:animRot>
                                        <p:animRot by="240000">
                                          <p:cBhvr>
                                            <p:cTn id="44" dur="2" fill="hold">
                                              <p:stCondLst>
                                                <p:cond delay="1186"/>
                                              </p:stCondLst>
                                            </p:cTn>
                                            <p:tgtEl>
                                              <p:spTgt spid="12"/>
                                            </p:tgtEl>
                                            <p:attrNameLst>
                                              <p:attrName>r</p:attrName>
                                            </p:attrNameLst>
                                          </p:cBhvr>
                                        </p:animRot>
                                        <p:animRot by="-240000">
                                          <p:cBhvr>
                                            <p:cTn id="45" dur="2" fill="hold">
                                              <p:stCondLst>
                                                <p:cond delay="1778"/>
                                              </p:stCondLst>
                                            </p:cTn>
                                            <p:tgtEl>
                                              <p:spTgt spid="12"/>
                                            </p:tgtEl>
                                            <p:attrNameLst>
                                              <p:attrName>r</p:attrName>
                                            </p:attrNameLst>
                                          </p:cBhvr>
                                        </p:animRot>
                                        <p:animRot by="120000">
                                          <p:cBhvr>
                                            <p:cTn id="46" dur="2" fill="hold">
                                              <p:stCondLst>
                                                <p:cond delay="2999"/>
                                              </p:stCondLst>
                                            </p:cTn>
                                            <p:tgtEl>
                                              <p:spTgt spid="12"/>
                                            </p:tgtEl>
                                            <p:attrNameLst>
                                              <p:attrName>r</p:attrName>
                                            </p:attrNameLst>
                                          </p:cBhvr>
                                        </p:animRot>
                                      </p:childTnLst>
                                    </p:cTn>
                                  </p:par>
                                  <p:par>
                                    <p:cTn id="47" presetID="32" presetClass="emph" presetSubtype="0" fill="hold" grpId="1" nodeType="withEffect">
                                      <p:stCondLst>
                                        <p:cond delay="0"/>
                                      </p:stCondLst>
                                      <p:childTnLst>
                                        <p:animRot by="120000">
                                          <p:cBhvr>
                                            <p:cTn id="48" dur="1" fill="hold">
                                              <p:stCondLst>
                                                <p:cond delay="0"/>
                                              </p:stCondLst>
                                            </p:cTn>
                                            <p:tgtEl>
                                              <p:spTgt spid="13"/>
                                            </p:tgtEl>
                                            <p:attrNameLst>
                                              <p:attrName>r</p:attrName>
                                            </p:attrNameLst>
                                          </p:cBhvr>
                                        </p:animRot>
                                        <p:animRot by="-240000">
                                          <p:cBhvr>
                                            <p:cTn id="49" dur="2" fill="hold">
                                              <p:stCondLst>
                                                <p:cond delay="593"/>
                                              </p:stCondLst>
                                            </p:cTn>
                                            <p:tgtEl>
                                              <p:spTgt spid="13"/>
                                            </p:tgtEl>
                                            <p:attrNameLst>
                                              <p:attrName>r</p:attrName>
                                            </p:attrNameLst>
                                          </p:cBhvr>
                                        </p:animRot>
                                        <p:animRot by="240000">
                                          <p:cBhvr>
                                            <p:cTn id="50" dur="2" fill="hold">
                                              <p:stCondLst>
                                                <p:cond delay="1186"/>
                                              </p:stCondLst>
                                            </p:cTn>
                                            <p:tgtEl>
                                              <p:spTgt spid="13"/>
                                            </p:tgtEl>
                                            <p:attrNameLst>
                                              <p:attrName>r</p:attrName>
                                            </p:attrNameLst>
                                          </p:cBhvr>
                                        </p:animRot>
                                        <p:animRot by="-240000">
                                          <p:cBhvr>
                                            <p:cTn id="51" dur="2" fill="hold">
                                              <p:stCondLst>
                                                <p:cond delay="1778"/>
                                              </p:stCondLst>
                                            </p:cTn>
                                            <p:tgtEl>
                                              <p:spTgt spid="13"/>
                                            </p:tgtEl>
                                            <p:attrNameLst>
                                              <p:attrName>r</p:attrName>
                                            </p:attrNameLst>
                                          </p:cBhvr>
                                        </p:animRot>
                                        <p:animRot by="120000">
                                          <p:cBhvr>
                                            <p:cTn id="52" dur="2" fill="hold">
                                              <p:stCondLst>
                                                <p:cond delay="2999"/>
                                              </p:stCondLst>
                                            </p:cTn>
                                            <p:tgtEl>
                                              <p:spTgt spid="13"/>
                                            </p:tgtEl>
                                            <p:attrNameLst>
                                              <p:attrName>r</p:attrName>
                                            </p:attrNameLst>
                                          </p:cBhvr>
                                        </p:animRot>
                                      </p:childTnLst>
                                    </p:cTn>
                                  </p:par>
                                  <p:par>
                                    <p:cTn id="53" presetID="2" presetClass="entr" presetSubtype="9" accel="4000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3000" fill="hold"/>
                                            <p:tgtEl>
                                              <p:spTgt spid="27"/>
                                            </p:tgtEl>
                                            <p:attrNameLst>
                                              <p:attrName>ppt_x</p:attrName>
                                            </p:attrNameLst>
                                          </p:cBhvr>
                                          <p:tavLst>
                                            <p:tav tm="0">
                                              <p:val>
                                                <p:strVal val="0-#ppt_w/2"/>
                                              </p:val>
                                            </p:tav>
                                            <p:tav tm="100000">
                                              <p:val>
                                                <p:strVal val="#ppt_x"/>
                                              </p:val>
                                            </p:tav>
                                          </p:tavLst>
                                        </p:anim>
                                        <p:anim calcmode="lin" valueType="num">
                                          <p:cBhvr additive="base">
                                            <p:cTn id="56" dur="3000" fill="hold"/>
                                            <p:tgtEl>
                                              <p:spTgt spid="27"/>
                                            </p:tgtEl>
                                            <p:attrNameLst>
                                              <p:attrName>ppt_y</p:attrName>
                                            </p:attrNameLst>
                                          </p:cBhvr>
                                          <p:tavLst>
                                            <p:tav tm="0">
                                              <p:val>
                                                <p:strVal val="0-#ppt_h/2"/>
                                              </p:val>
                                            </p:tav>
                                            <p:tav tm="100000">
                                              <p:val>
                                                <p:strVal val="#ppt_y"/>
                                              </p:val>
                                            </p:tav>
                                          </p:tavLst>
                                        </p:anim>
                                      </p:childTnLst>
                                    </p:cTn>
                                  </p:par>
                                  <p:par>
                                    <p:cTn id="57" presetID="32" presetClass="emph" presetSubtype="0" fill="hold" grpId="1" nodeType="withEffect">
                                      <p:stCondLst>
                                        <p:cond delay="0"/>
                                      </p:stCondLst>
                                      <p:childTnLst>
                                        <p:animRot by="120000">
                                          <p:cBhvr>
                                            <p:cTn id="58" dur="1" fill="hold">
                                              <p:stCondLst>
                                                <p:cond delay="0"/>
                                              </p:stCondLst>
                                            </p:cTn>
                                            <p:tgtEl>
                                              <p:spTgt spid="27"/>
                                            </p:tgtEl>
                                            <p:attrNameLst>
                                              <p:attrName>r</p:attrName>
                                            </p:attrNameLst>
                                          </p:cBhvr>
                                        </p:animRot>
                                        <p:animRot by="-240000">
                                          <p:cBhvr>
                                            <p:cTn id="59" dur="2" fill="hold">
                                              <p:stCondLst>
                                                <p:cond delay="593"/>
                                              </p:stCondLst>
                                            </p:cTn>
                                            <p:tgtEl>
                                              <p:spTgt spid="27"/>
                                            </p:tgtEl>
                                            <p:attrNameLst>
                                              <p:attrName>r</p:attrName>
                                            </p:attrNameLst>
                                          </p:cBhvr>
                                        </p:animRot>
                                        <p:animRot by="240000">
                                          <p:cBhvr>
                                            <p:cTn id="60" dur="2" fill="hold">
                                              <p:stCondLst>
                                                <p:cond delay="1186"/>
                                              </p:stCondLst>
                                            </p:cTn>
                                            <p:tgtEl>
                                              <p:spTgt spid="27"/>
                                            </p:tgtEl>
                                            <p:attrNameLst>
                                              <p:attrName>r</p:attrName>
                                            </p:attrNameLst>
                                          </p:cBhvr>
                                        </p:animRot>
                                        <p:animRot by="-240000">
                                          <p:cBhvr>
                                            <p:cTn id="61" dur="2" fill="hold">
                                              <p:stCondLst>
                                                <p:cond delay="1778"/>
                                              </p:stCondLst>
                                            </p:cTn>
                                            <p:tgtEl>
                                              <p:spTgt spid="27"/>
                                            </p:tgtEl>
                                            <p:attrNameLst>
                                              <p:attrName>r</p:attrName>
                                            </p:attrNameLst>
                                          </p:cBhvr>
                                        </p:animRot>
                                        <p:animRot by="120000">
                                          <p:cBhvr>
                                            <p:cTn id="62" dur="2" fill="hold">
                                              <p:stCondLst>
                                                <p:cond delay="2999"/>
                                              </p:stCondLst>
                                            </p:cTn>
                                            <p:tgtEl>
                                              <p:spTgt spid="27"/>
                                            </p:tgtEl>
                                            <p:attrNameLst>
                                              <p:attrName>r</p:attrName>
                                            </p:attrNameLst>
                                          </p:cBhvr>
                                        </p:animRot>
                                      </p:childTnLst>
                                    </p:cTn>
                                  </p:par>
                                  <p:par>
                                    <p:cTn id="63" presetID="2" presetClass="entr" presetSubtype="9" accel="4000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3000" fill="hold"/>
                                            <p:tgtEl>
                                              <p:spTgt spid="26"/>
                                            </p:tgtEl>
                                            <p:attrNameLst>
                                              <p:attrName>ppt_x</p:attrName>
                                            </p:attrNameLst>
                                          </p:cBhvr>
                                          <p:tavLst>
                                            <p:tav tm="0">
                                              <p:val>
                                                <p:strVal val="0-#ppt_w/2"/>
                                              </p:val>
                                            </p:tav>
                                            <p:tav tm="100000">
                                              <p:val>
                                                <p:strVal val="#ppt_x"/>
                                              </p:val>
                                            </p:tav>
                                          </p:tavLst>
                                        </p:anim>
                                        <p:anim calcmode="lin" valueType="num">
                                          <p:cBhvr additive="base">
                                            <p:cTn id="66" dur="3000" fill="hold"/>
                                            <p:tgtEl>
                                              <p:spTgt spid="26"/>
                                            </p:tgtEl>
                                            <p:attrNameLst>
                                              <p:attrName>ppt_y</p:attrName>
                                            </p:attrNameLst>
                                          </p:cBhvr>
                                          <p:tavLst>
                                            <p:tav tm="0">
                                              <p:val>
                                                <p:strVal val="0-#ppt_h/2"/>
                                              </p:val>
                                            </p:tav>
                                            <p:tav tm="100000">
                                              <p:val>
                                                <p:strVal val="#ppt_y"/>
                                              </p:val>
                                            </p:tav>
                                          </p:tavLst>
                                        </p:anim>
                                      </p:childTnLst>
                                    </p:cTn>
                                  </p:par>
                                  <p:par>
                                    <p:cTn id="67" presetID="32" presetClass="emph" presetSubtype="0" fill="hold" grpId="1" nodeType="withEffect">
                                      <p:stCondLst>
                                        <p:cond delay="0"/>
                                      </p:stCondLst>
                                      <p:childTnLst>
                                        <p:animRot by="120000">
                                          <p:cBhvr>
                                            <p:cTn id="68" dur="1" fill="hold">
                                              <p:stCondLst>
                                                <p:cond delay="0"/>
                                              </p:stCondLst>
                                            </p:cTn>
                                            <p:tgtEl>
                                              <p:spTgt spid="26"/>
                                            </p:tgtEl>
                                            <p:attrNameLst>
                                              <p:attrName>r</p:attrName>
                                            </p:attrNameLst>
                                          </p:cBhvr>
                                        </p:animRot>
                                        <p:animRot by="-240000">
                                          <p:cBhvr>
                                            <p:cTn id="69" dur="2" fill="hold">
                                              <p:stCondLst>
                                                <p:cond delay="593"/>
                                              </p:stCondLst>
                                            </p:cTn>
                                            <p:tgtEl>
                                              <p:spTgt spid="26"/>
                                            </p:tgtEl>
                                            <p:attrNameLst>
                                              <p:attrName>r</p:attrName>
                                            </p:attrNameLst>
                                          </p:cBhvr>
                                        </p:animRot>
                                        <p:animRot by="240000">
                                          <p:cBhvr>
                                            <p:cTn id="70" dur="2" fill="hold">
                                              <p:stCondLst>
                                                <p:cond delay="1186"/>
                                              </p:stCondLst>
                                            </p:cTn>
                                            <p:tgtEl>
                                              <p:spTgt spid="26"/>
                                            </p:tgtEl>
                                            <p:attrNameLst>
                                              <p:attrName>r</p:attrName>
                                            </p:attrNameLst>
                                          </p:cBhvr>
                                        </p:animRot>
                                        <p:animRot by="-240000">
                                          <p:cBhvr>
                                            <p:cTn id="71" dur="2" fill="hold">
                                              <p:stCondLst>
                                                <p:cond delay="1778"/>
                                              </p:stCondLst>
                                            </p:cTn>
                                            <p:tgtEl>
                                              <p:spTgt spid="26"/>
                                            </p:tgtEl>
                                            <p:attrNameLst>
                                              <p:attrName>r</p:attrName>
                                            </p:attrNameLst>
                                          </p:cBhvr>
                                        </p:animRot>
                                        <p:animRot by="120000">
                                          <p:cBhvr>
                                            <p:cTn id="72" dur="2" fill="hold">
                                              <p:stCondLst>
                                                <p:cond delay="2999"/>
                                              </p:stCondLst>
                                            </p:cTn>
                                            <p:tgtEl>
                                              <p:spTgt spid="26"/>
                                            </p:tgtEl>
                                            <p:attrNameLst>
                                              <p:attrName>r</p:attrName>
                                            </p:attrNameLst>
                                          </p:cBhvr>
                                        </p:animRot>
                                      </p:childTnLst>
                                    </p:cTn>
                                  </p:par>
                                </p:childTnLst>
                              </p:cTn>
                            </p:par>
                          </p:childTnLst>
                        </p:cTn>
                      </p:par>
                      <p:par>
                        <p:cTn id="73" fill="hold">
                          <p:stCondLst>
                            <p:cond delay="indefinite"/>
                          </p:stCondLst>
                          <p:childTnLst>
                            <p:par>
                              <p:cTn id="74" fill="hold">
                                <p:stCondLst>
                                  <p:cond delay="0"/>
                                </p:stCondLst>
                                <p:childTnLst>
                                  <p:par>
                                    <p:cTn id="75" presetID="21" presetClass="entr" presetSubtype="1" fill="hold" grpId="0" nodeType="click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wheel(1)">
                                          <p:cBhvr>
                                            <p:cTn id="77" dur="2000"/>
                                            <p:tgtEl>
                                              <p:spTgt spid="4"/>
                                            </p:tgtEl>
                                          </p:cBhvr>
                                        </p:animEffect>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grpId="0"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heel(1)">
                                          <p:cBhvr>
                                            <p:cTn id="82" dur="2000"/>
                                            <p:tgtEl>
                                              <p:spTgt spid="15"/>
                                            </p:tgtEl>
                                          </p:cBhvr>
                                        </p:animEffect>
                                      </p:childTnLst>
                                    </p:cTn>
                                  </p:par>
                                </p:childTnLst>
                              </p:cTn>
                            </p:par>
                          </p:childTnLst>
                        </p:cTn>
                      </p:par>
                      <p:par>
                        <p:cTn id="83" fill="hold">
                          <p:stCondLst>
                            <p:cond delay="indefinite"/>
                          </p:stCondLst>
                          <p:childTnLst>
                            <p:par>
                              <p:cTn id="84" fill="hold">
                                <p:stCondLst>
                                  <p:cond delay="0"/>
                                </p:stCondLst>
                                <p:childTnLst>
                                  <p:par>
                                    <p:cTn id="85" presetID="21" presetClass="entr" presetSubtype="1"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wheel(1)">
                                          <p:cBhvr>
                                            <p:cTn id="87" dur="2000"/>
                                            <p:tgtEl>
                                              <p:spTgt spid="16"/>
                                            </p:tgtEl>
                                          </p:cBhvr>
                                        </p:animEffect>
                                      </p:childTnLst>
                                    </p:cTn>
                                  </p:par>
                                </p:childTnLst>
                              </p:cTn>
                            </p:par>
                          </p:childTnLst>
                        </p:cTn>
                      </p:par>
                      <p:par>
                        <p:cTn id="88" fill="hold">
                          <p:stCondLst>
                            <p:cond delay="indefinite"/>
                          </p:stCondLst>
                          <p:childTnLst>
                            <p:par>
                              <p:cTn id="89" fill="hold">
                                <p:stCondLst>
                                  <p:cond delay="0"/>
                                </p:stCondLst>
                                <p:childTnLst>
                                  <p:par>
                                    <p:cTn id="90" presetID="2" presetClass="entr" presetSubtype="2"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additive="base">
                                            <p:cTn id="92" dur="1000" fill="hold"/>
                                            <p:tgtEl>
                                              <p:spTgt spid="25"/>
                                            </p:tgtEl>
                                            <p:attrNameLst>
                                              <p:attrName>ppt_x</p:attrName>
                                            </p:attrNameLst>
                                          </p:cBhvr>
                                          <p:tavLst>
                                            <p:tav tm="0">
                                              <p:val>
                                                <p:strVal val="1+#ppt_w/2"/>
                                              </p:val>
                                            </p:tav>
                                            <p:tav tm="100000">
                                              <p:val>
                                                <p:strVal val="#ppt_x"/>
                                              </p:val>
                                            </p:tav>
                                          </p:tavLst>
                                        </p:anim>
                                        <p:anim calcmode="lin" valueType="num">
                                          <p:cBhvr additive="base">
                                            <p:cTn id="93" dur="1000" fill="hold"/>
                                            <p:tgtEl>
                                              <p:spTgt spid="25"/>
                                            </p:tgtEl>
                                            <p:attrNameLst>
                                              <p:attrName>ppt_y</p:attrName>
                                            </p:attrNameLst>
                                          </p:cBhvr>
                                          <p:tavLst>
                                            <p:tav tm="0">
                                              <p:val>
                                                <p:strVal val="#ppt_y"/>
                                              </p:val>
                                            </p:tav>
                                            <p:tav tm="100000">
                                              <p:val>
                                                <p:strVal val="#ppt_y"/>
                                              </p:val>
                                            </p:tav>
                                          </p:tavLst>
                                        </p:anim>
                                      </p:childTnLst>
                                    </p:cTn>
                                  </p:par>
                                  <p:par>
                                    <p:cTn id="94" presetID="2" presetClass="entr" presetSubtype="2" fill="hold" grpId="0" nodeType="withEffect">
                                      <p:stCondLst>
                                        <p:cond delay="0"/>
                                      </p:stCondLst>
                                      <p:childTnLst>
                                        <p:set>
                                          <p:cBhvr>
                                            <p:cTn id="95" dur="1" fill="hold">
                                              <p:stCondLst>
                                                <p:cond delay="0"/>
                                              </p:stCondLst>
                                            </p:cTn>
                                            <p:tgtEl>
                                              <p:spTgt spid="14"/>
                                            </p:tgtEl>
                                            <p:attrNameLst>
                                              <p:attrName>style.visibility</p:attrName>
                                            </p:attrNameLst>
                                          </p:cBhvr>
                                          <p:to>
                                            <p:strVal val="visible"/>
                                          </p:to>
                                        </p:set>
                                        <p:anim calcmode="lin" valueType="num">
                                          <p:cBhvr additive="base">
                                            <p:cTn id="96" dur="1000" fill="hold"/>
                                            <p:tgtEl>
                                              <p:spTgt spid="14"/>
                                            </p:tgtEl>
                                            <p:attrNameLst>
                                              <p:attrName>ppt_x</p:attrName>
                                            </p:attrNameLst>
                                          </p:cBhvr>
                                          <p:tavLst>
                                            <p:tav tm="0">
                                              <p:val>
                                                <p:strVal val="1+#ppt_w/2"/>
                                              </p:val>
                                            </p:tav>
                                            <p:tav tm="100000">
                                              <p:val>
                                                <p:strVal val="#ppt_x"/>
                                              </p:val>
                                            </p:tav>
                                          </p:tavLst>
                                        </p:anim>
                                        <p:anim calcmode="lin" valueType="num">
                                          <p:cBhvr additive="base">
                                            <p:cTn id="97" dur="1000" fill="hold"/>
                                            <p:tgtEl>
                                              <p:spTgt spid="14"/>
                                            </p:tgtEl>
                                            <p:attrNameLst>
                                              <p:attrName>ppt_y</p:attrName>
                                            </p:attrNameLst>
                                          </p:cBhvr>
                                          <p:tavLst>
                                            <p:tav tm="0">
                                              <p:val>
                                                <p:strVal val="#ppt_y"/>
                                              </p:val>
                                            </p:tav>
                                            <p:tav tm="100000">
                                              <p:val>
                                                <p:strVal val="#ppt_y"/>
                                              </p:val>
                                            </p:tav>
                                          </p:tavLst>
                                        </p:anim>
                                      </p:childTnLst>
                                    </p:cTn>
                                  </p:par>
                                  <p:par>
                                    <p:cTn id="98" presetID="2" presetClass="entr" presetSubtype="2" fill="hold" grpId="0" nodeType="with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additive="base">
                                            <p:cTn id="100" dur="1000" fill="hold"/>
                                            <p:tgtEl>
                                              <p:spTgt spid="18"/>
                                            </p:tgtEl>
                                            <p:attrNameLst>
                                              <p:attrName>ppt_x</p:attrName>
                                            </p:attrNameLst>
                                          </p:cBhvr>
                                          <p:tavLst>
                                            <p:tav tm="0">
                                              <p:val>
                                                <p:strVal val="1+#ppt_w/2"/>
                                              </p:val>
                                            </p:tav>
                                            <p:tav tm="100000">
                                              <p:val>
                                                <p:strVal val="#ppt_x"/>
                                              </p:val>
                                            </p:tav>
                                          </p:tavLst>
                                        </p:anim>
                                        <p:anim calcmode="lin" valueType="num">
                                          <p:cBhvr additive="base">
                                            <p:cTn id="101" dur="1000" fill="hold"/>
                                            <p:tgtEl>
                                              <p:spTgt spid="18"/>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1+#ppt_w/2"/>
                                              </p:val>
                                            </p:tav>
                                            <p:tav tm="100000">
                                              <p:val>
                                                <p:strVal val="#ppt_x"/>
                                              </p:val>
                                            </p:tav>
                                          </p:tavLst>
                                        </p:anim>
                                        <p:anim calcmode="lin" valueType="num">
                                          <p:cBhvr additive="base">
                                            <p:cTn id="105" dur="1000" fill="hold"/>
                                            <p:tgtEl>
                                              <p:spTgt spid="19"/>
                                            </p:tgtEl>
                                            <p:attrNameLst>
                                              <p:attrName>ppt_y</p:attrName>
                                            </p:attrNameLst>
                                          </p:cBhvr>
                                          <p:tavLst>
                                            <p:tav tm="0">
                                              <p:val>
                                                <p:strVal val="#ppt_y"/>
                                              </p:val>
                                            </p:tav>
                                            <p:tav tm="100000">
                                              <p:val>
                                                <p:strVal val="#ppt_y"/>
                                              </p:val>
                                            </p:tav>
                                          </p:tavLst>
                                        </p:anim>
                                      </p:childTnLst>
                                    </p:cTn>
                                  </p:par>
                                  <p:par>
                                    <p:cTn id="106" presetID="2" presetClass="entr" presetSubtype="2" fill="hold" grpId="0" nodeType="withEffect">
                                      <p:stCondLst>
                                        <p:cond delay="0"/>
                                      </p:stCondLst>
                                      <p:childTnLst>
                                        <p:set>
                                          <p:cBhvr>
                                            <p:cTn id="107" dur="1" fill="hold">
                                              <p:stCondLst>
                                                <p:cond delay="0"/>
                                              </p:stCondLst>
                                            </p:cTn>
                                            <p:tgtEl>
                                              <p:spTgt spid="20"/>
                                            </p:tgtEl>
                                            <p:attrNameLst>
                                              <p:attrName>style.visibility</p:attrName>
                                            </p:attrNameLst>
                                          </p:cBhvr>
                                          <p:to>
                                            <p:strVal val="visible"/>
                                          </p:to>
                                        </p:set>
                                        <p:anim calcmode="lin" valueType="num">
                                          <p:cBhvr additive="base">
                                            <p:cTn id="108" dur="1000" fill="hold"/>
                                            <p:tgtEl>
                                              <p:spTgt spid="20"/>
                                            </p:tgtEl>
                                            <p:attrNameLst>
                                              <p:attrName>ppt_x</p:attrName>
                                            </p:attrNameLst>
                                          </p:cBhvr>
                                          <p:tavLst>
                                            <p:tav tm="0">
                                              <p:val>
                                                <p:strVal val="1+#ppt_w/2"/>
                                              </p:val>
                                            </p:tav>
                                            <p:tav tm="100000">
                                              <p:val>
                                                <p:strVal val="#ppt_x"/>
                                              </p:val>
                                            </p:tav>
                                          </p:tavLst>
                                        </p:anim>
                                        <p:anim calcmode="lin" valueType="num">
                                          <p:cBhvr additive="base">
                                            <p:cTn id="109" dur="1000" fill="hold"/>
                                            <p:tgtEl>
                                              <p:spTgt spid="20"/>
                                            </p:tgtEl>
                                            <p:attrNameLst>
                                              <p:attrName>ppt_y</p:attrName>
                                            </p:attrNameLst>
                                          </p:cBhvr>
                                          <p:tavLst>
                                            <p:tav tm="0">
                                              <p:val>
                                                <p:strVal val="#ppt_y"/>
                                              </p:val>
                                            </p:tav>
                                            <p:tav tm="100000">
                                              <p:val>
                                                <p:strVal val="#ppt_y"/>
                                              </p:val>
                                            </p:tav>
                                          </p:tavLst>
                                        </p:anim>
                                      </p:childTnLst>
                                    </p:cTn>
                                  </p:par>
                                  <p:par>
                                    <p:cTn id="110" presetID="2" presetClass="entr" presetSubtype="2" fill="hold" grpId="0"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1+#ppt_w/2"/>
                                              </p:val>
                                            </p:tav>
                                            <p:tav tm="100000">
                                              <p:val>
                                                <p:strVal val="#ppt_x"/>
                                              </p:val>
                                            </p:tav>
                                          </p:tavLst>
                                        </p:anim>
                                        <p:anim calcmode="lin" valueType="num">
                                          <p:cBhvr additive="base">
                                            <p:cTn id="113" dur="1000" fill="hold"/>
                                            <p:tgtEl>
                                              <p:spTgt spid="21"/>
                                            </p:tgtEl>
                                            <p:attrNameLst>
                                              <p:attrName>ppt_y</p:attrName>
                                            </p:attrNameLst>
                                          </p:cBhvr>
                                          <p:tavLst>
                                            <p:tav tm="0">
                                              <p:val>
                                                <p:strVal val="#ppt_y"/>
                                              </p:val>
                                            </p:tav>
                                            <p:tav tm="100000">
                                              <p:val>
                                                <p:strVal val="#ppt_y"/>
                                              </p:val>
                                            </p:tav>
                                          </p:tavLst>
                                        </p:anim>
                                      </p:childTnLst>
                                    </p:cTn>
                                  </p:par>
                                  <p:par>
                                    <p:cTn id="114" presetID="2" presetClass="entr" presetSubtype="2" fill="hold" grpId="0" nodeType="withEffect">
                                      <p:stCondLst>
                                        <p:cond delay="0"/>
                                      </p:stCondLst>
                                      <p:childTnLst>
                                        <p:set>
                                          <p:cBhvr>
                                            <p:cTn id="115" dur="1" fill="hold">
                                              <p:stCondLst>
                                                <p:cond delay="0"/>
                                              </p:stCondLst>
                                            </p:cTn>
                                            <p:tgtEl>
                                              <p:spTgt spid="22"/>
                                            </p:tgtEl>
                                            <p:attrNameLst>
                                              <p:attrName>style.visibility</p:attrName>
                                            </p:attrNameLst>
                                          </p:cBhvr>
                                          <p:to>
                                            <p:strVal val="visible"/>
                                          </p:to>
                                        </p:set>
                                        <p:anim calcmode="lin" valueType="num">
                                          <p:cBhvr additive="base">
                                            <p:cTn id="116" dur="1000" fill="hold"/>
                                            <p:tgtEl>
                                              <p:spTgt spid="22"/>
                                            </p:tgtEl>
                                            <p:attrNameLst>
                                              <p:attrName>ppt_x</p:attrName>
                                            </p:attrNameLst>
                                          </p:cBhvr>
                                          <p:tavLst>
                                            <p:tav tm="0">
                                              <p:val>
                                                <p:strVal val="1+#ppt_w/2"/>
                                              </p:val>
                                            </p:tav>
                                            <p:tav tm="100000">
                                              <p:val>
                                                <p:strVal val="#ppt_x"/>
                                              </p:val>
                                            </p:tav>
                                          </p:tavLst>
                                        </p:anim>
                                        <p:anim calcmode="lin" valueType="num">
                                          <p:cBhvr additive="base">
                                            <p:cTn id="117" dur="1000" fill="hold"/>
                                            <p:tgtEl>
                                              <p:spTgt spid="22"/>
                                            </p:tgtEl>
                                            <p:attrNameLst>
                                              <p:attrName>ppt_y</p:attrName>
                                            </p:attrNameLst>
                                          </p:cBhvr>
                                          <p:tavLst>
                                            <p:tav tm="0">
                                              <p:val>
                                                <p:strVal val="#ppt_y"/>
                                              </p:val>
                                            </p:tav>
                                            <p:tav tm="100000">
                                              <p:val>
                                                <p:strVal val="#ppt_y"/>
                                              </p:val>
                                            </p:tav>
                                          </p:tavLst>
                                        </p:anim>
                                      </p:childTnLst>
                                    </p:cTn>
                                  </p:par>
                                  <p:par>
                                    <p:cTn id="118" presetID="2" presetClass="entr" presetSubtype="2" fill="hold" grpId="0" nodeType="withEffect">
                                      <p:stCondLst>
                                        <p:cond delay="0"/>
                                      </p:stCondLst>
                                      <p:childTnLst>
                                        <p:set>
                                          <p:cBhvr>
                                            <p:cTn id="119" dur="1" fill="hold">
                                              <p:stCondLst>
                                                <p:cond delay="0"/>
                                              </p:stCondLst>
                                            </p:cTn>
                                            <p:tgtEl>
                                              <p:spTgt spid="23"/>
                                            </p:tgtEl>
                                            <p:attrNameLst>
                                              <p:attrName>style.visibility</p:attrName>
                                            </p:attrNameLst>
                                          </p:cBhvr>
                                          <p:to>
                                            <p:strVal val="visible"/>
                                          </p:to>
                                        </p:set>
                                        <p:anim calcmode="lin" valueType="num">
                                          <p:cBhvr additive="base">
                                            <p:cTn id="120" dur="1000" fill="hold"/>
                                            <p:tgtEl>
                                              <p:spTgt spid="23"/>
                                            </p:tgtEl>
                                            <p:attrNameLst>
                                              <p:attrName>ppt_x</p:attrName>
                                            </p:attrNameLst>
                                          </p:cBhvr>
                                          <p:tavLst>
                                            <p:tav tm="0">
                                              <p:val>
                                                <p:strVal val="1+#ppt_w/2"/>
                                              </p:val>
                                            </p:tav>
                                            <p:tav tm="100000">
                                              <p:val>
                                                <p:strVal val="#ppt_x"/>
                                              </p:val>
                                            </p:tav>
                                          </p:tavLst>
                                        </p:anim>
                                        <p:anim calcmode="lin" valueType="num">
                                          <p:cBhvr additive="base">
                                            <p:cTn id="121" dur="1000" fill="hold"/>
                                            <p:tgtEl>
                                              <p:spTgt spid="23"/>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24"/>
                                            </p:tgtEl>
                                            <p:attrNameLst>
                                              <p:attrName>style.visibility</p:attrName>
                                            </p:attrNameLst>
                                          </p:cBhvr>
                                          <p:to>
                                            <p:strVal val="visible"/>
                                          </p:to>
                                        </p:set>
                                        <p:anim calcmode="lin" valueType="num">
                                          <p:cBhvr additive="base">
                                            <p:cTn id="124" dur="1000" fill="hold"/>
                                            <p:tgtEl>
                                              <p:spTgt spid="24"/>
                                            </p:tgtEl>
                                            <p:attrNameLst>
                                              <p:attrName>ppt_x</p:attrName>
                                            </p:attrNameLst>
                                          </p:cBhvr>
                                          <p:tavLst>
                                            <p:tav tm="0">
                                              <p:val>
                                                <p:strVal val="1+#ppt_w/2"/>
                                              </p:val>
                                            </p:tav>
                                            <p:tav tm="100000">
                                              <p:val>
                                                <p:strVal val="#ppt_x"/>
                                              </p:val>
                                            </p:tav>
                                          </p:tavLst>
                                        </p:anim>
                                        <p:anim calcmode="lin" valueType="num">
                                          <p:cBhvr additive="base">
                                            <p:cTn id="125"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0" grpId="1" animBg="1"/>
          <p:bldP spid="11" grpId="0" animBg="1"/>
          <p:bldP spid="11" grpId="1" animBg="1"/>
          <p:bldP spid="12" grpId="0" animBg="1"/>
          <p:bldP spid="12" grpId="1" animBg="1"/>
          <p:bldP spid="13" grpId="0" animBg="1"/>
          <p:bldP spid="13" grpId="1" animBg="1"/>
          <p:bldP spid="4" grpId="0" animBg="1"/>
          <p:bldP spid="15" grpId="0" animBg="1"/>
          <p:bldP spid="16" grpId="0" animBg="1"/>
          <p:bldP spid="14" grpId="0" animBg="1"/>
          <p:bldP spid="18" grpId="0" animBg="1"/>
          <p:bldP spid="19" grpId="0" animBg="1"/>
          <p:bldP spid="20" grpId="0" animBg="1"/>
          <p:bldP spid="21" grpId="0" animBg="1"/>
          <p:bldP spid="22" grpId="0" animBg="1"/>
          <p:bldP spid="23" grpId="0" animBg="1"/>
          <p:bldP spid="24" grpId="0" animBg="1"/>
          <p:bldP spid="25" grpId="0" animBg="1"/>
          <p:bldP spid="26" grpId="0" animBg="1"/>
          <p:bldP spid="26" grpId="1" animBg="1"/>
          <p:bldP spid="27" grpId="0" animBg="1"/>
          <p:bldP spid="27" grpId="1"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BDF26ABE-099B-444C-BEC8-7AF6EBAC1BC4}"/>
              </a:ext>
            </a:extLst>
          </p:cNvPr>
          <p:cNvPicPr>
            <a:picLocks noChangeAspect="1"/>
          </p:cNvPicPr>
          <p:nvPr/>
        </p:nvPicPr>
        <p:blipFill rotWithShape="1">
          <a:blip r:embed="rId2">
            <a:extLst>
              <a:ext uri="{28A0092B-C50C-407E-A947-70E740481C1C}">
                <a14:useLocalDpi xmlns:a14="http://schemas.microsoft.com/office/drawing/2010/main" val="0"/>
              </a:ext>
            </a:extLst>
          </a:blip>
          <a:srcRect l="38240" t="27595" r="40300" b="27464"/>
          <a:stretch/>
        </p:blipFill>
        <p:spPr>
          <a:xfrm>
            <a:off x="5831532" y="91113"/>
            <a:ext cx="6250945" cy="6675773"/>
          </a:xfrm>
          <a:prstGeom prst="rect">
            <a:avLst/>
          </a:prstGeom>
          <a:ln w="28575" cap="sq" cmpd="thickThin">
            <a:solidFill>
              <a:schemeClr val="tx1"/>
            </a:solidFill>
            <a:prstDash val="solid"/>
            <a:miter lim="800000"/>
          </a:ln>
          <a:effectLst>
            <a:innerShdw blurRad="76200">
              <a:srgbClr val="000000"/>
            </a:innerShdw>
          </a:effectLst>
        </p:spPr>
      </p:pic>
      <p:sp>
        <p:nvSpPr>
          <p:cNvPr id="3" name="فقاعة الكلام: مستطيلة 2">
            <a:extLst>
              <a:ext uri="{FF2B5EF4-FFF2-40B4-BE49-F238E27FC236}">
                <a16:creationId xmlns:a16="http://schemas.microsoft.com/office/drawing/2014/main" id="{112966C3-8F07-43D4-BC50-EDE5B1088701}"/>
              </a:ext>
            </a:extLst>
          </p:cNvPr>
          <p:cNvSpPr/>
          <p:nvPr/>
        </p:nvSpPr>
        <p:spPr>
          <a:xfrm>
            <a:off x="109523" y="101905"/>
            <a:ext cx="2281560" cy="577048"/>
          </a:xfrm>
          <a:prstGeom prst="wedgeRectCallout">
            <a:avLst>
              <a:gd name="adj1" fmla="val -23358"/>
              <a:gd name="adj2" fmla="val 116611"/>
            </a:avLst>
          </a:prstGeom>
          <a:solidFill>
            <a:schemeClr val="bg1">
              <a:lumMod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solidFill>
                  <a:schemeClr val="tx1"/>
                </a:solidFill>
                <a:latin typeface="MV Boli" panose="02000500030200090000" pitchFamily="2" charset="0"/>
                <a:cs typeface="MV Boli" panose="02000500030200090000" pitchFamily="2" charset="0"/>
              </a:rPr>
              <a:t>Scan</a:t>
            </a:r>
            <a:endParaRPr lang="ar-SA" sz="2400" b="1" dirty="0">
              <a:solidFill>
                <a:schemeClr val="tx1"/>
              </a:solidFill>
              <a:latin typeface="MV Boli" panose="02000500030200090000" pitchFamily="2" charset="0"/>
            </a:endParaRPr>
          </a:p>
        </p:txBody>
      </p:sp>
      <p:sp>
        <p:nvSpPr>
          <p:cNvPr id="4" name="فقاعة الكلام: بيضاوية 3">
            <a:extLst>
              <a:ext uri="{FF2B5EF4-FFF2-40B4-BE49-F238E27FC236}">
                <a16:creationId xmlns:a16="http://schemas.microsoft.com/office/drawing/2014/main" id="{A0B6C79B-2C9E-415C-B5EE-846185315856}"/>
              </a:ext>
            </a:extLst>
          </p:cNvPr>
          <p:cNvSpPr/>
          <p:nvPr/>
        </p:nvSpPr>
        <p:spPr>
          <a:xfrm>
            <a:off x="3006705" y="771072"/>
            <a:ext cx="2209205" cy="1583022"/>
          </a:xfrm>
          <a:prstGeom prst="wedgeEllipseCallout">
            <a:avLst>
              <a:gd name="adj1" fmla="val 33759"/>
              <a:gd name="adj2" fmla="val 90313"/>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i="1" dirty="0">
                <a:solidFill>
                  <a:schemeClr val="tx1"/>
                </a:solidFill>
                <a:latin typeface="MV Boli" panose="02000500030200090000" pitchFamily="2" charset="0"/>
                <a:cs typeface="MV Boli" panose="02000500030200090000" pitchFamily="2" charset="0"/>
              </a:rPr>
              <a:t>New words</a:t>
            </a:r>
            <a:endParaRPr lang="ar-SA" sz="3200" b="1" dirty="0">
              <a:solidFill>
                <a:schemeClr val="tx1"/>
              </a:solidFill>
              <a:latin typeface="MV Boli" panose="02000500030200090000" pitchFamily="2" charset="0"/>
            </a:endParaRPr>
          </a:p>
        </p:txBody>
      </p:sp>
      <p:sp>
        <p:nvSpPr>
          <p:cNvPr id="5" name="فقاعة الكلام: بيضاوية 4">
            <a:extLst>
              <a:ext uri="{FF2B5EF4-FFF2-40B4-BE49-F238E27FC236}">
                <a16:creationId xmlns:a16="http://schemas.microsoft.com/office/drawing/2014/main" id="{88A30510-5960-47ED-9A0F-E13CF155E166}"/>
              </a:ext>
            </a:extLst>
          </p:cNvPr>
          <p:cNvSpPr/>
          <p:nvPr/>
        </p:nvSpPr>
        <p:spPr>
          <a:xfrm>
            <a:off x="556084" y="2714017"/>
            <a:ext cx="4204023" cy="1787769"/>
          </a:xfrm>
          <a:prstGeom prst="wedgeEllipseCallout">
            <a:avLst>
              <a:gd name="adj1" fmla="val 35905"/>
              <a:gd name="adj2" fmla="val 134443"/>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b="1" dirty="0">
                <a:solidFill>
                  <a:schemeClr val="tx1"/>
                </a:solidFill>
                <a:latin typeface="MV Boli" panose="02000500030200090000" pitchFamily="2" charset="0"/>
                <a:cs typeface="MV Boli" panose="02000500030200090000" pitchFamily="2" charset="0"/>
              </a:rPr>
              <a:t>underline</a:t>
            </a:r>
          </a:p>
          <a:p>
            <a:pPr algn="l"/>
            <a:r>
              <a:rPr lang="en-US" b="1" dirty="0">
                <a:solidFill>
                  <a:schemeClr val="tx1"/>
                </a:solidFill>
                <a:latin typeface="MV Boli" panose="02000500030200090000" pitchFamily="2" charset="0"/>
                <a:cs typeface="MV Boli" panose="02000500030200090000" pitchFamily="2" charset="0"/>
              </a:rPr>
              <a:t>the sentences that express the unhappy or</a:t>
            </a:r>
          </a:p>
          <a:p>
            <a:pPr algn="l"/>
            <a:r>
              <a:rPr lang="en-US" b="1" dirty="0">
                <a:solidFill>
                  <a:schemeClr val="tx1"/>
                </a:solidFill>
                <a:latin typeface="MV Boli" panose="02000500030200090000" pitchFamily="2" charset="0"/>
                <a:cs typeface="MV Boli" panose="02000500030200090000" pitchFamily="2" charset="0"/>
              </a:rPr>
              <a:t>happy endings.</a:t>
            </a:r>
            <a:endParaRPr lang="ar-SA" sz="3200" b="1" dirty="0">
              <a:solidFill>
                <a:schemeClr val="tx1"/>
              </a:solidFill>
              <a:latin typeface="MV Boli" panose="02000500030200090000" pitchFamily="2" charset="0"/>
            </a:endParaRPr>
          </a:p>
        </p:txBody>
      </p:sp>
    </p:spTree>
    <p:extLst>
      <p:ext uri="{BB962C8B-B14F-4D97-AF65-F5344CB8AC3E}">
        <p14:creationId xmlns:p14="http://schemas.microsoft.com/office/powerpoint/2010/main" val="10047447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childTnLst>
                                        <p:animRot by="120000">
                                          <p:cBhvr>
                                            <p:cTn id="6" dur="250" fill="hold">
                                              <p:stCondLst>
                                                <p:cond delay="0"/>
                                              </p:stCondLst>
                                            </p:cTn>
                                            <p:tgtEl>
                                              <p:spTgt spid="3"/>
                                            </p:tgtEl>
                                            <p:attrNameLst>
                                              <p:attrName>r</p:attrName>
                                            </p:attrNameLst>
                                          </p:cBhvr>
                                        </p:animRot>
                                        <p:animRot by="-240000">
                                          <p:cBhvr>
                                            <p:cTn id="7" dur="500" fill="hold">
                                              <p:stCondLst>
                                                <p:cond delay="500"/>
                                              </p:stCondLst>
                                            </p:cTn>
                                            <p:tgtEl>
                                              <p:spTgt spid="3"/>
                                            </p:tgtEl>
                                            <p:attrNameLst>
                                              <p:attrName>r</p:attrName>
                                            </p:attrNameLst>
                                          </p:cBhvr>
                                        </p:animRot>
                                        <p:animRot by="240000">
                                          <p:cBhvr>
                                            <p:cTn id="8" dur="500" fill="hold">
                                              <p:stCondLst>
                                                <p:cond delay="1000"/>
                                              </p:stCondLst>
                                            </p:cTn>
                                            <p:tgtEl>
                                              <p:spTgt spid="3"/>
                                            </p:tgtEl>
                                            <p:attrNameLst>
                                              <p:attrName>r</p:attrName>
                                            </p:attrNameLst>
                                          </p:cBhvr>
                                        </p:animRot>
                                        <p:animRot by="-240000">
                                          <p:cBhvr>
                                            <p:cTn id="9" dur="500" fill="hold">
                                              <p:stCondLst>
                                                <p:cond delay="1500"/>
                                              </p:stCondLst>
                                            </p:cTn>
                                            <p:tgtEl>
                                              <p:spTgt spid="3"/>
                                            </p:tgtEl>
                                            <p:attrNameLst>
                                              <p:attrName>r</p:attrName>
                                            </p:attrNameLst>
                                          </p:cBhvr>
                                        </p:animRot>
                                        <p:animRot by="120000">
                                          <p:cBhvr>
                                            <p:cTn id="10" dur="500" fill="hold">
                                              <p:stCondLst>
                                                <p:cond delay="200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9" accel="40000" fill="hold" grpId="0" nodeType="clickEffect" p14:presetBounceEnd="60000">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14:bounceEnd="60000">
                                          <p:cBhvr additive="base">
                                            <p:cTn id="15" dur="3000" fill="hold"/>
                                            <p:tgtEl>
                                              <p:spTgt spid="4"/>
                                            </p:tgtEl>
                                            <p:attrNameLst>
                                              <p:attrName>ppt_x</p:attrName>
                                            </p:attrNameLst>
                                          </p:cBhvr>
                                          <p:tavLst>
                                            <p:tav tm="0">
                                              <p:val>
                                                <p:strVal val="0-#ppt_w/2"/>
                                              </p:val>
                                            </p:tav>
                                            <p:tav tm="100000">
                                              <p:val>
                                                <p:strVal val="#ppt_x"/>
                                              </p:val>
                                            </p:tav>
                                          </p:tavLst>
                                        </p:anim>
                                        <p:anim calcmode="lin" valueType="num" p14:bounceEnd="60000">
                                          <p:cBhvr additive="base">
                                            <p:cTn id="16" dur="30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9" accel="40000" fill="hold" grpId="0" nodeType="withEffect" p14:presetBounceEnd="60000">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14:bounceEnd="60000">
                                          <p:cBhvr additive="base">
                                            <p:cTn id="19" dur="3000" fill="hold"/>
                                            <p:tgtEl>
                                              <p:spTgt spid="5"/>
                                            </p:tgtEl>
                                            <p:attrNameLst>
                                              <p:attrName>ppt_x</p:attrName>
                                            </p:attrNameLst>
                                          </p:cBhvr>
                                          <p:tavLst>
                                            <p:tav tm="0">
                                              <p:val>
                                                <p:strVal val="0-#ppt_w/2"/>
                                              </p:val>
                                            </p:tav>
                                            <p:tav tm="100000">
                                              <p:val>
                                                <p:strVal val="#ppt_x"/>
                                              </p:val>
                                            </p:tav>
                                          </p:tavLst>
                                        </p:anim>
                                        <p:anim calcmode="lin" valueType="num" p14:bounceEnd="60000">
                                          <p:cBhvr additive="base">
                                            <p:cTn id="20" dur="3000" fill="hold"/>
                                            <p:tgtEl>
                                              <p:spTgt spid="5"/>
                                            </p:tgtEl>
                                            <p:attrNameLst>
                                              <p:attrName>ppt_y</p:attrName>
                                            </p:attrNameLst>
                                          </p:cBhvr>
                                          <p:tavLst>
                                            <p:tav tm="0">
                                              <p:val>
                                                <p:strVal val="0-#ppt_h/2"/>
                                              </p:val>
                                            </p:tav>
                                            <p:tav tm="100000">
                                              <p:val>
                                                <p:strVal val="#ppt_y"/>
                                              </p:val>
                                            </p:tav>
                                          </p:tavLst>
                                        </p:anim>
                                      </p:childTnLst>
                                    </p:cTn>
                                  </p:par>
                                  <p:par>
                                    <p:cTn id="21" presetID="32" presetClass="emph" presetSubtype="0" fill="hold" grpId="1" nodeType="withEffect">
                                      <p:stCondLst>
                                        <p:cond delay="0"/>
                                      </p:stCondLst>
                                      <p:childTnLst>
                                        <p:animRot by="120000">
                                          <p:cBhvr>
                                            <p:cTn id="22" dur="200" fill="hold">
                                              <p:stCondLst>
                                                <p:cond delay="0"/>
                                              </p:stCondLst>
                                            </p:cTn>
                                            <p:tgtEl>
                                              <p:spTgt spid="4"/>
                                            </p:tgtEl>
                                            <p:attrNameLst>
                                              <p:attrName>r</p:attrName>
                                            </p:attrNameLst>
                                          </p:cBhvr>
                                        </p:animRot>
                                        <p:animRot by="-240000">
                                          <p:cBhvr>
                                            <p:cTn id="23" dur="400" fill="hold">
                                              <p:stCondLst>
                                                <p:cond delay="400"/>
                                              </p:stCondLst>
                                            </p:cTn>
                                            <p:tgtEl>
                                              <p:spTgt spid="4"/>
                                            </p:tgtEl>
                                            <p:attrNameLst>
                                              <p:attrName>r</p:attrName>
                                            </p:attrNameLst>
                                          </p:cBhvr>
                                        </p:animRot>
                                        <p:animRot by="240000">
                                          <p:cBhvr>
                                            <p:cTn id="24" dur="400" fill="hold">
                                              <p:stCondLst>
                                                <p:cond delay="800"/>
                                              </p:stCondLst>
                                            </p:cTn>
                                            <p:tgtEl>
                                              <p:spTgt spid="4"/>
                                            </p:tgtEl>
                                            <p:attrNameLst>
                                              <p:attrName>r</p:attrName>
                                            </p:attrNameLst>
                                          </p:cBhvr>
                                        </p:animRot>
                                        <p:animRot by="-240000">
                                          <p:cBhvr>
                                            <p:cTn id="25" dur="400" fill="hold">
                                              <p:stCondLst>
                                                <p:cond delay="1200"/>
                                              </p:stCondLst>
                                            </p:cTn>
                                            <p:tgtEl>
                                              <p:spTgt spid="4"/>
                                            </p:tgtEl>
                                            <p:attrNameLst>
                                              <p:attrName>r</p:attrName>
                                            </p:attrNameLst>
                                          </p:cBhvr>
                                        </p:animRot>
                                        <p:animRot by="120000">
                                          <p:cBhvr>
                                            <p:cTn id="26" dur="400" fill="hold">
                                              <p:stCondLst>
                                                <p:cond delay="1600"/>
                                              </p:stCondLst>
                                            </p:cTn>
                                            <p:tgtEl>
                                              <p:spTgt spid="4"/>
                                            </p:tgtEl>
                                            <p:attrNameLst>
                                              <p:attrName>r</p:attrName>
                                            </p:attrNameLst>
                                          </p:cBhvr>
                                        </p:animRot>
                                      </p:childTnLst>
                                    </p:cTn>
                                  </p:par>
                                  <p:par>
                                    <p:cTn id="27" presetID="32" presetClass="emph" presetSubtype="0" fill="hold" grpId="1" nodeType="withEffect">
                                      <p:stCondLst>
                                        <p:cond delay="0"/>
                                      </p:stCondLst>
                                      <p:childTnLst>
                                        <p:animRot by="120000">
                                          <p:cBhvr>
                                            <p:cTn id="28" dur="200" fill="hold">
                                              <p:stCondLst>
                                                <p:cond delay="0"/>
                                              </p:stCondLst>
                                            </p:cTn>
                                            <p:tgtEl>
                                              <p:spTgt spid="5"/>
                                            </p:tgtEl>
                                            <p:attrNameLst>
                                              <p:attrName>r</p:attrName>
                                            </p:attrNameLst>
                                          </p:cBhvr>
                                        </p:animRot>
                                        <p:animRot by="-240000">
                                          <p:cBhvr>
                                            <p:cTn id="29" dur="400" fill="hold">
                                              <p:stCondLst>
                                                <p:cond delay="400"/>
                                              </p:stCondLst>
                                            </p:cTn>
                                            <p:tgtEl>
                                              <p:spTgt spid="5"/>
                                            </p:tgtEl>
                                            <p:attrNameLst>
                                              <p:attrName>r</p:attrName>
                                            </p:attrNameLst>
                                          </p:cBhvr>
                                        </p:animRot>
                                        <p:animRot by="240000">
                                          <p:cBhvr>
                                            <p:cTn id="30" dur="400" fill="hold">
                                              <p:stCondLst>
                                                <p:cond delay="800"/>
                                              </p:stCondLst>
                                            </p:cTn>
                                            <p:tgtEl>
                                              <p:spTgt spid="5"/>
                                            </p:tgtEl>
                                            <p:attrNameLst>
                                              <p:attrName>r</p:attrName>
                                            </p:attrNameLst>
                                          </p:cBhvr>
                                        </p:animRot>
                                        <p:animRot by="-240000">
                                          <p:cBhvr>
                                            <p:cTn id="31" dur="400" fill="hold">
                                              <p:stCondLst>
                                                <p:cond delay="1200"/>
                                              </p:stCondLst>
                                            </p:cTn>
                                            <p:tgtEl>
                                              <p:spTgt spid="5"/>
                                            </p:tgtEl>
                                            <p:attrNameLst>
                                              <p:attrName>r</p:attrName>
                                            </p:attrNameLst>
                                          </p:cBhvr>
                                        </p:animRot>
                                        <p:animRot by="120000">
                                          <p:cBhvr>
                                            <p:cTn id="32" dur="400" fill="hold">
                                              <p:stCondLst>
                                                <p:cond delay="16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animBg="1"/>
          <p:bldP spid="5" grpId="1"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childTnLst>
                                        <p:animRot by="120000">
                                          <p:cBhvr>
                                            <p:cTn id="6" dur="250" fill="hold">
                                              <p:stCondLst>
                                                <p:cond delay="0"/>
                                              </p:stCondLst>
                                            </p:cTn>
                                            <p:tgtEl>
                                              <p:spTgt spid="3"/>
                                            </p:tgtEl>
                                            <p:attrNameLst>
                                              <p:attrName>r</p:attrName>
                                            </p:attrNameLst>
                                          </p:cBhvr>
                                        </p:animRot>
                                        <p:animRot by="-240000">
                                          <p:cBhvr>
                                            <p:cTn id="7" dur="500" fill="hold">
                                              <p:stCondLst>
                                                <p:cond delay="500"/>
                                              </p:stCondLst>
                                            </p:cTn>
                                            <p:tgtEl>
                                              <p:spTgt spid="3"/>
                                            </p:tgtEl>
                                            <p:attrNameLst>
                                              <p:attrName>r</p:attrName>
                                            </p:attrNameLst>
                                          </p:cBhvr>
                                        </p:animRot>
                                        <p:animRot by="240000">
                                          <p:cBhvr>
                                            <p:cTn id="8" dur="500" fill="hold">
                                              <p:stCondLst>
                                                <p:cond delay="1000"/>
                                              </p:stCondLst>
                                            </p:cTn>
                                            <p:tgtEl>
                                              <p:spTgt spid="3"/>
                                            </p:tgtEl>
                                            <p:attrNameLst>
                                              <p:attrName>r</p:attrName>
                                            </p:attrNameLst>
                                          </p:cBhvr>
                                        </p:animRot>
                                        <p:animRot by="-240000">
                                          <p:cBhvr>
                                            <p:cTn id="9" dur="500" fill="hold">
                                              <p:stCondLst>
                                                <p:cond delay="1500"/>
                                              </p:stCondLst>
                                            </p:cTn>
                                            <p:tgtEl>
                                              <p:spTgt spid="3"/>
                                            </p:tgtEl>
                                            <p:attrNameLst>
                                              <p:attrName>r</p:attrName>
                                            </p:attrNameLst>
                                          </p:cBhvr>
                                        </p:animRot>
                                        <p:animRot by="120000">
                                          <p:cBhvr>
                                            <p:cTn id="10" dur="500" fill="hold">
                                              <p:stCondLst>
                                                <p:cond delay="200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9" accel="4000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3000" fill="hold"/>
                                            <p:tgtEl>
                                              <p:spTgt spid="4"/>
                                            </p:tgtEl>
                                            <p:attrNameLst>
                                              <p:attrName>ppt_x</p:attrName>
                                            </p:attrNameLst>
                                          </p:cBhvr>
                                          <p:tavLst>
                                            <p:tav tm="0">
                                              <p:val>
                                                <p:strVal val="0-#ppt_w/2"/>
                                              </p:val>
                                            </p:tav>
                                            <p:tav tm="100000">
                                              <p:val>
                                                <p:strVal val="#ppt_x"/>
                                              </p:val>
                                            </p:tav>
                                          </p:tavLst>
                                        </p:anim>
                                        <p:anim calcmode="lin" valueType="num">
                                          <p:cBhvr additive="base">
                                            <p:cTn id="16" dur="30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9" accel="4000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3000" fill="hold"/>
                                            <p:tgtEl>
                                              <p:spTgt spid="5"/>
                                            </p:tgtEl>
                                            <p:attrNameLst>
                                              <p:attrName>ppt_x</p:attrName>
                                            </p:attrNameLst>
                                          </p:cBhvr>
                                          <p:tavLst>
                                            <p:tav tm="0">
                                              <p:val>
                                                <p:strVal val="0-#ppt_w/2"/>
                                              </p:val>
                                            </p:tav>
                                            <p:tav tm="100000">
                                              <p:val>
                                                <p:strVal val="#ppt_x"/>
                                              </p:val>
                                            </p:tav>
                                          </p:tavLst>
                                        </p:anim>
                                        <p:anim calcmode="lin" valueType="num">
                                          <p:cBhvr additive="base">
                                            <p:cTn id="20" dur="3000" fill="hold"/>
                                            <p:tgtEl>
                                              <p:spTgt spid="5"/>
                                            </p:tgtEl>
                                            <p:attrNameLst>
                                              <p:attrName>ppt_y</p:attrName>
                                            </p:attrNameLst>
                                          </p:cBhvr>
                                          <p:tavLst>
                                            <p:tav tm="0">
                                              <p:val>
                                                <p:strVal val="0-#ppt_h/2"/>
                                              </p:val>
                                            </p:tav>
                                            <p:tav tm="100000">
                                              <p:val>
                                                <p:strVal val="#ppt_y"/>
                                              </p:val>
                                            </p:tav>
                                          </p:tavLst>
                                        </p:anim>
                                      </p:childTnLst>
                                    </p:cTn>
                                  </p:par>
                                  <p:par>
                                    <p:cTn id="21" presetID="32" presetClass="emph" presetSubtype="0" fill="hold" grpId="1" nodeType="withEffect">
                                      <p:stCondLst>
                                        <p:cond delay="0"/>
                                      </p:stCondLst>
                                      <p:childTnLst>
                                        <p:animRot by="120000">
                                          <p:cBhvr>
                                            <p:cTn id="22" dur="200" fill="hold">
                                              <p:stCondLst>
                                                <p:cond delay="0"/>
                                              </p:stCondLst>
                                            </p:cTn>
                                            <p:tgtEl>
                                              <p:spTgt spid="4"/>
                                            </p:tgtEl>
                                            <p:attrNameLst>
                                              <p:attrName>r</p:attrName>
                                            </p:attrNameLst>
                                          </p:cBhvr>
                                        </p:animRot>
                                        <p:animRot by="-240000">
                                          <p:cBhvr>
                                            <p:cTn id="23" dur="400" fill="hold">
                                              <p:stCondLst>
                                                <p:cond delay="400"/>
                                              </p:stCondLst>
                                            </p:cTn>
                                            <p:tgtEl>
                                              <p:spTgt spid="4"/>
                                            </p:tgtEl>
                                            <p:attrNameLst>
                                              <p:attrName>r</p:attrName>
                                            </p:attrNameLst>
                                          </p:cBhvr>
                                        </p:animRot>
                                        <p:animRot by="240000">
                                          <p:cBhvr>
                                            <p:cTn id="24" dur="400" fill="hold">
                                              <p:stCondLst>
                                                <p:cond delay="800"/>
                                              </p:stCondLst>
                                            </p:cTn>
                                            <p:tgtEl>
                                              <p:spTgt spid="4"/>
                                            </p:tgtEl>
                                            <p:attrNameLst>
                                              <p:attrName>r</p:attrName>
                                            </p:attrNameLst>
                                          </p:cBhvr>
                                        </p:animRot>
                                        <p:animRot by="-240000">
                                          <p:cBhvr>
                                            <p:cTn id="25" dur="400" fill="hold">
                                              <p:stCondLst>
                                                <p:cond delay="1200"/>
                                              </p:stCondLst>
                                            </p:cTn>
                                            <p:tgtEl>
                                              <p:spTgt spid="4"/>
                                            </p:tgtEl>
                                            <p:attrNameLst>
                                              <p:attrName>r</p:attrName>
                                            </p:attrNameLst>
                                          </p:cBhvr>
                                        </p:animRot>
                                        <p:animRot by="120000">
                                          <p:cBhvr>
                                            <p:cTn id="26" dur="400" fill="hold">
                                              <p:stCondLst>
                                                <p:cond delay="1600"/>
                                              </p:stCondLst>
                                            </p:cTn>
                                            <p:tgtEl>
                                              <p:spTgt spid="4"/>
                                            </p:tgtEl>
                                            <p:attrNameLst>
                                              <p:attrName>r</p:attrName>
                                            </p:attrNameLst>
                                          </p:cBhvr>
                                        </p:animRot>
                                      </p:childTnLst>
                                    </p:cTn>
                                  </p:par>
                                  <p:par>
                                    <p:cTn id="27" presetID="32" presetClass="emph" presetSubtype="0" fill="hold" grpId="1" nodeType="withEffect">
                                      <p:stCondLst>
                                        <p:cond delay="0"/>
                                      </p:stCondLst>
                                      <p:childTnLst>
                                        <p:animRot by="120000">
                                          <p:cBhvr>
                                            <p:cTn id="28" dur="200" fill="hold">
                                              <p:stCondLst>
                                                <p:cond delay="0"/>
                                              </p:stCondLst>
                                            </p:cTn>
                                            <p:tgtEl>
                                              <p:spTgt spid="5"/>
                                            </p:tgtEl>
                                            <p:attrNameLst>
                                              <p:attrName>r</p:attrName>
                                            </p:attrNameLst>
                                          </p:cBhvr>
                                        </p:animRot>
                                        <p:animRot by="-240000">
                                          <p:cBhvr>
                                            <p:cTn id="29" dur="400" fill="hold">
                                              <p:stCondLst>
                                                <p:cond delay="400"/>
                                              </p:stCondLst>
                                            </p:cTn>
                                            <p:tgtEl>
                                              <p:spTgt spid="5"/>
                                            </p:tgtEl>
                                            <p:attrNameLst>
                                              <p:attrName>r</p:attrName>
                                            </p:attrNameLst>
                                          </p:cBhvr>
                                        </p:animRot>
                                        <p:animRot by="240000">
                                          <p:cBhvr>
                                            <p:cTn id="30" dur="400" fill="hold">
                                              <p:stCondLst>
                                                <p:cond delay="800"/>
                                              </p:stCondLst>
                                            </p:cTn>
                                            <p:tgtEl>
                                              <p:spTgt spid="5"/>
                                            </p:tgtEl>
                                            <p:attrNameLst>
                                              <p:attrName>r</p:attrName>
                                            </p:attrNameLst>
                                          </p:cBhvr>
                                        </p:animRot>
                                        <p:animRot by="-240000">
                                          <p:cBhvr>
                                            <p:cTn id="31" dur="400" fill="hold">
                                              <p:stCondLst>
                                                <p:cond delay="1200"/>
                                              </p:stCondLst>
                                            </p:cTn>
                                            <p:tgtEl>
                                              <p:spTgt spid="5"/>
                                            </p:tgtEl>
                                            <p:attrNameLst>
                                              <p:attrName>r</p:attrName>
                                            </p:attrNameLst>
                                          </p:cBhvr>
                                        </p:animRot>
                                        <p:animRot by="120000">
                                          <p:cBhvr>
                                            <p:cTn id="32" dur="400" fill="hold">
                                              <p:stCondLst>
                                                <p:cond delay="16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animBg="1"/>
          <p:bldP spid="5" grpId="1" animBg="1"/>
        </p:bldLst>
      </p:timing>
    </mc:Fallback>
  </mc:AlternateContent>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TotalTime>
  <Words>1171</Words>
  <Application>Microsoft Office PowerPoint</Application>
  <PresentationFormat>شاشة عريضة</PresentationFormat>
  <Paragraphs>120</Paragraphs>
  <Slides>18</Slides>
  <Notes>8</Notes>
  <HiddenSlides>0</HiddenSlides>
  <MMClips>2</MMClips>
  <ScaleCrop>false</ScaleCrop>
  <HeadingPairs>
    <vt:vector size="6" baseType="variant">
      <vt:variant>
        <vt:lpstr>الخطوط المستخدمة</vt:lpstr>
      </vt:variant>
      <vt:variant>
        <vt:i4>10</vt:i4>
      </vt:variant>
      <vt:variant>
        <vt:lpstr>نسق</vt:lpstr>
      </vt:variant>
      <vt:variant>
        <vt:i4>1</vt:i4>
      </vt:variant>
      <vt:variant>
        <vt:lpstr>عناوين الشرائح</vt:lpstr>
      </vt:variant>
      <vt:variant>
        <vt:i4>18</vt:i4>
      </vt:variant>
    </vt:vector>
  </HeadingPairs>
  <TitlesOfParts>
    <vt:vector size="29" baseType="lpstr">
      <vt:lpstr>Arial</vt:lpstr>
      <vt:lpstr>Calibri</vt:lpstr>
      <vt:lpstr>Calibri Light</vt:lpstr>
      <vt:lpstr>Fira Sans Extra Condensed Medium</vt:lpstr>
      <vt:lpstr>MV Boli</vt:lpstr>
      <vt:lpstr>Proxima Nova ExCn</vt:lpstr>
      <vt:lpstr>Proxima Nova Light</vt:lpstr>
      <vt:lpstr>ProximaNova-Bold</vt:lpstr>
      <vt:lpstr>ProximaNova-Light</vt:lpstr>
      <vt:lpstr>ProximaNova-LightIt</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حصه بنت العتيبي</dc:creator>
  <cp:lastModifiedBy>حصه بنت العتيبي</cp:lastModifiedBy>
  <cp:revision>122</cp:revision>
  <dcterms:created xsi:type="dcterms:W3CDTF">2021-12-13T05:20:38Z</dcterms:created>
  <dcterms:modified xsi:type="dcterms:W3CDTF">2022-12-11T17:43:56Z</dcterms:modified>
</cp:coreProperties>
</file>