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91" r:id="rId3"/>
    <p:sldId id="259" r:id="rId4"/>
    <p:sldId id="290" r:id="rId5"/>
    <p:sldId id="260" r:id="rId6"/>
    <p:sldId id="293" r:id="rId7"/>
    <p:sldId id="294" r:id="rId8"/>
    <p:sldId id="292" r:id="rId9"/>
    <p:sldId id="295" r:id="rId10"/>
    <p:sldId id="296" r:id="rId11"/>
    <p:sldId id="297" r:id="rId12"/>
    <p:sldId id="27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D2"/>
    <a:srgbClr val="759B82"/>
    <a:srgbClr val="EB7D60"/>
    <a:srgbClr val="FCD6AF"/>
    <a:srgbClr val="C6D09E"/>
    <a:srgbClr val="DDB5D7"/>
    <a:srgbClr val="E1D2E9"/>
    <a:srgbClr val="E07333"/>
    <a:srgbClr val="FED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6D3F4-6352-4E9B-8EFF-55207E892945}" v="10" dt="2022-12-11T17:37:3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1D36D3F4-6352-4E9B-8EFF-55207E892945}"/>
    <pc:docChg chg="modSld">
      <pc:chgData name="حصه بنت العتيبي" userId="c1fe605c-1aaf-4791-a440-af891effc177" providerId="ADAL" clId="{1D36D3F4-6352-4E9B-8EFF-55207E892945}" dt="2022-12-11T17:37:39.327" v="9"/>
      <pc:docMkLst>
        <pc:docMk/>
      </pc:docMkLst>
      <pc:sldChg chg="modTransition">
        <pc:chgData name="حصه بنت العتيبي" userId="c1fe605c-1aaf-4791-a440-af891effc177" providerId="ADAL" clId="{1D36D3F4-6352-4E9B-8EFF-55207E892945}" dt="2022-12-11T17:35:51.763" v="0"/>
        <pc:sldMkLst>
          <pc:docMk/>
          <pc:sldMk cId="402885677" sldId="257"/>
        </pc:sldMkLst>
      </pc:sldChg>
      <pc:sldChg chg="modTransition">
        <pc:chgData name="حصه بنت العتيبي" userId="c1fe605c-1aaf-4791-a440-af891effc177" providerId="ADAL" clId="{1D36D3F4-6352-4E9B-8EFF-55207E892945}" dt="2022-12-11T17:35:57.932" v="2"/>
        <pc:sldMkLst>
          <pc:docMk/>
          <pc:sldMk cId="1243674946" sldId="259"/>
        </pc:sldMkLst>
      </pc:sldChg>
      <pc:sldChg chg="modTransition">
        <pc:chgData name="حصه بنت العتيبي" userId="c1fe605c-1aaf-4791-a440-af891effc177" providerId="ADAL" clId="{1D36D3F4-6352-4E9B-8EFF-55207E892945}" dt="2022-12-11T17:36:11.483" v="3"/>
        <pc:sldMkLst>
          <pc:docMk/>
          <pc:sldMk cId="4154844224" sldId="260"/>
        </pc:sldMkLst>
      </pc:sldChg>
      <pc:sldChg chg="modTransition">
        <pc:chgData name="حصه بنت العتيبي" userId="c1fe605c-1aaf-4791-a440-af891effc177" providerId="ADAL" clId="{1D36D3F4-6352-4E9B-8EFF-55207E892945}" dt="2022-12-11T17:35:54.926" v="1"/>
        <pc:sldMkLst>
          <pc:docMk/>
          <pc:sldMk cId="2721325807" sldId="291"/>
        </pc:sldMkLst>
      </pc:sldChg>
      <pc:sldChg chg="modTransition">
        <pc:chgData name="حصه بنت العتيبي" userId="c1fe605c-1aaf-4791-a440-af891effc177" providerId="ADAL" clId="{1D36D3F4-6352-4E9B-8EFF-55207E892945}" dt="2022-12-11T17:36:18.151" v="4"/>
        <pc:sldMkLst>
          <pc:docMk/>
          <pc:sldMk cId="2943434052" sldId="293"/>
        </pc:sldMkLst>
      </pc:sldChg>
      <pc:sldChg chg="modAnim">
        <pc:chgData name="حصه بنت العتيبي" userId="c1fe605c-1aaf-4791-a440-af891effc177" providerId="ADAL" clId="{1D36D3F4-6352-4E9B-8EFF-55207E892945}" dt="2022-12-11T17:37:03.003" v="6"/>
        <pc:sldMkLst>
          <pc:docMk/>
          <pc:sldMk cId="3467969913" sldId="294"/>
        </pc:sldMkLst>
      </pc:sldChg>
      <pc:sldChg chg="modTransition modAnim">
        <pc:chgData name="حصه بنت العتيبي" userId="c1fe605c-1aaf-4791-a440-af891effc177" providerId="ADAL" clId="{1D36D3F4-6352-4E9B-8EFF-55207E892945}" dt="2022-12-11T17:37:39.327" v="9"/>
        <pc:sldMkLst>
          <pc:docMk/>
          <pc:sldMk cId="1699577999" sldId="295"/>
        </pc:sldMkLst>
      </pc:sldChg>
      <pc:sldChg chg="modTransition">
        <pc:chgData name="حصه بنت العتيبي" userId="c1fe605c-1aaf-4791-a440-af891effc177" providerId="ADAL" clId="{1D36D3F4-6352-4E9B-8EFF-55207E892945}" dt="2022-12-11T17:37:23.980" v="8"/>
        <pc:sldMkLst>
          <pc:docMk/>
          <pc:sldMk cId="2442114137" sldId="296"/>
        </pc:sldMkLst>
      </pc:sldChg>
      <pc:sldChg chg="modTransition">
        <pc:chgData name="حصه بنت العتيبي" userId="c1fe605c-1aaf-4791-a440-af891effc177" providerId="ADAL" clId="{1D36D3F4-6352-4E9B-8EFF-55207E892945}" dt="2022-12-11T17:37:18.439" v="7"/>
        <pc:sldMkLst>
          <pc:docMk/>
          <pc:sldMk cId="2215643382" sldId="297"/>
        </pc:sldMkLst>
      </pc:sldChg>
    </pc:docChg>
  </pc:docChgLst>
  <pc:docChgLst>
    <pc:chgData name="حصه بنت العتيبي" userId="c1fe605c-1aaf-4791-a440-af891effc177" providerId="ADAL" clId="{EC644F0B-37A8-4379-BBFF-33BDC3F4D422}"/>
    <pc:docChg chg="custSel addSld modSld modMainMaster">
      <pc:chgData name="حصه بنت العتيبي" userId="c1fe605c-1aaf-4791-a440-af891effc177" providerId="ADAL" clId="{EC644F0B-37A8-4379-BBFF-33BDC3F4D422}" dt="2021-12-12T13:53:03.070" v="213" actId="14100"/>
      <pc:docMkLst>
        <pc:docMk/>
      </pc:docMkLst>
      <pc:sldChg chg="modSp mod">
        <pc:chgData name="حصه بنت العتيبي" userId="c1fe605c-1aaf-4791-a440-af891effc177" providerId="ADAL" clId="{EC644F0B-37A8-4379-BBFF-33BDC3F4D422}" dt="2021-12-12T12:10:53.856" v="35" actId="403"/>
        <pc:sldMkLst>
          <pc:docMk/>
          <pc:sldMk cId="1243674946" sldId="259"/>
        </pc:sldMkLst>
        <pc:spChg chg="mod">
          <ac:chgData name="حصه بنت العتيبي" userId="c1fe605c-1aaf-4791-a440-af891effc177" providerId="ADAL" clId="{EC644F0B-37A8-4379-BBFF-33BDC3F4D422}" dt="2021-12-12T12:10:47.594" v="33" actId="1076"/>
          <ac:spMkLst>
            <pc:docMk/>
            <pc:sldMk cId="1243674946" sldId="259"/>
            <ac:spMk id="2" creationId="{36EE1670-E24E-4A26-B023-F75F2E2724B6}"/>
          </ac:spMkLst>
        </pc:spChg>
        <pc:spChg chg="mod">
          <ac:chgData name="حصه بنت العتيبي" userId="c1fe605c-1aaf-4791-a440-af891effc177" providerId="ADAL" clId="{EC644F0B-37A8-4379-BBFF-33BDC3F4D422}" dt="2021-12-12T12:10:53.856" v="35" actId="403"/>
          <ac:spMkLst>
            <pc:docMk/>
            <pc:sldMk cId="1243674946" sldId="259"/>
            <ac:spMk id="3" creationId="{ACB30744-6CAD-4371-9C40-3A99C8B55237}"/>
          </ac:spMkLst>
        </pc:spChg>
        <pc:spChg chg="mod">
          <ac:chgData name="حصه بنت العتيبي" userId="c1fe605c-1aaf-4791-a440-af891effc177" providerId="ADAL" clId="{EC644F0B-37A8-4379-BBFF-33BDC3F4D422}" dt="2021-12-12T12:10:35.986" v="30" actId="14100"/>
          <ac:spMkLst>
            <pc:docMk/>
            <pc:sldMk cId="1243674946" sldId="259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EC644F0B-37A8-4379-BBFF-33BDC3F4D422}" dt="2021-12-12T12:10:41.944" v="31" actId="1076"/>
          <ac:spMkLst>
            <pc:docMk/>
            <pc:sldMk cId="1243674946" sldId="259"/>
            <ac:spMk id="17" creationId="{D011F7F5-D10E-4CBF-9F76-FD8EE07F4F9E}"/>
          </ac:spMkLst>
        </pc:spChg>
      </pc:sldChg>
      <pc:sldChg chg="modSp mod modAnim">
        <pc:chgData name="حصه بنت العتيبي" userId="c1fe605c-1aaf-4791-a440-af891effc177" providerId="ADAL" clId="{EC644F0B-37A8-4379-BBFF-33BDC3F4D422}" dt="2021-12-12T13:53:03.070" v="213" actId="14100"/>
        <pc:sldMkLst>
          <pc:docMk/>
          <pc:sldMk cId="2943434052" sldId="293"/>
        </pc:sldMkLst>
        <pc:picChg chg="mod">
          <ac:chgData name="حصه بنت العتيبي" userId="c1fe605c-1aaf-4791-a440-af891effc177" providerId="ADAL" clId="{EC644F0B-37A8-4379-BBFF-33BDC3F4D422}" dt="2021-12-12T13:53:03.070" v="213" actId="14100"/>
          <ac:picMkLst>
            <pc:docMk/>
            <pc:sldMk cId="2943434052" sldId="293"/>
            <ac:picMk id="4" creationId="{1318EF62-58AE-4EA2-B949-02EF498549D3}"/>
          </ac:picMkLst>
        </pc:picChg>
      </pc:sldChg>
      <pc:sldChg chg="modAnim">
        <pc:chgData name="حصه بنت العتيبي" userId="c1fe605c-1aaf-4791-a440-af891effc177" providerId="ADAL" clId="{EC644F0B-37A8-4379-BBFF-33BDC3F4D422}" dt="2021-12-12T12:12:52.022" v="40"/>
        <pc:sldMkLst>
          <pc:docMk/>
          <pc:sldMk cId="3467969913" sldId="294"/>
        </pc:sldMkLst>
      </pc:sldChg>
      <pc:sldChg chg="addSp delSp modSp mod delAnim modAnim">
        <pc:chgData name="حصه بنت العتيبي" userId="c1fe605c-1aaf-4791-a440-af891effc177" providerId="ADAL" clId="{EC644F0B-37A8-4379-BBFF-33BDC3F4D422}" dt="2021-12-12T12:48:40.381" v="164" actId="1076"/>
        <pc:sldMkLst>
          <pc:docMk/>
          <pc:sldMk cId="2442114137" sldId="296"/>
        </pc:sldMkLst>
        <pc:spChg chg="add mod">
          <ac:chgData name="حصه بنت العتيبي" userId="c1fe605c-1aaf-4791-a440-af891effc177" providerId="ADAL" clId="{EC644F0B-37A8-4379-BBFF-33BDC3F4D422}" dt="2021-12-12T12:48:40.381" v="164" actId="1076"/>
          <ac:spMkLst>
            <pc:docMk/>
            <pc:sldMk cId="2442114137" sldId="296"/>
            <ac:spMk id="2" creationId="{B7632F23-B76C-46E0-9F2C-4D99B1AB05DD}"/>
          </ac:spMkLst>
        </pc:spChg>
        <pc:spChg chg="add mod">
          <ac:chgData name="حصه بنت العتيبي" userId="c1fe605c-1aaf-4791-a440-af891effc177" providerId="ADAL" clId="{EC644F0B-37A8-4379-BBFF-33BDC3F4D422}" dt="2021-12-12T12:47:08.962" v="161" actId="207"/>
          <ac:spMkLst>
            <pc:docMk/>
            <pc:sldMk cId="2442114137" sldId="296"/>
            <ac:spMk id="3" creationId="{C031F9C3-9BAB-42E5-B035-697550E68A3C}"/>
          </ac:spMkLst>
        </pc:spChg>
        <pc:spChg chg="add mod">
          <ac:chgData name="حصه بنت العتيبي" userId="c1fe605c-1aaf-4791-a440-af891effc177" providerId="ADAL" clId="{EC644F0B-37A8-4379-BBFF-33BDC3F4D422}" dt="2021-12-12T12:29:09.642" v="100" actId="207"/>
          <ac:spMkLst>
            <pc:docMk/>
            <pc:sldMk cId="2442114137" sldId="296"/>
            <ac:spMk id="5" creationId="{94028A8E-AC40-439E-8349-5DA3E81F1473}"/>
          </ac:spMkLst>
        </pc:spChg>
        <pc:spChg chg="add del mod">
          <ac:chgData name="حصه بنت العتيبي" userId="c1fe605c-1aaf-4791-a440-af891effc177" providerId="ADAL" clId="{EC644F0B-37A8-4379-BBFF-33BDC3F4D422}" dt="2021-12-12T12:29:40.464" v="103" actId="478"/>
          <ac:spMkLst>
            <pc:docMk/>
            <pc:sldMk cId="2442114137" sldId="296"/>
            <ac:spMk id="6" creationId="{FE8ACB1C-1BF7-46BD-936C-A04156DFCA81}"/>
          </ac:spMkLst>
        </pc:spChg>
        <pc:spChg chg="add del mod">
          <ac:chgData name="حصه بنت العتيبي" userId="c1fe605c-1aaf-4791-a440-af891effc177" providerId="ADAL" clId="{EC644F0B-37A8-4379-BBFF-33BDC3F4D422}" dt="2021-12-12T12:34:34.259" v="132" actId="478"/>
          <ac:spMkLst>
            <pc:docMk/>
            <pc:sldMk cId="2442114137" sldId="296"/>
            <ac:spMk id="7" creationId="{A34FB5BD-D31B-4C2A-8F24-7EAB885DAB6D}"/>
          </ac:spMkLst>
        </pc:spChg>
        <pc:picChg chg="mod">
          <ac:chgData name="حصه بنت العتيبي" userId="c1fe605c-1aaf-4791-a440-af891effc177" providerId="ADAL" clId="{EC644F0B-37A8-4379-BBFF-33BDC3F4D422}" dt="2021-12-12T12:33:38.712" v="122" actId="1440"/>
          <ac:picMkLst>
            <pc:docMk/>
            <pc:sldMk cId="2442114137" sldId="296"/>
            <ac:picMk id="4" creationId="{A143BFD2-C492-404B-9588-1754013F3627}"/>
          </ac:picMkLst>
        </pc:picChg>
        <pc:picChg chg="mod">
          <ac:chgData name="حصه بنت العتيبي" userId="c1fe605c-1aaf-4791-a440-af891effc177" providerId="ADAL" clId="{EC644F0B-37A8-4379-BBFF-33BDC3F4D422}" dt="2021-12-12T12:48:22.479" v="163" actId="14100"/>
          <ac:picMkLst>
            <pc:docMk/>
            <pc:sldMk cId="2442114137" sldId="296"/>
            <ac:picMk id="3076" creationId="{0C8E7D19-80C5-4883-B35B-37F3E8DA0B57}"/>
          </ac:picMkLst>
        </pc:picChg>
      </pc:sldChg>
      <pc:sldChg chg="addSp modSp new mod">
        <pc:chgData name="حصه بنت العتيبي" userId="c1fe605c-1aaf-4791-a440-af891effc177" providerId="ADAL" clId="{EC644F0B-37A8-4379-BBFF-33BDC3F4D422}" dt="2021-12-12T12:58:07.499" v="211" actId="1076"/>
        <pc:sldMkLst>
          <pc:docMk/>
          <pc:sldMk cId="2215643382" sldId="297"/>
        </pc:sldMkLst>
        <pc:spChg chg="add mod">
          <ac:chgData name="حصه بنت العتيبي" userId="c1fe605c-1aaf-4791-a440-af891effc177" providerId="ADAL" clId="{EC644F0B-37A8-4379-BBFF-33BDC3F4D422}" dt="2021-12-12T12:56:42.988" v="199" actId="1076"/>
          <ac:spMkLst>
            <pc:docMk/>
            <pc:sldMk cId="2215643382" sldId="297"/>
            <ac:spMk id="2" creationId="{F0CFCB00-40FD-495D-AD74-8935C6932A36}"/>
          </ac:spMkLst>
        </pc:spChg>
        <pc:picChg chg="add mod modCrop">
          <ac:chgData name="حصه بنت العتيبي" userId="c1fe605c-1aaf-4791-a440-af891effc177" providerId="ADAL" clId="{EC644F0B-37A8-4379-BBFF-33BDC3F4D422}" dt="2021-12-12T12:58:07.499" v="211" actId="1076"/>
          <ac:picMkLst>
            <pc:docMk/>
            <pc:sldMk cId="2215643382" sldId="297"/>
            <ac:picMk id="4" creationId="{4094AF85-581E-4F0A-B1FE-683E52C6A7A1}"/>
          </ac:picMkLst>
        </pc:picChg>
        <pc:picChg chg="add mod modCrop">
          <ac:chgData name="حصه بنت العتيبي" userId="c1fe605c-1aaf-4791-a440-af891effc177" providerId="ADAL" clId="{EC644F0B-37A8-4379-BBFF-33BDC3F4D422}" dt="2021-12-12T12:58:03.342" v="210" actId="1076"/>
          <ac:picMkLst>
            <pc:docMk/>
            <pc:sldMk cId="2215643382" sldId="297"/>
            <ac:picMk id="5" creationId="{20B258BA-2EAD-4AF6-984C-721D8DC781A9}"/>
          </ac:picMkLst>
        </pc:picChg>
        <pc:picChg chg="add mod">
          <ac:chgData name="حصه بنت العتيبي" userId="c1fe605c-1aaf-4791-a440-af891effc177" providerId="ADAL" clId="{EC644F0B-37A8-4379-BBFF-33BDC3F4D422}" dt="2021-12-12T12:53:21.004" v="170" actId="1076"/>
          <ac:picMkLst>
            <pc:docMk/>
            <pc:sldMk cId="2215643382" sldId="297"/>
            <ac:picMk id="1026" creationId="{9B4952D6-E6EA-4847-BBF5-F1450EDEC860}"/>
          </ac:picMkLst>
        </pc:picChg>
      </pc:sldChg>
      <pc:sldMasterChg chg="addSp modSp mod">
        <pc:chgData name="حصه بنت العتيبي" userId="c1fe605c-1aaf-4791-a440-af891effc177" providerId="ADAL" clId="{EC644F0B-37A8-4379-BBFF-33BDC3F4D422}" dt="2021-12-12T12:10:03.878" v="28" actId="20577"/>
        <pc:sldMasterMkLst>
          <pc:docMk/>
          <pc:sldMasterMk cId="471702787" sldId="2147483648"/>
        </pc:sldMasterMkLst>
        <pc:spChg chg="add mod">
          <ac:chgData name="حصه بنت العتيبي" userId="c1fe605c-1aaf-4791-a440-af891effc177" providerId="ADAL" clId="{EC644F0B-37A8-4379-BBFF-33BDC3F4D422}" dt="2021-12-12T12:10:03.878" v="28" actId="20577"/>
          <ac:spMkLst>
            <pc:docMk/>
            <pc:sldMasterMk cId="471702787" sldId="2147483648"/>
            <ac:spMk id="7" creationId="{417F420D-EBB7-4FF9-8AF0-A3F1C1A4C5F9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41ED51-D0DF-4E16-8146-A910E76A3DA1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3D4248-8FAE-4C04-9561-E8FDBBB35A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96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30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3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391A8A-AB49-454C-8B9C-5870D7C69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7BC20EC-A653-43DB-AEC1-055F15631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8EEE56-5210-41FE-AB49-B8EBE61F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F2F5FC-F83A-45B9-AB17-337C0BCA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E51B80-FD6E-48B2-8550-3571020A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39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9FC8E0-0104-4EE6-8EBA-B255A9D3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4BD5EF4-2B92-415D-892A-38000020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50E5BC-784B-4CE8-8327-DFE382F8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414032-8E44-40B9-8F1E-E4033296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3671F4-3B1A-48E2-AD04-855F88D5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15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97A82B-8B04-49A1-8C89-69CD04DB2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7BC665-6EBC-4061-A3B2-142A8D6AF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DC1649-A047-4738-B664-96E50544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620A3D-72C7-4FF9-A4C1-EA138804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1C3CEB-03C9-4722-8EC9-E18F5AF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414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090502-3D22-45FD-BA55-EC182001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9C35A2-3DD0-4C73-905B-0C343157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BA915A-4A60-4CF9-A38C-2F3E6502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1904D9-7D8A-4DE7-AD76-DF1C1752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22A3CD-060F-48C8-9A6F-9D40C50D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0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98F207-BFA2-4A1D-A696-4A6FC3F5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3042B3-1C47-4483-ABBB-4B74C2F6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13EBD-DC24-46A1-89C4-FA205D1F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C93B0-656D-41FE-8687-8343E417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31F3B1-2978-44D3-A4FF-9035ABF7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3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27E94E-3C5D-4DE2-B28E-FB908DE7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9CE84A-A7EB-458B-8085-3B5A1C0AB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7A98731-040A-4631-B3BA-8A4D18D87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ADB6DF-4611-4DD4-BF73-B8F9C951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92794C-FC36-4102-937B-329F1259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AF8AA5-1644-4D6E-A341-99D43014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717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0ED154-306A-4CA5-A74F-81F416C0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41EDEA-853A-44E1-B6A2-32A0D295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1065180-9E0D-47EA-810D-4C742509D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BB4580-207C-4C4E-A0BE-43188649B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770FA21-0CF4-4E2D-A7E3-78344E9C4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B5020F7-F966-4437-85EA-CEC19EF5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7D282CB-8AD4-4120-A6D9-469444D4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A34E623-821E-4AEB-AE18-7494604B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13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D5DFFB-85AA-4466-A51C-5CB816F5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83ADDA6-4F78-406D-A4F9-67EE04F9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BE7DE76-F6C9-43A7-AE7A-13901682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64FF1B1-BFD0-4BE6-BB95-CEE9259E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01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404531E-A5C4-4B0F-AE3F-279CBD50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67198F7-99EF-4DC2-A609-D2C48EE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E4ECF4-4066-4320-AA37-9B1FF53C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66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C4C8D2-897A-48AA-92CC-EB858AE4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728907-2E85-4941-B254-CFD2BB35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22F752A-9B27-4ABA-BBD5-1601C5FA5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44EAB4-E41F-424B-A9B9-5AA57C7D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709E2F-3BC6-4F5C-82B8-7A3B1BA9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9B5505-AA6F-4EFF-9A5F-953E484D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742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22AAED-7E01-4297-A535-52E9A8A3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F9D8F4F-9289-4F71-8556-445022F6F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41742B-C26F-42B5-9E2A-5192A1532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0EF3F3-DC2E-4E99-A5F8-7B1E02E3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73A8B0-DEB2-4137-B991-28D724DD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2BAA494-0CCF-4796-AD99-CCFE6D4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19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D1817C-BC5A-40F4-B596-187D8FAE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ACAC7-02EB-4D26-8E74-4431A7AE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61308-4E3F-4047-8A30-8836E2660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37EC-03BA-4DAC-B97A-7594356F9CC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89DB1B-F2FE-4983-97F9-3261910C7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37AD9-5F24-40FC-A669-547B72234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9CC9-A9CD-49F4-A619-1A043D36833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17F420D-EBB7-4FF9-8AF0-A3F1C1A4C5F9}"/>
              </a:ext>
            </a:extLst>
          </p:cNvPr>
          <p:cNvSpPr txBox="1"/>
          <p:nvPr userDrawn="1"/>
        </p:nvSpPr>
        <p:spPr>
          <a:xfrm>
            <a:off x="0" y="6900862"/>
            <a:ext cx="3024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Done by Hissah Alotaibi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170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ذكار الصباح - موسوعة">
            <a:extLst>
              <a:ext uri="{FF2B5EF4-FFF2-40B4-BE49-F238E27FC236}">
                <a16:creationId xmlns:a16="http://schemas.microsoft.com/office/drawing/2014/main" id="{B8A6FB33-F628-4452-9547-1A20C5C03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1262" r="5115" b="18247"/>
          <a:stretch/>
        </p:blipFill>
        <p:spPr bwMode="auto">
          <a:xfrm>
            <a:off x="1654333" y="1535838"/>
            <a:ext cx="9300712" cy="400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567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Question Answer Icon - Download in Colored Outline Style">
            <a:extLst>
              <a:ext uri="{FF2B5EF4-FFF2-40B4-BE49-F238E27FC236}">
                <a16:creationId xmlns:a16="http://schemas.microsoft.com/office/drawing/2014/main" id="{0C8E7D19-80C5-4883-B35B-37F3E8DA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74" y="173392"/>
            <a:ext cx="1960069" cy="1390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llustratie Van Een Minuut Stopwatch Geïsoleerd Pictogram Royalty Vrije  Cliparts, Vectoren, En Stock Illustratie. Image 68841994.">
            <a:extLst>
              <a:ext uri="{FF2B5EF4-FFF2-40B4-BE49-F238E27FC236}">
                <a16:creationId xmlns:a16="http://schemas.microsoft.com/office/drawing/2014/main" id="{A143BFD2-C492-404B-9588-1754013F3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2" t="11077" r="16221" b="11075"/>
          <a:stretch/>
        </p:blipFill>
        <p:spPr bwMode="auto">
          <a:xfrm>
            <a:off x="10882804" y="2055694"/>
            <a:ext cx="984940" cy="1373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إطار 1">
            <a:extLst>
              <a:ext uri="{FF2B5EF4-FFF2-40B4-BE49-F238E27FC236}">
                <a16:creationId xmlns:a16="http://schemas.microsoft.com/office/drawing/2014/main" id="{B7632F23-B76C-46E0-9F2C-4D99B1AB05DD}"/>
              </a:ext>
            </a:extLst>
          </p:cNvPr>
          <p:cNvSpPr/>
          <p:nvPr/>
        </p:nvSpPr>
        <p:spPr>
          <a:xfrm>
            <a:off x="4033237" y="173392"/>
            <a:ext cx="4588248" cy="620427"/>
          </a:xfrm>
          <a:prstGeom prst="frame">
            <a:avLst>
              <a:gd name="adj1" fmla="val 701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About the Conversation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31F9C3-9BAB-42E5-B035-697550E68A3C}"/>
              </a:ext>
            </a:extLst>
          </p:cNvPr>
          <p:cNvSpPr txBox="1"/>
          <p:nvPr/>
        </p:nvSpPr>
        <p:spPr>
          <a:xfrm>
            <a:off x="1256044" y="1111131"/>
            <a:ext cx="783771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1-How did Samir hurt himself?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2. Why was he lucky?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3. How did </a:t>
            </a:r>
            <a:r>
              <a:rPr lang="en-US" sz="2000" b="1" i="0" u="none" strike="noStrike" baseline="0" dirty="0" err="1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Jasem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hurt himself?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4. Why is he sorry for Samir?</a:t>
            </a:r>
          </a:p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5. What does Samir say about the casts on his legs? </a:t>
            </a:r>
            <a:endParaRPr lang="en-US" sz="1800" b="1" i="0" u="none" strike="noStrike" baseline="0" dirty="0">
              <a:solidFill>
                <a:srgbClr val="C0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4028A8E-AC40-439E-8349-5DA3E81F1473}"/>
              </a:ext>
            </a:extLst>
          </p:cNvPr>
          <p:cNvSpPr txBox="1"/>
          <p:nvPr/>
        </p:nvSpPr>
        <p:spPr>
          <a:xfrm>
            <a:off x="743577" y="3429000"/>
            <a:ext cx="916409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 Nova"/>
              </a:rPr>
              <a:t>1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Proxima Nova"/>
              </a:rPr>
              <a:t>.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Proxima Nova Light"/>
              </a:rPr>
              <a:t>Samir’s motorcycle skidded on a patch of oil, and it crashed into a car.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2060"/>
                </a:solidFill>
                <a:latin typeface="Proxima Nova"/>
              </a:rPr>
              <a:t>2.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Proxima Nova Light"/>
              </a:rPr>
              <a:t>He was lucky because he was wearing a helmet, and it probably saved his life.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2060"/>
                </a:solidFill>
                <a:latin typeface="Proxima Nova"/>
              </a:rPr>
              <a:t>3. </a:t>
            </a:r>
            <a:r>
              <a:rPr lang="en-US" sz="2000" b="0" i="0" u="none" strike="noStrike" baseline="0" dirty="0" err="1">
                <a:solidFill>
                  <a:srgbClr val="002060"/>
                </a:solidFill>
                <a:latin typeface="Proxima Nova Light"/>
              </a:rPr>
              <a:t>Jasem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Proxima Nova Light"/>
              </a:rPr>
              <a:t> was cycling in the park. A squirrel ran in front of him, so he swerved to avoid it and hit a tree.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2060"/>
                </a:solidFill>
                <a:latin typeface="Proxima Nova"/>
              </a:rPr>
              <a:t>4. </a:t>
            </a:r>
            <a:r>
              <a:rPr lang="en-US" sz="2000" b="0" i="0" u="none" strike="noStrike" baseline="0" dirty="0" err="1">
                <a:solidFill>
                  <a:srgbClr val="002060"/>
                </a:solidFill>
                <a:latin typeface="Proxima Nova Light"/>
              </a:rPr>
              <a:t>Jasem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Proxima Nova Light"/>
              </a:rPr>
              <a:t> is sorry for Samir because he is going to be stuck in a wheelchair for a while.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2060"/>
                </a:solidFill>
                <a:latin typeface="Proxima Nova"/>
              </a:rPr>
              <a:t>5.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Proxima Nova Light"/>
              </a:rPr>
              <a:t>He says that with two casts, he has enough room for all his friends to write their names on his casts. </a:t>
            </a:r>
            <a:endParaRPr lang="ar-S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Turn - A GMTK Game Jam 2019 entry by Jowent, ChumasGames">
            <a:extLst>
              <a:ext uri="{FF2B5EF4-FFF2-40B4-BE49-F238E27FC236}">
                <a16:creationId xmlns:a16="http://schemas.microsoft.com/office/drawing/2014/main" id="{9B4952D6-E6EA-4847-BBF5-F1450EDE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58" y="351694"/>
            <a:ext cx="3308629" cy="14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0CFCB00-40FD-495D-AD74-8935C6932A36}"/>
              </a:ext>
            </a:extLst>
          </p:cNvPr>
          <p:cNvSpPr txBox="1"/>
          <p:nvPr/>
        </p:nvSpPr>
        <p:spPr>
          <a:xfrm>
            <a:off x="2682910" y="2421653"/>
            <a:ext cx="6618514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cs typeface="+mj-cs"/>
              </a:rPr>
              <a:t>Read</a:t>
            </a:r>
            <a:r>
              <a:rPr lang="en-US" sz="2800" b="1" i="0" u="none" strike="noStrike" baseline="0" dirty="0">
                <a:solidFill>
                  <a:srgbClr val="000000"/>
                </a:solidFill>
                <a:cs typeface="+mj-cs"/>
              </a:rPr>
              <a:t> the conversation again. </a:t>
            </a:r>
            <a:r>
              <a:rPr lang="en-US" sz="2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cs typeface="+mj-cs"/>
              </a:rPr>
              <a:t>Imagine</a:t>
            </a:r>
            <a:r>
              <a:rPr lang="en-US" sz="2800" b="1" i="0" u="none" strike="noStrike" baseline="0" dirty="0">
                <a:solidFill>
                  <a:srgbClr val="000000"/>
                </a:solidFill>
                <a:cs typeface="+mj-cs"/>
              </a:rPr>
              <a:t> you are Samir or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cs typeface="+mj-cs"/>
              </a:rPr>
              <a:t>Jasem</a:t>
            </a:r>
            <a:r>
              <a:rPr lang="en-US" sz="2800" b="1" i="0" u="none" strike="noStrike" baseline="0" dirty="0">
                <a:solidFill>
                  <a:srgbClr val="000000"/>
                </a:solidFill>
                <a:cs typeface="+mj-cs"/>
              </a:rPr>
              <a:t>. </a:t>
            </a:r>
            <a:r>
              <a:rPr lang="en-US" sz="28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cs typeface="+mj-cs"/>
              </a:rPr>
              <a:t>Describe</a:t>
            </a:r>
            <a:r>
              <a:rPr lang="en-US" sz="2800" b="1" i="0" u="none" strike="noStrike" baseline="0" dirty="0">
                <a:solidFill>
                  <a:srgbClr val="000000"/>
                </a:solidFill>
                <a:cs typeface="+mj-cs"/>
              </a:rPr>
              <a:t> your accident to a friend. </a:t>
            </a: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94AF85-581E-4F0A-B1FE-683E52C6A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l="68836" t="10614" r="2005" b="6674"/>
          <a:stretch/>
        </p:blipFill>
        <p:spPr>
          <a:xfrm>
            <a:off x="9389696" y="70338"/>
            <a:ext cx="2706821" cy="4381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0B258BA-2EAD-4AF6-984C-721D8DC781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l="6847" t="12690" r="63994" b="4598"/>
          <a:stretch/>
        </p:blipFill>
        <p:spPr>
          <a:xfrm>
            <a:off x="95483" y="2421653"/>
            <a:ext cx="2285975" cy="432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64338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ve A Nice Day Png, Transparent Png - vhv">
            <a:extLst>
              <a:ext uri="{FF2B5EF4-FFF2-40B4-BE49-F238E27FC236}">
                <a16:creationId xmlns:a16="http://schemas.microsoft.com/office/drawing/2014/main" id="{7134EE5C-0B2F-4C81-AA9B-D195168A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9" b="89238" l="7442" r="95930">
                        <a14:foregroundMark x1="9884" y1="65022" x2="9884" y2="65022"/>
                        <a14:foregroundMark x1="7442" y1="67265" x2="7442" y2="67265"/>
                        <a14:foregroundMark x1="19767" y1="30493" x2="19767" y2="30493"/>
                        <a14:foregroundMark x1="16977" y1="66816" x2="16977" y2="66816"/>
                        <a14:foregroundMark x1="21628" y1="78475" x2="21628" y2="78475"/>
                        <a14:foregroundMark x1="25581" y1="63229" x2="25581" y2="63229"/>
                        <a14:foregroundMark x1="30116" y1="70404" x2="30116" y2="70404"/>
                        <a14:foregroundMark x1="42442" y1="59641" x2="42442" y2="59641"/>
                        <a14:foregroundMark x1="49302" y1="57848" x2="49302" y2="57848"/>
                        <a14:foregroundMark x1="56977" y1="43498" x2="56977" y2="43498"/>
                        <a14:foregroundMark x1="63023" y1="46188" x2="63023" y2="46188"/>
                        <a14:foregroundMark x1="64767" y1="54709" x2="64767" y2="54709"/>
                        <a14:foregroundMark x1="83256" y1="38565" x2="83256" y2="38565"/>
                        <a14:foregroundMark x1="90581" y1="34081" x2="90581" y2="34081"/>
                        <a14:foregroundMark x1="95930" y1="25561" x2="95930" y2="25561"/>
                        <a14:foregroundMark x1="94070" y1="53812" x2="94070" y2="53812"/>
                        <a14:backgroundMark x1="66395" y1="50224" x2="66395" y2="5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2" y="1348966"/>
            <a:ext cx="10829691" cy="3585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4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1FD159-2E2F-44CD-9915-55C6EC95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3" y="908389"/>
            <a:ext cx="9729926" cy="5949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325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2603401" y="1831014"/>
            <a:ext cx="7152669" cy="295465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Unit-1-</a:t>
            </a:r>
            <a:endParaRPr lang="ar-SA" sz="2400" b="1" i="0" u="none" strike="noStrike" baseline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400" b="1" i="0" u="none" strike="noStrike" baseline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Did You Hurt Yourself</a:t>
            </a:r>
            <a:endParaRPr lang="en-US" sz="3200" b="1" i="0" u="none" strike="noStrike" baseline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824104" y="702530"/>
            <a:ext cx="610981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3379726" y="1009518"/>
            <a:ext cx="6209606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30744-6CAD-4371-9C40-3A99C8B55237}"/>
              </a:ext>
            </a:extLst>
          </p:cNvPr>
          <p:cNvSpPr txBox="1"/>
          <p:nvPr/>
        </p:nvSpPr>
        <p:spPr>
          <a:xfrm>
            <a:off x="4160018" y="3969099"/>
            <a:ext cx="4039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Done by Hissah Alotaibi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436749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1925013" y="2321004"/>
            <a:ext cx="8648864" cy="221599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i="0" u="none" strike="noStrike" baseline="0" dirty="0">
                <a:ln w="0"/>
                <a:solidFill>
                  <a:srgbClr val="4F89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8 </a:t>
            </a:r>
            <a:r>
              <a:rPr lang="en-US" sz="44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Conversation</a:t>
            </a: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750027" y="914424"/>
            <a:ext cx="7942023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2213578" y="1080735"/>
            <a:ext cx="8071735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D84509-83B3-489F-8934-4FF631B0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734" y="2737503"/>
            <a:ext cx="578734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D68BE48-9290-4A17-8FB9-3A440F8ADADA}"/>
              </a:ext>
            </a:extLst>
          </p:cNvPr>
          <p:cNvSpPr txBox="1"/>
          <p:nvPr/>
        </p:nvSpPr>
        <p:spPr>
          <a:xfrm>
            <a:off x="1676982" y="782226"/>
            <a:ext cx="2530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2800" b="1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309C99-8889-47CD-85C8-8BF5BB8E0524}"/>
              </a:ext>
            </a:extLst>
          </p:cNvPr>
          <p:cNvSpPr txBox="1"/>
          <p:nvPr/>
        </p:nvSpPr>
        <p:spPr>
          <a:xfrm>
            <a:off x="917004" y="1772616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E1F94BB-2040-44FF-8A08-3D3B63048653}"/>
              </a:ext>
            </a:extLst>
          </p:cNvPr>
          <p:cNvSpPr txBox="1"/>
          <p:nvPr/>
        </p:nvSpPr>
        <p:spPr>
          <a:xfrm>
            <a:off x="521019" y="2327035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0B1966B-DF59-4EF8-84D6-98BB0EA60A36}"/>
              </a:ext>
            </a:extLst>
          </p:cNvPr>
          <p:cNvSpPr txBox="1"/>
          <p:nvPr/>
        </p:nvSpPr>
        <p:spPr>
          <a:xfrm>
            <a:off x="838047" y="2936243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158DC6-5A83-4F49-8B30-1F5DA1EAEE10}"/>
              </a:ext>
            </a:extLst>
          </p:cNvPr>
          <p:cNvSpPr txBox="1"/>
          <p:nvPr/>
        </p:nvSpPr>
        <p:spPr>
          <a:xfrm>
            <a:off x="395059" y="3590056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000AC5C-6258-422B-BCDB-D2960B730DDE}"/>
              </a:ext>
            </a:extLst>
          </p:cNvPr>
          <p:cNvSpPr txBox="1"/>
          <p:nvPr/>
        </p:nvSpPr>
        <p:spPr>
          <a:xfrm>
            <a:off x="951413" y="2343985"/>
            <a:ext cx="98778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HelveticaNeue"/>
              </a:rPr>
              <a:t>Form sentences using the </a:t>
            </a:r>
            <a:r>
              <a:rPr lang="en-US" sz="2400" b="1" i="0">
                <a:effectLst/>
                <a:latin typeface="HelveticaNeue"/>
              </a:rPr>
              <a:t>real talk</a:t>
            </a:r>
            <a:endParaRPr lang="ar-SA" sz="2400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0FB45F9-ED76-4CF9-9B59-5060F6D5020A}"/>
              </a:ext>
            </a:extLst>
          </p:cNvPr>
          <p:cNvSpPr txBox="1"/>
          <p:nvPr/>
        </p:nvSpPr>
        <p:spPr>
          <a:xfrm>
            <a:off x="1312989" y="3002673"/>
            <a:ext cx="8157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dirty="0">
                <a:effectLst/>
                <a:latin typeface="HelveticaNeue"/>
              </a:rPr>
              <a:t>answer questions about conversation details</a:t>
            </a:r>
            <a:endParaRPr lang="ar-SA" sz="2400" b="1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DF8FAB0-84F5-456F-978E-E4D6381B8C4D}"/>
              </a:ext>
            </a:extLst>
          </p:cNvPr>
          <p:cNvSpPr txBox="1"/>
          <p:nvPr/>
        </p:nvSpPr>
        <p:spPr>
          <a:xfrm>
            <a:off x="797893" y="3591231"/>
            <a:ext cx="957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Describe an accident by imagining the same situation of Jasim &amp; Samir</a:t>
            </a:r>
            <a:endParaRPr lang="ar-SA" sz="2400" b="1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1B3C350-D8C8-4B7E-A631-D49374DF08F5}"/>
              </a:ext>
            </a:extLst>
          </p:cNvPr>
          <p:cNvSpPr txBox="1"/>
          <p:nvPr/>
        </p:nvSpPr>
        <p:spPr>
          <a:xfrm>
            <a:off x="1312989" y="1707171"/>
            <a:ext cx="8910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/>
              <a:t>Listen to the audio</a:t>
            </a:r>
            <a:endParaRPr lang="ar-SA" sz="3200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61BE508-EF79-4BD5-93E6-C7F87D165990}"/>
              </a:ext>
            </a:extLst>
          </p:cNvPr>
          <p:cNvSpPr txBox="1"/>
          <p:nvPr/>
        </p:nvSpPr>
        <p:spPr>
          <a:xfrm>
            <a:off x="548579" y="4325573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8B24328-8CCA-4DD3-9434-6645F229C7A8}"/>
              </a:ext>
            </a:extLst>
          </p:cNvPr>
          <p:cNvSpPr txBox="1"/>
          <p:nvPr/>
        </p:nvSpPr>
        <p:spPr>
          <a:xfrm>
            <a:off x="951413" y="4326748"/>
            <a:ext cx="957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Discuss the pictures</a:t>
            </a:r>
            <a:endParaRPr lang="ar-SA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0F43F9D-E684-414E-8737-51FC7E717A29}"/>
              </a:ext>
            </a:extLst>
          </p:cNvPr>
          <p:cNvSpPr txBox="1"/>
          <p:nvPr/>
        </p:nvSpPr>
        <p:spPr>
          <a:xfrm>
            <a:off x="313051" y="4964651"/>
            <a:ext cx="395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EADCDB-87F4-4A70-B782-6508AEF878CA}"/>
              </a:ext>
            </a:extLst>
          </p:cNvPr>
          <p:cNvSpPr txBox="1"/>
          <p:nvPr/>
        </p:nvSpPr>
        <p:spPr>
          <a:xfrm>
            <a:off x="715885" y="4965826"/>
            <a:ext cx="9574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Read the conversation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41548442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18EF62-58AE-4EA2-B949-02EF4985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" t="1172" r="2005" b="6673"/>
          <a:stretch/>
        </p:blipFill>
        <p:spPr>
          <a:xfrm>
            <a:off x="262550" y="168675"/>
            <a:ext cx="11606543" cy="668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04B04B30-ED8E-49C5-A001-FDE8DDC0932B}"/>
              </a:ext>
            </a:extLst>
          </p:cNvPr>
          <p:cNvSpPr/>
          <p:nvPr/>
        </p:nvSpPr>
        <p:spPr>
          <a:xfrm rot="10800000">
            <a:off x="-1297165" y="-1440888"/>
            <a:ext cx="15246550" cy="9124723"/>
          </a:xfrm>
          <a:custGeom>
            <a:avLst/>
            <a:gdLst>
              <a:gd name="connsiteX0" fmla="*/ 5910425 w 12180231"/>
              <a:gd name="connsiteY0" fmla="*/ 572568 h 6768269"/>
              <a:gd name="connsiteX1" fmla="*/ 3708875 w 12180231"/>
              <a:gd name="connsiteY1" fmla="*/ 2595711 h 6768269"/>
              <a:gd name="connsiteX2" fmla="*/ 5910425 w 12180231"/>
              <a:gd name="connsiteY2" fmla="*/ 4618854 h 6768269"/>
              <a:gd name="connsiteX3" fmla="*/ 8111975 w 12180231"/>
              <a:gd name="connsiteY3" fmla="*/ 2595711 h 6768269"/>
              <a:gd name="connsiteX4" fmla="*/ 5910425 w 12180231"/>
              <a:gd name="connsiteY4" fmla="*/ 572568 h 6768269"/>
              <a:gd name="connsiteX5" fmla="*/ 0 w 12180231"/>
              <a:gd name="connsiteY5" fmla="*/ 0 h 6768269"/>
              <a:gd name="connsiteX6" fmla="*/ 12180231 w 12180231"/>
              <a:gd name="connsiteY6" fmla="*/ 0 h 6768269"/>
              <a:gd name="connsiteX7" fmla="*/ 12180231 w 12180231"/>
              <a:gd name="connsiteY7" fmla="*/ 6768269 h 6768269"/>
              <a:gd name="connsiteX8" fmla="*/ 0 w 12180231"/>
              <a:gd name="connsiteY8" fmla="*/ 6768269 h 67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0231" h="6768269">
                <a:moveTo>
                  <a:pt x="5910425" y="572568"/>
                </a:moveTo>
                <a:cubicBezTo>
                  <a:pt x="4694543" y="572568"/>
                  <a:pt x="3708875" y="1478360"/>
                  <a:pt x="3708875" y="2595711"/>
                </a:cubicBezTo>
                <a:cubicBezTo>
                  <a:pt x="3708875" y="3713062"/>
                  <a:pt x="4694543" y="4618854"/>
                  <a:pt x="5910425" y="4618854"/>
                </a:cubicBezTo>
                <a:cubicBezTo>
                  <a:pt x="7126307" y="4618854"/>
                  <a:pt x="8111975" y="3713062"/>
                  <a:pt x="8111975" y="2595711"/>
                </a:cubicBezTo>
                <a:cubicBezTo>
                  <a:pt x="8111975" y="1478360"/>
                  <a:pt x="7126307" y="572568"/>
                  <a:pt x="5910425" y="572568"/>
                </a:cubicBezTo>
                <a:close/>
                <a:moveTo>
                  <a:pt x="0" y="0"/>
                </a:moveTo>
                <a:lnTo>
                  <a:pt x="12180231" y="0"/>
                </a:lnTo>
                <a:lnTo>
                  <a:pt x="12180231" y="6768269"/>
                </a:lnTo>
                <a:lnTo>
                  <a:pt x="0" y="6768269"/>
                </a:lnTo>
                <a:close/>
              </a:path>
            </a:pathLst>
          </a:custGeom>
          <a:solidFill>
            <a:schemeClr val="bg1">
              <a:lumMod val="8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id="{696C14E5-7068-4D2F-8926-67C6DEF9199A}"/>
              </a:ext>
            </a:extLst>
          </p:cNvPr>
          <p:cNvSpPr/>
          <p:nvPr/>
        </p:nvSpPr>
        <p:spPr>
          <a:xfrm>
            <a:off x="1957137" y="816392"/>
            <a:ext cx="2281560" cy="1278385"/>
          </a:xfrm>
          <a:prstGeom prst="wedgeRectCallout">
            <a:avLst>
              <a:gd name="adj1" fmla="val 50153"/>
              <a:gd name="adj2" fmla="val 83992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are they?</a:t>
            </a:r>
            <a:endParaRPr lang="ar-SA" sz="32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4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318EF62-58AE-4EA2-B949-02EF49854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2143" t="1172" r="2005" b="6673"/>
          <a:stretch/>
        </p:blipFill>
        <p:spPr>
          <a:xfrm>
            <a:off x="782053" y="168675"/>
            <a:ext cx="10876175" cy="668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فقاعة الكلام: مستطيلة 2">
            <a:extLst>
              <a:ext uri="{FF2B5EF4-FFF2-40B4-BE49-F238E27FC236}">
                <a16:creationId xmlns:a16="http://schemas.microsoft.com/office/drawing/2014/main" id="{4F92F5B3-E321-4711-95CD-653FAC41DBFC}"/>
              </a:ext>
            </a:extLst>
          </p:cNvPr>
          <p:cNvSpPr/>
          <p:nvPr/>
        </p:nvSpPr>
        <p:spPr>
          <a:xfrm>
            <a:off x="4955220" y="106530"/>
            <a:ext cx="2281560" cy="1278385"/>
          </a:xfrm>
          <a:prstGeom prst="wedgeRectCallout">
            <a:avLst>
              <a:gd name="adj1" fmla="val 2414"/>
              <a:gd name="adj2" fmla="val 100235"/>
            </a:avLst>
          </a:prstGeom>
          <a:solidFill>
            <a:srgbClr val="DDB5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happened to them</a:t>
            </a:r>
            <a:endParaRPr lang="ar-SA" sz="32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2" name="فقاعة الكلام: مستطيلة 1">
            <a:extLst>
              <a:ext uri="{FF2B5EF4-FFF2-40B4-BE49-F238E27FC236}">
                <a16:creationId xmlns:a16="http://schemas.microsoft.com/office/drawing/2014/main" id="{D55D14A5-8B75-41F7-808A-3978A36B5EA2}"/>
              </a:ext>
            </a:extLst>
          </p:cNvPr>
          <p:cNvSpPr/>
          <p:nvPr/>
        </p:nvSpPr>
        <p:spPr>
          <a:xfrm>
            <a:off x="128726" y="168675"/>
            <a:ext cx="2281560" cy="577048"/>
          </a:xfrm>
          <a:prstGeom prst="wedgeRectCallout">
            <a:avLst>
              <a:gd name="adj1" fmla="val -23358"/>
              <a:gd name="adj2" fmla="val 159342"/>
            </a:avLst>
          </a:prstGeom>
          <a:solidFill>
            <a:srgbClr val="E073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Skimming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CB85CA05-649E-4957-A1E7-95F0E2D8DEB2}"/>
              </a:ext>
            </a:extLst>
          </p:cNvPr>
          <p:cNvSpPr/>
          <p:nvPr/>
        </p:nvSpPr>
        <p:spPr>
          <a:xfrm>
            <a:off x="1514381" y="1842487"/>
            <a:ext cx="1791810" cy="424648"/>
          </a:xfrm>
          <a:prstGeom prst="wedgeEllipseCallout">
            <a:avLst>
              <a:gd name="adj1" fmla="val 50467"/>
              <a:gd name="adj2" fmla="val 157914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 err="1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Jasem</a:t>
            </a:r>
            <a:endParaRPr lang="ar-SA" sz="32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فقاعة الكلام: بيضاوية 5">
            <a:extLst>
              <a:ext uri="{FF2B5EF4-FFF2-40B4-BE49-F238E27FC236}">
                <a16:creationId xmlns:a16="http://schemas.microsoft.com/office/drawing/2014/main" id="{FACBEC70-0244-4786-B0C3-DB8F6D33952A}"/>
              </a:ext>
            </a:extLst>
          </p:cNvPr>
          <p:cNvSpPr/>
          <p:nvPr/>
        </p:nvSpPr>
        <p:spPr>
          <a:xfrm>
            <a:off x="10167169" y="1256191"/>
            <a:ext cx="1743722" cy="586296"/>
          </a:xfrm>
          <a:prstGeom prst="wedgeEllipseCallout">
            <a:avLst>
              <a:gd name="adj1" fmla="val -31779"/>
              <a:gd name="adj2" fmla="val 10355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Samir</a:t>
            </a:r>
            <a:endParaRPr lang="ar-SA" sz="3200" b="1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9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B23C06-0222-4077-8A37-3A4211E0D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l="4265" t="3796" b="5893"/>
          <a:stretch/>
        </p:blipFill>
        <p:spPr>
          <a:xfrm>
            <a:off x="7573384" y="-425433"/>
            <a:ext cx="4876800" cy="276029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91EC000-813E-4087-83DF-04A4EB985EC5}"/>
              </a:ext>
            </a:extLst>
          </p:cNvPr>
          <p:cNvSpPr txBox="1"/>
          <p:nvPr/>
        </p:nvSpPr>
        <p:spPr>
          <a:xfrm>
            <a:off x="2086984" y="193639"/>
            <a:ext cx="476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Practice reading the conversation in pairs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7DC21B9-BBCC-47F5-9069-24A5954EDA8B}"/>
              </a:ext>
            </a:extLst>
          </p:cNvPr>
          <p:cNvSpPr txBox="1"/>
          <p:nvPr/>
        </p:nvSpPr>
        <p:spPr>
          <a:xfrm>
            <a:off x="404309" y="1435436"/>
            <a:ext cx="8944984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</a:rPr>
              <a:t>Samir</a:t>
            </a:r>
            <a:r>
              <a:rPr lang="en-US" sz="2000" b="1" i="0" u="none" strike="noStrike" baseline="0" dirty="0"/>
              <a:t>: So, how did you hurt yourself?  </a:t>
            </a:r>
          </a:p>
          <a:p>
            <a:pPr algn="l"/>
            <a:r>
              <a:rPr lang="en-US" sz="2000" b="1" i="0" u="none" strike="noStrike" baseline="0" dirty="0" err="1">
                <a:solidFill>
                  <a:srgbClr val="FF0000"/>
                </a:solidFill>
              </a:rPr>
              <a:t>Jasem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I fell off my bike.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</a:rPr>
              <a:t>Samir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Really? So did I. My motorcycle skidded on a patch of oil on the road, and I crashed into a car. The last thing I remember was flying through the air and hitting the windshield. I woke up in the hospital.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2000" b="1" i="0" u="none" strike="noStrike" baseline="0" dirty="0" err="1">
                <a:solidFill>
                  <a:srgbClr val="FF0000"/>
                </a:solidFill>
              </a:rPr>
              <a:t>Jasem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Were you wearing a helmet? 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</a:rPr>
              <a:t>Samir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Yes, luckily I was. That’s what probably saved my life. How about you? </a:t>
            </a:r>
            <a:r>
              <a:rPr lang="en-US" sz="2000" b="1" i="0" u="none" strike="noStrike" baseline="0" dirty="0" err="1">
                <a:solidFill>
                  <a:srgbClr val="FF0000"/>
                </a:solidFill>
              </a:rPr>
              <a:t>Jasem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I was cycling in the park, so I didn’t think I’d need a helmet. I don’t like wearing helmets—they’re uncomfortable and unattractive. This squirrel came out of nowhere. I swerved, lost my balance, and hit a tree. I got off lightly—only a few bruises and a bump on my head.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b="1" i="0" u="none" strike="noStrike" baseline="0" dirty="0">
                <a:solidFill>
                  <a:srgbClr val="FF0000"/>
                </a:solidFill>
              </a:rPr>
              <a:t>Samir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It was your </a:t>
            </a:r>
            <a:r>
              <a:rPr lang="en-US" sz="2000" b="1" i="0" u="none" strike="noStrike" baseline="0" dirty="0">
                <a:solidFill>
                  <a:srgbClr val="00B0F0"/>
                </a:solidFill>
              </a:rPr>
              <a:t>lucky day! </a:t>
            </a:r>
          </a:p>
          <a:p>
            <a:pPr algn="l"/>
            <a:r>
              <a:rPr lang="en-US" sz="2000" b="1" i="0" u="none" strike="noStrike" baseline="0" dirty="0" err="1">
                <a:solidFill>
                  <a:srgbClr val="FF0000"/>
                </a:solidFill>
              </a:rPr>
              <a:t>Jasem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Yeah. That’s too bad you broke both legs. You’re going to be </a:t>
            </a:r>
            <a:r>
              <a:rPr lang="en-US" sz="2000" b="1" i="0" u="none" strike="noStrike" baseline="0" dirty="0">
                <a:solidFill>
                  <a:srgbClr val="00B0F0"/>
                </a:solidFill>
              </a:rPr>
              <a:t>stuck in 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that wheelchair for a while, </a:t>
            </a:r>
            <a:r>
              <a:rPr lang="en-US" sz="2000" b="1" i="0" u="none" strike="noStrike" baseline="0" dirty="0">
                <a:solidFill>
                  <a:srgbClr val="00B0F0"/>
                </a:solidFill>
              </a:rPr>
              <a:t>I guess. 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</a:rPr>
              <a:t>Samir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2000" b="1" i="0" u="none" strike="noStrike" baseline="0" dirty="0">
                <a:solidFill>
                  <a:srgbClr val="00B0F0"/>
                </a:solidFill>
              </a:rPr>
              <a:t>Look at it this way</a:t>
            </a:r>
            <a:r>
              <a:rPr lang="en-US" sz="2000" b="1" i="0" u="none" strike="noStrike" baseline="0" dirty="0">
                <a:solidFill>
                  <a:srgbClr val="000000"/>
                </a:solidFill>
              </a:rPr>
              <a:t>—if I broke only one leg, there might not be enough room for all my friends to write their names on the cast. Hey, would you like to sign your name? </a:t>
            </a:r>
          </a:p>
        </p:txBody>
      </p:sp>
      <p:pic>
        <p:nvPicPr>
          <p:cNvPr id="6" name="MG Bk 1 F-SA_2020_2-13">
            <a:hlinkClick r:id="" action="ppaction://media"/>
            <a:extLst>
              <a:ext uri="{FF2B5EF4-FFF2-40B4-BE49-F238E27FC236}">
                <a16:creationId xmlns:a16="http://schemas.microsoft.com/office/drawing/2014/main" id="{A6CB4EDB-4A85-47D7-8501-76925BD68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AEF95FA-2EBF-46C0-9ED6-226F21C815D4}"/>
              </a:ext>
            </a:extLst>
          </p:cNvPr>
          <p:cNvSpPr txBox="1"/>
          <p:nvPr/>
        </p:nvSpPr>
        <p:spPr>
          <a:xfrm>
            <a:off x="380998" y="1943229"/>
            <a:ext cx="1143000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B0F0"/>
                </a:solidFill>
              </a:rPr>
              <a:t>lucky day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= a day of good fortune</a:t>
            </a:r>
          </a:p>
          <a:p>
            <a:pPr algn="l"/>
            <a:endParaRPr lang="en-US" sz="28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800" b="1" i="0" u="none" strike="noStrike" baseline="0" dirty="0">
                <a:solidFill>
                  <a:srgbClr val="00B0F0"/>
                </a:solidFill>
              </a:rPr>
              <a:t>stuck in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= caught and unable to move out</a:t>
            </a:r>
            <a:endParaRPr lang="ar-SA" sz="2800" b="1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800" b="1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800" b="1" i="0" u="none" strike="noStrike" baseline="0" dirty="0">
                <a:solidFill>
                  <a:srgbClr val="00B0F0"/>
                </a:solidFill>
              </a:rPr>
              <a:t>I guess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= expression to show that you’re not totally sure about a statement</a:t>
            </a:r>
          </a:p>
        </p:txBody>
      </p:sp>
      <p:sp>
        <p:nvSpPr>
          <p:cNvPr id="3" name="فقاعة الكلام: مستطيلة 2">
            <a:extLst>
              <a:ext uri="{FF2B5EF4-FFF2-40B4-BE49-F238E27FC236}">
                <a16:creationId xmlns:a16="http://schemas.microsoft.com/office/drawing/2014/main" id="{5B6F3CC9-A511-469B-9DBF-BAFC41A305A3}"/>
              </a:ext>
            </a:extLst>
          </p:cNvPr>
          <p:cNvSpPr/>
          <p:nvPr/>
        </p:nvSpPr>
        <p:spPr>
          <a:xfrm>
            <a:off x="2611072" y="627411"/>
            <a:ext cx="2281560" cy="577048"/>
          </a:xfrm>
          <a:prstGeom prst="wedgeRectCallout">
            <a:avLst>
              <a:gd name="adj1" fmla="val -23358"/>
              <a:gd name="adj2" fmla="val 159342"/>
            </a:avLst>
          </a:prstGeom>
          <a:solidFill>
            <a:srgbClr val="E073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i="0" u="none" strike="noStrike" baseline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 Talk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85A5E2-846D-4AD4-AB79-B9CD7FD37DCA}"/>
              </a:ext>
            </a:extLst>
          </p:cNvPr>
          <p:cNvSpPr txBox="1"/>
          <p:nvPr/>
        </p:nvSpPr>
        <p:spPr>
          <a:xfrm>
            <a:off x="380998" y="4523397"/>
            <a:ext cx="1037941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B0F0"/>
                </a:solidFill>
              </a:rPr>
              <a:t>Look at it this way </a:t>
            </a:r>
            <a:r>
              <a:rPr lang="en-US" sz="2800" b="1" i="0" u="none" strike="noStrike" baseline="0" dirty="0">
                <a:solidFill>
                  <a:srgbClr val="000000"/>
                </a:solidFill>
              </a:rPr>
              <a:t>= There’s a different way to think about something</a:t>
            </a:r>
            <a:endParaRPr lang="ar-SA" sz="2800" dirty="0"/>
          </a:p>
        </p:txBody>
      </p:sp>
      <p:pic>
        <p:nvPicPr>
          <p:cNvPr id="2050" name="Picture 2" descr="Royalty Free Black And White Man Stuck In An Elevator Clipart Image">
            <a:extLst>
              <a:ext uri="{FF2B5EF4-FFF2-40B4-BE49-F238E27FC236}">
                <a16:creationId xmlns:a16="http://schemas.microsoft.com/office/drawing/2014/main" id="{B4C1F3C1-C21A-4126-9572-10A13CA6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851" y="1380496"/>
            <a:ext cx="1381936" cy="244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7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535</Words>
  <Application>Microsoft Office PowerPoint</Application>
  <PresentationFormat>شاشة عريضة</PresentationFormat>
  <Paragraphs>58</Paragraphs>
  <Slides>12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ae_AlMohanad</vt:lpstr>
      <vt:lpstr>Arial</vt:lpstr>
      <vt:lpstr>Arial Black</vt:lpstr>
      <vt:lpstr>Calibri</vt:lpstr>
      <vt:lpstr>Calibri Light</vt:lpstr>
      <vt:lpstr>HelveticaNeue</vt:lpstr>
      <vt:lpstr>MV Boli</vt:lpstr>
      <vt:lpstr>Proxima Nova</vt:lpstr>
      <vt:lpstr>Proxima Nova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42</cp:revision>
  <dcterms:created xsi:type="dcterms:W3CDTF">2021-12-12T08:13:01Z</dcterms:created>
  <dcterms:modified xsi:type="dcterms:W3CDTF">2022-12-11T17:37:45Z</dcterms:modified>
</cp:coreProperties>
</file>