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2" r:id="rId3"/>
    <p:sldId id="273" r:id="rId4"/>
    <p:sldId id="263" r:id="rId5"/>
    <p:sldId id="264" r:id="rId6"/>
    <p:sldId id="272" r:id="rId7"/>
    <p:sldId id="266" r:id="rId8"/>
    <p:sldId id="267" r:id="rId9"/>
    <p:sldId id="268" r:id="rId10"/>
    <p:sldId id="269" r:id="rId11"/>
    <p:sldId id="278" r:id="rId12"/>
    <p:sldId id="279" r:id="rId13"/>
    <p:sldId id="280" r:id="rId14"/>
    <p:sldId id="271" r:id="rId15"/>
    <p:sldId id="276" r:id="rId16"/>
    <p:sldId id="282" r:id="rId17"/>
    <p:sldId id="281" r:id="rId18"/>
  </p:sldIdLst>
  <p:sldSz cx="12192000" cy="6858000"/>
  <p:notesSz cx="6858000" cy="9144000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722"/>
    <a:srgbClr val="344529"/>
    <a:srgbClr val="2B39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a 2331" userId="a892e5586867f306" providerId="LiveId" clId="{2CD3130D-3ABA-45B8-9D41-AF521636D022}"/>
    <pc:docChg chg="undo redo custSel addSld delSld modSld sldOrd">
      <pc:chgData name="asma 2331" userId="a892e5586867f306" providerId="LiveId" clId="{2CD3130D-3ABA-45B8-9D41-AF521636D022}" dt="2021-02-07T17:34:24.324" v="1381" actId="1076"/>
      <pc:docMkLst>
        <pc:docMk/>
      </pc:docMkLst>
      <pc:sldChg chg="addSp delSp modSp mod modAnim">
        <pc:chgData name="asma 2331" userId="a892e5586867f306" providerId="LiveId" clId="{2CD3130D-3ABA-45B8-9D41-AF521636D022}" dt="2021-02-07T17:32:51.260" v="1374"/>
        <pc:sldMkLst>
          <pc:docMk/>
          <pc:sldMk cId="717303868" sldId="262"/>
        </pc:sldMkLst>
        <pc:picChg chg="del mod">
          <ac:chgData name="asma 2331" userId="a892e5586867f306" providerId="LiveId" clId="{2CD3130D-3ABA-45B8-9D41-AF521636D022}" dt="2021-02-07T17:32:40.385" v="1369" actId="478"/>
          <ac:picMkLst>
            <pc:docMk/>
            <pc:sldMk cId="717303868" sldId="262"/>
            <ac:picMk id="6" creationId="{1CC01009-AE29-4CED-87F6-BA50970307DF}"/>
          </ac:picMkLst>
        </pc:picChg>
        <pc:picChg chg="add mod">
          <ac:chgData name="asma 2331" userId="a892e5586867f306" providerId="LiveId" clId="{2CD3130D-3ABA-45B8-9D41-AF521636D022}" dt="2021-02-07T17:32:46.181" v="1372" actId="1076"/>
          <ac:picMkLst>
            <pc:docMk/>
            <pc:sldMk cId="717303868" sldId="262"/>
            <ac:picMk id="1026" creationId="{407D9B78-2771-45C5-8BF6-217C85B228C2}"/>
          </ac:picMkLst>
        </pc:picChg>
      </pc:sldChg>
      <pc:sldChg chg="del">
        <pc:chgData name="asma 2331" userId="a892e5586867f306" providerId="LiveId" clId="{2CD3130D-3ABA-45B8-9D41-AF521636D022}" dt="2021-02-06T01:46:54.402" v="1368" actId="2696"/>
        <pc:sldMkLst>
          <pc:docMk/>
          <pc:sldMk cId="3999146427" sldId="265"/>
        </pc:sldMkLst>
      </pc:sldChg>
      <pc:sldChg chg="addSp modSp mod modAnim">
        <pc:chgData name="asma 2331" userId="a892e5586867f306" providerId="LiveId" clId="{2CD3130D-3ABA-45B8-9D41-AF521636D022}" dt="2021-02-06T01:46:14.014" v="1367" actId="1076"/>
        <pc:sldMkLst>
          <pc:docMk/>
          <pc:sldMk cId="3205748348" sldId="266"/>
        </pc:sldMkLst>
        <pc:spChg chg="add mod">
          <ac:chgData name="asma 2331" userId="a892e5586867f306" providerId="LiveId" clId="{2CD3130D-3ABA-45B8-9D41-AF521636D022}" dt="2021-02-06T00:14:06.857" v="36" actId="1076"/>
          <ac:spMkLst>
            <pc:docMk/>
            <pc:sldMk cId="3205748348" sldId="266"/>
            <ac:spMk id="7" creationId="{DF0E56A0-37B7-4AA5-A19E-3503804EAAED}"/>
          </ac:spMkLst>
        </pc:spChg>
        <pc:picChg chg="add mod">
          <ac:chgData name="asma 2331" userId="a892e5586867f306" providerId="LiveId" clId="{2CD3130D-3ABA-45B8-9D41-AF521636D022}" dt="2021-02-06T00:13:28.436" v="1" actId="1076"/>
          <ac:picMkLst>
            <pc:docMk/>
            <pc:sldMk cId="3205748348" sldId="266"/>
            <ac:picMk id="5" creationId="{D999FC3A-217F-4697-90DD-B2DFA660A3AD}"/>
          </ac:picMkLst>
        </pc:picChg>
        <pc:picChg chg="mod">
          <ac:chgData name="asma 2331" userId="a892e5586867f306" providerId="LiveId" clId="{2CD3130D-3ABA-45B8-9D41-AF521636D022}" dt="2021-02-06T01:45:58.347" v="1363" actId="1076"/>
          <ac:picMkLst>
            <pc:docMk/>
            <pc:sldMk cId="3205748348" sldId="266"/>
            <ac:picMk id="6" creationId="{F4353304-A38A-463C-8474-D1B38666A397}"/>
          </ac:picMkLst>
        </pc:picChg>
        <pc:picChg chg="mod">
          <ac:chgData name="asma 2331" userId="a892e5586867f306" providerId="LiveId" clId="{2CD3130D-3ABA-45B8-9D41-AF521636D022}" dt="2021-02-06T00:13:37.083" v="5" actId="1035"/>
          <ac:picMkLst>
            <pc:docMk/>
            <pc:sldMk cId="3205748348" sldId="266"/>
            <ac:picMk id="8" creationId="{BF8B3D96-019F-4D79-841B-5CC6020BE2ED}"/>
          </ac:picMkLst>
        </pc:picChg>
        <pc:picChg chg="add mod">
          <ac:chgData name="asma 2331" userId="a892e5586867f306" providerId="LiveId" clId="{2CD3130D-3ABA-45B8-9D41-AF521636D022}" dt="2021-02-06T01:46:14.014" v="1367" actId="1076"/>
          <ac:picMkLst>
            <pc:docMk/>
            <pc:sldMk cId="3205748348" sldId="266"/>
            <ac:picMk id="9" creationId="{B5725302-AFFF-4A2F-8F56-550EA73F9CF3}"/>
          </ac:picMkLst>
        </pc:picChg>
      </pc:sldChg>
      <pc:sldChg chg="addSp delSp modSp mod modAnim">
        <pc:chgData name="asma 2331" userId="a892e5586867f306" providerId="LiveId" clId="{2CD3130D-3ABA-45B8-9D41-AF521636D022}" dt="2021-02-07T17:34:14.551" v="1379" actId="1076"/>
        <pc:sldMkLst>
          <pc:docMk/>
          <pc:sldMk cId="2946484766" sldId="267"/>
        </pc:sldMkLst>
        <pc:spChg chg="del">
          <ac:chgData name="asma 2331" userId="a892e5586867f306" providerId="LiveId" clId="{2CD3130D-3ABA-45B8-9D41-AF521636D022}" dt="2021-02-06T00:14:34.085" v="42" actId="478"/>
          <ac:spMkLst>
            <pc:docMk/>
            <pc:sldMk cId="2946484766" sldId="267"/>
            <ac:spMk id="2" creationId="{997AB321-62F0-48F5-B186-E1506635545A}"/>
          </ac:spMkLst>
        </pc:spChg>
        <pc:spChg chg="del">
          <ac:chgData name="asma 2331" userId="a892e5586867f306" providerId="LiveId" clId="{2CD3130D-3ABA-45B8-9D41-AF521636D022}" dt="2021-02-06T00:14:31.698" v="41" actId="478"/>
          <ac:spMkLst>
            <pc:docMk/>
            <pc:sldMk cId="2946484766" sldId="267"/>
            <ac:spMk id="3" creationId="{850583C8-AFE3-4A08-B6D1-FCC2B11BC6DE}"/>
          </ac:spMkLst>
        </pc:spChg>
        <pc:spChg chg="add mod">
          <ac:chgData name="asma 2331" userId="a892e5586867f306" providerId="LiveId" clId="{2CD3130D-3ABA-45B8-9D41-AF521636D022}" dt="2021-02-06T00:19:27.805" v="213" actId="1076"/>
          <ac:spMkLst>
            <pc:docMk/>
            <pc:sldMk cId="2946484766" sldId="267"/>
            <ac:spMk id="5" creationId="{1D38CB7E-7C84-49D7-B418-1A81FF3CB4DB}"/>
          </ac:spMkLst>
        </pc:spChg>
        <pc:spChg chg="mod">
          <ac:chgData name="asma 2331" userId="a892e5586867f306" providerId="LiveId" clId="{2CD3130D-3ABA-45B8-9D41-AF521636D022}" dt="2021-02-06T00:14:27.438" v="40" actId="1076"/>
          <ac:spMkLst>
            <pc:docMk/>
            <pc:sldMk cId="2946484766" sldId="267"/>
            <ac:spMk id="7" creationId="{5D478376-DEC9-4A25-9AEB-103868599F04}"/>
          </ac:spMkLst>
        </pc:spChg>
        <pc:spChg chg="add mod">
          <ac:chgData name="asma 2331" userId="a892e5586867f306" providerId="LiveId" clId="{2CD3130D-3ABA-45B8-9D41-AF521636D022}" dt="2021-02-06T00:19:30.923" v="214" actId="1076"/>
          <ac:spMkLst>
            <pc:docMk/>
            <pc:sldMk cId="2946484766" sldId="267"/>
            <ac:spMk id="8" creationId="{CE20BB5A-9609-443A-A0F6-24FBCE7EDA30}"/>
          </ac:spMkLst>
        </pc:spChg>
        <pc:spChg chg="add mod">
          <ac:chgData name="asma 2331" userId="a892e5586867f306" providerId="LiveId" clId="{2CD3130D-3ABA-45B8-9D41-AF521636D022}" dt="2021-02-06T00:19:33.106" v="215" actId="1076"/>
          <ac:spMkLst>
            <pc:docMk/>
            <pc:sldMk cId="2946484766" sldId="267"/>
            <ac:spMk id="9" creationId="{098C842F-B801-433B-946A-362D2597712A}"/>
          </ac:spMkLst>
        </pc:spChg>
        <pc:spChg chg="add mod">
          <ac:chgData name="asma 2331" userId="a892e5586867f306" providerId="LiveId" clId="{2CD3130D-3ABA-45B8-9D41-AF521636D022}" dt="2021-02-06T00:19:35.721" v="216" actId="1076"/>
          <ac:spMkLst>
            <pc:docMk/>
            <pc:sldMk cId="2946484766" sldId="267"/>
            <ac:spMk id="10" creationId="{8176E3BC-980D-405D-A309-6C966317701E}"/>
          </ac:spMkLst>
        </pc:spChg>
        <pc:picChg chg="add mod">
          <ac:chgData name="asma 2331" userId="a892e5586867f306" providerId="LiveId" clId="{2CD3130D-3ABA-45B8-9D41-AF521636D022}" dt="2021-02-07T17:34:14.551" v="1379" actId="1076"/>
          <ac:picMkLst>
            <pc:docMk/>
            <pc:sldMk cId="2946484766" sldId="267"/>
            <ac:picMk id="3" creationId="{3D1822B4-8963-4C15-AC9B-70CCE32253FA}"/>
          </ac:picMkLst>
        </pc:picChg>
        <pc:picChg chg="mod">
          <ac:chgData name="asma 2331" userId="a892e5586867f306" providerId="LiveId" clId="{2CD3130D-3ABA-45B8-9D41-AF521636D022}" dt="2021-02-06T00:14:22.815" v="39" actId="1076"/>
          <ac:picMkLst>
            <pc:docMk/>
            <pc:sldMk cId="2946484766" sldId="267"/>
            <ac:picMk id="6" creationId="{3E2384AB-1BF5-4AC6-86F4-9E628921717C}"/>
          </ac:picMkLst>
        </pc:picChg>
        <pc:cxnChg chg="add mod">
          <ac:chgData name="asma 2331" userId="a892e5586867f306" providerId="LiveId" clId="{2CD3130D-3ABA-45B8-9D41-AF521636D022}" dt="2021-02-06T00:20:27.008" v="223" actId="1582"/>
          <ac:cxnSpMkLst>
            <pc:docMk/>
            <pc:sldMk cId="2946484766" sldId="267"/>
            <ac:cxnSpMk id="12" creationId="{A2690E7D-A850-4A47-8A05-DB3A6AB6DFD8}"/>
          </ac:cxnSpMkLst>
        </pc:cxnChg>
        <pc:cxnChg chg="add mod">
          <ac:chgData name="asma 2331" userId="a892e5586867f306" providerId="LiveId" clId="{2CD3130D-3ABA-45B8-9D41-AF521636D022}" dt="2021-02-06T00:22:05.145" v="232" actId="1582"/>
          <ac:cxnSpMkLst>
            <pc:docMk/>
            <pc:sldMk cId="2946484766" sldId="267"/>
            <ac:cxnSpMk id="15" creationId="{85D195F0-88FE-4FE5-A357-A237704DDFB5}"/>
          </ac:cxnSpMkLst>
        </pc:cxnChg>
        <pc:cxnChg chg="add mod">
          <ac:chgData name="asma 2331" userId="a892e5586867f306" providerId="LiveId" clId="{2CD3130D-3ABA-45B8-9D41-AF521636D022}" dt="2021-02-06T00:23:38.845" v="239" actId="1582"/>
          <ac:cxnSpMkLst>
            <pc:docMk/>
            <pc:sldMk cId="2946484766" sldId="267"/>
            <ac:cxnSpMk id="17" creationId="{7B0170B8-52CC-457A-ADF4-F22866BD2A7B}"/>
          </ac:cxnSpMkLst>
        </pc:cxnChg>
        <pc:cxnChg chg="add mod">
          <ac:chgData name="asma 2331" userId="a892e5586867f306" providerId="LiveId" clId="{2CD3130D-3ABA-45B8-9D41-AF521636D022}" dt="2021-02-06T00:24:36.065" v="245" actId="1582"/>
          <ac:cxnSpMkLst>
            <pc:docMk/>
            <pc:sldMk cId="2946484766" sldId="267"/>
            <ac:cxnSpMk id="20" creationId="{06761434-24FE-4247-AB81-5B6D2544C283}"/>
          </ac:cxnSpMkLst>
        </pc:cxnChg>
      </pc:sldChg>
      <pc:sldChg chg="addSp delSp modSp mod modAnim">
        <pc:chgData name="asma 2331" userId="a892e5586867f306" providerId="LiveId" clId="{2CD3130D-3ABA-45B8-9D41-AF521636D022}" dt="2021-02-07T17:34:24.324" v="1381" actId="1076"/>
        <pc:sldMkLst>
          <pc:docMk/>
          <pc:sldMk cId="3384390342" sldId="268"/>
        </pc:sldMkLst>
        <pc:spChg chg="add del">
          <ac:chgData name="asma 2331" userId="a892e5586867f306" providerId="LiveId" clId="{2CD3130D-3ABA-45B8-9D41-AF521636D022}" dt="2021-02-06T00:27:50.275" v="262"/>
          <ac:spMkLst>
            <pc:docMk/>
            <pc:sldMk cId="3384390342" sldId="268"/>
            <ac:spMk id="2" creationId="{A835E2D2-19CC-4479-A0A3-4958E020DF83}"/>
          </ac:spMkLst>
        </pc:spChg>
        <pc:spChg chg="del mod">
          <ac:chgData name="asma 2331" userId="a892e5586867f306" providerId="LiveId" clId="{2CD3130D-3ABA-45B8-9D41-AF521636D022}" dt="2021-02-06T00:27:56.061" v="266"/>
          <ac:spMkLst>
            <pc:docMk/>
            <pc:sldMk cId="3384390342" sldId="268"/>
            <ac:spMk id="3" creationId="{B3578BD2-75FA-4713-B513-60948EF0E93B}"/>
          </ac:spMkLst>
        </pc:spChg>
        <pc:spChg chg="add mod">
          <ac:chgData name="asma 2331" userId="a892e5586867f306" providerId="LiveId" clId="{2CD3130D-3ABA-45B8-9D41-AF521636D022}" dt="2021-02-06T00:29:14.434" v="313" actId="20577"/>
          <ac:spMkLst>
            <pc:docMk/>
            <pc:sldMk cId="3384390342" sldId="268"/>
            <ac:spMk id="5" creationId="{550BC73E-F3B1-46A6-B423-5C1F5DE822F6}"/>
          </ac:spMkLst>
        </pc:spChg>
        <pc:spChg chg="add del mod">
          <ac:chgData name="asma 2331" userId="a892e5586867f306" providerId="LiveId" clId="{2CD3130D-3ABA-45B8-9D41-AF521636D022}" dt="2021-02-06T00:27:50.275" v="262"/>
          <ac:spMkLst>
            <pc:docMk/>
            <pc:sldMk cId="3384390342" sldId="268"/>
            <ac:spMk id="7" creationId="{B20608D6-2AEC-474A-835A-024D130742C2}"/>
          </ac:spMkLst>
        </pc:spChg>
        <pc:spChg chg="add del mod">
          <ac:chgData name="asma 2331" userId="a892e5586867f306" providerId="LiveId" clId="{2CD3130D-3ABA-45B8-9D41-AF521636D022}" dt="2021-02-06T00:27:49.139" v="261"/>
          <ac:spMkLst>
            <pc:docMk/>
            <pc:sldMk cId="3384390342" sldId="268"/>
            <ac:spMk id="9" creationId="{ABC46C4A-7EAC-400A-9AC9-52012C65359A}"/>
          </ac:spMkLst>
        </pc:spChg>
        <pc:spChg chg="add del mod">
          <ac:chgData name="asma 2331" userId="a892e5586867f306" providerId="LiveId" clId="{2CD3130D-3ABA-45B8-9D41-AF521636D022}" dt="2021-02-06T00:27:48.105" v="260"/>
          <ac:spMkLst>
            <pc:docMk/>
            <pc:sldMk cId="3384390342" sldId="268"/>
            <ac:spMk id="10" creationId="{F855C851-B110-4CE6-BE62-5D7B2ACCFA12}"/>
          </ac:spMkLst>
        </pc:spChg>
        <pc:spChg chg="add del mod">
          <ac:chgData name="asma 2331" userId="a892e5586867f306" providerId="LiveId" clId="{2CD3130D-3ABA-45B8-9D41-AF521636D022}" dt="2021-02-06T00:28:28.877" v="275" actId="478"/>
          <ac:spMkLst>
            <pc:docMk/>
            <pc:sldMk cId="3384390342" sldId="268"/>
            <ac:spMk id="11" creationId="{423BC2F0-D3F7-49EA-A224-54C37D013DD3}"/>
          </ac:spMkLst>
        </pc:spChg>
        <pc:spChg chg="add mod">
          <ac:chgData name="asma 2331" userId="a892e5586867f306" providerId="LiveId" clId="{2CD3130D-3ABA-45B8-9D41-AF521636D022}" dt="2021-02-06T00:29:37.735" v="336" actId="20577"/>
          <ac:spMkLst>
            <pc:docMk/>
            <pc:sldMk cId="3384390342" sldId="268"/>
            <ac:spMk id="12" creationId="{A3DC407E-8726-42F0-AFB5-24434ED7E43F}"/>
          </ac:spMkLst>
        </pc:spChg>
        <pc:spChg chg="add mod">
          <ac:chgData name="asma 2331" userId="a892e5586867f306" providerId="LiveId" clId="{2CD3130D-3ABA-45B8-9D41-AF521636D022}" dt="2021-02-06T00:29:50.654" v="354" actId="207"/>
          <ac:spMkLst>
            <pc:docMk/>
            <pc:sldMk cId="3384390342" sldId="268"/>
            <ac:spMk id="13" creationId="{0EAA3E41-3349-4570-88BA-F58BBCD5E18D}"/>
          </ac:spMkLst>
        </pc:spChg>
        <pc:spChg chg="add mod">
          <ac:chgData name="asma 2331" userId="a892e5586867f306" providerId="LiveId" clId="{2CD3130D-3ABA-45B8-9D41-AF521636D022}" dt="2021-02-06T00:31:28.598" v="411" actId="20577"/>
          <ac:spMkLst>
            <pc:docMk/>
            <pc:sldMk cId="3384390342" sldId="268"/>
            <ac:spMk id="14" creationId="{7BEC9420-D201-4B32-9736-21A936638E77}"/>
          </ac:spMkLst>
        </pc:spChg>
        <pc:spChg chg="add mod">
          <ac:chgData name="asma 2331" userId="a892e5586867f306" providerId="LiveId" clId="{2CD3130D-3ABA-45B8-9D41-AF521636D022}" dt="2021-02-06T00:40:27.782" v="472" actId="14100"/>
          <ac:spMkLst>
            <pc:docMk/>
            <pc:sldMk cId="3384390342" sldId="268"/>
            <ac:spMk id="17" creationId="{1394C06B-14F3-4DFF-8A8F-4AAC0CB9C2DA}"/>
          </ac:spMkLst>
        </pc:spChg>
        <pc:picChg chg="mod">
          <ac:chgData name="asma 2331" userId="a892e5586867f306" providerId="LiveId" clId="{2CD3130D-3ABA-45B8-9D41-AF521636D022}" dt="2021-02-06T00:40:19.157" v="471" actId="1076"/>
          <ac:picMkLst>
            <pc:docMk/>
            <pc:sldMk cId="3384390342" sldId="268"/>
            <ac:picMk id="8" creationId="{52F0D975-F806-4178-AFAB-6E539D957C92}"/>
          </ac:picMkLst>
        </pc:picChg>
        <pc:picChg chg="add mod">
          <ac:chgData name="asma 2331" userId="a892e5586867f306" providerId="LiveId" clId="{2CD3130D-3ABA-45B8-9D41-AF521636D022}" dt="2021-02-07T17:34:24.324" v="1381" actId="1076"/>
          <ac:picMkLst>
            <pc:docMk/>
            <pc:sldMk cId="3384390342" sldId="268"/>
            <ac:picMk id="18" creationId="{B85F691A-CDD2-431D-858C-361D61A83364}"/>
          </ac:picMkLst>
        </pc:picChg>
        <pc:cxnChg chg="add mod">
          <ac:chgData name="asma 2331" userId="a892e5586867f306" providerId="LiveId" clId="{2CD3130D-3ABA-45B8-9D41-AF521636D022}" dt="2021-02-06T00:38:32.143" v="464" actId="1076"/>
          <ac:cxnSpMkLst>
            <pc:docMk/>
            <pc:sldMk cId="3384390342" sldId="268"/>
            <ac:cxnSpMk id="15" creationId="{2F1BDABC-6D00-4429-B3AE-714E543BC795}"/>
          </ac:cxnSpMkLst>
        </pc:cxnChg>
        <pc:cxnChg chg="add mod">
          <ac:chgData name="asma 2331" userId="a892e5586867f306" providerId="LiveId" clId="{2CD3130D-3ABA-45B8-9D41-AF521636D022}" dt="2021-02-06T00:33:10.990" v="419" actId="1076"/>
          <ac:cxnSpMkLst>
            <pc:docMk/>
            <pc:sldMk cId="3384390342" sldId="268"/>
            <ac:cxnSpMk id="16" creationId="{2F9EDFC0-CAB7-4584-8C14-691BEA4A5706}"/>
          </ac:cxnSpMkLst>
        </pc:cxnChg>
        <pc:cxnChg chg="add mod">
          <ac:chgData name="asma 2331" userId="a892e5586867f306" providerId="LiveId" clId="{2CD3130D-3ABA-45B8-9D41-AF521636D022}" dt="2021-02-06T00:35:11.725" v="438" actId="1582"/>
          <ac:cxnSpMkLst>
            <pc:docMk/>
            <pc:sldMk cId="3384390342" sldId="268"/>
            <ac:cxnSpMk id="19" creationId="{7CEDEF37-CFBB-45DD-BF67-8B73E723CE60}"/>
          </ac:cxnSpMkLst>
        </pc:cxnChg>
        <pc:cxnChg chg="add mod">
          <ac:chgData name="asma 2331" userId="a892e5586867f306" providerId="LiveId" clId="{2CD3130D-3ABA-45B8-9D41-AF521636D022}" dt="2021-02-06T00:36:07.159" v="444" actId="1582"/>
          <ac:cxnSpMkLst>
            <pc:docMk/>
            <pc:sldMk cId="3384390342" sldId="268"/>
            <ac:cxnSpMk id="24" creationId="{DACD9F12-7E7B-4D1A-A107-20295BD087DA}"/>
          </ac:cxnSpMkLst>
        </pc:cxnChg>
        <pc:cxnChg chg="add mod">
          <ac:chgData name="asma 2331" userId="a892e5586867f306" providerId="LiveId" clId="{2CD3130D-3ABA-45B8-9D41-AF521636D022}" dt="2021-02-06T00:36:18.188" v="447" actId="1076"/>
          <ac:cxnSpMkLst>
            <pc:docMk/>
            <pc:sldMk cId="3384390342" sldId="268"/>
            <ac:cxnSpMk id="25" creationId="{B5847148-6882-4E00-9EFD-B699CCA2D979}"/>
          </ac:cxnSpMkLst>
        </pc:cxnChg>
        <pc:cxnChg chg="add mod">
          <ac:chgData name="asma 2331" userId="a892e5586867f306" providerId="LiveId" clId="{2CD3130D-3ABA-45B8-9D41-AF521636D022}" dt="2021-02-06T00:36:25.705" v="449" actId="1076"/>
          <ac:cxnSpMkLst>
            <pc:docMk/>
            <pc:sldMk cId="3384390342" sldId="268"/>
            <ac:cxnSpMk id="27" creationId="{C1F45998-1DE7-4F10-85CA-715FE11754CD}"/>
          </ac:cxnSpMkLst>
        </pc:cxnChg>
      </pc:sldChg>
      <pc:sldChg chg="addSp delSp modSp mod delAnim modAnim">
        <pc:chgData name="asma 2331" userId="a892e5586867f306" providerId="LiveId" clId="{2CD3130D-3ABA-45B8-9D41-AF521636D022}" dt="2021-02-06T00:48:24.597" v="718" actId="20577"/>
        <pc:sldMkLst>
          <pc:docMk/>
          <pc:sldMk cId="559366176" sldId="269"/>
        </pc:sldMkLst>
        <pc:spChg chg="add del">
          <ac:chgData name="asma 2331" userId="a892e5586867f306" providerId="LiveId" clId="{2CD3130D-3ABA-45B8-9D41-AF521636D022}" dt="2021-02-06T00:42:36.900" v="501" actId="478"/>
          <ac:spMkLst>
            <pc:docMk/>
            <pc:sldMk cId="559366176" sldId="269"/>
            <ac:spMk id="3" creationId="{35709A92-B521-4590-9E10-6597CDB3D687}"/>
          </ac:spMkLst>
        </pc:spChg>
        <pc:spChg chg="add mod">
          <ac:chgData name="asma 2331" userId="a892e5586867f306" providerId="LiveId" clId="{2CD3130D-3ABA-45B8-9D41-AF521636D022}" dt="2021-02-06T00:47:26.058" v="709" actId="113"/>
          <ac:spMkLst>
            <pc:docMk/>
            <pc:sldMk cId="559366176" sldId="269"/>
            <ac:spMk id="5" creationId="{A9B8FF3D-2AB2-4444-AFBA-5CBA3CEF15EF}"/>
          </ac:spMkLst>
        </pc:spChg>
        <pc:spChg chg="add del mod">
          <ac:chgData name="asma 2331" userId="a892e5586867f306" providerId="LiveId" clId="{2CD3130D-3ABA-45B8-9D41-AF521636D022}" dt="2021-02-06T00:41:55" v="485" actId="478"/>
          <ac:spMkLst>
            <pc:docMk/>
            <pc:sldMk cId="559366176" sldId="269"/>
            <ac:spMk id="7" creationId="{E6C5E602-22E7-43A4-ABD2-B8ADE28F8BAE}"/>
          </ac:spMkLst>
        </pc:spChg>
        <pc:spChg chg="add del mod">
          <ac:chgData name="asma 2331" userId="a892e5586867f306" providerId="LiveId" clId="{2CD3130D-3ABA-45B8-9D41-AF521636D022}" dt="2021-02-06T00:42:35.402" v="500"/>
          <ac:spMkLst>
            <pc:docMk/>
            <pc:sldMk cId="559366176" sldId="269"/>
            <ac:spMk id="8" creationId="{45EE9992-35D9-4522-95DC-861241C3C589}"/>
          </ac:spMkLst>
        </pc:spChg>
        <pc:spChg chg="add mod">
          <ac:chgData name="asma 2331" userId="a892e5586867f306" providerId="LiveId" clId="{2CD3130D-3ABA-45B8-9D41-AF521636D022}" dt="2021-02-06T00:47:23.251" v="708" actId="113"/>
          <ac:spMkLst>
            <pc:docMk/>
            <pc:sldMk cId="559366176" sldId="269"/>
            <ac:spMk id="9" creationId="{A49B24C1-4D60-4B0B-8AD9-CF09CB202ED3}"/>
          </ac:spMkLst>
        </pc:spChg>
        <pc:spChg chg="add mod">
          <ac:chgData name="asma 2331" userId="a892e5586867f306" providerId="LiveId" clId="{2CD3130D-3ABA-45B8-9D41-AF521636D022}" dt="2021-02-06T00:48:24.597" v="718" actId="20577"/>
          <ac:spMkLst>
            <pc:docMk/>
            <pc:sldMk cId="559366176" sldId="269"/>
            <ac:spMk id="10" creationId="{91B49FED-C102-4CCB-8FAF-84805FBCCF7A}"/>
          </ac:spMkLst>
        </pc:spChg>
        <pc:spChg chg="add mod">
          <ac:chgData name="asma 2331" userId="a892e5586867f306" providerId="LiveId" clId="{2CD3130D-3ABA-45B8-9D41-AF521636D022}" dt="2021-02-06T00:47:20.428" v="707" actId="113"/>
          <ac:spMkLst>
            <pc:docMk/>
            <pc:sldMk cId="559366176" sldId="269"/>
            <ac:spMk id="11" creationId="{C7DDE615-BD1F-4ABF-8B5D-CDE2E30E5930}"/>
          </ac:spMkLst>
        </pc:spChg>
        <pc:picChg chg="mod">
          <ac:chgData name="asma 2331" userId="a892e5586867f306" providerId="LiveId" clId="{2CD3130D-3ABA-45B8-9D41-AF521636D022}" dt="2021-02-06T00:42:04.946" v="487" actId="1076"/>
          <ac:picMkLst>
            <pc:docMk/>
            <pc:sldMk cId="559366176" sldId="269"/>
            <ac:picMk id="6" creationId="{4481A3C7-B7FB-4C77-9186-55D49F720458}"/>
          </ac:picMkLst>
        </pc:picChg>
      </pc:sldChg>
      <pc:sldChg chg="del">
        <pc:chgData name="asma 2331" userId="a892e5586867f306" providerId="LiveId" clId="{2CD3130D-3ABA-45B8-9D41-AF521636D022}" dt="2021-02-06T00:56:05.232" v="786" actId="2696"/>
        <pc:sldMkLst>
          <pc:docMk/>
          <pc:sldMk cId="1484872577" sldId="270"/>
        </pc:sldMkLst>
      </pc:sldChg>
      <pc:sldChg chg="addSp delSp modSp mod ord delAnim modAnim">
        <pc:chgData name="asma 2331" userId="a892e5586867f306" providerId="LiveId" clId="{2CD3130D-3ABA-45B8-9D41-AF521636D022}" dt="2021-02-06T01:17:48.597" v="1105"/>
        <pc:sldMkLst>
          <pc:docMk/>
          <pc:sldMk cId="3693308220" sldId="271"/>
        </pc:sldMkLst>
        <pc:spChg chg="del">
          <ac:chgData name="asma 2331" userId="a892e5586867f306" providerId="LiveId" clId="{2CD3130D-3ABA-45B8-9D41-AF521636D022}" dt="2021-02-06T00:51:35.838" v="757" actId="478"/>
          <ac:spMkLst>
            <pc:docMk/>
            <pc:sldMk cId="3693308220" sldId="271"/>
            <ac:spMk id="2" creationId="{A0D4C197-95C1-41EB-8E02-AA1DF0991B84}"/>
          </ac:spMkLst>
        </pc:spChg>
        <pc:spChg chg="add del">
          <ac:chgData name="asma 2331" userId="a892e5586867f306" providerId="LiveId" clId="{2CD3130D-3ABA-45B8-9D41-AF521636D022}" dt="2021-02-06T00:51:28.299" v="755" actId="931"/>
          <ac:spMkLst>
            <pc:docMk/>
            <pc:sldMk cId="3693308220" sldId="271"/>
            <ac:spMk id="3" creationId="{F9149AFA-F1C2-446A-B60D-CF20044B59D3}"/>
          </ac:spMkLst>
        </pc:spChg>
        <pc:spChg chg="add del mod">
          <ac:chgData name="asma 2331" userId="a892e5586867f306" providerId="LiveId" clId="{2CD3130D-3ABA-45B8-9D41-AF521636D022}" dt="2021-02-06T00:50:55.185" v="749" actId="478"/>
          <ac:spMkLst>
            <pc:docMk/>
            <pc:sldMk cId="3693308220" sldId="271"/>
            <ac:spMk id="10" creationId="{C8C7DBE5-99DD-40A5-BF0C-FA524C5565B5}"/>
          </ac:spMkLst>
        </pc:spChg>
        <pc:spChg chg="add del mod">
          <ac:chgData name="asma 2331" userId="a892e5586867f306" providerId="LiveId" clId="{2CD3130D-3ABA-45B8-9D41-AF521636D022}" dt="2021-02-06T00:50:44.515" v="746"/>
          <ac:spMkLst>
            <pc:docMk/>
            <pc:sldMk cId="3693308220" sldId="271"/>
            <ac:spMk id="11" creationId="{489DFD79-9875-4895-927A-183AC5FAFA3E}"/>
          </ac:spMkLst>
        </pc:spChg>
        <pc:picChg chg="add del mod ord">
          <ac:chgData name="asma 2331" userId="a892e5586867f306" providerId="LiveId" clId="{2CD3130D-3ABA-45B8-9D41-AF521636D022}" dt="2021-02-06T00:49:55.439" v="737" actId="931"/>
          <ac:picMkLst>
            <pc:docMk/>
            <pc:sldMk cId="3693308220" sldId="271"/>
            <ac:picMk id="6" creationId="{2FEA4184-6CFB-4D47-B721-1CFD9A657CBC}"/>
          </ac:picMkLst>
        </pc:picChg>
        <pc:picChg chg="mod">
          <ac:chgData name="asma 2331" userId="a892e5586867f306" providerId="LiveId" clId="{2CD3130D-3ABA-45B8-9D41-AF521636D022}" dt="2021-02-06T00:51:10.387" v="754" actId="1076"/>
          <ac:picMkLst>
            <pc:docMk/>
            <pc:sldMk cId="3693308220" sldId="271"/>
            <ac:picMk id="8" creationId="{2AC2D18E-4C67-4AA8-963A-C6EFCC23065B}"/>
          </ac:picMkLst>
        </pc:picChg>
        <pc:picChg chg="add del mod ord">
          <ac:chgData name="asma 2331" userId="a892e5586867f306" providerId="LiveId" clId="{2CD3130D-3ABA-45B8-9D41-AF521636D022}" dt="2021-02-06T00:49:55.439" v="737" actId="931"/>
          <ac:picMkLst>
            <pc:docMk/>
            <pc:sldMk cId="3693308220" sldId="271"/>
            <ac:picMk id="9" creationId="{E480C183-DF77-4A59-B4B5-075F2CA4CF6F}"/>
          </ac:picMkLst>
        </pc:picChg>
        <pc:picChg chg="add mod">
          <ac:chgData name="asma 2331" userId="a892e5586867f306" providerId="LiveId" clId="{2CD3130D-3ABA-45B8-9D41-AF521636D022}" dt="2021-02-06T00:55:43.670" v="784" actId="1076"/>
          <ac:picMkLst>
            <pc:docMk/>
            <pc:sldMk cId="3693308220" sldId="271"/>
            <ac:picMk id="13" creationId="{BB3B5C2C-C5D1-4510-8F19-9A2A4FC4DB57}"/>
          </ac:picMkLst>
        </pc:picChg>
        <pc:picChg chg="add del mod">
          <ac:chgData name="asma 2331" userId="a892e5586867f306" providerId="LiveId" clId="{2CD3130D-3ABA-45B8-9D41-AF521636D022}" dt="2021-02-06T00:53:52.341" v="765" actId="478"/>
          <ac:picMkLst>
            <pc:docMk/>
            <pc:sldMk cId="3693308220" sldId="271"/>
            <ac:picMk id="14" creationId="{A93F136F-9AA6-4306-947F-8AC021C23998}"/>
          </ac:picMkLst>
        </pc:picChg>
        <pc:picChg chg="add mod">
          <ac:chgData name="asma 2331" userId="a892e5586867f306" providerId="LiveId" clId="{2CD3130D-3ABA-45B8-9D41-AF521636D022}" dt="2021-02-06T00:55:29.040" v="782" actId="14100"/>
          <ac:picMkLst>
            <pc:docMk/>
            <pc:sldMk cId="3693308220" sldId="271"/>
            <ac:picMk id="15" creationId="{8CDE16C5-E92E-4C69-AE1E-F89D8F53E0AD}"/>
          </ac:picMkLst>
        </pc:picChg>
      </pc:sldChg>
      <pc:sldChg chg="addSp modSp mod">
        <pc:chgData name="asma 2331" userId="a892e5586867f306" providerId="LiveId" clId="{2CD3130D-3ABA-45B8-9D41-AF521636D022}" dt="2021-02-06T01:35:43.196" v="1354" actId="1035"/>
        <pc:sldMkLst>
          <pc:docMk/>
          <pc:sldMk cId="4060925763" sldId="272"/>
        </pc:sldMkLst>
        <pc:spChg chg="add mod">
          <ac:chgData name="asma 2331" userId="a892e5586867f306" providerId="LiveId" clId="{2CD3130D-3ABA-45B8-9D41-AF521636D022}" dt="2021-02-06T01:35:37.930" v="1340" actId="255"/>
          <ac:spMkLst>
            <pc:docMk/>
            <pc:sldMk cId="4060925763" sldId="272"/>
            <ac:spMk id="3" creationId="{E61BCF57-EA55-4A06-B35A-EAC036AABDF2}"/>
          </ac:spMkLst>
        </pc:spChg>
        <pc:picChg chg="mod">
          <ac:chgData name="asma 2331" userId="a892e5586867f306" providerId="LiveId" clId="{2CD3130D-3ABA-45B8-9D41-AF521636D022}" dt="2021-02-06T01:35:43.196" v="1354" actId="1035"/>
          <ac:picMkLst>
            <pc:docMk/>
            <pc:sldMk cId="4060925763" sldId="272"/>
            <ac:picMk id="3074" creationId="{598D1602-6D44-4A0D-95E4-45C49EA02A4C}"/>
          </ac:picMkLst>
        </pc:picChg>
      </pc:sldChg>
      <pc:sldChg chg="modSp">
        <pc:chgData name="asma 2331" userId="a892e5586867f306" providerId="LiveId" clId="{2CD3130D-3ABA-45B8-9D41-AF521636D022}" dt="2021-02-06T01:33:57.231" v="1330" actId="313"/>
        <pc:sldMkLst>
          <pc:docMk/>
          <pc:sldMk cId="91863234" sldId="273"/>
        </pc:sldMkLst>
        <pc:graphicFrameChg chg="mod">
          <ac:chgData name="asma 2331" userId="a892e5586867f306" providerId="LiveId" clId="{2CD3130D-3ABA-45B8-9D41-AF521636D022}" dt="2021-02-06T01:33:57.231" v="1330" actId="313"/>
          <ac:graphicFrameMkLst>
            <pc:docMk/>
            <pc:sldMk cId="91863234" sldId="273"/>
            <ac:graphicFrameMk id="5" creationId="{6B46B5DD-4C39-4CB1-A3D5-549F9A0D13D2}"/>
          </ac:graphicFrameMkLst>
        </pc:graphicFrameChg>
      </pc:sldChg>
      <pc:sldChg chg="addSp delSp modSp new del mod">
        <pc:chgData name="asma 2331" userId="a892e5586867f306" providerId="LiveId" clId="{2CD3130D-3ABA-45B8-9D41-AF521636D022}" dt="2021-02-06T01:11:08.813" v="917" actId="47"/>
        <pc:sldMkLst>
          <pc:docMk/>
          <pc:sldMk cId="1392320326" sldId="274"/>
        </pc:sldMkLst>
        <pc:spChg chg="del mod">
          <ac:chgData name="asma 2331" userId="a892e5586867f306" providerId="LiveId" clId="{2CD3130D-3ABA-45B8-9D41-AF521636D022}" dt="2021-02-06T01:07:16.216" v="821" actId="478"/>
          <ac:spMkLst>
            <pc:docMk/>
            <pc:sldMk cId="1392320326" sldId="274"/>
            <ac:spMk id="2" creationId="{3CE94105-113F-4F56-9133-E5EB37B78E1F}"/>
          </ac:spMkLst>
        </pc:spChg>
        <pc:spChg chg="del">
          <ac:chgData name="asma 2331" userId="a892e5586867f306" providerId="LiveId" clId="{2CD3130D-3ABA-45B8-9D41-AF521636D022}" dt="2021-02-06T01:05:10.931" v="792" actId="931"/>
          <ac:spMkLst>
            <pc:docMk/>
            <pc:sldMk cId="1392320326" sldId="274"/>
            <ac:spMk id="3" creationId="{F3FE6157-AC20-4152-944B-D687AE941BCF}"/>
          </ac:spMkLst>
        </pc:spChg>
        <pc:spChg chg="add mod">
          <ac:chgData name="asma 2331" userId="a892e5586867f306" providerId="LiveId" clId="{2CD3130D-3ABA-45B8-9D41-AF521636D022}" dt="2021-02-06T01:06:14.998" v="812" actId="208"/>
          <ac:spMkLst>
            <pc:docMk/>
            <pc:sldMk cId="1392320326" sldId="274"/>
            <ac:spMk id="7" creationId="{C9A28A1A-D224-4244-8387-1FF2B0CD6073}"/>
          </ac:spMkLst>
        </pc:spChg>
        <pc:picChg chg="add mod ord">
          <ac:chgData name="asma 2331" userId="a892e5586867f306" providerId="LiveId" clId="{2CD3130D-3ABA-45B8-9D41-AF521636D022}" dt="2021-02-06T01:07:03.185" v="819" actId="14100"/>
          <ac:picMkLst>
            <pc:docMk/>
            <pc:sldMk cId="1392320326" sldId="274"/>
            <ac:picMk id="6" creationId="{8C9CD792-AE76-40D3-9222-1F4FC2AD3BE1}"/>
          </ac:picMkLst>
        </pc:picChg>
      </pc:sldChg>
      <pc:sldChg chg="new del">
        <pc:chgData name="asma 2331" userId="a892e5586867f306" providerId="LiveId" clId="{2CD3130D-3ABA-45B8-9D41-AF521636D022}" dt="2021-02-06T01:07:27.141" v="823" actId="47"/>
        <pc:sldMkLst>
          <pc:docMk/>
          <pc:sldMk cId="3797749893" sldId="275"/>
        </pc:sldMkLst>
      </pc:sldChg>
      <pc:sldChg chg="addSp delSp modSp new mod modAnim">
        <pc:chgData name="asma 2331" userId="a892e5586867f306" providerId="LiveId" clId="{2CD3130D-3ABA-45B8-9D41-AF521636D022}" dt="2021-02-06T01:26:32.644" v="1166" actId="478"/>
        <pc:sldMkLst>
          <pc:docMk/>
          <pc:sldMk cId="721791553" sldId="276"/>
        </pc:sldMkLst>
        <pc:spChg chg="del mod">
          <ac:chgData name="asma 2331" userId="a892e5586867f306" providerId="LiveId" clId="{2CD3130D-3ABA-45B8-9D41-AF521636D022}" dt="2021-02-06T01:26:10.409" v="1161" actId="478"/>
          <ac:spMkLst>
            <pc:docMk/>
            <pc:sldMk cId="721791553" sldId="276"/>
            <ac:spMk id="2" creationId="{4D182202-BB43-4F9D-A312-38197514D81C}"/>
          </ac:spMkLst>
        </pc:spChg>
        <pc:spChg chg="del mod">
          <ac:chgData name="asma 2331" userId="a892e5586867f306" providerId="LiveId" clId="{2CD3130D-3ABA-45B8-9D41-AF521636D022}" dt="2021-02-06T01:21:10.212" v="1115" actId="931"/>
          <ac:spMkLst>
            <pc:docMk/>
            <pc:sldMk cId="721791553" sldId="276"/>
            <ac:spMk id="3" creationId="{47C1CF39-2A60-4756-BB45-436AEBB878D8}"/>
          </ac:spMkLst>
        </pc:spChg>
        <pc:spChg chg="del mod">
          <ac:chgData name="asma 2331" userId="a892e5586867f306" providerId="LiveId" clId="{2CD3130D-3ABA-45B8-9D41-AF521636D022}" dt="2021-02-06T01:26:32.644" v="1166" actId="478"/>
          <ac:spMkLst>
            <pc:docMk/>
            <pc:sldMk cId="721791553" sldId="276"/>
            <ac:spMk id="4" creationId="{C58370E5-69C0-4BEA-B963-E23D938D0767}"/>
          </ac:spMkLst>
        </pc:spChg>
        <pc:spChg chg="add del mod">
          <ac:chgData name="asma 2331" userId="a892e5586867f306" providerId="LiveId" clId="{2CD3130D-3ABA-45B8-9D41-AF521636D022}" dt="2021-02-06T01:20:15.571" v="1108"/>
          <ac:spMkLst>
            <pc:docMk/>
            <pc:sldMk cId="721791553" sldId="276"/>
            <ac:spMk id="5" creationId="{7B6B2C08-F0CA-4C4E-A11A-95FE7F2E33ED}"/>
          </ac:spMkLst>
        </pc:spChg>
        <pc:spChg chg="add mod">
          <ac:chgData name="asma 2331" userId="a892e5586867f306" providerId="LiveId" clId="{2CD3130D-3ABA-45B8-9D41-AF521636D022}" dt="2021-02-06T01:26:23.179" v="1164" actId="1076"/>
          <ac:spMkLst>
            <pc:docMk/>
            <pc:sldMk cId="721791553" sldId="276"/>
            <ac:spMk id="8" creationId="{DA0748F2-8108-4867-9B73-26C7635553D2}"/>
          </ac:spMkLst>
        </pc:spChg>
        <pc:picChg chg="add mod ord">
          <ac:chgData name="asma 2331" userId="a892e5586867f306" providerId="LiveId" clId="{2CD3130D-3ABA-45B8-9D41-AF521636D022}" dt="2021-02-06T01:26:01.527" v="1160" actId="255"/>
          <ac:picMkLst>
            <pc:docMk/>
            <pc:sldMk cId="721791553" sldId="276"/>
            <ac:picMk id="7" creationId="{866AAADE-9A7C-4A25-92B9-675EE6AF98BC}"/>
          </ac:picMkLst>
        </pc:picChg>
        <pc:picChg chg="add mod">
          <ac:chgData name="asma 2331" userId="a892e5586867f306" providerId="LiveId" clId="{2CD3130D-3ABA-45B8-9D41-AF521636D022}" dt="2021-02-06T01:26:01.527" v="1160" actId="255"/>
          <ac:picMkLst>
            <pc:docMk/>
            <pc:sldMk cId="721791553" sldId="276"/>
            <ac:picMk id="1026" creationId="{015547CB-E3B9-46B0-9B12-06AACFB0DAB3}"/>
          </ac:picMkLst>
        </pc:picChg>
      </pc:sldChg>
      <pc:sldChg chg="add del">
        <pc:chgData name="asma 2331" userId="a892e5586867f306" providerId="LiveId" clId="{2CD3130D-3ABA-45B8-9D41-AF521636D022}" dt="2021-02-06T01:11:06.968" v="916" actId="47"/>
        <pc:sldMkLst>
          <pc:docMk/>
          <pc:sldMk cId="3652486033" sldId="277"/>
        </pc:sldMkLst>
      </pc:sldChg>
      <pc:sldChg chg="addSp delSp modSp add mod modAnim">
        <pc:chgData name="asma 2331" userId="a892e5586867f306" providerId="LiveId" clId="{2CD3130D-3ABA-45B8-9D41-AF521636D022}" dt="2021-02-06T01:15:47.498" v="1071"/>
        <pc:sldMkLst>
          <pc:docMk/>
          <pc:sldMk cId="2228271560" sldId="278"/>
        </pc:sldMkLst>
        <pc:spChg chg="add mod">
          <ac:chgData name="asma 2331" userId="a892e5586867f306" providerId="LiveId" clId="{2CD3130D-3ABA-45B8-9D41-AF521636D022}" dt="2021-02-06T01:11:35.042" v="942" actId="113"/>
          <ac:spMkLst>
            <pc:docMk/>
            <pc:sldMk cId="2228271560" sldId="278"/>
            <ac:spMk id="2" creationId="{4A0A56C0-8934-4681-B4BC-CE8B8ADD4F9D}"/>
          </ac:spMkLst>
        </pc:spChg>
        <pc:spChg chg="add del mod">
          <ac:chgData name="asma 2331" userId="a892e5586867f306" providerId="LiveId" clId="{2CD3130D-3ABA-45B8-9D41-AF521636D022}" dt="2021-02-06T01:11:51.357" v="945" actId="478"/>
          <ac:spMkLst>
            <pc:docMk/>
            <pc:sldMk cId="2228271560" sldId="278"/>
            <ac:spMk id="3" creationId="{540B38B6-1344-4434-A32C-482AF483FA13}"/>
          </ac:spMkLst>
        </pc:spChg>
        <pc:spChg chg="add mod">
          <ac:chgData name="asma 2331" userId="a892e5586867f306" providerId="LiveId" clId="{2CD3130D-3ABA-45B8-9D41-AF521636D022}" dt="2021-02-06T01:15:23.826" v="1069" actId="113"/>
          <ac:spMkLst>
            <pc:docMk/>
            <pc:sldMk cId="2228271560" sldId="278"/>
            <ac:spMk id="5" creationId="{F3FD9634-2556-4E6C-B35C-0A325F47DF05}"/>
          </ac:spMkLst>
        </pc:spChg>
        <pc:spChg chg="mod">
          <ac:chgData name="asma 2331" userId="a892e5586867f306" providerId="LiveId" clId="{2CD3130D-3ABA-45B8-9D41-AF521636D022}" dt="2021-02-06T01:10:25.138" v="905" actId="1076"/>
          <ac:spMkLst>
            <pc:docMk/>
            <pc:sldMk cId="2228271560" sldId="278"/>
            <ac:spMk id="7" creationId="{C9A28A1A-D224-4244-8387-1FF2B0CD6073}"/>
          </ac:spMkLst>
        </pc:spChg>
        <pc:picChg chg="mod">
          <ac:chgData name="asma 2331" userId="a892e5586867f306" providerId="LiveId" clId="{2CD3130D-3ABA-45B8-9D41-AF521636D022}" dt="2021-02-06T01:08:28.287" v="836" actId="1076"/>
          <ac:picMkLst>
            <pc:docMk/>
            <pc:sldMk cId="2228271560" sldId="278"/>
            <ac:picMk id="6" creationId="{8C9CD792-AE76-40D3-9222-1F4FC2AD3BE1}"/>
          </ac:picMkLst>
        </pc:picChg>
      </pc:sldChg>
      <pc:sldChg chg="addSp delSp modSp add mod addAnim delAnim modAnim">
        <pc:chgData name="asma 2331" userId="a892e5586867f306" providerId="LiveId" clId="{2CD3130D-3ABA-45B8-9D41-AF521636D022}" dt="2021-02-06T01:17:04.663" v="1087"/>
        <pc:sldMkLst>
          <pc:docMk/>
          <pc:sldMk cId="2931223089" sldId="279"/>
        </pc:sldMkLst>
        <pc:spChg chg="mod">
          <ac:chgData name="asma 2331" userId="a892e5586867f306" providerId="LiveId" clId="{2CD3130D-3ABA-45B8-9D41-AF521636D022}" dt="2021-02-06T01:12:58.510" v="1008" actId="255"/>
          <ac:spMkLst>
            <pc:docMk/>
            <pc:sldMk cId="2931223089" sldId="279"/>
            <ac:spMk id="2" creationId="{4A0A56C0-8934-4681-B4BC-CE8B8ADD4F9D}"/>
          </ac:spMkLst>
        </pc:spChg>
        <pc:spChg chg="add del mod">
          <ac:chgData name="asma 2331" userId="a892e5586867f306" providerId="LiveId" clId="{2CD3130D-3ABA-45B8-9D41-AF521636D022}" dt="2021-02-06T01:16:04.432" v="1073" actId="478"/>
          <ac:spMkLst>
            <pc:docMk/>
            <pc:sldMk cId="2931223089" sldId="279"/>
            <ac:spMk id="8" creationId="{3CCB437D-DF03-42DE-B2F7-A424A3856D99}"/>
          </ac:spMkLst>
        </pc:spChg>
        <pc:spChg chg="add del mod">
          <ac:chgData name="asma 2331" userId="a892e5586867f306" providerId="LiveId" clId="{2CD3130D-3ABA-45B8-9D41-AF521636D022}" dt="2021-02-06T01:16:38.775" v="1082" actId="1076"/>
          <ac:spMkLst>
            <pc:docMk/>
            <pc:sldMk cId="2931223089" sldId="279"/>
            <ac:spMk id="9" creationId="{8E006194-2CBC-4FDA-B85C-F14EE9FBC159}"/>
          </ac:spMkLst>
        </pc:spChg>
      </pc:sldChg>
      <pc:sldChg chg="addSp delSp modSp add mod modAnim">
        <pc:chgData name="asma 2331" userId="a892e5586867f306" providerId="LiveId" clId="{2CD3130D-3ABA-45B8-9D41-AF521636D022}" dt="2021-02-06T01:37:27.582" v="1357" actId="478"/>
        <pc:sldMkLst>
          <pc:docMk/>
          <pc:sldMk cId="1501642837" sldId="280"/>
        </pc:sldMkLst>
        <pc:spChg chg="mod">
          <ac:chgData name="asma 2331" userId="a892e5586867f306" providerId="LiveId" clId="{2CD3130D-3ABA-45B8-9D41-AF521636D022}" dt="2021-02-06T01:14:00.128" v="1048" actId="207"/>
          <ac:spMkLst>
            <pc:docMk/>
            <pc:sldMk cId="1501642837" sldId="280"/>
            <ac:spMk id="2" creationId="{4A0A56C0-8934-4681-B4BC-CE8B8ADD4F9D}"/>
          </ac:spMkLst>
        </pc:spChg>
        <pc:spChg chg="add mod">
          <ac:chgData name="asma 2331" userId="a892e5586867f306" providerId="LiveId" clId="{2CD3130D-3ABA-45B8-9D41-AF521636D022}" dt="2021-02-06T01:17:25.140" v="1098" actId="1076"/>
          <ac:spMkLst>
            <pc:docMk/>
            <pc:sldMk cId="1501642837" sldId="280"/>
            <ac:spMk id="3" creationId="{EF148B02-A416-41D0-8989-AB7B2B79C958}"/>
          </ac:spMkLst>
        </pc:spChg>
        <pc:spChg chg="del">
          <ac:chgData name="asma 2331" userId="a892e5586867f306" providerId="LiveId" clId="{2CD3130D-3ABA-45B8-9D41-AF521636D022}" dt="2021-02-06T01:37:27.582" v="1357" actId="478"/>
          <ac:spMkLst>
            <pc:docMk/>
            <pc:sldMk cId="1501642837" sldId="280"/>
            <ac:spMk id="4" creationId="{94C9E3D1-152E-4022-993B-E7C0A8453A1E}"/>
          </ac:spMkLst>
        </pc:spChg>
      </pc:sldChg>
      <pc:sldChg chg="addSp delSp modSp new mod modAnim">
        <pc:chgData name="asma 2331" userId="a892e5586867f306" providerId="LiveId" clId="{2CD3130D-3ABA-45B8-9D41-AF521636D022}" dt="2021-02-06T01:37:12.610" v="1355" actId="478"/>
        <pc:sldMkLst>
          <pc:docMk/>
          <pc:sldMk cId="3197950045" sldId="281"/>
        </pc:sldMkLst>
        <pc:spChg chg="del">
          <ac:chgData name="asma 2331" userId="a892e5586867f306" providerId="LiveId" clId="{2CD3130D-3ABA-45B8-9D41-AF521636D022}" dt="2021-02-06T01:27:28.584" v="1170" actId="478"/>
          <ac:spMkLst>
            <pc:docMk/>
            <pc:sldMk cId="3197950045" sldId="281"/>
            <ac:spMk id="2" creationId="{74086D12-DA08-49A5-AE66-279C94D85DFC}"/>
          </ac:spMkLst>
        </pc:spChg>
        <pc:spChg chg="del">
          <ac:chgData name="asma 2331" userId="a892e5586867f306" providerId="LiveId" clId="{2CD3130D-3ABA-45B8-9D41-AF521636D022}" dt="2021-02-06T01:27:19.283" v="1167" actId="931"/>
          <ac:spMkLst>
            <pc:docMk/>
            <pc:sldMk cId="3197950045" sldId="281"/>
            <ac:spMk id="3" creationId="{718BFB88-2BED-4C89-9B8A-C6573D5B3EA5}"/>
          </ac:spMkLst>
        </pc:spChg>
        <pc:spChg chg="del">
          <ac:chgData name="asma 2331" userId="a892e5586867f306" providerId="LiveId" clId="{2CD3130D-3ABA-45B8-9D41-AF521636D022}" dt="2021-02-06T01:37:12.610" v="1355" actId="478"/>
          <ac:spMkLst>
            <pc:docMk/>
            <pc:sldMk cId="3197950045" sldId="281"/>
            <ac:spMk id="4" creationId="{A2AC433C-226D-427B-B041-66AF49325824}"/>
          </ac:spMkLst>
        </pc:spChg>
        <pc:spChg chg="add mod">
          <ac:chgData name="asma 2331" userId="a892e5586867f306" providerId="LiveId" clId="{2CD3130D-3ABA-45B8-9D41-AF521636D022}" dt="2021-02-06T01:27:54.306" v="1190" actId="122"/>
          <ac:spMkLst>
            <pc:docMk/>
            <pc:sldMk cId="3197950045" sldId="281"/>
            <ac:spMk id="7" creationId="{9AD9A876-4CF7-48A0-9423-EAE19EB2029E}"/>
          </ac:spMkLst>
        </pc:spChg>
        <pc:picChg chg="add mod">
          <ac:chgData name="asma 2331" userId="a892e5586867f306" providerId="LiveId" clId="{2CD3130D-3ABA-45B8-9D41-AF521636D022}" dt="2021-02-06T01:27:25.951" v="1169" actId="1076"/>
          <ac:picMkLst>
            <pc:docMk/>
            <pc:sldMk cId="3197950045" sldId="281"/>
            <ac:picMk id="6" creationId="{8A6A5DAC-2423-474C-BC39-4753C5B62B0F}"/>
          </ac:picMkLst>
        </pc:picChg>
      </pc:sldChg>
      <pc:sldChg chg="addSp delSp modSp new mod ord">
        <pc:chgData name="asma 2331" userId="a892e5586867f306" providerId="LiveId" clId="{2CD3130D-3ABA-45B8-9D41-AF521636D022}" dt="2021-02-06T01:37:20.932" v="1356" actId="478"/>
        <pc:sldMkLst>
          <pc:docMk/>
          <pc:sldMk cId="2098366970" sldId="282"/>
        </pc:sldMkLst>
        <pc:spChg chg="del">
          <ac:chgData name="asma 2331" userId="a892e5586867f306" providerId="LiveId" clId="{2CD3130D-3ABA-45B8-9D41-AF521636D022}" dt="2021-02-06T01:29:17.945" v="1219" actId="478"/>
          <ac:spMkLst>
            <pc:docMk/>
            <pc:sldMk cId="2098366970" sldId="282"/>
            <ac:spMk id="2" creationId="{474F3C01-D92D-412F-B056-94DCB93E4D7C}"/>
          </ac:spMkLst>
        </pc:spChg>
        <pc:spChg chg="del mod">
          <ac:chgData name="asma 2331" userId="a892e5586867f306" providerId="LiveId" clId="{2CD3130D-3ABA-45B8-9D41-AF521636D022}" dt="2021-02-06T01:29:16.070" v="1218" actId="478"/>
          <ac:spMkLst>
            <pc:docMk/>
            <pc:sldMk cId="2098366970" sldId="282"/>
            <ac:spMk id="3" creationId="{0B74DBBE-26A8-4E39-BBE5-53AAD2BDBFC3}"/>
          </ac:spMkLst>
        </pc:spChg>
        <pc:spChg chg="del">
          <ac:chgData name="asma 2331" userId="a892e5586867f306" providerId="LiveId" clId="{2CD3130D-3ABA-45B8-9D41-AF521636D022}" dt="2021-02-06T01:37:20.932" v="1356" actId="478"/>
          <ac:spMkLst>
            <pc:docMk/>
            <pc:sldMk cId="2098366970" sldId="282"/>
            <ac:spMk id="4" creationId="{A3DC8522-55E3-4570-AA70-DABCA634B8D1}"/>
          </ac:spMkLst>
        </pc:spChg>
        <pc:spChg chg="add mod">
          <ac:chgData name="asma 2331" userId="a892e5586867f306" providerId="LiveId" clId="{2CD3130D-3ABA-45B8-9D41-AF521636D022}" dt="2021-02-06T01:29:04.924" v="1205" actId="208"/>
          <ac:spMkLst>
            <pc:docMk/>
            <pc:sldMk cId="2098366970" sldId="282"/>
            <ac:spMk id="5" creationId="{BC99D608-06D6-481F-8932-9DE0A413F7EF}"/>
          </ac:spMkLst>
        </pc:spChg>
        <pc:picChg chg="add mod">
          <ac:chgData name="asma 2331" userId="a892e5586867f306" providerId="LiveId" clId="{2CD3130D-3ABA-45B8-9D41-AF521636D022}" dt="2021-02-06T01:29:29.826" v="1221" actId="1076"/>
          <ac:picMkLst>
            <pc:docMk/>
            <pc:sldMk cId="2098366970" sldId="282"/>
            <ac:picMk id="7" creationId="{67890E9B-0DBE-4022-821A-2FABD6A8B73B}"/>
          </ac:picMkLst>
        </pc:picChg>
        <pc:picChg chg="add mod">
          <ac:chgData name="asma 2331" userId="a892e5586867f306" providerId="LiveId" clId="{2CD3130D-3ABA-45B8-9D41-AF521636D022}" dt="2021-02-06T01:30:27.142" v="1224" actId="1076"/>
          <ac:picMkLst>
            <pc:docMk/>
            <pc:sldMk cId="2098366970" sldId="282"/>
            <ac:picMk id="9" creationId="{698B1727-38F7-4A6B-94FC-914AE5C4EA01}"/>
          </ac:picMkLst>
        </pc:picChg>
        <pc:picChg chg="add mod">
          <ac:chgData name="asma 2331" userId="a892e5586867f306" providerId="LiveId" clId="{2CD3130D-3ABA-45B8-9D41-AF521636D022}" dt="2021-02-06T01:29:12.571" v="1217" actId="1038"/>
          <ac:picMkLst>
            <pc:docMk/>
            <pc:sldMk cId="2098366970" sldId="282"/>
            <ac:picMk id="2050" creationId="{FECC769B-B167-4F13-A0ED-09E46B466E8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920BF-B773-4EA1-8B3A-8ECC01A3B43B}" type="doc">
      <dgm:prSet loTypeId="urn:microsoft.com/office/officeart/2005/8/layout/list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pPr rtl="1"/>
          <a:endParaRPr lang="ar-SA"/>
        </a:p>
      </dgm:t>
    </dgm:pt>
    <dgm:pt modelId="{6859F06C-9F0D-4BBC-AF5C-C8706CE4B002}">
      <dgm:prSet phldrT="[نص]"/>
      <dgm:spPr/>
      <dgm:t>
        <a:bodyPr/>
        <a:lstStyle/>
        <a:p>
          <a:pPr rtl="1"/>
          <a:r>
            <a:rPr lang="en-US" dirty="0"/>
            <a:t>Give amazing facts around the world</a:t>
          </a:r>
          <a:endParaRPr lang="ar-SA" dirty="0"/>
        </a:p>
      </dgm:t>
    </dgm:pt>
    <dgm:pt modelId="{5484798B-33D9-412D-A9E2-CF9E409F0CD9}" type="parTrans" cxnId="{BD04215B-1FED-412D-A6F2-93F26F106F41}">
      <dgm:prSet/>
      <dgm:spPr/>
      <dgm:t>
        <a:bodyPr/>
        <a:lstStyle/>
        <a:p>
          <a:pPr rtl="1"/>
          <a:endParaRPr lang="ar-SA"/>
        </a:p>
      </dgm:t>
    </dgm:pt>
    <dgm:pt modelId="{8FA99E28-E0D8-4DDC-B411-5A033E044F69}" type="sibTrans" cxnId="{BD04215B-1FED-412D-A6F2-93F26F106F41}">
      <dgm:prSet/>
      <dgm:spPr/>
      <dgm:t>
        <a:bodyPr/>
        <a:lstStyle/>
        <a:p>
          <a:pPr rtl="1"/>
          <a:endParaRPr lang="ar-SA"/>
        </a:p>
      </dgm:t>
    </dgm:pt>
    <dgm:pt modelId="{7A5035F1-A0F2-4CE8-AC22-3C85F071C7A5}">
      <dgm:prSet phldrT="[نص]"/>
      <dgm:spPr/>
      <dgm:t>
        <a:bodyPr/>
        <a:lstStyle/>
        <a:p>
          <a:pPr rtl="1"/>
          <a:r>
            <a:rPr lang="en-US" dirty="0"/>
            <a:t>Judge the given information</a:t>
          </a:r>
          <a:endParaRPr lang="ar-SA" dirty="0"/>
        </a:p>
      </dgm:t>
    </dgm:pt>
    <dgm:pt modelId="{DD9CE65E-039E-49F7-B635-DF6BA302BFFA}" type="parTrans" cxnId="{760AA8F5-3104-45AA-8568-F14F6A27A43D}">
      <dgm:prSet/>
      <dgm:spPr/>
      <dgm:t>
        <a:bodyPr/>
        <a:lstStyle/>
        <a:p>
          <a:pPr rtl="1"/>
          <a:endParaRPr lang="ar-SA"/>
        </a:p>
      </dgm:t>
    </dgm:pt>
    <dgm:pt modelId="{55962100-DD1C-488F-9DDC-684BDE80F047}" type="sibTrans" cxnId="{760AA8F5-3104-45AA-8568-F14F6A27A43D}">
      <dgm:prSet/>
      <dgm:spPr/>
      <dgm:t>
        <a:bodyPr/>
        <a:lstStyle/>
        <a:p>
          <a:pPr rtl="1"/>
          <a:endParaRPr lang="ar-SA"/>
        </a:p>
      </dgm:t>
    </dgm:pt>
    <dgm:pt modelId="{6B7794D4-36BB-4B4A-B844-D67FDBCEC3CC}">
      <dgm:prSet phldrT="[نص]"/>
      <dgm:spPr/>
      <dgm:t>
        <a:bodyPr/>
        <a:lstStyle/>
        <a:p>
          <a:pPr rtl="1"/>
          <a:r>
            <a:rPr lang="en-US" dirty="0"/>
            <a:t>Answer the question in student book</a:t>
          </a:r>
          <a:endParaRPr lang="ar-SA" dirty="0"/>
        </a:p>
      </dgm:t>
    </dgm:pt>
    <dgm:pt modelId="{A12AA44E-80E9-46E5-9887-E1AF5E17671C}" type="parTrans" cxnId="{0A69FB56-603F-426F-A206-33B04806193B}">
      <dgm:prSet/>
      <dgm:spPr/>
      <dgm:t>
        <a:bodyPr/>
        <a:lstStyle/>
        <a:p>
          <a:pPr rtl="1"/>
          <a:endParaRPr lang="ar-SA"/>
        </a:p>
      </dgm:t>
    </dgm:pt>
    <dgm:pt modelId="{0AAF87BE-D9D8-4990-B142-341F988DB309}" type="sibTrans" cxnId="{0A69FB56-603F-426F-A206-33B04806193B}">
      <dgm:prSet/>
      <dgm:spPr/>
      <dgm:t>
        <a:bodyPr/>
        <a:lstStyle/>
        <a:p>
          <a:pPr rtl="1"/>
          <a:endParaRPr lang="ar-SA"/>
        </a:p>
      </dgm:t>
    </dgm:pt>
    <dgm:pt modelId="{F6C7DE2C-6917-4F79-AC31-DB226620805B}" type="pres">
      <dgm:prSet presAssocID="{79E920BF-B773-4EA1-8B3A-8ECC01A3B43B}" presName="linear" presStyleCnt="0">
        <dgm:presLayoutVars>
          <dgm:dir/>
          <dgm:animLvl val="lvl"/>
          <dgm:resizeHandles val="exact"/>
        </dgm:presLayoutVars>
      </dgm:prSet>
      <dgm:spPr/>
    </dgm:pt>
    <dgm:pt modelId="{02AE8724-8440-41B7-A469-E2AAD9999A7D}" type="pres">
      <dgm:prSet presAssocID="{6859F06C-9F0D-4BBC-AF5C-C8706CE4B002}" presName="parentLin" presStyleCnt="0"/>
      <dgm:spPr/>
    </dgm:pt>
    <dgm:pt modelId="{87FA8AFD-17CB-4055-A103-4503F850BB29}" type="pres">
      <dgm:prSet presAssocID="{6859F06C-9F0D-4BBC-AF5C-C8706CE4B002}" presName="parentLeftMargin" presStyleLbl="node1" presStyleIdx="0" presStyleCnt="3"/>
      <dgm:spPr/>
    </dgm:pt>
    <dgm:pt modelId="{4BA9EC49-3AF7-4A88-9B70-96F130DE02A3}" type="pres">
      <dgm:prSet presAssocID="{6859F06C-9F0D-4BBC-AF5C-C8706CE4B0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EB3AFB-E027-4713-AE11-ABBA2F1182AD}" type="pres">
      <dgm:prSet presAssocID="{6859F06C-9F0D-4BBC-AF5C-C8706CE4B002}" presName="negativeSpace" presStyleCnt="0"/>
      <dgm:spPr/>
    </dgm:pt>
    <dgm:pt modelId="{CACDABE9-98CF-4C67-9B50-FB38EF3ADD45}" type="pres">
      <dgm:prSet presAssocID="{6859F06C-9F0D-4BBC-AF5C-C8706CE4B002}" presName="childText" presStyleLbl="conFgAcc1" presStyleIdx="0" presStyleCnt="3">
        <dgm:presLayoutVars>
          <dgm:bulletEnabled val="1"/>
        </dgm:presLayoutVars>
      </dgm:prSet>
      <dgm:spPr/>
    </dgm:pt>
    <dgm:pt modelId="{BE2D4028-B84E-4D39-A77D-98AECF4D198C}" type="pres">
      <dgm:prSet presAssocID="{8FA99E28-E0D8-4DDC-B411-5A033E044F69}" presName="spaceBetweenRectangles" presStyleCnt="0"/>
      <dgm:spPr/>
    </dgm:pt>
    <dgm:pt modelId="{BD99DBCF-CA95-4792-AE08-8F7E7DF4D1A3}" type="pres">
      <dgm:prSet presAssocID="{7A5035F1-A0F2-4CE8-AC22-3C85F071C7A5}" presName="parentLin" presStyleCnt="0"/>
      <dgm:spPr/>
    </dgm:pt>
    <dgm:pt modelId="{2CE2AF55-807F-49BD-AB6B-0E617816C4F5}" type="pres">
      <dgm:prSet presAssocID="{7A5035F1-A0F2-4CE8-AC22-3C85F071C7A5}" presName="parentLeftMargin" presStyleLbl="node1" presStyleIdx="0" presStyleCnt="3"/>
      <dgm:spPr/>
    </dgm:pt>
    <dgm:pt modelId="{F5C77483-52E1-411F-9AE8-BDF2EEFCA7BB}" type="pres">
      <dgm:prSet presAssocID="{7A5035F1-A0F2-4CE8-AC22-3C85F071C7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5962DA7-34F7-43E8-BF1E-1E3BC7026F49}" type="pres">
      <dgm:prSet presAssocID="{7A5035F1-A0F2-4CE8-AC22-3C85F071C7A5}" presName="negativeSpace" presStyleCnt="0"/>
      <dgm:spPr/>
    </dgm:pt>
    <dgm:pt modelId="{D37C801A-DD40-4F6D-B5AE-832095FD1248}" type="pres">
      <dgm:prSet presAssocID="{7A5035F1-A0F2-4CE8-AC22-3C85F071C7A5}" presName="childText" presStyleLbl="conFgAcc1" presStyleIdx="1" presStyleCnt="3">
        <dgm:presLayoutVars>
          <dgm:bulletEnabled val="1"/>
        </dgm:presLayoutVars>
      </dgm:prSet>
      <dgm:spPr/>
    </dgm:pt>
    <dgm:pt modelId="{00EDEAE2-AC32-4BEE-A633-F92948602AFC}" type="pres">
      <dgm:prSet presAssocID="{55962100-DD1C-488F-9DDC-684BDE80F047}" presName="spaceBetweenRectangles" presStyleCnt="0"/>
      <dgm:spPr/>
    </dgm:pt>
    <dgm:pt modelId="{0E12746A-FFAA-49A2-AE6B-C8CCA8BF367A}" type="pres">
      <dgm:prSet presAssocID="{6B7794D4-36BB-4B4A-B844-D67FDBCEC3CC}" presName="parentLin" presStyleCnt="0"/>
      <dgm:spPr/>
    </dgm:pt>
    <dgm:pt modelId="{52EC3F0D-0922-4F93-ACF7-3C73773FA5BC}" type="pres">
      <dgm:prSet presAssocID="{6B7794D4-36BB-4B4A-B844-D67FDBCEC3CC}" presName="parentLeftMargin" presStyleLbl="node1" presStyleIdx="1" presStyleCnt="3"/>
      <dgm:spPr/>
    </dgm:pt>
    <dgm:pt modelId="{C5B28FF9-B598-4ACA-BDB1-A19B4C864C79}" type="pres">
      <dgm:prSet presAssocID="{6B7794D4-36BB-4B4A-B844-D67FDBCEC3CC}" presName="parentText" presStyleLbl="node1" presStyleIdx="2" presStyleCnt="3" custLinFactNeighborX="-2165">
        <dgm:presLayoutVars>
          <dgm:chMax val="0"/>
          <dgm:bulletEnabled val="1"/>
        </dgm:presLayoutVars>
      </dgm:prSet>
      <dgm:spPr/>
    </dgm:pt>
    <dgm:pt modelId="{82EDC1D3-0FB7-41EA-AF23-BAD3AC6620AB}" type="pres">
      <dgm:prSet presAssocID="{6B7794D4-36BB-4B4A-B844-D67FDBCEC3CC}" presName="negativeSpace" presStyleCnt="0"/>
      <dgm:spPr/>
    </dgm:pt>
    <dgm:pt modelId="{59D5BF6E-34F1-4258-9F14-C980D6F50535}" type="pres">
      <dgm:prSet presAssocID="{6B7794D4-36BB-4B4A-B844-D67FDBCEC3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6405E16-7725-4C25-9096-F4AA421C9B46}" type="presOf" srcId="{7A5035F1-A0F2-4CE8-AC22-3C85F071C7A5}" destId="{2CE2AF55-807F-49BD-AB6B-0E617816C4F5}" srcOrd="0" destOrd="0" presId="urn:microsoft.com/office/officeart/2005/8/layout/list1"/>
    <dgm:cxn modelId="{A6DAB03B-F4B8-4165-B977-5C7ADB3FB71D}" type="presOf" srcId="{79E920BF-B773-4EA1-8B3A-8ECC01A3B43B}" destId="{F6C7DE2C-6917-4F79-AC31-DB226620805B}" srcOrd="0" destOrd="0" presId="urn:microsoft.com/office/officeart/2005/8/layout/list1"/>
    <dgm:cxn modelId="{BD04215B-1FED-412D-A6F2-93F26F106F41}" srcId="{79E920BF-B773-4EA1-8B3A-8ECC01A3B43B}" destId="{6859F06C-9F0D-4BBC-AF5C-C8706CE4B002}" srcOrd="0" destOrd="0" parTransId="{5484798B-33D9-412D-A9E2-CF9E409F0CD9}" sibTransId="{8FA99E28-E0D8-4DDC-B411-5A033E044F69}"/>
    <dgm:cxn modelId="{0A69FB56-603F-426F-A206-33B04806193B}" srcId="{79E920BF-B773-4EA1-8B3A-8ECC01A3B43B}" destId="{6B7794D4-36BB-4B4A-B844-D67FDBCEC3CC}" srcOrd="2" destOrd="0" parTransId="{A12AA44E-80E9-46E5-9887-E1AF5E17671C}" sibTransId="{0AAF87BE-D9D8-4990-B142-341F988DB309}"/>
    <dgm:cxn modelId="{4878E477-ED89-4B11-B52B-67E5D826942B}" type="presOf" srcId="{6B7794D4-36BB-4B4A-B844-D67FDBCEC3CC}" destId="{52EC3F0D-0922-4F93-ACF7-3C73773FA5BC}" srcOrd="0" destOrd="0" presId="urn:microsoft.com/office/officeart/2005/8/layout/list1"/>
    <dgm:cxn modelId="{A730C3B2-4C57-44D4-84F3-BAB40E6F631A}" type="presOf" srcId="{6859F06C-9F0D-4BBC-AF5C-C8706CE4B002}" destId="{4BA9EC49-3AF7-4A88-9B70-96F130DE02A3}" srcOrd="1" destOrd="0" presId="urn:microsoft.com/office/officeart/2005/8/layout/list1"/>
    <dgm:cxn modelId="{DAAAD3C1-1A2D-4EA1-BB9E-AAC645148A98}" type="presOf" srcId="{6B7794D4-36BB-4B4A-B844-D67FDBCEC3CC}" destId="{C5B28FF9-B598-4ACA-BDB1-A19B4C864C79}" srcOrd="1" destOrd="0" presId="urn:microsoft.com/office/officeart/2005/8/layout/list1"/>
    <dgm:cxn modelId="{02E0A4CC-8DDB-4608-9CFC-A4F7FBD2C828}" type="presOf" srcId="{6859F06C-9F0D-4BBC-AF5C-C8706CE4B002}" destId="{87FA8AFD-17CB-4055-A103-4503F850BB29}" srcOrd="0" destOrd="0" presId="urn:microsoft.com/office/officeart/2005/8/layout/list1"/>
    <dgm:cxn modelId="{BEDC0AE7-B510-4157-A902-36367F050749}" type="presOf" srcId="{7A5035F1-A0F2-4CE8-AC22-3C85F071C7A5}" destId="{F5C77483-52E1-411F-9AE8-BDF2EEFCA7BB}" srcOrd="1" destOrd="0" presId="urn:microsoft.com/office/officeart/2005/8/layout/list1"/>
    <dgm:cxn modelId="{760AA8F5-3104-45AA-8568-F14F6A27A43D}" srcId="{79E920BF-B773-4EA1-8B3A-8ECC01A3B43B}" destId="{7A5035F1-A0F2-4CE8-AC22-3C85F071C7A5}" srcOrd="1" destOrd="0" parTransId="{DD9CE65E-039E-49F7-B635-DF6BA302BFFA}" sibTransId="{55962100-DD1C-488F-9DDC-684BDE80F047}"/>
    <dgm:cxn modelId="{2CF8D5DE-2CF2-43FE-880C-D53B06C130E4}" type="presParOf" srcId="{F6C7DE2C-6917-4F79-AC31-DB226620805B}" destId="{02AE8724-8440-41B7-A469-E2AAD9999A7D}" srcOrd="0" destOrd="0" presId="urn:microsoft.com/office/officeart/2005/8/layout/list1"/>
    <dgm:cxn modelId="{C9C10026-9ECD-4424-AF2D-7085B1226D25}" type="presParOf" srcId="{02AE8724-8440-41B7-A469-E2AAD9999A7D}" destId="{87FA8AFD-17CB-4055-A103-4503F850BB29}" srcOrd="0" destOrd="0" presId="urn:microsoft.com/office/officeart/2005/8/layout/list1"/>
    <dgm:cxn modelId="{59389EB1-DF3F-450E-A9DD-B7CC64938C4B}" type="presParOf" srcId="{02AE8724-8440-41B7-A469-E2AAD9999A7D}" destId="{4BA9EC49-3AF7-4A88-9B70-96F130DE02A3}" srcOrd="1" destOrd="0" presId="urn:microsoft.com/office/officeart/2005/8/layout/list1"/>
    <dgm:cxn modelId="{E867E5B7-A73A-4C6F-A743-594FA44A9298}" type="presParOf" srcId="{F6C7DE2C-6917-4F79-AC31-DB226620805B}" destId="{3CEB3AFB-E027-4713-AE11-ABBA2F1182AD}" srcOrd="1" destOrd="0" presId="urn:microsoft.com/office/officeart/2005/8/layout/list1"/>
    <dgm:cxn modelId="{B2560CBF-0B9F-432B-AE39-1726282EC47B}" type="presParOf" srcId="{F6C7DE2C-6917-4F79-AC31-DB226620805B}" destId="{CACDABE9-98CF-4C67-9B50-FB38EF3ADD45}" srcOrd="2" destOrd="0" presId="urn:microsoft.com/office/officeart/2005/8/layout/list1"/>
    <dgm:cxn modelId="{0B716708-1997-4195-85B6-185681DF490C}" type="presParOf" srcId="{F6C7DE2C-6917-4F79-AC31-DB226620805B}" destId="{BE2D4028-B84E-4D39-A77D-98AECF4D198C}" srcOrd="3" destOrd="0" presId="urn:microsoft.com/office/officeart/2005/8/layout/list1"/>
    <dgm:cxn modelId="{4F350C71-4501-4210-82C3-161C8397E9BD}" type="presParOf" srcId="{F6C7DE2C-6917-4F79-AC31-DB226620805B}" destId="{BD99DBCF-CA95-4792-AE08-8F7E7DF4D1A3}" srcOrd="4" destOrd="0" presId="urn:microsoft.com/office/officeart/2005/8/layout/list1"/>
    <dgm:cxn modelId="{AE9F427C-A997-404E-8D87-6707F6DDDFF8}" type="presParOf" srcId="{BD99DBCF-CA95-4792-AE08-8F7E7DF4D1A3}" destId="{2CE2AF55-807F-49BD-AB6B-0E617816C4F5}" srcOrd="0" destOrd="0" presId="urn:microsoft.com/office/officeart/2005/8/layout/list1"/>
    <dgm:cxn modelId="{9C80D6F9-DC69-4FCE-B44A-7337CF7DB815}" type="presParOf" srcId="{BD99DBCF-CA95-4792-AE08-8F7E7DF4D1A3}" destId="{F5C77483-52E1-411F-9AE8-BDF2EEFCA7BB}" srcOrd="1" destOrd="0" presId="urn:microsoft.com/office/officeart/2005/8/layout/list1"/>
    <dgm:cxn modelId="{E24B1B0E-990D-4711-B587-88B3584B3C68}" type="presParOf" srcId="{F6C7DE2C-6917-4F79-AC31-DB226620805B}" destId="{05962DA7-34F7-43E8-BF1E-1E3BC7026F49}" srcOrd="5" destOrd="0" presId="urn:microsoft.com/office/officeart/2005/8/layout/list1"/>
    <dgm:cxn modelId="{36F2985A-6C16-4892-BE2C-1C3284E2493B}" type="presParOf" srcId="{F6C7DE2C-6917-4F79-AC31-DB226620805B}" destId="{D37C801A-DD40-4F6D-B5AE-832095FD1248}" srcOrd="6" destOrd="0" presId="urn:microsoft.com/office/officeart/2005/8/layout/list1"/>
    <dgm:cxn modelId="{D8DAC4BC-92A3-45F3-B175-9063AA4BB545}" type="presParOf" srcId="{F6C7DE2C-6917-4F79-AC31-DB226620805B}" destId="{00EDEAE2-AC32-4BEE-A633-F92948602AFC}" srcOrd="7" destOrd="0" presId="urn:microsoft.com/office/officeart/2005/8/layout/list1"/>
    <dgm:cxn modelId="{83A9583C-4185-47F0-B7B1-026589E39531}" type="presParOf" srcId="{F6C7DE2C-6917-4F79-AC31-DB226620805B}" destId="{0E12746A-FFAA-49A2-AE6B-C8CCA8BF367A}" srcOrd="8" destOrd="0" presId="urn:microsoft.com/office/officeart/2005/8/layout/list1"/>
    <dgm:cxn modelId="{1F3E4A3D-7937-4645-8485-0FF7D3EE592D}" type="presParOf" srcId="{0E12746A-FFAA-49A2-AE6B-C8CCA8BF367A}" destId="{52EC3F0D-0922-4F93-ACF7-3C73773FA5BC}" srcOrd="0" destOrd="0" presId="urn:microsoft.com/office/officeart/2005/8/layout/list1"/>
    <dgm:cxn modelId="{77E32F9F-51AC-4743-BC87-DB41BEE8EE64}" type="presParOf" srcId="{0E12746A-FFAA-49A2-AE6B-C8CCA8BF367A}" destId="{C5B28FF9-B598-4ACA-BDB1-A19B4C864C79}" srcOrd="1" destOrd="0" presId="urn:microsoft.com/office/officeart/2005/8/layout/list1"/>
    <dgm:cxn modelId="{12053C6D-4922-4761-8B83-2FD54FEBD950}" type="presParOf" srcId="{F6C7DE2C-6917-4F79-AC31-DB226620805B}" destId="{82EDC1D3-0FB7-41EA-AF23-BAD3AC6620AB}" srcOrd="9" destOrd="0" presId="urn:microsoft.com/office/officeart/2005/8/layout/list1"/>
    <dgm:cxn modelId="{747FACF4-F3B4-4547-A208-F1A01FBF8556}" type="presParOf" srcId="{F6C7DE2C-6917-4F79-AC31-DB226620805B}" destId="{59D5BF6E-34F1-4258-9F14-C980D6F505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DABE9-98CF-4C67-9B50-FB38EF3ADD45}">
      <dsp:nvSpPr>
        <dsp:cNvPr id="0" name=""/>
        <dsp:cNvSpPr/>
      </dsp:nvSpPr>
      <dsp:spPr>
        <a:xfrm>
          <a:off x="0" y="508603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9EC49-3AF7-4A88-9B70-96F130DE02A3}">
      <dsp:nvSpPr>
        <dsp:cNvPr id="0" name=""/>
        <dsp:cNvSpPr/>
      </dsp:nvSpPr>
      <dsp:spPr>
        <a:xfrm>
          <a:off x="502920" y="95323"/>
          <a:ext cx="7040880" cy="82656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Give amazing facts around the world</a:t>
          </a:r>
          <a:endParaRPr lang="ar-SA" sz="2800" kern="1200" dirty="0"/>
        </a:p>
      </dsp:txBody>
      <dsp:txXfrm>
        <a:off x="543269" y="135672"/>
        <a:ext cx="6960182" cy="745862"/>
      </dsp:txXfrm>
    </dsp:sp>
    <dsp:sp modelId="{D37C801A-DD40-4F6D-B5AE-832095FD1248}">
      <dsp:nvSpPr>
        <dsp:cNvPr id="0" name=""/>
        <dsp:cNvSpPr/>
      </dsp:nvSpPr>
      <dsp:spPr>
        <a:xfrm>
          <a:off x="0" y="1778683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131219"/>
              <a:satOff val="7847"/>
              <a:lumOff val="134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77483-52E1-411F-9AE8-BDF2EEFCA7BB}">
      <dsp:nvSpPr>
        <dsp:cNvPr id="0" name=""/>
        <dsp:cNvSpPr/>
      </dsp:nvSpPr>
      <dsp:spPr>
        <a:xfrm>
          <a:off x="502920" y="1365403"/>
          <a:ext cx="7040880" cy="826560"/>
        </a:xfrm>
        <a:prstGeom prst="roundRect">
          <a:avLst/>
        </a:prstGeom>
        <a:solidFill>
          <a:schemeClr val="accent4">
            <a:shade val="80000"/>
            <a:hueOff val="-131219"/>
            <a:satOff val="7847"/>
            <a:lumOff val="134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Judge the given information</a:t>
          </a:r>
          <a:endParaRPr lang="ar-SA" sz="2800" kern="1200" dirty="0"/>
        </a:p>
      </dsp:txBody>
      <dsp:txXfrm>
        <a:off x="543269" y="1405752"/>
        <a:ext cx="6960182" cy="745862"/>
      </dsp:txXfrm>
    </dsp:sp>
    <dsp:sp modelId="{59D5BF6E-34F1-4258-9F14-C980D6F50535}">
      <dsp:nvSpPr>
        <dsp:cNvPr id="0" name=""/>
        <dsp:cNvSpPr/>
      </dsp:nvSpPr>
      <dsp:spPr>
        <a:xfrm>
          <a:off x="0" y="3048763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262437"/>
              <a:satOff val="15695"/>
              <a:lumOff val="26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28FF9-B598-4ACA-BDB1-A19B4C864C79}">
      <dsp:nvSpPr>
        <dsp:cNvPr id="0" name=""/>
        <dsp:cNvSpPr/>
      </dsp:nvSpPr>
      <dsp:spPr>
        <a:xfrm>
          <a:off x="492031" y="2635483"/>
          <a:ext cx="7040880" cy="826560"/>
        </a:xfrm>
        <a:prstGeom prst="roundRect">
          <a:avLst/>
        </a:prstGeom>
        <a:solidFill>
          <a:schemeClr val="accent4">
            <a:shade val="80000"/>
            <a:hueOff val="-262437"/>
            <a:satOff val="15695"/>
            <a:lumOff val="26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Answer the question in student book</a:t>
          </a:r>
          <a:endParaRPr lang="ar-SA" sz="2800" kern="1200" dirty="0"/>
        </a:p>
      </dsp:txBody>
      <dsp:txXfrm>
        <a:off x="532380" y="2675832"/>
        <a:ext cx="6960182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FE7861CB-22A0-4531-943B-36775F7655C4}" type="datetime1">
              <a:rPr lang="ar-SA" smtClean="0"/>
              <a:t>25/06/42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97ACF5E7-ACB0-497B-A8C6-F2E617B4631D}" type="slidenum">
              <a:rPr lang="en-US" smtClean="0"/>
              <a:pPr algn="l" rtl="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fld id="{E447DD8D-DFAE-4C63-8A6E-D07057B95AFE}" type="datetime1">
              <a:rPr lang="ar-SA" smtClean="0"/>
              <a:t>25/06/42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"/>
              <a:t>انقر لتحرير أنماط النص الرئيسي</a:t>
            </a:r>
          </a:p>
          <a:p>
            <a:pPr lvl="1" rtl="1"/>
            <a:r>
              <a:rPr lang="ar"/>
              <a:t>المستوى الثاني</a:t>
            </a:r>
          </a:p>
          <a:p>
            <a:pPr lvl="2" rtl="1"/>
            <a:r>
              <a:rPr lang="ar"/>
              <a:t>المستوى الثالث</a:t>
            </a:r>
          </a:p>
          <a:p>
            <a:pPr lvl="3" rtl="1"/>
            <a:r>
              <a:rPr lang="ar"/>
              <a:t>المستوى الرابع</a:t>
            </a:r>
          </a:p>
          <a:p>
            <a:pPr lvl="4" rtl="1"/>
            <a:r>
              <a:rPr lang="ar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fld id="{37A705E3-E620-489D-9973-6221209A4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10" name="مستطيل 9"/>
          <p:cNvSpPr/>
          <p:nvPr/>
        </p:nvSpPr>
        <p:spPr>
          <a:xfrm flipH="1">
            <a:off x="1307868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 flipH="1">
            <a:off x="1447799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مستطيل 14"/>
          <p:cNvSpPr/>
          <p:nvPr/>
        </p:nvSpPr>
        <p:spPr>
          <a:xfrm flipH="1"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المجموعة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 flipH="1"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رابط مستقيم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موصل مستقيم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موصل مستقيم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 flipH="1">
            <a:off x="1629101" y="2244830"/>
            <a:ext cx="8933796" cy="2437232"/>
          </a:xfrm>
        </p:spPr>
        <p:txBody>
          <a:bodyPr tIns="45720" bIns="45720" rtlCol="1" anchor="ctr">
            <a:normAutofit/>
          </a:bodyPr>
          <a:lstStyle>
            <a:lvl1pPr algn="ctr" rtl="1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 flipH="1">
            <a:off x="1626053" y="4682062"/>
            <a:ext cx="8936846" cy="457201"/>
          </a:xfrm>
        </p:spPr>
        <p:txBody>
          <a:bodyPr rtlCol="1">
            <a:normAutofit/>
          </a:bodyPr>
          <a:lstStyle>
            <a:lvl1pPr marL="0" indent="0" algn="ctr" rtl="1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1600"/>
            </a:lvl2pPr>
            <a:lvl3pPr marL="914400" indent="0" algn="ctr" rtl="1">
              <a:buNone/>
              <a:defRPr sz="16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عنصر نائب للتاريخ 19"/>
          <p:cNvSpPr>
            <a:spLocks noGrp="1"/>
          </p:cNvSpPr>
          <p:nvPr>
            <p:ph type="dt" sz="half" idx="10"/>
          </p:nvPr>
        </p:nvSpPr>
        <p:spPr>
          <a:xfrm flipH="1">
            <a:off x="5318760" y="1341256"/>
            <a:ext cx="1554480" cy="485546"/>
          </a:xfrm>
        </p:spPr>
        <p:txBody>
          <a:bodyPr rtlCol="1"/>
          <a:lstStyle>
            <a:lvl1pPr algn="ctr" rtl="1">
              <a:defRPr sz="1300" spc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394EE8B-08E3-445A-8057-D7533F7C85EA}" type="datetime1">
              <a:rPr lang="ar-SA" smtClean="0"/>
              <a:t>25/06/42</a:t>
            </a:fld>
            <a:endParaRPr lang="en-US" dirty="0"/>
          </a:p>
        </p:txBody>
      </p:sp>
      <p:sp>
        <p:nvSpPr>
          <p:cNvPr id="21" name="عنصر نائب لتذييل الصفحة 20"/>
          <p:cNvSpPr>
            <a:spLocks noGrp="1"/>
          </p:cNvSpPr>
          <p:nvPr>
            <p:ph type="ftr" sz="quarter" idx="11"/>
          </p:nvPr>
        </p:nvSpPr>
        <p:spPr>
          <a:xfrm flipH="1">
            <a:off x="4832605" y="5177408"/>
            <a:ext cx="5730295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2"/>
          </p:nvPr>
        </p:nvSpPr>
        <p:spPr>
          <a:xfrm flipH="1">
            <a:off x="1629100" y="5177408"/>
            <a:ext cx="1955980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rot="10800000" flipH="1">
            <a:off x="1066800" y="2103120"/>
            <a:ext cx="10058400" cy="3849624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B2AB5EA-36B7-4AEE-BBA1-B64505852666}" type="datetime1">
              <a:rPr lang="ar-SA" smtClean="0"/>
              <a:t>25/06/42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/>
          <p:cNvSpPr>
            <a:spLocks noGrp="1"/>
          </p:cNvSpPr>
          <p:nvPr>
            <p:ph type="title" orient="vert"/>
          </p:nvPr>
        </p:nvSpPr>
        <p:spPr>
          <a:xfrm rot="10800000" flipH="1">
            <a:off x="838200" y="762000"/>
            <a:ext cx="2362200" cy="5257800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rot="10800000" flipH="1">
            <a:off x="3276600" y="762000"/>
            <a:ext cx="8077200" cy="5257800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9779540-B984-42AB-9DA9-2BA66BB90A12}" type="datetime1">
              <a:rPr lang="ar-SA" smtClean="0"/>
              <a:t>25/06/42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1066800" y="2103120"/>
            <a:ext cx="10058400" cy="384962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رأس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23" name="مستطيل 22"/>
          <p:cNvSpPr/>
          <p:nvPr/>
        </p:nvSpPr>
        <p:spPr>
          <a:xfrm flipH="1">
            <a:off x="1307868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 flipH="1">
            <a:off x="1447799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مستطيل 29"/>
          <p:cNvSpPr/>
          <p:nvPr/>
        </p:nvSpPr>
        <p:spPr>
          <a:xfrm flipH="1"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629156" y="2275165"/>
            <a:ext cx="8933688" cy="2406895"/>
          </a:xfrm>
        </p:spPr>
        <p:txBody>
          <a:bodyPr rtlCol="1" anchor="ctr">
            <a:normAutofit/>
          </a:bodyPr>
          <a:lstStyle>
            <a:lvl1pPr algn="ctr" rtl="1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 flipH="1"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موصل مستقيم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موصل مستقيم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623060" y="4682062"/>
            <a:ext cx="8939784" cy="457200"/>
          </a:xfrm>
        </p:spPr>
        <p:txBody>
          <a:bodyPr rtlCol="1" anchor="t">
            <a:normAutofit/>
          </a:bodyPr>
          <a:lstStyle>
            <a:lvl1pPr marL="0" indent="0" algn="ctr" rtl="1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5318760" y="1344502"/>
            <a:ext cx="1554480" cy="498781"/>
          </a:xfrm>
        </p:spPr>
        <p:txBody>
          <a:bodyPr rtlCol="1"/>
          <a:lstStyle>
            <a:lvl1pPr algn="ctr" rtl="1">
              <a:defRPr lang="en-US" sz="1300" kern="1200" spc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E59F20C-E47F-48D5-8FBB-B0810D8A1D24}" type="datetime1">
              <a:rPr lang="ar-SA" smtClean="0"/>
              <a:t>25/06/42</a:t>
            </a:fld>
            <a:endParaRPr dirty="0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11"/>
          </p:nvPr>
        </p:nvSpPr>
        <p:spPr>
          <a:xfrm flipH="1">
            <a:off x="4902709" y="5177408"/>
            <a:ext cx="5660134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629157" y="5177408"/>
            <a:ext cx="1958339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العنوان 7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 flipH="1">
            <a:off x="6461760" y="2103120"/>
            <a:ext cx="4663440" cy="3749040"/>
          </a:xfrm>
        </p:spPr>
        <p:txBody>
          <a:bodyPr rtlCol="1"/>
          <a:lstStyle>
            <a:lvl1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1066800" y="2103120"/>
            <a:ext cx="4663440" cy="3749040"/>
          </a:xfrm>
        </p:spPr>
        <p:txBody>
          <a:bodyPr rtlCol="1"/>
          <a:lstStyle>
            <a:lvl1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869EB91-6E78-4417-A59E-7CB597565D96}" type="datetime1">
              <a:rPr lang="ar-SA" smtClean="0"/>
              <a:t>25/06/42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6458712" y="2074334"/>
            <a:ext cx="4663440" cy="64008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8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6458712" y="2792472"/>
            <a:ext cx="4663440" cy="3163825"/>
          </a:xfrm>
        </p:spPr>
        <p:txBody>
          <a:bodyPr rtlCol="1"/>
          <a:lstStyle>
            <a:lvl1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ar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1069848" y="2074334"/>
            <a:ext cx="4663440" cy="64008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8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 flipH="1">
            <a:off x="1069848" y="2792471"/>
            <a:ext cx="4663440" cy="3164509"/>
          </a:xfrm>
        </p:spPr>
        <p:txBody>
          <a:bodyPr rtlCol="1"/>
          <a:lstStyle>
            <a:lvl1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ar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58CC38D-D0DC-47F1-9B5C-68D04ED80C26}" type="datetime1">
              <a:rPr lang="ar-SA" smtClean="0"/>
              <a:t>25/06/42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7AAD3E9-918E-443D-B940-7011D5661F1E}" type="datetime1">
              <a:rPr lang="ar-SA" smtClean="0"/>
              <a:t>25/06/42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CB56EB-EF67-4942-9CEF-F3C93385C245}" type="datetime1">
              <a:rPr lang="ar-SA" smtClean="0"/>
              <a:t>25/06/42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 flipH="1">
            <a:off x="245534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 flipH="1">
            <a:off x="380324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71837" y="607392"/>
            <a:ext cx="3161963" cy="1645920"/>
          </a:xfrm>
        </p:spPr>
        <p:txBody>
          <a:bodyPr rtlCol="1" anchor="b">
            <a:norm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4648200" y="609600"/>
            <a:ext cx="6858000" cy="5334000"/>
          </a:xfrm>
        </p:spPr>
        <p:txBody>
          <a:bodyPr rtlCol="1"/>
          <a:lstStyle>
            <a:lvl1pPr algn="r" rtl="1"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71837" y="2336800"/>
            <a:ext cx="3161963" cy="360680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 flipH="1">
            <a:off x="4648200" y="6035040"/>
            <a:ext cx="1955800" cy="36576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65F6749-DC5A-4208-B2C7-13341CC66143}" type="datetime1">
              <a:rPr lang="ar-SA" smtClean="0"/>
              <a:t>25/06/42</a:t>
            </a:fld>
            <a:endParaRPr lang="en-US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 flipH="1">
            <a:off x="6921499" y="6035040"/>
            <a:ext cx="4584700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2"/>
          </p:nvPr>
        </p:nvSpPr>
        <p:spPr>
          <a:xfrm flipH="1">
            <a:off x="571837" y="6035040"/>
            <a:ext cx="1223435" cy="36576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 flipH="1">
            <a:off x="245534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صورة 2"/>
          <p:cNvSpPr>
            <a:spLocks noGrp="1" noChangeAspect="1"/>
          </p:cNvSpPr>
          <p:nvPr>
            <p:ph type="pic" idx="1"/>
          </p:nvPr>
        </p:nvSpPr>
        <p:spPr>
          <a:xfrm flipH="1">
            <a:off x="4267200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1" anchor="t"/>
          <a:lstStyle>
            <a:lvl1pPr marL="0" indent="0" algn="r" rtl="1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4457700" y="6035040"/>
            <a:ext cx="2071963" cy="365760"/>
          </a:xfrm>
        </p:spPr>
        <p:txBody>
          <a:bodyPr rtlCol="1"/>
          <a:lstStyle>
            <a:lvl1pPr algn="r" rtl="1"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A709200-1EE8-457E-BBB4-2EA98D21FB0F}" type="datetime1">
              <a:rPr lang="ar-SA" smtClean="0"/>
              <a:t>25/06/42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6991350" y="6035040"/>
            <a:ext cx="4588002" cy="365760"/>
          </a:xfrm>
        </p:spPr>
        <p:txBody>
          <a:bodyPr rtlCol="1"/>
          <a:lstStyle>
            <a:lvl1pPr marL="0" algn="r" defTabSz="914400" rtl="1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569976" y="6035040"/>
            <a:ext cx="1225296" cy="36576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 flipH="1">
            <a:off x="380324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69976" y="603504"/>
            <a:ext cx="3144774" cy="1645920"/>
          </a:xfrm>
        </p:spPr>
        <p:txBody>
          <a:bodyPr rtlCol="1" anchor="b">
            <a:noAutofit/>
          </a:bodyPr>
          <a:lstStyle>
            <a:lvl1pPr algn="r" rtl="1">
              <a:lnSpc>
                <a:spcPct val="100000"/>
              </a:lnSpc>
              <a:defRPr sz="3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69976" y="2386584"/>
            <a:ext cx="3144774" cy="3511296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مستطيل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المستطيل 6"/>
          <p:cNvSpPr/>
          <p:nvPr/>
        </p:nvSpPr>
        <p:spPr>
          <a:xfrm flipH="1"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مستطيل 7"/>
          <p:cNvSpPr/>
          <p:nvPr/>
        </p:nvSpPr>
        <p:spPr>
          <a:xfrm flipH="1"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ar"/>
              <a:t>انقر لتحرير نمط العنوان الرئيسي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"/>
              <a:t>انقر لتحرير أنماط النص الرئيسي</a:t>
            </a:r>
          </a:p>
          <a:p>
            <a:pPr lvl="1" rtl="1"/>
            <a:r>
              <a:rPr lang="ar"/>
              <a:t>المستوى الثاني</a:t>
            </a:r>
          </a:p>
          <a:p>
            <a:pPr lvl="2" rtl="1"/>
            <a:r>
              <a:rPr lang="ar"/>
              <a:t>المستوى الثالث</a:t>
            </a:r>
          </a:p>
          <a:p>
            <a:pPr lvl="3" rtl="1"/>
            <a:r>
              <a:rPr lang="ar"/>
              <a:t>المستوى الرابع</a:t>
            </a:r>
          </a:p>
          <a:p>
            <a:pPr lvl="4" rtl="1"/>
            <a:r>
              <a:rPr lang="ar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2042161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C24A42-5935-4B70-A130-C0A237416E42}" type="datetime1">
              <a:rPr lang="ar-SA" smtClean="0"/>
              <a:t>25/06/42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 flipH="1">
            <a:off x="53086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10668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82880" indent="-182880" algn="r" defTabSz="914400" rtl="1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XEnS-u3fA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صورة 5" descr="صورة مقربة لشعار&#10;&#10;الوصف الذي تم إنشاؤه تلقائياً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 flipH="1">
            <a:off x="1" y="10"/>
            <a:ext cx="12191979" cy="6857990"/>
          </a:xfrm>
          <a:prstGeom prst="rect">
            <a:avLst/>
          </a:prstGeom>
        </p:spPr>
      </p:pic>
      <p:sp>
        <p:nvSpPr>
          <p:cNvPr id="82" name="مستطيل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4406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035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 rtlCol="1"/>
          <a:lstStyle/>
          <a:p>
            <a:pPr algn="r" rtl="1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383132" y="2355458"/>
            <a:ext cx="4775075" cy="1630907"/>
          </a:xfrm>
        </p:spPr>
        <p:txBody>
          <a:bodyPr rtlCol="1">
            <a:normAutofit/>
          </a:bodyPr>
          <a:lstStyle/>
          <a:p>
            <a:pPr rtl="1"/>
            <a:r>
              <a:rPr lang="en-US" sz="4400" dirty="0">
                <a:solidFill>
                  <a:schemeClr val="tx1"/>
                </a:solidFill>
              </a:rPr>
              <a:t>There’s No comparison</a:t>
            </a:r>
            <a:endParaRPr lang="ar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83132" y="3995988"/>
            <a:ext cx="4775075" cy="559656"/>
          </a:xfrm>
        </p:spPr>
        <p:txBody>
          <a:bodyPr rtlCol="1">
            <a:normAutofit/>
          </a:bodyPr>
          <a:lstStyle/>
          <a:p>
            <a:pPr rtl="1"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By: ET Asma </a:t>
            </a:r>
            <a:r>
              <a:rPr lang="en-US" sz="11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AlMjlad</a:t>
            </a:r>
            <a:endParaRPr lang="ar" sz="11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82E56C0-45AF-4B88-9749-1A36AE4CFB37}"/>
              </a:ext>
            </a:extLst>
          </p:cNvPr>
          <p:cNvSpPr txBox="1"/>
          <p:nvPr/>
        </p:nvSpPr>
        <p:spPr>
          <a:xfrm>
            <a:off x="1210349" y="2028206"/>
            <a:ext cx="15621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</a:t>
            </a:r>
            <a:r>
              <a:rPr lang="en-US" dirty="0"/>
              <a:t>nite 3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88E2714-5EC4-43B3-9BC4-B4957FCC317F}"/>
              </a:ext>
            </a:extLst>
          </p:cNvPr>
          <p:cNvSpPr txBox="1"/>
          <p:nvPr/>
        </p:nvSpPr>
        <p:spPr>
          <a:xfrm rot="5400000">
            <a:off x="853161" y="2321769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dirty="0"/>
              <a:t>esson : 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DAA27C-507A-4A78-9E21-CB4A3A04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F05221-E56E-4AD6-8E51-4EDF0787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81A3C7-B7FB-4C77-9186-55D49F720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6" t="21640" r="29591" b="8605"/>
          <a:stretch/>
        </p:blipFill>
        <p:spPr>
          <a:xfrm>
            <a:off x="424967" y="584310"/>
            <a:ext cx="6127431" cy="5689380"/>
          </a:xfrm>
          <a:prstGeom prst="rect">
            <a:avLst/>
          </a:prstGeom>
        </p:spPr>
      </p:pic>
      <p:sp>
        <p:nvSpPr>
          <p:cNvPr id="5" name="وسيلة الشرح: خط منحني مزدوج 4">
            <a:extLst>
              <a:ext uri="{FF2B5EF4-FFF2-40B4-BE49-F238E27FC236}">
                <a16:creationId xmlns:a16="http://schemas.microsoft.com/office/drawing/2014/main" id="{A9B8FF3D-2AB2-4444-AFBA-5CBA3CEF15EF}"/>
              </a:ext>
            </a:extLst>
          </p:cNvPr>
          <p:cNvSpPr/>
          <p:nvPr/>
        </p:nvSpPr>
        <p:spPr>
          <a:xfrm>
            <a:off x="7365275" y="909294"/>
            <a:ext cx="4097382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2444"/>
              <a:gd name="adj8" fmla="val -2459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think makes the great white shark so special?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وسيلة الشرح: خط منحني مزدوج 8">
            <a:extLst>
              <a:ext uri="{FF2B5EF4-FFF2-40B4-BE49-F238E27FC236}">
                <a16:creationId xmlns:a16="http://schemas.microsoft.com/office/drawing/2014/main" id="{A49B24C1-4D60-4B0B-8AD9-CF09CB202ED3}"/>
              </a:ext>
            </a:extLst>
          </p:cNvPr>
          <p:cNvSpPr/>
          <p:nvPr/>
        </p:nvSpPr>
        <p:spPr>
          <a:xfrm>
            <a:off x="7376161" y="2072478"/>
            <a:ext cx="4097382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2444"/>
              <a:gd name="adj8" fmla="val -2459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How long the great white  sharks are?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وسيلة الشرح: خط منحني مزدوج 9">
            <a:extLst>
              <a:ext uri="{FF2B5EF4-FFF2-40B4-BE49-F238E27FC236}">
                <a16:creationId xmlns:a16="http://schemas.microsoft.com/office/drawing/2014/main" id="{91B49FED-C102-4CCB-8FAF-84805FBCCF7A}"/>
              </a:ext>
            </a:extLst>
          </p:cNvPr>
          <p:cNvSpPr/>
          <p:nvPr/>
        </p:nvSpPr>
        <p:spPr>
          <a:xfrm>
            <a:off x="7376161" y="4399570"/>
            <a:ext cx="4097382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2444"/>
              <a:gd name="adj8" fmla="val -2459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 you think they have a good or bad sense of blood?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C7DDE615-BD1F-4ABF-8B5D-CDE2E30E5930}"/>
              </a:ext>
            </a:extLst>
          </p:cNvPr>
          <p:cNvSpPr/>
          <p:nvPr/>
        </p:nvSpPr>
        <p:spPr>
          <a:xfrm>
            <a:off x="7376161" y="3159799"/>
            <a:ext cx="4097382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2444"/>
              <a:gd name="adj8" fmla="val -2459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How many teeth they have?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2" y="1137926"/>
            <a:ext cx="3922121" cy="4119874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C9E3D1-152E-4022-993B-E7C0A84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511629" y="1132114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034143" y="2013858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most dangerous </a:t>
            </a:r>
            <a:r>
              <a:rPr lang="en-US" sz="3200" b="1" dirty="0">
                <a:solidFill>
                  <a:schemeClr val="tx1"/>
                </a:solidFill>
              </a:rPr>
              <a:t>fish in the world is…………….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3FD9634-2556-4E6C-B35C-0A325F47DF05}"/>
              </a:ext>
            </a:extLst>
          </p:cNvPr>
          <p:cNvSpPr txBox="1"/>
          <p:nvPr/>
        </p:nvSpPr>
        <p:spPr>
          <a:xfrm>
            <a:off x="3995057" y="2939143"/>
            <a:ext cx="22424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White shark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2" y="1137926"/>
            <a:ext cx="3922121" cy="4119874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C9E3D1-152E-4022-993B-E7C0A84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511629" y="1132114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034143" y="2013858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biggest</a:t>
            </a:r>
            <a:r>
              <a:rPr lang="en-US" sz="2800" b="1" dirty="0">
                <a:solidFill>
                  <a:schemeClr val="tx1"/>
                </a:solidFill>
              </a:rPr>
              <a:t> city in the world is ………………..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E006194-2CBC-4FDA-B85C-F14EE9FBC159}"/>
              </a:ext>
            </a:extLst>
          </p:cNvPr>
          <p:cNvSpPr txBox="1"/>
          <p:nvPr/>
        </p:nvSpPr>
        <p:spPr>
          <a:xfrm>
            <a:off x="2576651" y="2786743"/>
            <a:ext cx="22424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Tokyo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2" y="1137926"/>
            <a:ext cx="3922121" cy="4119874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511629" y="1132114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034143" y="2013858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most popular</a:t>
            </a:r>
            <a:r>
              <a:rPr lang="en-US" sz="2800" b="1" dirty="0">
                <a:solidFill>
                  <a:schemeClr val="tx1"/>
                </a:solidFill>
              </a:rPr>
              <a:t> fruit in the world is ………………..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F148B02-A416-41D0-8989-AB7B2B79C958}"/>
              </a:ext>
            </a:extLst>
          </p:cNvPr>
          <p:cNvSpPr txBox="1"/>
          <p:nvPr/>
        </p:nvSpPr>
        <p:spPr>
          <a:xfrm>
            <a:off x="3454035" y="2906486"/>
            <a:ext cx="1817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Banana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id="{BB3B5C2C-C5D1-4510-8F19-9A2A4FC4D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6" y="3828174"/>
            <a:ext cx="2071714" cy="2629484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732C1D-3674-44E6-A9CD-30F2ABC4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AC2D18E-4C67-4AA8-963A-C6EFCC230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36" t="51612" r="49113" b="18997"/>
          <a:stretch/>
        </p:blipFill>
        <p:spPr>
          <a:xfrm>
            <a:off x="827314" y="560299"/>
            <a:ext cx="6433457" cy="5840501"/>
          </a:xfrm>
          <a:prstGeom prst="rect">
            <a:avLst/>
          </a:prstGeom>
        </p:spPr>
      </p:pic>
      <p:pic>
        <p:nvPicPr>
          <p:cNvPr id="15" name="IMG_8557">
            <a:hlinkClick r:id="" action="ppaction://media"/>
            <a:extLst>
              <a:ext uri="{FF2B5EF4-FFF2-40B4-BE49-F238E27FC236}">
                <a16:creationId xmlns:a16="http://schemas.microsoft.com/office/drawing/2014/main" id="{8CDE16C5-E92E-4C69-AE1E-F89D8F53E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0115" y="640075"/>
            <a:ext cx="3100088" cy="30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نيوم">
            <a:extLst>
              <a:ext uri="{FF2B5EF4-FFF2-40B4-BE49-F238E27FC236}">
                <a16:creationId xmlns:a16="http://schemas.microsoft.com/office/drawing/2014/main" id="{015547CB-E3B9-46B0-9B12-06AACFB0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3" y="642594"/>
            <a:ext cx="6670546" cy="445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عنصر نائب للمحتوى 6">
            <a:hlinkClick r:id="rId3"/>
            <a:extLst>
              <a:ext uri="{FF2B5EF4-FFF2-40B4-BE49-F238E27FC236}">
                <a16:creationId xmlns:a16="http://schemas.microsoft.com/office/drawing/2014/main" id="{866AAADE-9A7C-4A25-92B9-675EE6AF9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55" y="3881101"/>
            <a:ext cx="4026701" cy="1925411"/>
          </a:xfr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A0748F2-8108-4867-9B73-26C7635553D2}"/>
              </a:ext>
            </a:extLst>
          </p:cNvPr>
          <p:cNvSpPr txBox="1"/>
          <p:nvPr/>
        </p:nvSpPr>
        <p:spPr>
          <a:xfrm>
            <a:off x="7413171" y="1051488"/>
            <a:ext cx="3603172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The biggest project in Saudi Arabia 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72179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homework clipart">
            <a:extLst>
              <a:ext uri="{FF2B5EF4-FFF2-40B4-BE49-F238E27FC236}">
                <a16:creationId xmlns:a16="http://schemas.microsoft.com/office/drawing/2014/main" id="{FECC769B-B167-4F13-A0ED-09E46B46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8" y="905256"/>
            <a:ext cx="7075713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C99D608-06D6-481F-8932-9DE0A413F7EF}"/>
              </a:ext>
            </a:extLst>
          </p:cNvPr>
          <p:cNvSpPr/>
          <p:nvPr/>
        </p:nvSpPr>
        <p:spPr>
          <a:xfrm>
            <a:off x="2389414" y="1870503"/>
            <a:ext cx="7075714" cy="3849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7890E9B-0DBE-4022-821A-2FABD6A8B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14" y="2507934"/>
            <a:ext cx="3022600" cy="3175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98B1727-38F7-4A6B-94FC-914AE5C4E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14" y="3206389"/>
            <a:ext cx="3508483" cy="1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6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A6A5DAC-2423-474C-BC39-4753C5B62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0" y="642594"/>
            <a:ext cx="5081700" cy="5081700"/>
          </a:xfr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AD9A876-4CF7-48A0-9423-EAE19EB2029E}"/>
              </a:ext>
            </a:extLst>
          </p:cNvPr>
          <p:cNvSpPr txBox="1"/>
          <p:nvPr/>
        </p:nvSpPr>
        <p:spPr>
          <a:xfrm>
            <a:off x="3178629" y="5900057"/>
            <a:ext cx="5257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By : ET Asma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1979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7BB2CB-53B3-4918-AA80-640FEBD7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1026" name="Picture 2" descr="نتيجة بحث الصور عن وجعلناكم شعوبا وقبائل لتعارفوا">
            <a:extLst>
              <a:ext uri="{FF2B5EF4-FFF2-40B4-BE49-F238E27FC236}">
                <a16:creationId xmlns:a16="http://schemas.microsoft.com/office/drawing/2014/main" id="{407D9B78-2771-45C5-8BF6-217C85B2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388555"/>
            <a:ext cx="7658100" cy="32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4B731B-D39E-41A3-B3FA-DEF5CAB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6B46B5DD-4C39-4CB1-A3D5-549F9A0D13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860692"/>
              </p:ext>
            </p:extLst>
          </p:nvPr>
        </p:nvGraphicFramePr>
        <p:xfrm>
          <a:off x="801329" y="2099773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29D744-201A-424B-8762-03CCAAB5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2340431-5C43-42E0-B85A-43B691A20CE3}"/>
              </a:ext>
            </a:extLst>
          </p:cNvPr>
          <p:cNvSpPr txBox="1"/>
          <p:nvPr/>
        </p:nvSpPr>
        <p:spPr>
          <a:xfrm>
            <a:off x="1661773" y="642594"/>
            <a:ext cx="4434227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600" b="1" dirty="0"/>
              <a:t>objectives</a:t>
            </a:r>
            <a:endParaRPr lang="ar-SA" sz="6600" b="1" dirty="0"/>
          </a:p>
        </p:txBody>
      </p:sp>
    </p:spTree>
    <p:extLst>
      <p:ext uri="{BB962C8B-B14F-4D97-AF65-F5344CB8AC3E}">
        <p14:creationId xmlns:p14="http://schemas.microsoft.com/office/powerpoint/2010/main" val="9186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25AB8F-2D1F-4C31-883B-78039D0D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D310AB9E-4C46-40AD-9C37-07AEBF5E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7" y="1771650"/>
            <a:ext cx="3148568" cy="3838575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F521EA-36BB-4352-85EE-912D63B9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F0F9A87-338A-4BED-8DC1-E0686D29310E}"/>
              </a:ext>
            </a:extLst>
          </p:cNvPr>
          <p:cNvSpPr/>
          <p:nvPr/>
        </p:nvSpPr>
        <p:spPr>
          <a:xfrm>
            <a:off x="3943350" y="1781179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E6D1E1C-98ED-4655-AA2F-A1096A9F4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532851" y="2051838"/>
            <a:ext cx="1435100" cy="3175000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569B6838-470D-4CA4-862D-69F43E544BBE}"/>
              </a:ext>
            </a:extLst>
          </p:cNvPr>
          <p:cNvSpPr/>
          <p:nvPr/>
        </p:nvSpPr>
        <p:spPr>
          <a:xfrm>
            <a:off x="5521324" y="1955770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tallest</a:t>
            </a:r>
            <a:r>
              <a:rPr lang="en-US" sz="2000" b="1" dirty="0">
                <a:solidFill>
                  <a:schemeClr val="tx1"/>
                </a:solidFill>
              </a:rPr>
              <a:t> fountain in the world?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29CF4334-950E-425C-A08E-06187635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2" y="1779523"/>
            <a:ext cx="3148568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46CF9F9-2CE3-4655-B429-9E0767E8017B}"/>
              </a:ext>
            </a:extLst>
          </p:cNvPr>
          <p:cNvSpPr txBox="1"/>
          <p:nvPr/>
        </p:nvSpPr>
        <p:spPr>
          <a:xfrm>
            <a:off x="2611514" y="1912139"/>
            <a:ext cx="13158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i="0" dirty="0">
                <a:solidFill>
                  <a:schemeClr val="bg1"/>
                </a:solidFill>
                <a:effectLst/>
                <a:latin typeface="HelveticaNeue"/>
              </a:rPr>
              <a:t>King Fahd's Fountain</a:t>
            </a:r>
            <a:endParaRPr lang="ar-SA" sz="1800" dirty="0">
              <a:solidFill>
                <a:schemeClr val="bg1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729A901-1C4C-45EA-A44D-A9F8A6BCB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3893338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4A0529-A578-4F3D-AE42-291B3218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93FDD0-CF1C-4FA9-8FAF-B9890A23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7E73FE9-F9A4-4FF0-9252-4152B7859F40}"/>
              </a:ext>
            </a:extLst>
          </p:cNvPr>
          <p:cNvSpPr/>
          <p:nvPr/>
        </p:nvSpPr>
        <p:spPr>
          <a:xfrm>
            <a:off x="3943350" y="1781179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62F0C8C-34E9-4E2B-B778-777865BC8ED3}"/>
              </a:ext>
            </a:extLst>
          </p:cNvPr>
          <p:cNvSpPr/>
          <p:nvPr/>
        </p:nvSpPr>
        <p:spPr>
          <a:xfrm>
            <a:off x="5521324" y="1955770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tallest</a:t>
            </a:r>
            <a:r>
              <a:rPr lang="en-US" sz="2000" b="1" dirty="0">
                <a:solidFill>
                  <a:schemeClr val="tx1"/>
                </a:solidFill>
              </a:rPr>
              <a:t> tower in Saudi Arabia?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نتيجة بحث الصور عن the tallest building in saudi arabia">
            <a:extLst>
              <a:ext uri="{FF2B5EF4-FFF2-40B4-BE49-F238E27FC236}">
                <a16:creationId xmlns:a16="http://schemas.microsoft.com/office/drawing/2014/main" id="{7593DFED-E276-4B4B-BE8C-AC55CB8432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4" y="1770067"/>
            <a:ext cx="26193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CAD44F6-1B2B-4BCB-97DD-7B3030969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532851" y="2051838"/>
            <a:ext cx="1435100" cy="3175000"/>
          </a:xfrm>
          <a:prstGeom prst="rect">
            <a:avLst/>
          </a:prstGeom>
        </p:spPr>
      </p:pic>
      <p:pic>
        <p:nvPicPr>
          <p:cNvPr id="9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E8FA96B2-C26C-43F7-BB2F-B2BBEB7B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2" y="1773746"/>
            <a:ext cx="3148568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F390127-9E3A-4E99-8A9D-436C50FDC7CA}"/>
              </a:ext>
            </a:extLst>
          </p:cNvPr>
          <p:cNvSpPr txBox="1"/>
          <p:nvPr/>
        </p:nvSpPr>
        <p:spPr>
          <a:xfrm>
            <a:off x="2893102" y="2196059"/>
            <a:ext cx="8919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clock tower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89CB9AA-F835-408D-990B-F40F3CED5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3893338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4A0529-A578-4F3D-AE42-291B3218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93FDD0-CF1C-4FA9-8FAF-B9890A23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7E73FE9-F9A4-4FF0-9252-4152B7859F40}"/>
              </a:ext>
            </a:extLst>
          </p:cNvPr>
          <p:cNvSpPr/>
          <p:nvPr/>
        </p:nvSpPr>
        <p:spPr>
          <a:xfrm>
            <a:off x="3943350" y="1781179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62F0C8C-34E9-4E2B-B778-777865BC8ED3}"/>
              </a:ext>
            </a:extLst>
          </p:cNvPr>
          <p:cNvSpPr/>
          <p:nvPr/>
        </p:nvSpPr>
        <p:spPr>
          <a:xfrm>
            <a:off x="5521324" y="1955770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coldest</a:t>
            </a:r>
            <a:r>
              <a:rPr lang="en-US" sz="2000" b="1" dirty="0">
                <a:solidFill>
                  <a:schemeClr val="tx1"/>
                </a:solidFill>
              </a:rPr>
              <a:t> city in Saudi Arabia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AD44F6-1B2B-4BCB-97DD-7B303096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532851" y="2051838"/>
            <a:ext cx="1435100" cy="3175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F390127-9E3A-4E99-8A9D-436C50FDC7CA}"/>
              </a:ext>
            </a:extLst>
          </p:cNvPr>
          <p:cNvSpPr txBox="1"/>
          <p:nvPr/>
        </p:nvSpPr>
        <p:spPr>
          <a:xfrm>
            <a:off x="2893102" y="2196059"/>
            <a:ext cx="8919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clock tower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89CB9AA-F835-408D-990B-F40F3CED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3893338"/>
            <a:ext cx="1714500" cy="2667000"/>
          </a:xfrm>
          <a:prstGeom prst="rect">
            <a:avLst/>
          </a:prstGeom>
        </p:spPr>
      </p:pic>
      <p:pic>
        <p:nvPicPr>
          <p:cNvPr id="3074" name="Picture 2" descr="نتيجة بحث الصور عن ثلوج طريف">
            <a:extLst>
              <a:ext uri="{FF2B5EF4-FFF2-40B4-BE49-F238E27FC236}">
                <a16:creationId xmlns:a16="http://schemas.microsoft.com/office/drawing/2014/main" id="{598D1602-6D44-4A0D-95E4-45C49EA02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7" y="1715863"/>
            <a:ext cx="3029372" cy="38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E8FA96B2-C26C-43F7-BB2F-B2BBEB7B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1" y="1720050"/>
            <a:ext cx="3148568" cy="38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61BCF57-EA55-4A06-B35A-EAC036AABDF2}"/>
              </a:ext>
            </a:extLst>
          </p:cNvPr>
          <p:cNvSpPr txBox="1"/>
          <p:nvPr/>
        </p:nvSpPr>
        <p:spPr>
          <a:xfrm>
            <a:off x="2784474" y="2196059"/>
            <a:ext cx="10005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Turaif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BE3836-1CEE-433D-9FBC-6EFDA2F5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BF8B3D96-019F-4D79-841B-5CC6020BE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211" t="15496" r="51059" b="5699"/>
          <a:stretch/>
        </p:blipFill>
        <p:spPr>
          <a:xfrm flipH="1">
            <a:off x="6477000" y="804519"/>
            <a:ext cx="3770026" cy="4920740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EF70DF-0B41-4522-8904-8A3BBF62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4353304-A38A-463C-8474-D1B38666A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37" t="21420" r="35041" b="8088"/>
          <a:stretch/>
        </p:blipFill>
        <p:spPr>
          <a:xfrm>
            <a:off x="2710799" y="847725"/>
            <a:ext cx="3770026" cy="4834328"/>
          </a:xfrm>
          <a:prstGeom prst="rect">
            <a:avLst/>
          </a:prstGeom>
        </p:spPr>
      </p:pic>
      <p:pic>
        <p:nvPicPr>
          <p:cNvPr id="5" name="رسم 4" descr="فصل دراسي">
            <a:extLst>
              <a:ext uri="{FF2B5EF4-FFF2-40B4-BE49-F238E27FC236}">
                <a16:creationId xmlns:a16="http://schemas.microsoft.com/office/drawing/2014/main" id="{D999FC3A-217F-4697-90DD-B2DFA660A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1190625"/>
            <a:ext cx="914400" cy="9144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F0E56A0-37B7-4AA5-A19E-3503804EAAED}"/>
              </a:ext>
            </a:extLst>
          </p:cNvPr>
          <p:cNvSpPr txBox="1"/>
          <p:nvPr/>
        </p:nvSpPr>
        <p:spPr>
          <a:xfrm>
            <a:off x="586724" y="2162859"/>
            <a:ext cx="19716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Open your book page 18</a:t>
            </a:r>
            <a:endParaRPr lang="ar-SA" b="1" dirty="0"/>
          </a:p>
        </p:txBody>
      </p:sp>
      <p:pic>
        <p:nvPicPr>
          <p:cNvPr id="9" name="SG Bk 4 F-SA_2020_1-14">
            <a:hlinkClick r:id="" action="ppaction://media"/>
            <a:extLst>
              <a:ext uri="{FF2B5EF4-FFF2-40B4-BE49-F238E27FC236}">
                <a16:creationId xmlns:a16="http://schemas.microsoft.com/office/drawing/2014/main" id="{B5725302-AFFF-4A2F-8F56-550EA73F9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295" y="3087745"/>
            <a:ext cx="1177866" cy="11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6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7C7D00-F619-4176-ABAB-357D6258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E2384AB-1BF5-4AC6-86F4-9E6289217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26" t="28876" r="4836" b="25816"/>
          <a:stretch/>
        </p:blipFill>
        <p:spPr>
          <a:xfrm>
            <a:off x="338561" y="642594"/>
            <a:ext cx="6996937" cy="575820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D478376-DEC9-4A25-9AEB-103868599F04}"/>
              </a:ext>
            </a:extLst>
          </p:cNvPr>
          <p:cNvSpPr/>
          <p:nvPr/>
        </p:nvSpPr>
        <p:spPr>
          <a:xfrm>
            <a:off x="434466" y="721292"/>
            <a:ext cx="3215390" cy="1214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وسيلة الشرح: خط منحني مزدوج 4">
            <a:extLst>
              <a:ext uri="{FF2B5EF4-FFF2-40B4-BE49-F238E27FC236}">
                <a16:creationId xmlns:a16="http://schemas.microsoft.com/office/drawing/2014/main" id="{1D38CB7E-7C84-49D7-B418-1A81FF3CB4DB}"/>
              </a:ext>
            </a:extLst>
          </p:cNvPr>
          <p:cNvSpPr/>
          <p:nvPr/>
        </p:nvSpPr>
        <p:spPr>
          <a:xfrm>
            <a:off x="8154381" y="851183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What is the most popular team sport?</a:t>
            </a:r>
            <a:endParaRPr lang="ar-SA" dirty="0"/>
          </a:p>
        </p:txBody>
      </p:sp>
      <p:sp>
        <p:nvSpPr>
          <p:cNvPr id="8" name="وسيلة الشرح: خط منحني مزدوج 7">
            <a:extLst>
              <a:ext uri="{FF2B5EF4-FFF2-40B4-BE49-F238E27FC236}">
                <a16:creationId xmlns:a16="http://schemas.microsoft.com/office/drawing/2014/main" id="{CE20BB5A-9609-443A-A0F6-24FBCE7EDA30}"/>
              </a:ext>
            </a:extLst>
          </p:cNvPr>
          <p:cNvSpPr/>
          <p:nvPr/>
        </p:nvSpPr>
        <p:spPr>
          <a:xfrm>
            <a:off x="8154381" y="2041808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How many teams are there around the world?</a:t>
            </a:r>
            <a:endParaRPr lang="ar-SA" dirty="0"/>
          </a:p>
        </p:txBody>
      </p:sp>
      <p:sp>
        <p:nvSpPr>
          <p:cNvPr id="9" name="وسيلة الشرح: خط منحني مزدوج 8">
            <a:extLst>
              <a:ext uri="{FF2B5EF4-FFF2-40B4-BE49-F238E27FC236}">
                <a16:creationId xmlns:a16="http://schemas.microsoft.com/office/drawing/2014/main" id="{098C842F-B801-433B-946A-362D2597712A}"/>
              </a:ext>
            </a:extLst>
          </p:cNvPr>
          <p:cNvSpPr/>
          <p:nvPr/>
        </p:nvSpPr>
        <p:spPr>
          <a:xfrm>
            <a:off x="8154381" y="3384563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How many clubs are there?</a:t>
            </a:r>
            <a:endParaRPr lang="ar-SA" dirty="0"/>
          </a:p>
        </p:txBody>
      </p:sp>
      <p:sp>
        <p:nvSpPr>
          <p:cNvPr id="10" name="وسيلة الشرح: خط منحني مزدوج 9">
            <a:extLst>
              <a:ext uri="{FF2B5EF4-FFF2-40B4-BE49-F238E27FC236}">
                <a16:creationId xmlns:a16="http://schemas.microsoft.com/office/drawing/2014/main" id="{8176E3BC-980D-405D-A309-6C966317701E}"/>
              </a:ext>
            </a:extLst>
          </p:cNvPr>
          <p:cNvSpPr/>
          <p:nvPr/>
        </p:nvSpPr>
        <p:spPr>
          <a:xfrm>
            <a:off x="8154381" y="4727318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How many teams play in the world cup?</a:t>
            </a:r>
            <a:endParaRPr lang="ar-SA" dirty="0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A2690E7D-A850-4A47-8A05-DB3A6AB6DFD8}"/>
              </a:ext>
            </a:extLst>
          </p:cNvPr>
          <p:cNvCxnSpPr>
            <a:cxnSpLocks/>
          </p:cNvCxnSpPr>
          <p:nvPr/>
        </p:nvCxnSpPr>
        <p:spPr>
          <a:xfrm>
            <a:off x="933450" y="3219450"/>
            <a:ext cx="4762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85D195F0-88FE-4FE5-A357-A237704DDFB5}"/>
              </a:ext>
            </a:extLst>
          </p:cNvPr>
          <p:cNvCxnSpPr/>
          <p:nvPr/>
        </p:nvCxnSpPr>
        <p:spPr>
          <a:xfrm flipV="1">
            <a:off x="933450" y="4419600"/>
            <a:ext cx="981075" cy="6667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7B0170B8-52CC-457A-ADF4-F22866BD2A7B}"/>
              </a:ext>
            </a:extLst>
          </p:cNvPr>
          <p:cNvCxnSpPr>
            <a:cxnSpLocks/>
          </p:cNvCxnSpPr>
          <p:nvPr/>
        </p:nvCxnSpPr>
        <p:spPr>
          <a:xfrm flipH="1">
            <a:off x="2042161" y="4419600"/>
            <a:ext cx="67246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6761434-24FE-4247-AB81-5B6D2544C283}"/>
              </a:ext>
            </a:extLst>
          </p:cNvPr>
          <p:cNvCxnSpPr/>
          <p:nvPr/>
        </p:nvCxnSpPr>
        <p:spPr>
          <a:xfrm flipH="1">
            <a:off x="3028950" y="5591175"/>
            <a:ext cx="39052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رسم 2" descr="إصبع سبابة يشير إلى اليمين بظهر يد">
            <a:extLst>
              <a:ext uri="{FF2B5EF4-FFF2-40B4-BE49-F238E27FC236}">
                <a16:creationId xmlns:a16="http://schemas.microsoft.com/office/drawing/2014/main" id="{3D1822B4-8963-4C15-AC9B-70CCE322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590574" y="970591"/>
            <a:ext cx="677234" cy="6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35E2D2-19CC-4479-A0A3-4958E020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7A4449-C388-43A0-878F-CC791FBB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BDBD-CE86-4F56-ABE1-0472701D9081}" type="datetime1">
              <a:rPr lang="ar-SA" smtClean="0"/>
              <a:t>25/06/42</a:t>
            </a:fld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F0D975-F806-4178-AFAB-6E539D957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4" t="37851" r="28565" b="12000"/>
          <a:stretch/>
        </p:blipFill>
        <p:spPr>
          <a:xfrm>
            <a:off x="116833" y="648853"/>
            <a:ext cx="6743700" cy="5669151"/>
          </a:xfrm>
          <a:prstGeom prst="rect">
            <a:avLst/>
          </a:prstGeom>
        </p:spPr>
      </p:pic>
      <p:sp>
        <p:nvSpPr>
          <p:cNvPr id="5" name="وسيلة الشرح: خط منحني مزدوج 4">
            <a:extLst>
              <a:ext uri="{FF2B5EF4-FFF2-40B4-BE49-F238E27FC236}">
                <a16:creationId xmlns:a16="http://schemas.microsoft.com/office/drawing/2014/main" id="{550BC73E-F3B1-46A6-B423-5C1F5DE822F6}"/>
              </a:ext>
            </a:extLst>
          </p:cNvPr>
          <p:cNvSpPr/>
          <p:nvPr/>
        </p:nvSpPr>
        <p:spPr>
          <a:xfrm>
            <a:off x="7581900" y="780707"/>
            <a:ext cx="3267075" cy="95299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8180"/>
              <a:gd name="adj8" fmla="val -29263"/>
            </a:avLst>
          </a:prstGeom>
          <a:solidFill>
            <a:schemeClr val="bg1"/>
          </a:solidFill>
          <a:ln w="28575"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makes the hotel special?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2" name="وسيلة الشرح: خط منحني مزدوج 11">
            <a:extLst>
              <a:ext uri="{FF2B5EF4-FFF2-40B4-BE49-F238E27FC236}">
                <a16:creationId xmlns:a16="http://schemas.microsoft.com/office/drawing/2014/main" id="{A3DC407E-8726-42F0-AFB5-24434ED7E43F}"/>
              </a:ext>
            </a:extLst>
          </p:cNvPr>
          <p:cNvSpPr/>
          <p:nvPr/>
        </p:nvSpPr>
        <p:spPr>
          <a:xfrm>
            <a:off x="7581899" y="1871816"/>
            <a:ext cx="3267075" cy="90064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8180"/>
              <a:gd name="adj8" fmla="val -29263"/>
            </a:avLst>
          </a:prstGeom>
          <a:solidFill>
            <a:schemeClr val="bg1"/>
          </a:solidFill>
          <a:ln w="28575"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Where is it located?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وسيلة الشرح: خط منحني مزدوج 12">
            <a:extLst>
              <a:ext uri="{FF2B5EF4-FFF2-40B4-BE49-F238E27FC236}">
                <a16:creationId xmlns:a16="http://schemas.microsoft.com/office/drawing/2014/main" id="{0EAA3E41-3349-4570-88BA-F58BBCD5E18D}"/>
              </a:ext>
            </a:extLst>
          </p:cNvPr>
          <p:cNvSpPr/>
          <p:nvPr/>
        </p:nvSpPr>
        <p:spPr>
          <a:xfrm>
            <a:off x="7581898" y="2962926"/>
            <a:ext cx="3267075" cy="90064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8180"/>
              <a:gd name="adj8" fmla="val -29263"/>
            </a:avLst>
          </a:prstGeom>
          <a:solidFill>
            <a:schemeClr val="bg1"/>
          </a:solidFill>
          <a:ln w="28575"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How tall is it?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4" name="وسيلة الشرح: خط منحني مزدوج 13">
            <a:extLst>
              <a:ext uri="{FF2B5EF4-FFF2-40B4-BE49-F238E27FC236}">
                <a16:creationId xmlns:a16="http://schemas.microsoft.com/office/drawing/2014/main" id="{7BEC9420-D201-4B32-9736-21A936638E77}"/>
              </a:ext>
            </a:extLst>
          </p:cNvPr>
          <p:cNvSpPr/>
          <p:nvPr/>
        </p:nvSpPr>
        <p:spPr>
          <a:xfrm>
            <a:off x="7581897" y="3986103"/>
            <a:ext cx="3267075" cy="90064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8180"/>
              <a:gd name="adj8" fmla="val -29263"/>
            </a:avLst>
          </a:prstGeom>
          <a:solidFill>
            <a:schemeClr val="bg1"/>
          </a:solidFill>
          <a:ln w="28575"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How much does it cost to stay there for a night?</a:t>
            </a:r>
            <a:endParaRPr lang="ar-SA" dirty="0">
              <a:solidFill>
                <a:schemeClr val="tx1"/>
              </a:solidFill>
            </a:endParaRP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2F1BDABC-6D00-4429-B3AE-714E543BC795}"/>
              </a:ext>
            </a:extLst>
          </p:cNvPr>
          <p:cNvCxnSpPr/>
          <p:nvPr/>
        </p:nvCxnSpPr>
        <p:spPr>
          <a:xfrm>
            <a:off x="2983395" y="1607854"/>
            <a:ext cx="2961861" cy="1381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2F9EDFC0-CAB7-4584-8C14-691BEA4A5706}"/>
              </a:ext>
            </a:extLst>
          </p:cNvPr>
          <p:cNvCxnSpPr/>
          <p:nvPr/>
        </p:nvCxnSpPr>
        <p:spPr>
          <a:xfrm>
            <a:off x="2832652" y="1851552"/>
            <a:ext cx="2961861" cy="1381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1394C06B-14F3-4DFF-8A8F-4AAC0CB9C2DA}"/>
              </a:ext>
            </a:extLst>
          </p:cNvPr>
          <p:cNvSpPr/>
          <p:nvPr/>
        </p:nvSpPr>
        <p:spPr>
          <a:xfrm>
            <a:off x="3886200" y="1444570"/>
            <a:ext cx="370114" cy="2891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7CEDEF37-CFBB-45DD-BF67-8B73E723CE60}"/>
              </a:ext>
            </a:extLst>
          </p:cNvPr>
          <p:cNvCxnSpPr>
            <a:cxnSpLocks/>
          </p:cNvCxnSpPr>
          <p:nvPr/>
        </p:nvCxnSpPr>
        <p:spPr>
          <a:xfrm>
            <a:off x="3418114" y="2038723"/>
            <a:ext cx="1632857" cy="687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DACD9F12-7E7B-4D1A-A107-20295BD087DA}"/>
              </a:ext>
            </a:extLst>
          </p:cNvPr>
          <p:cNvCxnSpPr/>
          <p:nvPr/>
        </p:nvCxnSpPr>
        <p:spPr>
          <a:xfrm>
            <a:off x="2832652" y="3320143"/>
            <a:ext cx="32633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B5847148-6882-4E00-9EFD-B699CCA2D979}"/>
              </a:ext>
            </a:extLst>
          </p:cNvPr>
          <p:cNvCxnSpPr>
            <a:cxnSpLocks/>
          </p:cNvCxnSpPr>
          <p:nvPr/>
        </p:nvCxnSpPr>
        <p:spPr>
          <a:xfrm>
            <a:off x="2767337" y="3483429"/>
            <a:ext cx="9011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C1F45998-1DE7-4F10-85CA-715FE11754CD}"/>
              </a:ext>
            </a:extLst>
          </p:cNvPr>
          <p:cNvCxnSpPr>
            <a:cxnSpLocks/>
          </p:cNvCxnSpPr>
          <p:nvPr/>
        </p:nvCxnSpPr>
        <p:spPr>
          <a:xfrm>
            <a:off x="4935206" y="3156857"/>
            <a:ext cx="9011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رسم 17" descr="إصبع سبابة يشير إلى اليمين بظهر يد">
            <a:extLst>
              <a:ext uri="{FF2B5EF4-FFF2-40B4-BE49-F238E27FC236}">
                <a16:creationId xmlns:a16="http://schemas.microsoft.com/office/drawing/2014/main" id="{B85F691A-CDD2-431D-858C-361D61A83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24696" y="911903"/>
            <a:ext cx="677234" cy="6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599_TF78438558" id="{663BB919-2BDB-43F8-A5FB-9F1F06082269}" vid="{E8AA1449-9105-4D9D-BFD9-3480894EB828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{653C6E1C-39D7-4D43-ABB0-BBCD0DB12492}tf78438558_win32</Template>
  <TotalTime>153</TotalTime>
  <Words>222</Words>
  <Application>Microsoft Office PowerPoint</Application>
  <PresentationFormat>شاشة عريضة</PresentationFormat>
  <Paragraphs>48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Calibri</vt:lpstr>
      <vt:lpstr>Century Gothic</vt:lpstr>
      <vt:lpstr>Garamond</vt:lpstr>
      <vt:lpstr>HelveticaNeue</vt:lpstr>
      <vt:lpstr>Tahoma</vt:lpstr>
      <vt:lpstr>SavonVTI</vt:lpstr>
      <vt:lpstr>There’s No comparison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There’s No comparison</dc:title>
  <dc:creator>asma 2331</dc:creator>
  <cp:lastModifiedBy>asma 2331</cp:lastModifiedBy>
  <cp:revision>15</cp:revision>
  <dcterms:created xsi:type="dcterms:W3CDTF">2021-02-05T02:46:12Z</dcterms:created>
  <dcterms:modified xsi:type="dcterms:W3CDTF">2021-02-07T17:34:58Z</dcterms:modified>
</cp:coreProperties>
</file>