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16"/>
  </p:notesMasterIdLst>
  <p:sldIdLst>
    <p:sldId id="283" r:id="rId2"/>
    <p:sldId id="256" r:id="rId3"/>
    <p:sldId id="258" r:id="rId4"/>
    <p:sldId id="257" r:id="rId5"/>
    <p:sldId id="259" r:id="rId6"/>
    <p:sldId id="261" r:id="rId7"/>
    <p:sldId id="263" r:id="rId8"/>
    <p:sldId id="264" r:id="rId9"/>
    <p:sldId id="267" r:id="rId10"/>
    <p:sldId id="281" r:id="rId11"/>
    <p:sldId id="266" r:id="rId12"/>
    <p:sldId id="282" r:id="rId13"/>
    <p:sldId id="260" r:id="rId14"/>
    <p:sldId id="275" r:id="rId15"/>
  </p:sldIdLst>
  <p:sldSz cx="12192000" cy="6858000"/>
  <p:notesSz cx="6858000" cy="9144000"/>
  <p:embeddedFontLst>
    <p:embeddedFont>
      <p:font typeface="Abril Fatface" panose="02000503000000020003" pitchFamily="2" charset="0"/>
      <p:regular r:id="rId17"/>
    </p:embeddedFont>
    <p:embeddedFont>
      <p:font typeface="Bad Script" panose="020B0604020202020204" charset="0"/>
      <p:regular r:id="rId18"/>
    </p:embeddedFont>
    <p:embeddedFont>
      <p:font typeface="Barlow Condensed" panose="00000506000000000000" pitchFamily="2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</p:embeddedFont>
    <p:embeddedFont>
      <p:font typeface="Cavolini" panose="03000502040302020204" pitchFamily="66" charset="0"/>
      <p:regular r:id="rId25"/>
      <p:bold r:id="rId26"/>
      <p:italic r:id="rId27"/>
      <p:boldItalic r:id="rId28"/>
    </p:embeddedFont>
    <p:embeddedFont>
      <p:font typeface="Chewy" panose="02000000000000000000" pitchFamily="2" charset="0"/>
      <p:regular r:id="rId29"/>
    </p:embeddedFont>
    <p:embeddedFont>
      <p:font typeface="Fascinate Inline" panose="020B0604020202020204" charset="0"/>
      <p:regular r:id="rId30"/>
    </p:embeddedFont>
    <p:embeddedFont>
      <p:font typeface="Griffy" panose="020B0604020202020204" charset="0"/>
      <p:regular r:id="rId31"/>
    </p:embeddedFont>
    <p:embeddedFont>
      <p:font typeface="Kristen ITC" panose="03050502040202030202" pitchFamily="66" charset="0"/>
      <p:regular r:id="rId32"/>
    </p:embeddedFont>
    <p:embeddedFont>
      <p:font typeface="MV Boli" panose="02000500030200090000" pitchFamily="2" charset="0"/>
      <p:regular r:id="rId33"/>
    </p:embeddedFont>
    <p:embeddedFont>
      <p:font typeface="Rubik" panose="020B0604020202020204" charset="-79"/>
      <p:regular r:id="rId34"/>
      <p:bold r:id="rId35"/>
      <p:italic r:id="rId36"/>
      <p:boldItalic r:id="rId37"/>
    </p:embeddedFont>
    <p:embeddedFont>
      <p:font typeface="SFRuqahLongo-Regular" panose="00000500000000020004" pitchFamily="2" charset="-78"/>
      <p:regular r:id="rId38"/>
    </p:embeddedFont>
    <p:embeddedFont>
      <p:font typeface="Special Elite" panose="020B0604020202020204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904030-0580-4620-808A-4FF330B5D914}" v="388" dt="2023-01-31T10:18:47.0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260" y="1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20" Type="http://schemas.openxmlformats.org/officeDocument/2006/relationships/font" Target="fonts/font4.fntdata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.A ." userId="71594aaa30a32cc1" providerId="LiveId" clId="{A6904030-0580-4620-808A-4FF330B5D914}"/>
    <pc:docChg chg="undo custSel addSld delSld modSld sldOrd">
      <pc:chgData name="Tr.A ." userId="71594aaa30a32cc1" providerId="LiveId" clId="{A6904030-0580-4620-808A-4FF330B5D914}" dt="2023-01-31T10:18:47.087" v="1000" actId="1076"/>
      <pc:docMkLst>
        <pc:docMk/>
      </pc:docMkLst>
      <pc:sldChg chg="addSp delSp modSp mod">
        <pc:chgData name="Tr.A ." userId="71594aaa30a32cc1" providerId="LiveId" clId="{A6904030-0580-4620-808A-4FF330B5D914}" dt="2023-01-31T07:31:06.732" v="69" actId="14861"/>
        <pc:sldMkLst>
          <pc:docMk/>
          <pc:sldMk cId="0" sldId="256"/>
        </pc:sldMkLst>
        <pc:spChg chg="del mod">
          <ac:chgData name="Tr.A ." userId="71594aaa30a32cc1" providerId="LiveId" clId="{A6904030-0580-4620-808A-4FF330B5D914}" dt="2023-01-31T07:21:16.162" v="6" actId="478"/>
          <ac:spMkLst>
            <pc:docMk/>
            <pc:sldMk cId="0" sldId="256"/>
            <ac:spMk id="344" creationId="{00000000-0000-0000-0000-000000000000}"/>
          </ac:spMkLst>
        </pc:spChg>
        <pc:spChg chg="mod">
          <ac:chgData name="Tr.A ." userId="71594aaa30a32cc1" providerId="LiveId" clId="{A6904030-0580-4620-808A-4FF330B5D914}" dt="2023-01-31T07:21:32.554" v="24" actId="20577"/>
          <ac:spMkLst>
            <pc:docMk/>
            <pc:sldMk cId="0" sldId="256"/>
            <ac:spMk id="348" creationId="{00000000-0000-0000-0000-000000000000}"/>
          </ac:spMkLst>
        </pc:spChg>
        <pc:spChg chg="del">
          <ac:chgData name="Tr.A ." userId="71594aaa30a32cc1" providerId="LiveId" clId="{A6904030-0580-4620-808A-4FF330B5D914}" dt="2023-01-31T07:29:27.960" v="49" actId="478"/>
          <ac:spMkLst>
            <pc:docMk/>
            <pc:sldMk cId="0" sldId="256"/>
            <ac:spMk id="354" creationId="{00000000-0000-0000-0000-000000000000}"/>
          </ac:spMkLst>
        </pc:spChg>
        <pc:picChg chg="del">
          <ac:chgData name="Tr.A ." userId="71594aaa30a32cc1" providerId="LiveId" clId="{A6904030-0580-4620-808A-4FF330B5D914}" dt="2023-01-31T07:21:41.598" v="25" actId="478"/>
          <ac:picMkLst>
            <pc:docMk/>
            <pc:sldMk cId="0" sldId="256"/>
            <ac:picMk id="342" creationId="{00000000-0000-0000-0000-000000000000}"/>
          </ac:picMkLst>
        </pc:picChg>
        <pc:picChg chg="add mod">
          <ac:chgData name="Tr.A ." userId="71594aaa30a32cc1" providerId="LiveId" clId="{A6904030-0580-4620-808A-4FF330B5D914}" dt="2023-01-31T07:25:56.644" v="48" actId="14100"/>
          <ac:picMkLst>
            <pc:docMk/>
            <pc:sldMk cId="0" sldId="256"/>
            <ac:picMk id="1028" creationId="{F5761031-D9F2-34F1-8E4D-496F6F5B2513}"/>
          </ac:picMkLst>
        </pc:picChg>
        <pc:picChg chg="add mod">
          <ac:chgData name="Tr.A ." userId="71594aaa30a32cc1" providerId="LiveId" clId="{A6904030-0580-4620-808A-4FF330B5D914}" dt="2023-01-31T07:31:06.732" v="69" actId="14861"/>
          <ac:picMkLst>
            <pc:docMk/>
            <pc:sldMk cId="0" sldId="256"/>
            <ac:picMk id="1030" creationId="{E5E14AB8-276B-6E1F-3C07-3EAFB4F466A4}"/>
          </ac:picMkLst>
        </pc:picChg>
      </pc:sldChg>
      <pc:sldChg chg="addSp delSp modSp mod">
        <pc:chgData name="Tr.A ." userId="71594aaa30a32cc1" providerId="LiveId" clId="{A6904030-0580-4620-808A-4FF330B5D914}" dt="2023-01-31T07:54:38.448" v="243" actId="403"/>
        <pc:sldMkLst>
          <pc:docMk/>
          <pc:sldMk cId="0" sldId="257"/>
        </pc:sldMkLst>
        <pc:spChg chg="add del mod">
          <ac:chgData name="Tr.A ." userId="71594aaa30a32cc1" providerId="LiveId" clId="{A6904030-0580-4620-808A-4FF330B5D914}" dt="2023-01-31T07:42:07.404" v="168" actId="478"/>
          <ac:spMkLst>
            <pc:docMk/>
            <pc:sldMk cId="0" sldId="257"/>
            <ac:spMk id="3" creationId="{ADAC8E02-E46D-ABCF-E6BD-89C7D30C9040}"/>
          </ac:spMkLst>
        </pc:spChg>
        <pc:spChg chg="mod">
          <ac:chgData name="Tr.A ." userId="71594aaa30a32cc1" providerId="LiveId" clId="{A6904030-0580-4620-808A-4FF330B5D914}" dt="2023-01-31T07:54:38.448" v="243" actId="403"/>
          <ac:spMkLst>
            <pc:docMk/>
            <pc:sldMk cId="0" sldId="257"/>
            <ac:spMk id="359" creationId="{00000000-0000-0000-0000-000000000000}"/>
          </ac:spMkLst>
        </pc:spChg>
        <pc:spChg chg="del">
          <ac:chgData name="Tr.A ." userId="71594aaa30a32cc1" providerId="LiveId" clId="{A6904030-0580-4620-808A-4FF330B5D914}" dt="2023-01-31T07:42:05.539" v="166" actId="478"/>
          <ac:spMkLst>
            <pc:docMk/>
            <pc:sldMk cId="0" sldId="257"/>
            <ac:spMk id="360" creationId="{00000000-0000-0000-0000-000000000000}"/>
          </ac:spMkLst>
        </pc:spChg>
        <pc:spChg chg="del topLvl">
          <ac:chgData name="Tr.A ." userId="71594aaa30a32cc1" providerId="LiveId" clId="{A6904030-0580-4620-808A-4FF330B5D914}" dt="2023-01-31T07:53:01.908" v="235" actId="478"/>
          <ac:spMkLst>
            <pc:docMk/>
            <pc:sldMk cId="0" sldId="257"/>
            <ac:spMk id="364" creationId="{00000000-0000-0000-0000-000000000000}"/>
          </ac:spMkLst>
        </pc:spChg>
        <pc:spChg chg="del topLvl">
          <ac:chgData name="Tr.A ." userId="71594aaa30a32cc1" providerId="LiveId" clId="{A6904030-0580-4620-808A-4FF330B5D914}" dt="2023-01-31T07:53:00.278" v="234" actId="478"/>
          <ac:spMkLst>
            <pc:docMk/>
            <pc:sldMk cId="0" sldId="257"/>
            <ac:spMk id="365" creationId="{00000000-0000-0000-0000-000000000000}"/>
          </ac:spMkLst>
        </pc:spChg>
        <pc:grpChg chg="del">
          <ac:chgData name="Tr.A ." userId="71594aaa30a32cc1" providerId="LiveId" clId="{A6904030-0580-4620-808A-4FF330B5D914}" dt="2023-01-31T07:53:00.278" v="234" actId="478"/>
          <ac:grpSpMkLst>
            <pc:docMk/>
            <pc:sldMk cId="0" sldId="257"/>
            <ac:grpSpMk id="363" creationId="{00000000-0000-0000-0000-000000000000}"/>
          </ac:grpSpMkLst>
        </pc:grpChg>
        <pc:picChg chg="del">
          <ac:chgData name="Tr.A ." userId="71594aaa30a32cc1" providerId="LiveId" clId="{A6904030-0580-4620-808A-4FF330B5D914}" dt="2023-01-31T07:46:15.385" v="194" actId="478"/>
          <ac:picMkLst>
            <pc:docMk/>
            <pc:sldMk cId="0" sldId="257"/>
            <ac:picMk id="361" creationId="{00000000-0000-0000-0000-000000000000}"/>
          </ac:picMkLst>
        </pc:picChg>
        <pc:picChg chg="add mod">
          <ac:chgData name="Tr.A ." userId="71594aaa30a32cc1" providerId="LiveId" clId="{A6904030-0580-4620-808A-4FF330B5D914}" dt="2023-01-31T07:47:00.889" v="204" actId="14861"/>
          <ac:picMkLst>
            <pc:docMk/>
            <pc:sldMk cId="0" sldId="257"/>
            <ac:picMk id="2050" creationId="{FB46EACD-209F-B1AE-5F32-860CAF6144A0}"/>
          </ac:picMkLst>
        </pc:picChg>
        <pc:picChg chg="add mod">
          <ac:chgData name="Tr.A ." userId="71594aaa30a32cc1" providerId="LiveId" clId="{A6904030-0580-4620-808A-4FF330B5D914}" dt="2023-01-31T07:52:48.294" v="233" actId="732"/>
          <ac:picMkLst>
            <pc:docMk/>
            <pc:sldMk cId="0" sldId="257"/>
            <ac:picMk id="2052" creationId="{DFC962F2-D6F4-1049-7A9B-2222ECE0A4D0}"/>
          </ac:picMkLst>
        </pc:picChg>
        <pc:picChg chg="add mod">
          <ac:chgData name="Tr.A ." userId="71594aaa30a32cc1" providerId="LiveId" clId="{A6904030-0580-4620-808A-4FF330B5D914}" dt="2023-01-31T07:54:12.618" v="238" actId="1076"/>
          <ac:picMkLst>
            <pc:docMk/>
            <pc:sldMk cId="0" sldId="257"/>
            <ac:picMk id="2054" creationId="{D6E9894D-69D6-54E9-141F-46078D6D23DF}"/>
          </ac:picMkLst>
        </pc:picChg>
      </pc:sldChg>
      <pc:sldChg chg="addSp delSp modSp mod ord modAnim modNotes">
        <pc:chgData name="Tr.A ." userId="71594aaa30a32cc1" providerId="LiveId" clId="{A6904030-0580-4620-808A-4FF330B5D914}" dt="2023-01-31T07:37:49.323" v="164" actId="20577"/>
        <pc:sldMkLst>
          <pc:docMk/>
          <pc:sldMk cId="0" sldId="258"/>
        </pc:sldMkLst>
        <pc:spChg chg="add mod">
          <ac:chgData name="Tr.A ." userId="71594aaa30a32cc1" providerId="LiveId" clId="{A6904030-0580-4620-808A-4FF330B5D914}" dt="2023-01-31T07:37:49.323" v="164" actId="20577"/>
          <ac:spMkLst>
            <pc:docMk/>
            <pc:sldMk cId="0" sldId="258"/>
            <ac:spMk id="2" creationId="{D6810148-F984-93B8-05B6-29F0556C4269}"/>
          </ac:spMkLst>
        </pc:spChg>
        <pc:spChg chg="add del mod">
          <ac:chgData name="Tr.A ." userId="71594aaa30a32cc1" providerId="LiveId" clId="{A6904030-0580-4620-808A-4FF330B5D914}" dt="2023-01-31T07:32:59.321" v="100" actId="478"/>
          <ac:spMkLst>
            <pc:docMk/>
            <pc:sldMk cId="0" sldId="258"/>
            <ac:spMk id="4" creationId="{0F8C6BC9-1DBE-DDC7-70BD-C3818B9AD427}"/>
          </ac:spMkLst>
        </pc:spChg>
        <pc:spChg chg="add del mod">
          <ac:chgData name="Tr.A ." userId="71594aaa30a32cc1" providerId="LiveId" clId="{A6904030-0580-4620-808A-4FF330B5D914}" dt="2023-01-31T07:34:41.212" v="107" actId="478"/>
          <ac:spMkLst>
            <pc:docMk/>
            <pc:sldMk cId="0" sldId="258"/>
            <ac:spMk id="6" creationId="{238E8B3B-642B-AD12-3E14-193957EF3524}"/>
          </ac:spMkLst>
        </pc:spChg>
        <pc:spChg chg="add mod">
          <ac:chgData name="Tr.A ." userId="71594aaa30a32cc1" providerId="LiveId" clId="{A6904030-0580-4620-808A-4FF330B5D914}" dt="2023-01-31T07:37:44.192" v="162"/>
          <ac:spMkLst>
            <pc:docMk/>
            <pc:sldMk cId="0" sldId="258"/>
            <ac:spMk id="7" creationId="{33566DB9-78AC-117D-B274-3F62B5D015E5}"/>
          </ac:spMkLst>
        </pc:spChg>
        <pc:spChg chg="add del mod">
          <ac:chgData name="Tr.A ." userId="71594aaa30a32cc1" providerId="LiveId" clId="{A6904030-0580-4620-808A-4FF330B5D914}" dt="2023-01-31T07:35:17.452" v="141" actId="478"/>
          <ac:spMkLst>
            <pc:docMk/>
            <pc:sldMk cId="0" sldId="258"/>
            <ac:spMk id="9" creationId="{931310FF-F3DD-CCB4-8D47-F386FA466CA2}"/>
          </ac:spMkLst>
        </pc:spChg>
        <pc:spChg chg="add del mod">
          <ac:chgData name="Tr.A ." userId="71594aaa30a32cc1" providerId="LiveId" clId="{A6904030-0580-4620-808A-4FF330B5D914}" dt="2023-01-31T07:35:25.502" v="143" actId="478"/>
          <ac:spMkLst>
            <pc:docMk/>
            <pc:sldMk cId="0" sldId="258"/>
            <ac:spMk id="11" creationId="{67A38E77-1CF8-C316-EB42-5625BC138698}"/>
          </ac:spMkLst>
        </pc:spChg>
        <pc:spChg chg="add del mod">
          <ac:chgData name="Tr.A ." userId="71594aaa30a32cc1" providerId="LiveId" clId="{A6904030-0580-4620-808A-4FF330B5D914}" dt="2023-01-31T07:35:32.922" v="145" actId="478"/>
          <ac:spMkLst>
            <pc:docMk/>
            <pc:sldMk cId="0" sldId="258"/>
            <ac:spMk id="13" creationId="{B427550E-4C6F-9912-0B68-F8A36F921D85}"/>
          </ac:spMkLst>
        </pc:spChg>
        <pc:spChg chg="add del mod">
          <ac:chgData name="Tr.A ." userId="71594aaa30a32cc1" providerId="LiveId" clId="{A6904030-0580-4620-808A-4FF330B5D914}" dt="2023-01-31T07:35:32.922" v="145" actId="478"/>
          <ac:spMkLst>
            <pc:docMk/>
            <pc:sldMk cId="0" sldId="258"/>
            <ac:spMk id="15" creationId="{E85F9857-DAB8-4CCE-214A-C8721D0D1F5D}"/>
          </ac:spMkLst>
        </pc:spChg>
        <pc:spChg chg="del">
          <ac:chgData name="Tr.A ." userId="71594aaa30a32cc1" providerId="LiveId" clId="{A6904030-0580-4620-808A-4FF330B5D914}" dt="2023-01-31T07:34:38.432" v="106" actId="478"/>
          <ac:spMkLst>
            <pc:docMk/>
            <pc:sldMk cId="0" sldId="258"/>
            <ac:spMk id="372" creationId="{00000000-0000-0000-0000-000000000000}"/>
          </ac:spMkLst>
        </pc:spChg>
        <pc:spChg chg="mod">
          <ac:chgData name="Tr.A ." userId="71594aaa30a32cc1" providerId="LiveId" clId="{A6904030-0580-4620-808A-4FF330B5D914}" dt="2023-01-31T07:31:50.931" v="97" actId="403"/>
          <ac:spMkLst>
            <pc:docMk/>
            <pc:sldMk cId="0" sldId="258"/>
            <ac:spMk id="373" creationId="{00000000-0000-0000-0000-000000000000}"/>
          </ac:spMkLst>
        </pc:spChg>
        <pc:spChg chg="del">
          <ac:chgData name="Tr.A ." userId="71594aaa30a32cc1" providerId="LiveId" clId="{A6904030-0580-4620-808A-4FF330B5D914}" dt="2023-01-31T07:35:15.307" v="139" actId="478"/>
          <ac:spMkLst>
            <pc:docMk/>
            <pc:sldMk cId="0" sldId="258"/>
            <ac:spMk id="374" creationId="{00000000-0000-0000-0000-000000000000}"/>
          </ac:spMkLst>
        </pc:spChg>
        <pc:spChg chg="del">
          <ac:chgData name="Tr.A ." userId="71594aaa30a32cc1" providerId="LiveId" clId="{A6904030-0580-4620-808A-4FF330B5D914}" dt="2023-01-31T07:32:57.211" v="99" actId="478"/>
          <ac:spMkLst>
            <pc:docMk/>
            <pc:sldMk cId="0" sldId="258"/>
            <ac:spMk id="375" creationId="{00000000-0000-0000-0000-000000000000}"/>
          </ac:spMkLst>
        </pc:spChg>
        <pc:spChg chg="del">
          <ac:chgData name="Tr.A ." userId="71594aaa30a32cc1" providerId="LiveId" clId="{A6904030-0580-4620-808A-4FF330B5D914}" dt="2023-01-31T07:35:30.112" v="144" actId="478"/>
          <ac:spMkLst>
            <pc:docMk/>
            <pc:sldMk cId="0" sldId="258"/>
            <ac:spMk id="376" creationId="{00000000-0000-0000-0000-000000000000}"/>
          </ac:spMkLst>
        </pc:spChg>
        <pc:spChg chg="mod">
          <ac:chgData name="Tr.A ." userId="71594aaa30a32cc1" providerId="LiveId" clId="{A6904030-0580-4620-808A-4FF330B5D914}" dt="2023-01-31T07:35:44.947" v="147" actId="1076"/>
          <ac:spMkLst>
            <pc:docMk/>
            <pc:sldMk cId="0" sldId="258"/>
            <ac:spMk id="378" creationId="{00000000-0000-0000-0000-000000000000}"/>
          </ac:spMkLst>
        </pc:spChg>
        <pc:spChg chg="del">
          <ac:chgData name="Tr.A ." userId="71594aaa30a32cc1" providerId="LiveId" clId="{A6904030-0580-4620-808A-4FF330B5D914}" dt="2023-01-31T07:35:22.592" v="142" actId="478"/>
          <ac:spMkLst>
            <pc:docMk/>
            <pc:sldMk cId="0" sldId="258"/>
            <ac:spMk id="379" creationId="{00000000-0000-0000-0000-000000000000}"/>
          </ac:spMkLst>
        </pc:spChg>
        <pc:spChg chg="del">
          <ac:chgData name="Tr.A ." userId="71594aaa30a32cc1" providerId="LiveId" clId="{A6904030-0580-4620-808A-4FF330B5D914}" dt="2023-01-31T07:35:30.112" v="144" actId="478"/>
          <ac:spMkLst>
            <pc:docMk/>
            <pc:sldMk cId="0" sldId="258"/>
            <ac:spMk id="380" creationId="{00000000-0000-0000-0000-000000000000}"/>
          </ac:spMkLst>
        </pc:spChg>
      </pc:sldChg>
      <pc:sldChg chg="addSp delSp modSp mod">
        <pc:chgData name="Tr.A ." userId="71594aaa30a32cc1" providerId="LiveId" clId="{A6904030-0580-4620-808A-4FF330B5D914}" dt="2023-01-31T08:43:11.328" v="370" actId="1076"/>
        <pc:sldMkLst>
          <pc:docMk/>
          <pc:sldMk cId="0" sldId="259"/>
        </pc:sldMkLst>
        <pc:spChg chg="add del mod">
          <ac:chgData name="Tr.A ." userId="71594aaa30a32cc1" providerId="LiveId" clId="{A6904030-0580-4620-808A-4FF330B5D914}" dt="2023-01-31T07:57:28.923" v="247" actId="478"/>
          <ac:spMkLst>
            <pc:docMk/>
            <pc:sldMk cId="0" sldId="259"/>
            <ac:spMk id="3" creationId="{8054F897-42B5-FD3C-30BA-471F22D1F6E7}"/>
          </ac:spMkLst>
        </pc:spChg>
        <pc:spChg chg="add del mod">
          <ac:chgData name="Tr.A ." userId="71594aaa30a32cc1" providerId="LiveId" clId="{A6904030-0580-4620-808A-4FF330B5D914}" dt="2023-01-31T08:32:50.468" v="288" actId="478"/>
          <ac:spMkLst>
            <pc:docMk/>
            <pc:sldMk cId="0" sldId="259"/>
            <ac:spMk id="4" creationId="{65550E16-8680-319C-3003-94252495E9AE}"/>
          </ac:spMkLst>
        </pc:spChg>
        <pc:spChg chg="mod">
          <ac:chgData name="Tr.A ." userId="71594aaa30a32cc1" providerId="LiveId" clId="{A6904030-0580-4620-808A-4FF330B5D914}" dt="2023-01-31T08:02:38.821" v="279"/>
          <ac:spMkLst>
            <pc:docMk/>
            <pc:sldMk cId="0" sldId="259"/>
            <ac:spMk id="6" creationId="{54555BD4-6871-3DAB-DDE0-AA2123F5D13E}"/>
          </ac:spMkLst>
        </pc:spChg>
        <pc:spChg chg="mod">
          <ac:chgData name="Tr.A ." userId="71594aaa30a32cc1" providerId="LiveId" clId="{A6904030-0580-4620-808A-4FF330B5D914}" dt="2023-01-31T08:02:52.331" v="282" actId="688"/>
          <ac:spMkLst>
            <pc:docMk/>
            <pc:sldMk cId="0" sldId="259"/>
            <ac:spMk id="7" creationId="{F117080F-58BA-11A8-19E7-44C37525A1D9}"/>
          </ac:spMkLst>
        </pc:spChg>
        <pc:spChg chg="add mod">
          <ac:chgData name="Tr.A ." userId="71594aaa30a32cc1" providerId="LiveId" clId="{A6904030-0580-4620-808A-4FF330B5D914}" dt="2023-01-31T08:03:22.391" v="286" actId="1076"/>
          <ac:spMkLst>
            <pc:docMk/>
            <pc:sldMk cId="0" sldId="259"/>
            <ac:spMk id="8" creationId="{B8A7B5F7-13F6-2830-B128-C21428C94A7B}"/>
          </ac:spMkLst>
        </pc:spChg>
        <pc:spChg chg="mod">
          <ac:chgData name="Tr.A ." userId="71594aaa30a32cc1" providerId="LiveId" clId="{A6904030-0580-4620-808A-4FF330B5D914}" dt="2023-01-31T08:42:37.904" v="367"/>
          <ac:spMkLst>
            <pc:docMk/>
            <pc:sldMk cId="0" sldId="259"/>
            <ac:spMk id="10" creationId="{01F18E7F-9D08-4696-BAB2-2FBD0B82C246}"/>
          </ac:spMkLst>
        </pc:spChg>
        <pc:spChg chg="mod">
          <ac:chgData name="Tr.A ." userId="71594aaa30a32cc1" providerId="LiveId" clId="{A6904030-0580-4620-808A-4FF330B5D914}" dt="2023-01-31T08:42:37.904" v="367"/>
          <ac:spMkLst>
            <pc:docMk/>
            <pc:sldMk cId="0" sldId="259"/>
            <ac:spMk id="11" creationId="{FA4DB878-CCB2-F5C5-5DFF-382C72C42C5D}"/>
          </ac:spMkLst>
        </pc:spChg>
        <pc:spChg chg="del mod">
          <ac:chgData name="Tr.A ." userId="71594aaa30a32cc1" providerId="LiveId" clId="{A6904030-0580-4620-808A-4FF330B5D914}" dt="2023-01-31T07:57:38.039" v="250" actId="478"/>
          <ac:spMkLst>
            <pc:docMk/>
            <pc:sldMk cId="0" sldId="259"/>
            <ac:spMk id="388" creationId="{00000000-0000-0000-0000-000000000000}"/>
          </ac:spMkLst>
        </pc:spChg>
        <pc:spChg chg="mod">
          <ac:chgData name="Tr.A ." userId="71594aaa30a32cc1" providerId="LiveId" clId="{A6904030-0580-4620-808A-4FF330B5D914}" dt="2023-01-31T08:42:59.341" v="369" actId="20577"/>
          <ac:spMkLst>
            <pc:docMk/>
            <pc:sldMk cId="0" sldId="259"/>
            <ac:spMk id="389" creationId="{00000000-0000-0000-0000-000000000000}"/>
          </ac:spMkLst>
        </pc:spChg>
        <pc:spChg chg="del">
          <ac:chgData name="Tr.A ." userId="71594aaa30a32cc1" providerId="LiveId" clId="{A6904030-0580-4620-808A-4FF330B5D914}" dt="2023-01-31T07:57:25.589" v="246" actId="478"/>
          <ac:spMkLst>
            <pc:docMk/>
            <pc:sldMk cId="0" sldId="259"/>
            <ac:spMk id="390" creationId="{00000000-0000-0000-0000-000000000000}"/>
          </ac:spMkLst>
        </pc:spChg>
        <pc:grpChg chg="add mod">
          <ac:chgData name="Tr.A ." userId="71594aaa30a32cc1" providerId="LiveId" clId="{A6904030-0580-4620-808A-4FF330B5D914}" dt="2023-01-31T08:03:22.391" v="286" actId="1076"/>
          <ac:grpSpMkLst>
            <pc:docMk/>
            <pc:sldMk cId="0" sldId="259"/>
            <ac:grpSpMk id="5" creationId="{F25BFCC8-21DA-8AC9-4B78-43904A15E364}"/>
          </ac:grpSpMkLst>
        </pc:grpChg>
        <pc:grpChg chg="add mod">
          <ac:chgData name="Tr.A ." userId="71594aaa30a32cc1" providerId="LiveId" clId="{A6904030-0580-4620-808A-4FF330B5D914}" dt="2023-01-31T08:43:11.328" v="370" actId="1076"/>
          <ac:grpSpMkLst>
            <pc:docMk/>
            <pc:sldMk cId="0" sldId="259"/>
            <ac:grpSpMk id="9" creationId="{7AC8B5DF-6861-2946-F879-F1302C7E6D6F}"/>
          </ac:grpSpMkLst>
        </pc:grpChg>
        <pc:picChg chg="add mod">
          <ac:chgData name="Tr.A ." userId="71594aaa30a32cc1" providerId="LiveId" clId="{A6904030-0580-4620-808A-4FF330B5D914}" dt="2023-01-31T08:02:12.361" v="275" actId="14100"/>
          <ac:picMkLst>
            <pc:docMk/>
            <pc:sldMk cId="0" sldId="259"/>
            <ac:picMk id="3074" creationId="{A352B9B8-3B78-2E35-322E-98905D95C7BD}"/>
          </ac:picMkLst>
        </pc:picChg>
      </pc:sldChg>
      <pc:sldChg chg="addSp delSp modSp mod modAnim">
        <pc:chgData name="Tr.A ." userId="71594aaa30a32cc1" providerId="LiveId" clId="{A6904030-0580-4620-808A-4FF330B5D914}" dt="2023-01-31T10:11:19.920" v="941"/>
        <pc:sldMkLst>
          <pc:docMk/>
          <pc:sldMk cId="0" sldId="260"/>
        </pc:sldMkLst>
        <pc:spChg chg="add del mod">
          <ac:chgData name="Tr.A ." userId="71594aaa30a32cc1" providerId="LiveId" clId="{A6904030-0580-4620-808A-4FF330B5D914}" dt="2023-01-31T09:41:11.546" v="686" actId="478"/>
          <ac:spMkLst>
            <pc:docMk/>
            <pc:sldMk cId="0" sldId="260"/>
            <ac:spMk id="3" creationId="{AFC76CF0-F426-45CC-6CF8-AA8173725318}"/>
          </ac:spMkLst>
        </pc:spChg>
        <pc:spChg chg="add mod">
          <ac:chgData name="Tr.A ." userId="71594aaa30a32cc1" providerId="LiveId" clId="{A6904030-0580-4620-808A-4FF330B5D914}" dt="2023-01-31T09:49:14.711" v="802" actId="20577"/>
          <ac:spMkLst>
            <pc:docMk/>
            <pc:sldMk cId="0" sldId="260"/>
            <ac:spMk id="5" creationId="{EF9CC44A-0B9D-E498-7393-6B34164C2103}"/>
          </ac:spMkLst>
        </pc:spChg>
        <pc:spChg chg="add del mod">
          <ac:chgData name="Tr.A ." userId="71594aaa30a32cc1" providerId="LiveId" clId="{A6904030-0580-4620-808A-4FF330B5D914}" dt="2023-01-31T09:48:41.831" v="793" actId="478"/>
          <ac:spMkLst>
            <pc:docMk/>
            <pc:sldMk cId="0" sldId="260"/>
            <ac:spMk id="8" creationId="{CD0DB611-F214-118C-864D-20A34B0016C4}"/>
          </ac:spMkLst>
        </pc:spChg>
        <pc:spChg chg="add mod">
          <ac:chgData name="Tr.A ." userId="71594aaa30a32cc1" providerId="LiveId" clId="{A6904030-0580-4620-808A-4FF330B5D914}" dt="2023-01-31T10:10:12.224" v="929" actId="1076"/>
          <ac:spMkLst>
            <pc:docMk/>
            <pc:sldMk cId="0" sldId="260"/>
            <ac:spMk id="12" creationId="{5B7A7146-4CD8-66EA-A72C-C688D4C49EAF}"/>
          </ac:spMkLst>
        </pc:spChg>
        <pc:spChg chg="add mod">
          <ac:chgData name="Tr.A ." userId="71594aaa30a32cc1" providerId="LiveId" clId="{A6904030-0580-4620-808A-4FF330B5D914}" dt="2023-01-31T10:10:55.093" v="938" actId="1076"/>
          <ac:spMkLst>
            <pc:docMk/>
            <pc:sldMk cId="0" sldId="260"/>
            <ac:spMk id="14" creationId="{FE5CBDA8-9795-3B0D-9C37-2CCA9C4DB8AA}"/>
          </ac:spMkLst>
        </pc:spChg>
        <pc:spChg chg="mod">
          <ac:chgData name="Tr.A ." userId="71594aaa30a32cc1" providerId="LiveId" clId="{A6904030-0580-4620-808A-4FF330B5D914}" dt="2023-01-31T09:42:06" v="700" actId="20577"/>
          <ac:spMkLst>
            <pc:docMk/>
            <pc:sldMk cId="0" sldId="260"/>
            <ac:spMk id="399" creationId="{00000000-0000-0000-0000-000000000000}"/>
          </ac:spMkLst>
        </pc:spChg>
        <pc:spChg chg="del mod">
          <ac:chgData name="Tr.A ." userId="71594aaa30a32cc1" providerId="LiveId" clId="{A6904030-0580-4620-808A-4FF330B5D914}" dt="2023-01-31T09:48:38.078" v="792" actId="478"/>
          <ac:spMkLst>
            <pc:docMk/>
            <pc:sldMk cId="0" sldId="260"/>
            <ac:spMk id="400" creationId="{00000000-0000-0000-0000-000000000000}"/>
          </ac:spMkLst>
        </pc:spChg>
        <pc:spChg chg="del mod">
          <ac:chgData name="Tr.A ." userId="71594aaa30a32cc1" providerId="LiveId" clId="{A6904030-0580-4620-808A-4FF330B5D914}" dt="2023-01-31T09:41:08.938" v="685" actId="478"/>
          <ac:spMkLst>
            <pc:docMk/>
            <pc:sldMk cId="0" sldId="260"/>
            <ac:spMk id="401" creationId="{00000000-0000-0000-0000-000000000000}"/>
          </ac:spMkLst>
        </pc:spChg>
        <pc:picChg chg="add mod">
          <ac:chgData name="Tr.A ." userId="71594aaa30a32cc1" providerId="LiveId" clId="{A6904030-0580-4620-808A-4FF330B5D914}" dt="2023-01-31T09:49:06.139" v="800" actId="171"/>
          <ac:picMkLst>
            <pc:docMk/>
            <pc:sldMk cId="0" sldId="260"/>
            <ac:picMk id="6" creationId="{C8619CDD-1E35-30FE-A4E7-1FD28B251BA3}"/>
          </ac:picMkLst>
        </pc:picChg>
        <pc:picChg chg="add mod">
          <ac:chgData name="Tr.A ." userId="71594aaa30a32cc1" providerId="LiveId" clId="{A6904030-0580-4620-808A-4FF330B5D914}" dt="2023-01-31T09:58:57.195" v="841"/>
          <ac:picMkLst>
            <pc:docMk/>
            <pc:sldMk cId="0" sldId="260"/>
            <ac:picMk id="9" creationId="{94DF681E-7C3B-AC22-FADD-2B5324FB00EC}"/>
          </ac:picMkLst>
        </pc:picChg>
        <pc:picChg chg="add mod">
          <ac:chgData name="Tr.A ." userId="71594aaa30a32cc1" providerId="LiveId" clId="{A6904030-0580-4620-808A-4FF330B5D914}" dt="2023-01-31T09:58:57.195" v="841"/>
          <ac:picMkLst>
            <pc:docMk/>
            <pc:sldMk cId="0" sldId="260"/>
            <ac:picMk id="10" creationId="{24912286-7794-CCCE-5A62-64E572FE1C70}"/>
          </ac:picMkLst>
        </pc:picChg>
        <pc:picChg chg="add mod">
          <ac:chgData name="Tr.A ." userId="71594aaa30a32cc1" providerId="LiveId" clId="{A6904030-0580-4620-808A-4FF330B5D914}" dt="2023-01-31T09:50:01.034" v="805" actId="1076"/>
          <ac:picMkLst>
            <pc:docMk/>
            <pc:sldMk cId="0" sldId="260"/>
            <ac:picMk id="8194" creationId="{25F1E25C-CB60-F8C3-5945-B72CFFBDAAA6}"/>
          </ac:picMkLst>
        </pc:picChg>
        <pc:picChg chg="add mod">
          <ac:chgData name="Tr.A ." userId="71594aaa30a32cc1" providerId="LiveId" clId="{A6904030-0580-4620-808A-4FF330B5D914}" dt="2023-01-31T09:50:51.685" v="809" actId="1076"/>
          <ac:picMkLst>
            <pc:docMk/>
            <pc:sldMk cId="0" sldId="260"/>
            <ac:picMk id="8196" creationId="{6449F578-3A6C-085B-D0E8-7B1AC2E19903}"/>
          </ac:picMkLst>
        </pc:picChg>
      </pc:sldChg>
      <pc:sldChg chg="addSp delSp modSp mod ord modNotes">
        <pc:chgData name="Tr.A ." userId="71594aaa30a32cc1" providerId="LiveId" clId="{A6904030-0580-4620-808A-4FF330B5D914}" dt="2023-01-31T08:42:33.795" v="366" actId="1076"/>
        <pc:sldMkLst>
          <pc:docMk/>
          <pc:sldMk cId="0" sldId="261"/>
        </pc:sldMkLst>
        <pc:spChg chg="add del mod">
          <ac:chgData name="Tr.A ." userId="71594aaa30a32cc1" providerId="LiveId" clId="{A6904030-0580-4620-808A-4FF330B5D914}" dt="2023-01-31T08:34:57.481" v="292" actId="478"/>
          <ac:spMkLst>
            <pc:docMk/>
            <pc:sldMk cId="0" sldId="261"/>
            <ac:spMk id="3" creationId="{E44BC1D3-A1B9-B464-9996-2749A7DF3EAF}"/>
          </ac:spMkLst>
        </pc:spChg>
        <pc:spChg chg="add del mod">
          <ac:chgData name="Tr.A ." userId="71594aaa30a32cc1" providerId="LiveId" clId="{A6904030-0580-4620-808A-4FF330B5D914}" dt="2023-01-31T08:34:57.481" v="292" actId="478"/>
          <ac:spMkLst>
            <pc:docMk/>
            <pc:sldMk cId="0" sldId="261"/>
            <ac:spMk id="5" creationId="{A04F4C90-6F61-35A3-76CD-A6A3F7B90B1A}"/>
          </ac:spMkLst>
        </pc:spChg>
        <pc:spChg chg="add del mod">
          <ac:chgData name="Tr.A ." userId="71594aaa30a32cc1" providerId="LiveId" clId="{A6904030-0580-4620-808A-4FF330B5D914}" dt="2023-01-31T08:34:57.481" v="292" actId="478"/>
          <ac:spMkLst>
            <pc:docMk/>
            <pc:sldMk cId="0" sldId="261"/>
            <ac:spMk id="7" creationId="{39868614-3C74-FA59-171E-779A4DCAB825}"/>
          </ac:spMkLst>
        </pc:spChg>
        <pc:spChg chg="add del mod">
          <ac:chgData name="Tr.A ." userId="71594aaa30a32cc1" providerId="LiveId" clId="{A6904030-0580-4620-808A-4FF330B5D914}" dt="2023-01-31T08:35:47.696" v="301" actId="478"/>
          <ac:spMkLst>
            <pc:docMk/>
            <pc:sldMk cId="0" sldId="261"/>
            <ac:spMk id="11" creationId="{D2B8CDC0-4524-AB68-5A03-6755B0ED1DAC}"/>
          </ac:spMkLst>
        </pc:spChg>
        <pc:spChg chg="add del mod">
          <ac:chgData name="Tr.A ." userId="71594aaa30a32cc1" providerId="LiveId" clId="{A6904030-0580-4620-808A-4FF330B5D914}" dt="2023-01-31T08:36:32.077" v="308" actId="478"/>
          <ac:spMkLst>
            <pc:docMk/>
            <pc:sldMk cId="0" sldId="261"/>
            <ac:spMk id="13" creationId="{5DB01027-A179-244A-2DC7-3FCEE457C8E1}"/>
          </ac:spMkLst>
        </pc:spChg>
        <pc:spChg chg="mod">
          <ac:chgData name="Tr.A ." userId="71594aaa30a32cc1" providerId="LiveId" clId="{A6904030-0580-4620-808A-4FF330B5D914}" dt="2023-01-31T08:41:51.343" v="359"/>
          <ac:spMkLst>
            <pc:docMk/>
            <pc:sldMk cId="0" sldId="261"/>
            <ac:spMk id="17" creationId="{36AC0365-53B4-6763-7AA6-883C84DB122D}"/>
          </ac:spMkLst>
        </pc:spChg>
        <pc:spChg chg="mod">
          <ac:chgData name="Tr.A ." userId="71594aaa30a32cc1" providerId="LiveId" clId="{A6904030-0580-4620-808A-4FF330B5D914}" dt="2023-01-31T08:42:11.286" v="365" actId="1076"/>
          <ac:spMkLst>
            <pc:docMk/>
            <pc:sldMk cId="0" sldId="261"/>
            <ac:spMk id="18" creationId="{53C77CD6-9215-7A4E-ABC9-DF17BA43DC55}"/>
          </ac:spMkLst>
        </pc:spChg>
        <pc:spChg chg="del">
          <ac:chgData name="Tr.A ." userId="71594aaa30a32cc1" providerId="LiveId" clId="{A6904030-0580-4620-808A-4FF330B5D914}" dt="2023-01-31T08:34:51.976" v="291" actId="478"/>
          <ac:spMkLst>
            <pc:docMk/>
            <pc:sldMk cId="0" sldId="261"/>
            <ac:spMk id="409" creationId="{00000000-0000-0000-0000-000000000000}"/>
          </ac:spMkLst>
        </pc:spChg>
        <pc:spChg chg="del mod">
          <ac:chgData name="Tr.A ." userId="71594aaa30a32cc1" providerId="LiveId" clId="{A6904030-0580-4620-808A-4FF330B5D914}" dt="2023-01-31T08:35:42.240" v="299" actId="478"/>
          <ac:spMkLst>
            <pc:docMk/>
            <pc:sldMk cId="0" sldId="261"/>
            <ac:spMk id="410" creationId="{00000000-0000-0000-0000-000000000000}"/>
          </ac:spMkLst>
        </pc:spChg>
        <pc:spChg chg="del">
          <ac:chgData name="Tr.A ." userId="71594aaa30a32cc1" providerId="LiveId" clId="{A6904030-0580-4620-808A-4FF330B5D914}" dt="2023-01-31T08:34:51.976" v="291" actId="478"/>
          <ac:spMkLst>
            <pc:docMk/>
            <pc:sldMk cId="0" sldId="261"/>
            <ac:spMk id="411" creationId="{00000000-0000-0000-0000-000000000000}"/>
          </ac:spMkLst>
        </pc:spChg>
        <pc:spChg chg="del">
          <ac:chgData name="Tr.A ." userId="71594aaa30a32cc1" providerId="LiveId" clId="{A6904030-0580-4620-808A-4FF330B5D914}" dt="2023-01-31T08:34:51.976" v="291" actId="478"/>
          <ac:spMkLst>
            <pc:docMk/>
            <pc:sldMk cId="0" sldId="261"/>
            <ac:spMk id="412" creationId="{00000000-0000-0000-0000-000000000000}"/>
          </ac:spMkLst>
        </pc:spChg>
        <pc:spChg chg="mod">
          <ac:chgData name="Tr.A ." userId="71594aaa30a32cc1" providerId="LiveId" clId="{A6904030-0580-4620-808A-4FF330B5D914}" dt="2023-01-31T08:40:31.691" v="348" actId="1076"/>
          <ac:spMkLst>
            <pc:docMk/>
            <pc:sldMk cId="0" sldId="261"/>
            <ac:spMk id="413" creationId="{00000000-0000-0000-0000-000000000000}"/>
          </ac:spMkLst>
        </pc:spChg>
        <pc:grpChg chg="add mod">
          <ac:chgData name="Tr.A ." userId="71594aaa30a32cc1" providerId="LiveId" clId="{A6904030-0580-4620-808A-4FF330B5D914}" dt="2023-01-31T08:42:33.795" v="366" actId="1076"/>
          <ac:grpSpMkLst>
            <pc:docMk/>
            <pc:sldMk cId="0" sldId="261"/>
            <ac:grpSpMk id="16" creationId="{ABF23009-5B84-BE6A-9493-CEB4D5AD2050}"/>
          </ac:grpSpMkLst>
        </pc:grpChg>
        <pc:grpChg chg="mod ord">
          <ac:chgData name="Tr.A ." userId="71594aaa30a32cc1" providerId="LiveId" clId="{A6904030-0580-4620-808A-4FF330B5D914}" dt="2023-01-31T08:42:04.056" v="362" actId="1076"/>
          <ac:grpSpMkLst>
            <pc:docMk/>
            <pc:sldMk cId="0" sldId="261"/>
            <ac:grpSpMk id="414" creationId="{00000000-0000-0000-0000-000000000000}"/>
          </ac:grpSpMkLst>
        </pc:grpChg>
        <pc:picChg chg="add mod">
          <ac:chgData name="Tr.A ." userId="71594aaa30a32cc1" providerId="LiveId" clId="{A6904030-0580-4620-808A-4FF330B5D914}" dt="2023-01-31T08:35:14.552" v="297" actId="14100"/>
          <ac:picMkLst>
            <pc:docMk/>
            <pc:sldMk cId="0" sldId="261"/>
            <ac:picMk id="9" creationId="{8CD68108-38C2-D6B8-0F40-430BD8489D54}"/>
          </ac:picMkLst>
        </pc:picChg>
        <pc:picChg chg="add mod">
          <ac:chgData name="Tr.A ." userId="71594aaa30a32cc1" providerId="LiveId" clId="{A6904030-0580-4620-808A-4FF330B5D914}" dt="2023-01-31T08:40:42.640" v="351" actId="1076"/>
          <ac:picMkLst>
            <pc:docMk/>
            <pc:sldMk cId="0" sldId="261"/>
            <ac:picMk id="14" creationId="{9DE2B4F7-FD5B-C859-4517-81A435FFE512}"/>
          </ac:picMkLst>
        </pc:picChg>
        <pc:picChg chg="add del mod">
          <ac:chgData name="Tr.A ." userId="71594aaa30a32cc1" providerId="LiveId" clId="{A6904030-0580-4620-808A-4FF330B5D914}" dt="2023-01-31T08:41:43.436" v="358"/>
          <ac:picMkLst>
            <pc:docMk/>
            <pc:sldMk cId="0" sldId="261"/>
            <ac:picMk id="15" creationId="{E5F90302-4CDC-7CC1-D61E-B0D048788C42}"/>
          </ac:picMkLst>
        </pc:picChg>
        <pc:picChg chg="add mod">
          <ac:chgData name="Tr.A ." userId="71594aaa30a32cc1" providerId="LiveId" clId="{A6904030-0580-4620-808A-4FF330B5D914}" dt="2023-01-31T08:40:35.092" v="349" actId="1076"/>
          <ac:picMkLst>
            <pc:docMk/>
            <pc:sldMk cId="0" sldId="261"/>
            <ac:picMk id="4098" creationId="{F923BCCD-A745-87D1-CA54-33F67710A613}"/>
          </ac:picMkLst>
        </pc:picChg>
      </pc:sldChg>
      <pc:sldChg chg="del">
        <pc:chgData name="Tr.A ." userId="71594aaa30a32cc1" providerId="LiveId" clId="{A6904030-0580-4620-808A-4FF330B5D914}" dt="2023-01-31T10:02:01.311" v="866" actId="2696"/>
        <pc:sldMkLst>
          <pc:docMk/>
          <pc:sldMk cId="0" sldId="262"/>
        </pc:sldMkLst>
      </pc:sldChg>
      <pc:sldChg chg="addSp delSp modSp mod ord modAnim modNotes">
        <pc:chgData name="Tr.A ." userId="71594aaa30a32cc1" providerId="LiveId" clId="{A6904030-0580-4620-808A-4FF330B5D914}" dt="2023-01-31T10:00:35.100" v="852" actId="1076"/>
        <pc:sldMkLst>
          <pc:docMk/>
          <pc:sldMk cId="0" sldId="263"/>
        </pc:sldMkLst>
        <pc:spChg chg="add del mod">
          <ac:chgData name="Tr.A ." userId="71594aaa30a32cc1" providerId="LiveId" clId="{A6904030-0580-4620-808A-4FF330B5D914}" dt="2023-01-31T08:44:10.616" v="374" actId="478"/>
          <ac:spMkLst>
            <pc:docMk/>
            <pc:sldMk cId="0" sldId="263"/>
            <ac:spMk id="3" creationId="{4F719A99-BD97-780F-86B6-154B2F985066}"/>
          </ac:spMkLst>
        </pc:spChg>
        <pc:spChg chg="add del mod">
          <ac:chgData name="Tr.A ." userId="71594aaa30a32cc1" providerId="LiveId" clId="{A6904030-0580-4620-808A-4FF330B5D914}" dt="2023-01-31T08:44:10.616" v="374" actId="478"/>
          <ac:spMkLst>
            <pc:docMk/>
            <pc:sldMk cId="0" sldId="263"/>
            <ac:spMk id="5" creationId="{F7659D4F-0828-AE2A-69AB-CF526DECAFB6}"/>
          </ac:spMkLst>
        </pc:spChg>
        <pc:spChg chg="add del mod">
          <ac:chgData name="Tr.A ." userId="71594aaa30a32cc1" providerId="LiveId" clId="{A6904030-0580-4620-808A-4FF330B5D914}" dt="2023-01-31T08:44:10.616" v="374" actId="478"/>
          <ac:spMkLst>
            <pc:docMk/>
            <pc:sldMk cId="0" sldId="263"/>
            <ac:spMk id="7" creationId="{5C87A077-5633-03F9-0FEB-47DCB713DD6B}"/>
          </ac:spMkLst>
        </pc:spChg>
        <pc:spChg chg="add del mod">
          <ac:chgData name="Tr.A ." userId="71594aaa30a32cc1" providerId="LiveId" clId="{A6904030-0580-4620-808A-4FF330B5D914}" dt="2023-01-31T08:44:10.616" v="374" actId="478"/>
          <ac:spMkLst>
            <pc:docMk/>
            <pc:sldMk cId="0" sldId="263"/>
            <ac:spMk id="9" creationId="{382FEDB4-6DE5-4D33-0AF6-A2BF64A6E186}"/>
          </ac:spMkLst>
        </pc:spChg>
        <pc:spChg chg="add del mod">
          <ac:chgData name="Tr.A ." userId="71594aaa30a32cc1" providerId="LiveId" clId="{A6904030-0580-4620-808A-4FF330B5D914}" dt="2023-01-31T08:44:10.616" v="374" actId="478"/>
          <ac:spMkLst>
            <pc:docMk/>
            <pc:sldMk cId="0" sldId="263"/>
            <ac:spMk id="11" creationId="{2C4802F0-217F-4099-49D3-2B84932CD201}"/>
          </ac:spMkLst>
        </pc:spChg>
        <pc:spChg chg="add del mod">
          <ac:chgData name="Tr.A ." userId="71594aaa30a32cc1" providerId="LiveId" clId="{A6904030-0580-4620-808A-4FF330B5D914}" dt="2023-01-31T08:44:10.616" v="374" actId="478"/>
          <ac:spMkLst>
            <pc:docMk/>
            <pc:sldMk cId="0" sldId="263"/>
            <ac:spMk id="13" creationId="{37E6797C-B6FA-8FA5-137C-5E3AA4F280DA}"/>
          </ac:spMkLst>
        </pc:spChg>
        <pc:spChg chg="add del mod">
          <ac:chgData name="Tr.A ." userId="71594aaa30a32cc1" providerId="LiveId" clId="{A6904030-0580-4620-808A-4FF330B5D914}" dt="2023-01-31T08:44:15.479" v="375" actId="478"/>
          <ac:spMkLst>
            <pc:docMk/>
            <pc:sldMk cId="0" sldId="263"/>
            <ac:spMk id="15" creationId="{A2563442-C0D1-1FE8-9E4F-7DE1276CCABE}"/>
          </ac:spMkLst>
        </pc:spChg>
        <pc:spChg chg="mod">
          <ac:chgData name="Tr.A ." userId="71594aaa30a32cc1" providerId="LiveId" clId="{A6904030-0580-4620-808A-4FF330B5D914}" dt="2023-01-31T10:00:05.278" v="846"/>
          <ac:spMkLst>
            <pc:docMk/>
            <pc:sldMk cId="0" sldId="263"/>
            <ac:spMk id="20" creationId="{199E4F6D-8576-7CFE-D72F-D66C3C10ABE7}"/>
          </ac:spMkLst>
        </pc:spChg>
        <pc:spChg chg="mod">
          <ac:chgData name="Tr.A ." userId="71594aaa30a32cc1" providerId="LiveId" clId="{A6904030-0580-4620-808A-4FF330B5D914}" dt="2023-01-31T10:00:05.278" v="846"/>
          <ac:spMkLst>
            <pc:docMk/>
            <pc:sldMk cId="0" sldId="263"/>
            <ac:spMk id="21" creationId="{04064D33-4261-FB18-414B-151A3BED4529}"/>
          </ac:spMkLst>
        </pc:spChg>
        <pc:spChg chg="mod">
          <ac:chgData name="Tr.A ." userId="71594aaa30a32cc1" providerId="LiveId" clId="{A6904030-0580-4620-808A-4FF330B5D914}" dt="2023-01-31T10:00:05.278" v="846"/>
          <ac:spMkLst>
            <pc:docMk/>
            <pc:sldMk cId="0" sldId="263"/>
            <ac:spMk id="22" creationId="{D6627770-FDED-7433-1538-BA5AB08330FA}"/>
          </ac:spMkLst>
        </pc:spChg>
        <pc:spChg chg="mod">
          <ac:chgData name="Tr.A ." userId="71594aaa30a32cc1" providerId="LiveId" clId="{A6904030-0580-4620-808A-4FF330B5D914}" dt="2023-01-31T10:00:05.278" v="846"/>
          <ac:spMkLst>
            <pc:docMk/>
            <pc:sldMk cId="0" sldId="263"/>
            <ac:spMk id="23" creationId="{440AA7EA-418C-F585-18E9-34C366C1E660}"/>
          </ac:spMkLst>
        </pc:spChg>
        <pc:spChg chg="add mod">
          <ac:chgData name="Tr.A ." userId="71594aaa30a32cc1" providerId="LiveId" clId="{A6904030-0580-4620-808A-4FF330B5D914}" dt="2023-01-31T10:00:35.100" v="852" actId="1076"/>
          <ac:spMkLst>
            <pc:docMk/>
            <pc:sldMk cId="0" sldId="263"/>
            <ac:spMk id="24" creationId="{D32F154F-CF79-3AE2-2EAE-C98B12BCB5B7}"/>
          </ac:spMkLst>
        </pc:spChg>
        <pc:spChg chg="del">
          <ac:chgData name="Tr.A ." userId="71594aaa30a32cc1" providerId="LiveId" clId="{A6904030-0580-4620-808A-4FF330B5D914}" dt="2023-01-31T08:44:10.616" v="374" actId="478"/>
          <ac:spMkLst>
            <pc:docMk/>
            <pc:sldMk cId="0" sldId="263"/>
            <ac:spMk id="431" creationId="{00000000-0000-0000-0000-000000000000}"/>
          </ac:spMkLst>
        </pc:spChg>
        <pc:spChg chg="del">
          <ac:chgData name="Tr.A ." userId="71594aaa30a32cc1" providerId="LiveId" clId="{A6904030-0580-4620-808A-4FF330B5D914}" dt="2023-01-31T08:44:07.246" v="373" actId="478"/>
          <ac:spMkLst>
            <pc:docMk/>
            <pc:sldMk cId="0" sldId="263"/>
            <ac:spMk id="432" creationId="{00000000-0000-0000-0000-000000000000}"/>
          </ac:spMkLst>
        </pc:spChg>
        <pc:spChg chg="del">
          <ac:chgData name="Tr.A ." userId="71594aaa30a32cc1" providerId="LiveId" clId="{A6904030-0580-4620-808A-4FF330B5D914}" dt="2023-01-31T08:44:07.246" v="373" actId="478"/>
          <ac:spMkLst>
            <pc:docMk/>
            <pc:sldMk cId="0" sldId="263"/>
            <ac:spMk id="433" creationId="{00000000-0000-0000-0000-000000000000}"/>
          </ac:spMkLst>
        </pc:spChg>
        <pc:spChg chg="del">
          <ac:chgData name="Tr.A ." userId="71594aaa30a32cc1" providerId="LiveId" clId="{A6904030-0580-4620-808A-4FF330B5D914}" dt="2023-01-31T08:44:07.246" v="373" actId="478"/>
          <ac:spMkLst>
            <pc:docMk/>
            <pc:sldMk cId="0" sldId="263"/>
            <ac:spMk id="434" creationId="{00000000-0000-0000-0000-000000000000}"/>
          </ac:spMkLst>
        </pc:spChg>
        <pc:spChg chg="del">
          <ac:chgData name="Tr.A ." userId="71594aaa30a32cc1" providerId="LiveId" clId="{A6904030-0580-4620-808A-4FF330B5D914}" dt="2023-01-31T08:44:07.246" v="373" actId="478"/>
          <ac:spMkLst>
            <pc:docMk/>
            <pc:sldMk cId="0" sldId="263"/>
            <ac:spMk id="435" creationId="{00000000-0000-0000-0000-000000000000}"/>
          </ac:spMkLst>
        </pc:spChg>
        <pc:spChg chg="del">
          <ac:chgData name="Tr.A ." userId="71594aaa30a32cc1" providerId="LiveId" clId="{A6904030-0580-4620-808A-4FF330B5D914}" dt="2023-01-31T08:44:07.246" v="373" actId="478"/>
          <ac:spMkLst>
            <pc:docMk/>
            <pc:sldMk cId="0" sldId="263"/>
            <ac:spMk id="436" creationId="{00000000-0000-0000-0000-000000000000}"/>
          </ac:spMkLst>
        </pc:spChg>
        <pc:spChg chg="del">
          <ac:chgData name="Tr.A ." userId="71594aaa30a32cc1" providerId="LiveId" clId="{A6904030-0580-4620-808A-4FF330B5D914}" dt="2023-01-31T08:44:07.246" v="373" actId="478"/>
          <ac:spMkLst>
            <pc:docMk/>
            <pc:sldMk cId="0" sldId="263"/>
            <ac:spMk id="437" creationId="{00000000-0000-0000-0000-000000000000}"/>
          </ac:spMkLst>
        </pc:spChg>
        <pc:grpChg chg="add mod">
          <ac:chgData name="Tr.A ." userId="71594aaa30a32cc1" providerId="LiveId" clId="{A6904030-0580-4620-808A-4FF330B5D914}" dt="2023-01-31T10:00:23.406" v="850" actId="1076"/>
          <ac:grpSpMkLst>
            <pc:docMk/>
            <pc:sldMk cId="0" sldId="263"/>
            <ac:grpSpMk id="19" creationId="{B030CAE2-1133-19A2-BD4F-D25384A49D0A}"/>
          </ac:grpSpMkLst>
        </pc:grpChg>
        <pc:picChg chg="add mod">
          <ac:chgData name="Tr.A ." userId="71594aaa30a32cc1" providerId="LiveId" clId="{A6904030-0580-4620-808A-4FF330B5D914}" dt="2023-01-31T08:44:53.581" v="380" actId="14100"/>
          <ac:picMkLst>
            <pc:docMk/>
            <pc:sldMk cId="0" sldId="263"/>
            <ac:picMk id="17" creationId="{02A4C98B-065B-E5F0-AD92-7F90555E9E90}"/>
          </ac:picMkLst>
        </pc:picChg>
        <pc:picChg chg="add mod">
          <ac:chgData name="Tr.A ." userId="71594aaa30a32cc1" providerId="LiveId" clId="{A6904030-0580-4620-808A-4FF330B5D914}" dt="2023-01-31T08:46:00.907" v="383" actId="1076"/>
          <ac:picMkLst>
            <pc:docMk/>
            <pc:sldMk cId="0" sldId="263"/>
            <ac:picMk id="18" creationId="{E0444E7C-6579-CFE4-0D9C-D5CE9F5C512E}"/>
          </ac:picMkLst>
        </pc:picChg>
      </pc:sldChg>
      <pc:sldChg chg="addSp delSp modSp mod ord modAnim">
        <pc:chgData name="Tr.A ." userId="71594aaa30a32cc1" providerId="LiveId" clId="{A6904030-0580-4620-808A-4FF330B5D914}" dt="2023-01-31T09:20:49.565" v="573"/>
        <pc:sldMkLst>
          <pc:docMk/>
          <pc:sldMk cId="0" sldId="264"/>
        </pc:sldMkLst>
        <pc:spChg chg="mod">
          <ac:chgData name="Tr.A ." userId="71594aaa30a32cc1" providerId="LiveId" clId="{A6904030-0580-4620-808A-4FF330B5D914}" dt="2023-01-31T09:12:56.732" v="533" actId="14100"/>
          <ac:spMkLst>
            <pc:docMk/>
            <pc:sldMk cId="0" sldId="264"/>
            <ac:spMk id="442" creationId="{00000000-0000-0000-0000-000000000000}"/>
          </ac:spMkLst>
        </pc:spChg>
        <pc:spChg chg="mod">
          <ac:chgData name="Tr.A ." userId="71594aaa30a32cc1" providerId="LiveId" clId="{A6904030-0580-4620-808A-4FF330B5D914}" dt="2023-01-31T09:17:56.152" v="571" actId="207"/>
          <ac:spMkLst>
            <pc:docMk/>
            <pc:sldMk cId="0" sldId="264"/>
            <ac:spMk id="443" creationId="{00000000-0000-0000-0000-000000000000}"/>
          </ac:spMkLst>
        </pc:spChg>
        <pc:spChg chg="del mod topLvl">
          <ac:chgData name="Tr.A ." userId="71594aaa30a32cc1" providerId="LiveId" clId="{A6904030-0580-4620-808A-4FF330B5D914}" dt="2023-01-31T09:10:37.891" v="515" actId="478"/>
          <ac:spMkLst>
            <pc:docMk/>
            <pc:sldMk cId="0" sldId="264"/>
            <ac:spMk id="445" creationId="{00000000-0000-0000-0000-000000000000}"/>
          </ac:spMkLst>
        </pc:spChg>
        <pc:spChg chg="mod topLvl">
          <ac:chgData name="Tr.A ." userId="71594aaa30a32cc1" providerId="LiveId" clId="{A6904030-0580-4620-808A-4FF330B5D914}" dt="2023-01-31T09:14:54.485" v="552" actId="1076"/>
          <ac:spMkLst>
            <pc:docMk/>
            <pc:sldMk cId="0" sldId="264"/>
            <ac:spMk id="446" creationId="{00000000-0000-0000-0000-000000000000}"/>
          </ac:spMkLst>
        </pc:spChg>
        <pc:grpChg chg="del">
          <ac:chgData name="Tr.A ." userId="71594aaa30a32cc1" providerId="LiveId" clId="{A6904030-0580-4620-808A-4FF330B5D914}" dt="2023-01-31T09:10:37.891" v="515" actId="478"/>
          <ac:grpSpMkLst>
            <pc:docMk/>
            <pc:sldMk cId="0" sldId="264"/>
            <ac:grpSpMk id="444" creationId="{00000000-0000-0000-0000-000000000000}"/>
          </ac:grpSpMkLst>
        </pc:grpChg>
        <pc:picChg chg="add mod">
          <ac:chgData name="Tr.A ." userId="71594aaa30a32cc1" providerId="LiveId" clId="{A6904030-0580-4620-808A-4FF330B5D914}" dt="2023-01-31T09:14:17.026" v="547" actId="732"/>
          <ac:picMkLst>
            <pc:docMk/>
            <pc:sldMk cId="0" sldId="264"/>
            <ac:picMk id="2" creationId="{7ED0EE37-A67E-C67B-1D10-0822950B1545}"/>
          </ac:picMkLst>
        </pc:picChg>
      </pc:sldChg>
      <pc:sldChg chg="del">
        <pc:chgData name="Tr.A ." userId="71594aaa30a32cc1" providerId="LiveId" clId="{A6904030-0580-4620-808A-4FF330B5D914}" dt="2023-01-31T10:01:54.522" v="864" actId="2696"/>
        <pc:sldMkLst>
          <pc:docMk/>
          <pc:sldMk cId="0" sldId="265"/>
        </pc:sldMkLst>
      </pc:sldChg>
      <pc:sldChg chg="modSp mod ord modAnim modNotes">
        <pc:chgData name="Tr.A ." userId="71594aaa30a32cc1" providerId="LiveId" clId="{A6904030-0580-4620-808A-4FF330B5D914}" dt="2023-01-31T09:09:25.560" v="483"/>
        <pc:sldMkLst>
          <pc:docMk/>
          <pc:sldMk cId="0" sldId="266"/>
        </pc:sldMkLst>
        <pc:spChg chg="mod">
          <ac:chgData name="Tr.A ." userId="71594aaa30a32cc1" providerId="LiveId" clId="{A6904030-0580-4620-808A-4FF330B5D914}" dt="2023-01-31T09:07:39.588" v="474" actId="1076"/>
          <ac:spMkLst>
            <pc:docMk/>
            <pc:sldMk cId="0" sldId="266"/>
            <ac:spMk id="464" creationId="{00000000-0000-0000-0000-000000000000}"/>
          </ac:spMkLst>
        </pc:spChg>
        <pc:spChg chg="mod">
          <ac:chgData name="Tr.A ." userId="71594aaa30a32cc1" providerId="LiveId" clId="{A6904030-0580-4620-808A-4FF330B5D914}" dt="2023-01-31T09:04:36.940" v="425" actId="1076"/>
          <ac:spMkLst>
            <pc:docMk/>
            <pc:sldMk cId="0" sldId="266"/>
            <ac:spMk id="465" creationId="{00000000-0000-0000-0000-000000000000}"/>
          </ac:spMkLst>
        </pc:spChg>
        <pc:spChg chg="mod">
          <ac:chgData name="Tr.A ." userId="71594aaa30a32cc1" providerId="LiveId" clId="{A6904030-0580-4620-808A-4FF330B5D914}" dt="2023-01-31T08:51:21.014" v="405" actId="207"/>
          <ac:spMkLst>
            <pc:docMk/>
            <pc:sldMk cId="0" sldId="266"/>
            <ac:spMk id="466" creationId="{00000000-0000-0000-0000-000000000000}"/>
          </ac:spMkLst>
        </pc:spChg>
        <pc:spChg chg="mod">
          <ac:chgData name="Tr.A ." userId="71594aaa30a32cc1" providerId="LiveId" clId="{A6904030-0580-4620-808A-4FF330B5D914}" dt="2023-01-31T09:08:22.006" v="475" actId="207"/>
          <ac:spMkLst>
            <pc:docMk/>
            <pc:sldMk cId="0" sldId="266"/>
            <ac:spMk id="467" creationId="{00000000-0000-0000-0000-000000000000}"/>
          </ac:spMkLst>
        </pc:spChg>
        <pc:spChg chg="mod">
          <ac:chgData name="Tr.A ." userId="71594aaa30a32cc1" providerId="LiveId" clId="{A6904030-0580-4620-808A-4FF330B5D914}" dt="2023-01-31T08:52:08.266" v="419" actId="207"/>
          <ac:spMkLst>
            <pc:docMk/>
            <pc:sldMk cId="0" sldId="266"/>
            <ac:spMk id="468" creationId="{00000000-0000-0000-0000-000000000000}"/>
          </ac:spMkLst>
        </pc:spChg>
        <pc:spChg chg="mod">
          <ac:chgData name="Tr.A ." userId="71594aaa30a32cc1" providerId="LiveId" clId="{A6904030-0580-4620-808A-4FF330B5D914}" dt="2023-01-31T09:06:05.890" v="445" actId="207"/>
          <ac:spMkLst>
            <pc:docMk/>
            <pc:sldMk cId="0" sldId="266"/>
            <ac:spMk id="469" creationId="{00000000-0000-0000-0000-000000000000}"/>
          </ac:spMkLst>
        </pc:spChg>
        <pc:spChg chg="mod">
          <ac:chgData name="Tr.A ." userId="71594aaa30a32cc1" providerId="LiveId" clId="{A6904030-0580-4620-808A-4FF330B5D914}" dt="2023-01-31T09:05:52.703" v="444" actId="207"/>
          <ac:spMkLst>
            <pc:docMk/>
            <pc:sldMk cId="0" sldId="266"/>
            <ac:spMk id="470" creationId="{00000000-0000-0000-0000-000000000000}"/>
          </ac:spMkLst>
        </pc:spChg>
      </pc:sldChg>
      <pc:sldChg chg="addSp delSp modSp mod ord modNotes">
        <pc:chgData name="Tr.A ." userId="71594aaa30a32cc1" providerId="LiveId" clId="{A6904030-0580-4620-808A-4FF330B5D914}" dt="2023-01-31T09:40:06.612" v="683" actId="14100"/>
        <pc:sldMkLst>
          <pc:docMk/>
          <pc:sldMk cId="0" sldId="267"/>
        </pc:sldMkLst>
        <pc:spChg chg="add del mod">
          <ac:chgData name="Tr.A ." userId="71594aaa30a32cc1" providerId="LiveId" clId="{A6904030-0580-4620-808A-4FF330B5D914}" dt="2023-01-31T09:27:20.724" v="598" actId="478"/>
          <ac:spMkLst>
            <pc:docMk/>
            <pc:sldMk cId="0" sldId="267"/>
            <ac:spMk id="3" creationId="{7E0B6C5A-25A1-DF15-7B30-999B23E6D0F1}"/>
          </ac:spMkLst>
        </pc:spChg>
        <pc:spChg chg="add del mod">
          <ac:chgData name="Tr.A ." userId="71594aaa30a32cc1" providerId="LiveId" clId="{A6904030-0580-4620-808A-4FF330B5D914}" dt="2023-01-31T09:27:20.724" v="598" actId="478"/>
          <ac:spMkLst>
            <pc:docMk/>
            <pc:sldMk cId="0" sldId="267"/>
            <ac:spMk id="5" creationId="{FB55E9A2-B2CF-54CC-B2A8-D35211A72A2A}"/>
          </ac:spMkLst>
        </pc:spChg>
        <pc:spChg chg="add del mod">
          <ac:chgData name="Tr.A ." userId="71594aaa30a32cc1" providerId="LiveId" clId="{A6904030-0580-4620-808A-4FF330B5D914}" dt="2023-01-31T09:27:20.724" v="598" actId="478"/>
          <ac:spMkLst>
            <pc:docMk/>
            <pc:sldMk cId="0" sldId="267"/>
            <ac:spMk id="7" creationId="{E76F92BC-8C7E-EFEF-DF93-6B4C5A94CAFE}"/>
          </ac:spMkLst>
        </pc:spChg>
        <pc:spChg chg="add del mod">
          <ac:chgData name="Tr.A ." userId="71594aaa30a32cc1" providerId="LiveId" clId="{A6904030-0580-4620-808A-4FF330B5D914}" dt="2023-01-31T09:27:20.724" v="598" actId="478"/>
          <ac:spMkLst>
            <pc:docMk/>
            <pc:sldMk cId="0" sldId="267"/>
            <ac:spMk id="9" creationId="{14AB0A94-86D4-5BBC-52D4-0DD4AFCAFC76}"/>
          </ac:spMkLst>
        </pc:spChg>
        <pc:spChg chg="add del mod">
          <ac:chgData name="Tr.A ." userId="71594aaa30a32cc1" providerId="LiveId" clId="{A6904030-0580-4620-808A-4FF330B5D914}" dt="2023-01-31T09:27:20.724" v="598" actId="478"/>
          <ac:spMkLst>
            <pc:docMk/>
            <pc:sldMk cId="0" sldId="267"/>
            <ac:spMk id="11" creationId="{CA23B103-4403-F208-755B-2E929B520086}"/>
          </ac:spMkLst>
        </pc:spChg>
        <pc:spChg chg="add del mod">
          <ac:chgData name="Tr.A ." userId="71594aaa30a32cc1" providerId="LiveId" clId="{A6904030-0580-4620-808A-4FF330B5D914}" dt="2023-01-31T09:27:20.724" v="598" actId="478"/>
          <ac:spMkLst>
            <pc:docMk/>
            <pc:sldMk cId="0" sldId="267"/>
            <ac:spMk id="13" creationId="{B422A57D-0B3F-5C18-5F78-D3B8DE895702}"/>
          </ac:spMkLst>
        </pc:spChg>
        <pc:spChg chg="add del mod">
          <ac:chgData name="Tr.A ." userId="71594aaa30a32cc1" providerId="LiveId" clId="{A6904030-0580-4620-808A-4FF330B5D914}" dt="2023-01-31T09:27:20.724" v="598" actId="478"/>
          <ac:spMkLst>
            <pc:docMk/>
            <pc:sldMk cId="0" sldId="267"/>
            <ac:spMk id="15" creationId="{6A6BCB83-D03A-7833-0FBE-0C703203BE8F}"/>
          </ac:spMkLst>
        </pc:spChg>
        <pc:spChg chg="add del mod">
          <ac:chgData name="Tr.A ." userId="71594aaa30a32cc1" providerId="LiveId" clId="{A6904030-0580-4620-808A-4FF330B5D914}" dt="2023-01-31T09:27:20.724" v="598" actId="478"/>
          <ac:spMkLst>
            <pc:docMk/>
            <pc:sldMk cId="0" sldId="267"/>
            <ac:spMk id="17" creationId="{3FF87C23-9A45-C913-E546-E194B97012F2}"/>
          </ac:spMkLst>
        </pc:spChg>
        <pc:spChg chg="add del mod">
          <ac:chgData name="Tr.A ." userId="71594aaa30a32cc1" providerId="LiveId" clId="{A6904030-0580-4620-808A-4FF330B5D914}" dt="2023-01-31T09:27:20.724" v="598" actId="478"/>
          <ac:spMkLst>
            <pc:docMk/>
            <pc:sldMk cId="0" sldId="267"/>
            <ac:spMk id="19" creationId="{341508CA-E973-7775-1756-8D846FEEB301}"/>
          </ac:spMkLst>
        </pc:spChg>
        <pc:spChg chg="add del mod">
          <ac:chgData name="Tr.A ." userId="71594aaa30a32cc1" providerId="LiveId" clId="{A6904030-0580-4620-808A-4FF330B5D914}" dt="2023-01-31T09:27:20.724" v="598" actId="478"/>
          <ac:spMkLst>
            <pc:docMk/>
            <pc:sldMk cId="0" sldId="267"/>
            <ac:spMk id="21" creationId="{BC4F0FF1-1EE7-9DFF-320E-08AE22432B00}"/>
          </ac:spMkLst>
        </pc:spChg>
        <pc:spChg chg="add del mod">
          <ac:chgData name="Tr.A ." userId="71594aaa30a32cc1" providerId="LiveId" clId="{A6904030-0580-4620-808A-4FF330B5D914}" dt="2023-01-31T09:27:20.724" v="598" actId="478"/>
          <ac:spMkLst>
            <pc:docMk/>
            <pc:sldMk cId="0" sldId="267"/>
            <ac:spMk id="23" creationId="{B71D5FBB-5ECD-BD4A-0D06-0AB51157001C}"/>
          </ac:spMkLst>
        </pc:spChg>
        <pc:spChg chg="add del mod">
          <ac:chgData name="Tr.A ." userId="71594aaa30a32cc1" providerId="LiveId" clId="{A6904030-0580-4620-808A-4FF330B5D914}" dt="2023-01-31T09:27:20.724" v="598" actId="478"/>
          <ac:spMkLst>
            <pc:docMk/>
            <pc:sldMk cId="0" sldId="267"/>
            <ac:spMk id="25" creationId="{144CC71F-393C-234A-F193-9B99A7ECC147}"/>
          </ac:spMkLst>
        </pc:spChg>
        <pc:spChg chg="add mod">
          <ac:chgData name="Tr.A ." userId="71594aaa30a32cc1" providerId="LiveId" clId="{A6904030-0580-4620-808A-4FF330B5D914}" dt="2023-01-31T09:39:35.352" v="676" actId="20577"/>
          <ac:spMkLst>
            <pc:docMk/>
            <pc:sldMk cId="0" sldId="267"/>
            <ac:spMk id="27" creationId="{E2D667D9-3BF2-5EAB-951C-0F19E3628201}"/>
          </ac:spMkLst>
        </pc:spChg>
        <pc:spChg chg="mod">
          <ac:chgData name="Tr.A ." userId="71594aaa30a32cc1" providerId="LiveId" clId="{A6904030-0580-4620-808A-4FF330B5D914}" dt="2023-01-31T09:29:07.479" v="616" actId="20577"/>
          <ac:spMkLst>
            <pc:docMk/>
            <pc:sldMk cId="0" sldId="267"/>
            <ac:spMk id="475" creationId="{00000000-0000-0000-0000-000000000000}"/>
          </ac:spMkLst>
        </pc:spChg>
        <pc:spChg chg="del">
          <ac:chgData name="Tr.A ." userId="71594aaa30a32cc1" providerId="LiveId" clId="{A6904030-0580-4620-808A-4FF330B5D914}" dt="2023-01-31T09:27:15.980" v="597" actId="478"/>
          <ac:spMkLst>
            <pc:docMk/>
            <pc:sldMk cId="0" sldId="267"/>
            <ac:spMk id="476" creationId="{00000000-0000-0000-0000-000000000000}"/>
          </ac:spMkLst>
        </pc:spChg>
        <pc:spChg chg="del">
          <ac:chgData name="Tr.A ." userId="71594aaa30a32cc1" providerId="LiveId" clId="{A6904030-0580-4620-808A-4FF330B5D914}" dt="2023-01-31T09:27:15.980" v="597" actId="478"/>
          <ac:spMkLst>
            <pc:docMk/>
            <pc:sldMk cId="0" sldId="267"/>
            <ac:spMk id="477" creationId="{00000000-0000-0000-0000-000000000000}"/>
          </ac:spMkLst>
        </pc:spChg>
        <pc:spChg chg="del">
          <ac:chgData name="Tr.A ." userId="71594aaa30a32cc1" providerId="LiveId" clId="{A6904030-0580-4620-808A-4FF330B5D914}" dt="2023-01-31T09:27:15.980" v="597" actId="478"/>
          <ac:spMkLst>
            <pc:docMk/>
            <pc:sldMk cId="0" sldId="267"/>
            <ac:spMk id="478" creationId="{00000000-0000-0000-0000-000000000000}"/>
          </ac:spMkLst>
        </pc:spChg>
        <pc:spChg chg="del">
          <ac:chgData name="Tr.A ." userId="71594aaa30a32cc1" providerId="LiveId" clId="{A6904030-0580-4620-808A-4FF330B5D914}" dt="2023-01-31T09:27:15.980" v="597" actId="478"/>
          <ac:spMkLst>
            <pc:docMk/>
            <pc:sldMk cId="0" sldId="267"/>
            <ac:spMk id="479" creationId="{00000000-0000-0000-0000-000000000000}"/>
          </ac:spMkLst>
        </pc:spChg>
        <pc:spChg chg="del">
          <ac:chgData name="Tr.A ." userId="71594aaa30a32cc1" providerId="LiveId" clId="{A6904030-0580-4620-808A-4FF330B5D914}" dt="2023-01-31T09:27:15.980" v="597" actId="478"/>
          <ac:spMkLst>
            <pc:docMk/>
            <pc:sldMk cId="0" sldId="267"/>
            <ac:spMk id="480" creationId="{00000000-0000-0000-0000-000000000000}"/>
          </ac:spMkLst>
        </pc:spChg>
        <pc:spChg chg="del">
          <ac:chgData name="Tr.A ." userId="71594aaa30a32cc1" providerId="LiveId" clId="{A6904030-0580-4620-808A-4FF330B5D914}" dt="2023-01-31T09:27:15.980" v="597" actId="478"/>
          <ac:spMkLst>
            <pc:docMk/>
            <pc:sldMk cId="0" sldId="267"/>
            <ac:spMk id="481" creationId="{00000000-0000-0000-0000-000000000000}"/>
          </ac:spMkLst>
        </pc:spChg>
        <pc:spChg chg="del">
          <ac:chgData name="Tr.A ." userId="71594aaa30a32cc1" providerId="LiveId" clId="{A6904030-0580-4620-808A-4FF330B5D914}" dt="2023-01-31T09:27:15.980" v="597" actId="478"/>
          <ac:spMkLst>
            <pc:docMk/>
            <pc:sldMk cId="0" sldId="267"/>
            <ac:spMk id="482" creationId="{00000000-0000-0000-0000-000000000000}"/>
          </ac:spMkLst>
        </pc:spChg>
        <pc:spChg chg="del">
          <ac:chgData name="Tr.A ." userId="71594aaa30a32cc1" providerId="LiveId" clId="{A6904030-0580-4620-808A-4FF330B5D914}" dt="2023-01-31T09:27:15.980" v="597" actId="478"/>
          <ac:spMkLst>
            <pc:docMk/>
            <pc:sldMk cId="0" sldId="267"/>
            <ac:spMk id="483" creationId="{00000000-0000-0000-0000-000000000000}"/>
          </ac:spMkLst>
        </pc:spChg>
        <pc:spChg chg="del">
          <ac:chgData name="Tr.A ." userId="71594aaa30a32cc1" providerId="LiveId" clId="{A6904030-0580-4620-808A-4FF330B5D914}" dt="2023-01-31T09:27:15.980" v="597" actId="478"/>
          <ac:spMkLst>
            <pc:docMk/>
            <pc:sldMk cId="0" sldId="267"/>
            <ac:spMk id="484" creationId="{00000000-0000-0000-0000-000000000000}"/>
          </ac:spMkLst>
        </pc:spChg>
        <pc:spChg chg="del">
          <ac:chgData name="Tr.A ." userId="71594aaa30a32cc1" providerId="LiveId" clId="{A6904030-0580-4620-808A-4FF330B5D914}" dt="2023-01-31T09:27:15.980" v="597" actId="478"/>
          <ac:spMkLst>
            <pc:docMk/>
            <pc:sldMk cId="0" sldId="267"/>
            <ac:spMk id="485" creationId="{00000000-0000-0000-0000-000000000000}"/>
          </ac:spMkLst>
        </pc:spChg>
        <pc:spChg chg="del">
          <ac:chgData name="Tr.A ." userId="71594aaa30a32cc1" providerId="LiveId" clId="{A6904030-0580-4620-808A-4FF330B5D914}" dt="2023-01-31T09:27:15.980" v="597" actId="478"/>
          <ac:spMkLst>
            <pc:docMk/>
            <pc:sldMk cId="0" sldId="267"/>
            <ac:spMk id="486" creationId="{00000000-0000-0000-0000-000000000000}"/>
          </ac:spMkLst>
        </pc:spChg>
        <pc:spChg chg="del">
          <ac:chgData name="Tr.A ." userId="71594aaa30a32cc1" providerId="LiveId" clId="{A6904030-0580-4620-808A-4FF330B5D914}" dt="2023-01-31T09:27:15.980" v="597" actId="478"/>
          <ac:spMkLst>
            <pc:docMk/>
            <pc:sldMk cId="0" sldId="267"/>
            <ac:spMk id="487" creationId="{00000000-0000-0000-0000-000000000000}"/>
          </ac:spMkLst>
        </pc:spChg>
        <pc:grpChg chg="del">
          <ac:chgData name="Tr.A ." userId="71594aaa30a32cc1" providerId="LiveId" clId="{A6904030-0580-4620-808A-4FF330B5D914}" dt="2023-01-31T09:27:10.209" v="596" actId="478"/>
          <ac:grpSpMkLst>
            <pc:docMk/>
            <pc:sldMk cId="0" sldId="267"/>
            <ac:grpSpMk id="488" creationId="{00000000-0000-0000-0000-000000000000}"/>
          </ac:grpSpMkLst>
        </pc:grpChg>
        <pc:picChg chg="add mod">
          <ac:chgData name="Tr.A ." userId="71594aaa30a32cc1" providerId="LiveId" clId="{A6904030-0580-4620-808A-4FF330B5D914}" dt="2023-01-31T09:29:20.320" v="619" actId="1076"/>
          <ac:picMkLst>
            <pc:docMk/>
            <pc:sldMk cId="0" sldId="267"/>
            <ac:picMk id="5122" creationId="{91AB406F-5D9A-251D-63C1-ED332937AE1E}"/>
          </ac:picMkLst>
        </pc:picChg>
        <pc:picChg chg="add del mod">
          <ac:chgData name="Tr.A ." userId="71594aaa30a32cc1" providerId="LiveId" clId="{A6904030-0580-4620-808A-4FF330B5D914}" dt="2023-01-31T09:39:37.981" v="677" actId="478"/>
          <ac:picMkLst>
            <pc:docMk/>
            <pc:sldMk cId="0" sldId="267"/>
            <ac:picMk id="5124" creationId="{9BC8C075-3BE7-A946-95CD-4071A44E41D9}"/>
          </ac:picMkLst>
        </pc:picChg>
        <pc:picChg chg="add mod">
          <ac:chgData name="Tr.A ." userId="71594aaa30a32cc1" providerId="LiveId" clId="{A6904030-0580-4620-808A-4FF330B5D914}" dt="2023-01-31T09:40:06.612" v="683" actId="14100"/>
          <ac:picMkLst>
            <pc:docMk/>
            <pc:sldMk cId="0" sldId="267"/>
            <ac:picMk id="5126" creationId="{A2A9F291-8039-28A1-40DE-16D7C6C5E0E4}"/>
          </ac:picMkLst>
        </pc:picChg>
      </pc:sldChg>
      <pc:sldChg chg="del">
        <pc:chgData name="Tr.A ." userId="71594aaa30a32cc1" providerId="LiveId" clId="{A6904030-0580-4620-808A-4FF330B5D914}" dt="2023-01-31T10:01:50.498" v="863" actId="2696"/>
        <pc:sldMkLst>
          <pc:docMk/>
          <pc:sldMk cId="0" sldId="268"/>
        </pc:sldMkLst>
      </pc:sldChg>
      <pc:sldChg chg="del">
        <pc:chgData name="Tr.A ." userId="71594aaa30a32cc1" providerId="LiveId" clId="{A6904030-0580-4620-808A-4FF330B5D914}" dt="2023-01-31T10:01:58.069" v="865" actId="2696"/>
        <pc:sldMkLst>
          <pc:docMk/>
          <pc:sldMk cId="0" sldId="269"/>
        </pc:sldMkLst>
      </pc:sldChg>
      <pc:sldChg chg="del">
        <pc:chgData name="Tr.A ." userId="71594aaa30a32cc1" providerId="LiveId" clId="{A6904030-0580-4620-808A-4FF330B5D914}" dt="2023-01-31T10:01:31.170" v="861" actId="2696"/>
        <pc:sldMkLst>
          <pc:docMk/>
          <pc:sldMk cId="0" sldId="270"/>
        </pc:sldMkLst>
      </pc:sldChg>
      <pc:sldChg chg="del">
        <pc:chgData name="Tr.A ." userId="71594aaa30a32cc1" providerId="LiveId" clId="{A6904030-0580-4620-808A-4FF330B5D914}" dt="2023-01-31T10:01:44.218" v="862" actId="2696"/>
        <pc:sldMkLst>
          <pc:docMk/>
          <pc:sldMk cId="0" sldId="271"/>
        </pc:sldMkLst>
      </pc:sldChg>
      <pc:sldChg chg="del">
        <pc:chgData name="Tr.A ." userId="71594aaa30a32cc1" providerId="LiveId" clId="{A6904030-0580-4620-808A-4FF330B5D914}" dt="2023-01-31T10:01:26.212" v="860" actId="2696"/>
        <pc:sldMkLst>
          <pc:docMk/>
          <pc:sldMk cId="0" sldId="272"/>
        </pc:sldMkLst>
      </pc:sldChg>
      <pc:sldChg chg="del">
        <pc:chgData name="Tr.A ." userId="71594aaa30a32cc1" providerId="LiveId" clId="{A6904030-0580-4620-808A-4FF330B5D914}" dt="2023-01-31T10:01:22.051" v="859" actId="2696"/>
        <pc:sldMkLst>
          <pc:docMk/>
          <pc:sldMk cId="0" sldId="273"/>
        </pc:sldMkLst>
      </pc:sldChg>
      <pc:sldChg chg="del">
        <pc:chgData name="Tr.A ." userId="71594aaa30a32cc1" providerId="LiveId" clId="{A6904030-0580-4620-808A-4FF330B5D914}" dt="2023-01-31T10:01:16.218" v="858" actId="2696"/>
        <pc:sldMkLst>
          <pc:docMk/>
          <pc:sldMk cId="0" sldId="274"/>
        </pc:sldMkLst>
      </pc:sldChg>
      <pc:sldChg chg="addSp delSp modSp mod">
        <pc:chgData name="Tr.A ." userId="71594aaa30a32cc1" providerId="LiveId" clId="{A6904030-0580-4620-808A-4FF330B5D914}" dt="2023-01-31T10:04:45.645" v="888" actId="1076"/>
        <pc:sldMkLst>
          <pc:docMk/>
          <pc:sldMk cId="0" sldId="275"/>
        </pc:sldMkLst>
        <pc:spChg chg="add del mod">
          <ac:chgData name="Tr.A ." userId="71594aaa30a32cc1" providerId="LiveId" clId="{A6904030-0580-4620-808A-4FF330B5D914}" dt="2023-01-31T10:01:05.065" v="856" actId="478"/>
          <ac:spMkLst>
            <pc:docMk/>
            <pc:sldMk cId="0" sldId="275"/>
            <ac:spMk id="3" creationId="{BFDF77D2-006A-8C87-2128-AC7A57BF56B6}"/>
          </ac:spMkLst>
        </pc:spChg>
        <pc:spChg chg="add mod">
          <ac:chgData name="Tr.A ." userId="71594aaa30a32cc1" providerId="LiveId" clId="{A6904030-0580-4620-808A-4FF330B5D914}" dt="2023-01-31T10:03:03.424" v="868" actId="1076"/>
          <ac:spMkLst>
            <pc:docMk/>
            <pc:sldMk cId="0" sldId="275"/>
            <ac:spMk id="4" creationId="{745E4E23-1CCE-3988-3B1B-EC103299DA51}"/>
          </ac:spMkLst>
        </pc:spChg>
        <pc:spChg chg="mod">
          <ac:chgData name="Tr.A ." userId="71594aaa30a32cc1" providerId="LiveId" clId="{A6904030-0580-4620-808A-4FF330B5D914}" dt="2023-01-31T10:04:24.756" v="883" actId="20577"/>
          <ac:spMkLst>
            <pc:docMk/>
            <pc:sldMk cId="0" sldId="275"/>
            <ac:spMk id="816" creationId="{00000000-0000-0000-0000-000000000000}"/>
          </ac:spMkLst>
        </pc:spChg>
        <pc:spChg chg="mod">
          <ac:chgData name="Tr.A ." userId="71594aaa30a32cc1" providerId="LiveId" clId="{A6904030-0580-4620-808A-4FF330B5D914}" dt="2023-01-31T10:03:22.671" v="875" actId="113"/>
          <ac:spMkLst>
            <pc:docMk/>
            <pc:sldMk cId="0" sldId="275"/>
            <ac:spMk id="817" creationId="{00000000-0000-0000-0000-000000000000}"/>
          </ac:spMkLst>
        </pc:spChg>
        <pc:spChg chg="del">
          <ac:chgData name="Tr.A ." userId="71594aaa30a32cc1" providerId="LiveId" clId="{A6904030-0580-4620-808A-4FF330B5D914}" dt="2023-01-31T10:01:10.202" v="857" actId="478"/>
          <ac:spMkLst>
            <pc:docMk/>
            <pc:sldMk cId="0" sldId="275"/>
            <ac:spMk id="818" creationId="{00000000-0000-0000-0000-000000000000}"/>
          </ac:spMkLst>
        </pc:spChg>
        <pc:spChg chg="del">
          <ac:chgData name="Tr.A ." userId="71594aaa30a32cc1" providerId="LiveId" clId="{A6904030-0580-4620-808A-4FF330B5D914}" dt="2023-01-31T10:01:10.202" v="857" actId="478"/>
          <ac:spMkLst>
            <pc:docMk/>
            <pc:sldMk cId="0" sldId="275"/>
            <ac:spMk id="823" creationId="{00000000-0000-0000-0000-000000000000}"/>
          </ac:spMkLst>
        </pc:spChg>
        <pc:spChg chg="del">
          <ac:chgData name="Tr.A ." userId="71594aaa30a32cc1" providerId="LiveId" clId="{A6904030-0580-4620-808A-4FF330B5D914}" dt="2023-01-31T10:01:03.252" v="855" actId="478"/>
          <ac:spMkLst>
            <pc:docMk/>
            <pc:sldMk cId="0" sldId="275"/>
            <ac:spMk id="824" creationId="{00000000-0000-0000-0000-000000000000}"/>
          </ac:spMkLst>
        </pc:spChg>
        <pc:grpChg chg="del">
          <ac:chgData name="Tr.A ." userId="71594aaa30a32cc1" providerId="LiveId" clId="{A6904030-0580-4620-808A-4FF330B5D914}" dt="2023-01-31T10:01:10.202" v="857" actId="478"/>
          <ac:grpSpMkLst>
            <pc:docMk/>
            <pc:sldMk cId="0" sldId="275"/>
            <ac:grpSpMk id="819" creationId="{00000000-0000-0000-0000-000000000000}"/>
          </ac:grpSpMkLst>
        </pc:grpChg>
        <pc:picChg chg="add mod">
          <ac:chgData name="Tr.A ." userId="71594aaa30a32cc1" providerId="LiveId" clId="{A6904030-0580-4620-808A-4FF330B5D914}" dt="2023-01-31T10:04:45.645" v="888" actId="1076"/>
          <ac:picMkLst>
            <pc:docMk/>
            <pc:sldMk cId="0" sldId="275"/>
            <ac:picMk id="5" creationId="{111D7B0D-4453-29C7-33CB-DEEE4D094EE8}"/>
          </ac:picMkLst>
        </pc:picChg>
        <pc:cxnChg chg="add mod">
          <ac:chgData name="Tr.A ." userId="71594aaa30a32cc1" providerId="LiveId" clId="{A6904030-0580-4620-808A-4FF330B5D914}" dt="2023-01-31T10:04:13.115" v="882" actId="1076"/>
          <ac:cxnSpMkLst>
            <pc:docMk/>
            <pc:sldMk cId="0" sldId="275"/>
            <ac:cxnSpMk id="6" creationId="{3C883488-7D31-88DC-6C48-5BA663BE09BE}"/>
          </ac:cxnSpMkLst>
        </pc:cxnChg>
      </pc:sldChg>
      <pc:sldChg chg="del">
        <pc:chgData name="Tr.A ." userId="71594aaa30a32cc1" providerId="LiveId" clId="{A6904030-0580-4620-808A-4FF330B5D914}" dt="2023-01-31T10:00:53.273" v="854" actId="2696"/>
        <pc:sldMkLst>
          <pc:docMk/>
          <pc:sldMk cId="0" sldId="276"/>
        </pc:sldMkLst>
      </pc:sldChg>
      <pc:sldChg chg="modSp del mod">
        <pc:chgData name="Tr.A ." userId="71594aaa30a32cc1" providerId="LiveId" clId="{A6904030-0580-4620-808A-4FF330B5D914}" dt="2023-01-31T10:00:49.768" v="853" actId="2696"/>
        <pc:sldMkLst>
          <pc:docMk/>
          <pc:sldMk cId="0" sldId="277"/>
        </pc:sldMkLst>
        <pc:grpChg chg="mod">
          <ac:chgData name="Tr.A ." userId="71594aaa30a32cc1" providerId="LiveId" clId="{A6904030-0580-4620-808A-4FF330B5D914}" dt="2023-01-31T09:59:53.058" v="845" actId="1076"/>
          <ac:grpSpMkLst>
            <pc:docMk/>
            <pc:sldMk cId="0" sldId="277"/>
            <ac:grpSpMk id="853" creationId="{00000000-0000-0000-0000-000000000000}"/>
          </ac:grpSpMkLst>
        </pc:grpChg>
      </pc:sldChg>
      <pc:sldChg chg="del">
        <pc:chgData name="Tr.A ." userId="71594aaa30a32cc1" providerId="LiveId" clId="{A6904030-0580-4620-808A-4FF330B5D914}" dt="2023-01-31T09:59:46.902" v="844" actId="2696"/>
        <pc:sldMkLst>
          <pc:docMk/>
          <pc:sldMk cId="0" sldId="278"/>
        </pc:sldMkLst>
      </pc:sldChg>
      <pc:sldChg chg="del">
        <pc:chgData name="Tr.A ." userId="71594aaa30a32cc1" providerId="LiveId" clId="{A6904030-0580-4620-808A-4FF330B5D914}" dt="2023-01-31T09:59:41.636" v="843" actId="2696"/>
        <pc:sldMkLst>
          <pc:docMk/>
          <pc:sldMk cId="0" sldId="279"/>
        </pc:sldMkLst>
      </pc:sldChg>
      <pc:sldChg chg="del">
        <pc:chgData name="Tr.A ." userId="71594aaa30a32cc1" providerId="LiveId" clId="{A6904030-0580-4620-808A-4FF330B5D914}" dt="2023-01-31T09:59:32.297" v="842" actId="2696"/>
        <pc:sldMkLst>
          <pc:docMk/>
          <pc:sldMk cId="0" sldId="280"/>
        </pc:sldMkLst>
      </pc:sldChg>
      <pc:sldChg chg="add">
        <pc:chgData name="Tr.A ." userId="71594aaa30a32cc1" providerId="LiveId" clId="{A6904030-0580-4620-808A-4FF330B5D914}" dt="2023-01-31T09:39:14.971" v="662" actId="2890"/>
        <pc:sldMkLst>
          <pc:docMk/>
          <pc:sldMk cId="41870111" sldId="281"/>
        </pc:sldMkLst>
      </pc:sldChg>
      <pc:sldChg chg="addSp delSp modSp add mod ord modAnim">
        <pc:chgData name="Tr.A ." userId="71594aaa30a32cc1" providerId="LiveId" clId="{A6904030-0580-4620-808A-4FF330B5D914}" dt="2023-01-31T10:09:23.903" v="918" actId="1076"/>
        <pc:sldMkLst>
          <pc:docMk/>
          <pc:sldMk cId="3429250633" sldId="282"/>
        </pc:sldMkLst>
        <pc:spChg chg="add del mod">
          <ac:chgData name="Tr.A ." userId="71594aaa30a32cc1" providerId="LiveId" clId="{A6904030-0580-4620-808A-4FF330B5D914}" dt="2023-01-31T09:47:41.342" v="784" actId="478"/>
          <ac:spMkLst>
            <pc:docMk/>
            <pc:sldMk cId="3429250633" sldId="282"/>
            <ac:spMk id="3" creationId="{23CCD1EB-D2E9-1266-FBD2-CD673A077E0B}"/>
          </ac:spMkLst>
        </pc:spChg>
        <pc:spChg chg="mod">
          <ac:chgData name="Tr.A ." userId="71594aaa30a32cc1" providerId="LiveId" clId="{A6904030-0580-4620-808A-4FF330B5D914}" dt="2023-01-31T09:47:51.510" v="786" actId="1076"/>
          <ac:spMkLst>
            <pc:docMk/>
            <pc:sldMk cId="3429250633" sldId="282"/>
            <ac:spMk id="5" creationId="{EF9CC44A-0B9D-E498-7393-6B34164C2103}"/>
          </ac:spMkLst>
        </pc:spChg>
        <pc:spChg chg="add mod">
          <ac:chgData name="Tr.A ." userId="71594aaa30a32cc1" providerId="LiveId" clId="{A6904030-0580-4620-808A-4FF330B5D914}" dt="2023-01-31T10:08:00.366" v="904" actId="404"/>
          <ac:spMkLst>
            <pc:docMk/>
            <pc:sldMk cId="3429250633" sldId="282"/>
            <ac:spMk id="7" creationId="{0CF9C2D0-EA6E-A99B-E123-8DD8FBAB0A81}"/>
          </ac:spMkLst>
        </pc:spChg>
        <pc:spChg chg="add mod">
          <ac:chgData name="Tr.A ." userId="71594aaa30a32cc1" providerId="LiveId" clId="{A6904030-0580-4620-808A-4FF330B5D914}" dt="2023-01-31T10:09:23.903" v="918" actId="1076"/>
          <ac:spMkLst>
            <pc:docMk/>
            <pc:sldMk cId="3429250633" sldId="282"/>
            <ac:spMk id="9" creationId="{5F4465E7-40D4-0DD5-AD60-10B9B251002B}"/>
          </ac:spMkLst>
        </pc:spChg>
        <pc:spChg chg="mod">
          <ac:chgData name="Tr.A ." userId="71594aaa30a32cc1" providerId="LiveId" clId="{A6904030-0580-4620-808A-4FF330B5D914}" dt="2023-01-31T09:48:27.736" v="790" actId="14100"/>
          <ac:spMkLst>
            <pc:docMk/>
            <pc:sldMk cId="3429250633" sldId="282"/>
            <ac:spMk id="399" creationId="{00000000-0000-0000-0000-000000000000}"/>
          </ac:spMkLst>
        </pc:spChg>
        <pc:spChg chg="del">
          <ac:chgData name="Tr.A ." userId="71594aaa30a32cc1" providerId="LiveId" clId="{A6904030-0580-4620-808A-4FF330B5D914}" dt="2023-01-31T09:47:37.373" v="783" actId="478"/>
          <ac:spMkLst>
            <pc:docMk/>
            <pc:sldMk cId="3429250633" sldId="282"/>
            <ac:spMk id="400" creationId="{00000000-0000-0000-0000-000000000000}"/>
          </ac:spMkLst>
        </pc:spChg>
        <pc:picChg chg="mod">
          <ac:chgData name="Tr.A ." userId="71594aaa30a32cc1" providerId="LiveId" clId="{A6904030-0580-4620-808A-4FF330B5D914}" dt="2023-01-31T09:47:22.428" v="781"/>
          <ac:picMkLst>
            <pc:docMk/>
            <pc:sldMk cId="3429250633" sldId="282"/>
            <ac:picMk id="6" creationId="{C8619CDD-1E35-30FE-A4E7-1FD28B251BA3}"/>
          </ac:picMkLst>
        </pc:picChg>
        <pc:picChg chg="add mod">
          <ac:chgData name="Tr.A ." userId="71594aaa30a32cc1" providerId="LiveId" clId="{A6904030-0580-4620-808A-4FF330B5D914}" dt="2023-01-31T09:47:55.888" v="787" actId="1076"/>
          <ac:picMkLst>
            <pc:docMk/>
            <pc:sldMk cId="3429250633" sldId="282"/>
            <ac:picMk id="7170" creationId="{2F73EA64-477F-6E0E-218E-16670327976D}"/>
          </ac:picMkLst>
        </pc:picChg>
        <pc:picChg chg="add mod">
          <ac:chgData name="Tr.A ." userId="71594aaa30a32cc1" providerId="LiveId" clId="{A6904030-0580-4620-808A-4FF330B5D914}" dt="2023-01-31T09:48:03.528" v="788" actId="1076"/>
          <ac:picMkLst>
            <pc:docMk/>
            <pc:sldMk cId="3429250633" sldId="282"/>
            <ac:picMk id="7172" creationId="{1BCF2E74-3A06-CEC6-CBCD-94C70CE9B67E}"/>
          </ac:picMkLst>
        </pc:picChg>
        <pc:picChg chg="add mod">
          <ac:chgData name="Tr.A ." userId="71594aaa30a32cc1" providerId="LiveId" clId="{A6904030-0580-4620-808A-4FF330B5D914}" dt="2023-01-31T09:53:34.092" v="819" actId="14100"/>
          <ac:picMkLst>
            <pc:docMk/>
            <pc:sldMk cId="3429250633" sldId="282"/>
            <ac:picMk id="7174" creationId="{2964BDFF-9DD5-15A2-D06A-1E5B502B2AFA}"/>
          </ac:picMkLst>
        </pc:picChg>
        <pc:picChg chg="add del mod">
          <ac:chgData name="Tr.A ." userId="71594aaa30a32cc1" providerId="LiveId" clId="{A6904030-0580-4620-808A-4FF330B5D914}" dt="2023-01-31T09:57:01.249" v="835" actId="478"/>
          <ac:picMkLst>
            <pc:docMk/>
            <pc:sldMk cId="3429250633" sldId="282"/>
            <ac:picMk id="7176" creationId="{60789432-3532-C082-64AE-88C01212BBD0}"/>
          </ac:picMkLst>
        </pc:picChg>
        <pc:picChg chg="add mod">
          <ac:chgData name="Tr.A ." userId="71594aaa30a32cc1" providerId="LiveId" clId="{A6904030-0580-4620-808A-4FF330B5D914}" dt="2023-01-31T09:58:50.277" v="840" actId="1076"/>
          <ac:picMkLst>
            <pc:docMk/>
            <pc:sldMk cId="3429250633" sldId="282"/>
            <ac:picMk id="7178" creationId="{817A5878-E016-8BC9-5057-0AC317829577}"/>
          </ac:picMkLst>
        </pc:picChg>
      </pc:sldChg>
      <pc:sldChg chg="addSp delSp modSp new mod ord">
        <pc:chgData name="Tr.A ." userId="71594aaa30a32cc1" providerId="LiveId" clId="{A6904030-0580-4620-808A-4FF330B5D914}" dt="2023-01-31T10:18:47.087" v="1000" actId="1076"/>
        <pc:sldMkLst>
          <pc:docMk/>
          <pc:sldMk cId="408048718" sldId="283"/>
        </pc:sldMkLst>
        <pc:spChg chg="del">
          <ac:chgData name="Tr.A ." userId="71594aaa30a32cc1" providerId="LiveId" clId="{A6904030-0580-4620-808A-4FF330B5D914}" dt="2023-01-31T10:12:09.923" v="945" actId="478"/>
          <ac:spMkLst>
            <pc:docMk/>
            <pc:sldMk cId="408048718" sldId="283"/>
            <ac:spMk id="2" creationId="{1B3EBCA4-2C3A-D71D-6050-01361F67D3E5}"/>
          </ac:spMkLst>
        </pc:spChg>
        <pc:spChg chg="del">
          <ac:chgData name="Tr.A ." userId="71594aaa30a32cc1" providerId="LiveId" clId="{A6904030-0580-4620-808A-4FF330B5D914}" dt="2023-01-31T10:12:12.821" v="946" actId="478"/>
          <ac:spMkLst>
            <pc:docMk/>
            <pc:sldMk cId="408048718" sldId="283"/>
            <ac:spMk id="3" creationId="{91F34130-1962-A16B-9B34-AB52159B707D}"/>
          </ac:spMkLst>
        </pc:spChg>
        <pc:picChg chg="add mod">
          <ac:chgData name="Tr.A ." userId="71594aaa30a32cc1" providerId="LiveId" clId="{A6904030-0580-4620-808A-4FF330B5D914}" dt="2023-01-31T10:13:27.282" v="956" actId="14100"/>
          <ac:picMkLst>
            <pc:docMk/>
            <pc:sldMk cId="408048718" sldId="283"/>
            <ac:picMk id="9218" creationId="{775BC559-A756-5BAC-F343-DD38EB942102}"/>
          </ac:picMkLst>
        </pc:picChg>
        <pc:picChg chg="add mod">
          <ac:chgData name="Tr.A ." userId="71594aaa30a32cc1" providerId="LiveId" clId="{A6904030-0580-4620-808A-4FF330B5D914}" dt="2023-01-31T10:15:59.377" v="968" actId="14100"/>
          <ac:picMkLst>
            <pc:docMk/>
            <pc:sldMk cId="408048718" sldId="283"/>
            <ac:picMk id="9220" creationId="{CF23FC22-E7E3-64EE-0A1D-9E79F168B3A7}"/>
          </ac:picMkLst>
        </pc:picChg>
        <pc:picChg chg="add del mod">
          <ac:chgData name="Tr.A ." userId="71594aaa30a32cc1" providerId="LiveId" clId="{A6904030-0580-4620-808A-4FF330B5D914}" dt="2023-01-31T10:18:21.036" v="994" actId="478"/>
          <ac:picMkLst>
            <pc:docMk/>
            <pc:sldMk cId="408048718" sldId="283"/>
            <ac:picMk id="9222" creationId="{80CBA1A2-B4BB-8310-5839-74DF777E4B08}"/>
          </ac:picMkLst>
        </pc:picChg>
        <pc:picChg chg="add mod">
          <ac:chgData name="Tr.A ." userId="71594aaa30a32cc1" providerId="LiveId" clId="{A6904030-0580-4620-808A-4FF330B5D914}" dt="2023-01-31T10:18:47.087" v="1000" actId="1076"/>
          <ac:picMkLst>
            <pc:docMk/>
            <pc:sldMk cId="408048718" sldId="283"/>
            <ac:picMk id="9224" creationId="{028C6954-8D59-2480-79EE-370B420B7C62}"/>
          </ac:picMkLst>
        </pc:picChg>
      </pc:sldChg>
      <pc:sldMasterChg chg="delSldLayout">
        <pc:chgData name="Tr.A ." userId="71594aaa30a32cc1" providerId="LiveId" clId="{A6904030-0580-4620-808A-4FF330B5D914}" dt="2023-01-31T10:02:01.311" v="866" actId="2696"/>
        <pc:sldMasterMkLst>
          <pc:docMk/>
          <pc:sldMasterMk cId="0" sldId="2147483669"/>
        </pc:sldMasterMkLst>
        <pc:sldLayoutChg chg="del">
          <pc:chgData name="Tr.A ." userId="71594aaa30a32cc1" providerId="LiveId" clId="{A6904030-0580-4620-808A-4FF330B5D914}" dt="2023-01-31T09:59:41.636" v="843" actId="2696"/>
          <pc:sldLayoutMkLst>
            <pc:docMk/>
            <pc:sldMasterMk cId="0" sldId="2147483669"/>
            <pc:sldLayoutMk cId="0" sldId="2147483649"/>
          </pc:sldLayoutMkLst>
        </pc:sldLayoutChg>
        <pc:sldLayoutChg chg="del">
          <pc:chgData name="Tr.A ." userId="71594aaa30a32cc1" providerId="LiveId" clId="{A6904030-0580-4620-808A-4FF330B5D914}" dt="2023-01-31T10:02:01.311" v="866" actId="2696"/>
          <pc:sldLayoutMkLst>
            <pc:docMk/>
            <pc:sldMasterMk cId="0" sldId="2147483669"/>
            <pc:sldLayoutMk cId="0" sldId="2147483655"/>
          </pc:sldLayoutMkLst>
        </pc:sldLayoutChg>
        <pc:sldLayoutChg chg="del">
          <pc:chgData name="Tr.A ." userId="71594aaa30a32cc1" providerId="LiveId" clId="{A6904030-0580-4620-808A-4FF330B5D914}" dt="2023-01-31T10:01:50.498" v="863" actId="2696"/>
          <pc:sldLayoutMkLst>
            <pc:docMk/>
            <pc:sldMasterMk cId="0" sldId="2147483669"/>
            <pc:sldLayoutMk cId="0" sldId="2147483658"/>
          </pc:sldLayoutMkLst>
        </pc:sldLayoutChg>
        <pc:sldLayoutChg chg="del">
          <pc:chgData name="Tr.A ." userId="71594aaa30a32cc1" providerId="LiveId" clId="{A6904030-0580-4620-808A-4FF330B5D914}" dt="2023-01-31T10:01:54.522" v="864" actId="2696"/>
          <pc:sldLayoutMkLst>
            <pc:docMk/>
            <pc:sldMasterMk cId="0" sldId="2147483669"/>
            <pc:sldLayoutMk cId="0" sldId="2147483659"/>
          </pc:sldLayoutMkLst>
        </pc:sldLayoutChg>
        <pc:sldLayoutChg chg="del">
          <pc:chgData name="Tr.A ." userId="71594aaa30a32cc1" providerId="LiveId" clId="{A6904030-0580-4620-808A-4FF330B5D914}" dt="2023-01-31T10:00:49.768" v="853" actId="2696"/>
          <pc:sldLayoutMkLst>
            <pc:docMk/>
            <pc:sldMasterMk cId="0" sldId="2147483669"/>
            <pc:sldLayoutMk cId="0" sldId="2147483660"/>
          </pc:sldLayoutMkLst>
        </pc:sldLayoutChg>
        <pc:sldLayoutChg chg="del">
          <pc:chgData name="Tr.A ." userId="71594aaa30a32cc1" providerId="LiveId" clId="{A6904030-0580-4620-808A-4FF330B5D914}" dt="2023-01-31T10:01:58.069" v="865" actId="2696"/>
          <pc:sldLayoutMkLst>
            <pc:docMk/>
            <pc:sldMasterMk cId="0" sldId="2147483669"/>
            <pc:sldLayoutMk cId="0" sldId="2147483663"/>
          </pc:sldLayoutMkLst>
        </pc:sldLayoutChg>
        <pc:sldLayoutChg chg="del">
          <pc:chgData name="Tr.A ." userId="71594aaa30a32cc1" providerId="LiveId" clId="{A6904030-0580-4620-808A-4FF330B5D914}" dt="2023-01-31T10:01:31.170" v="861" actId="2696"/>
          <pc:sldLayoutMkLst>
            <pc:docMk/>
            <pc:sldMasterMk cId="0" sldId="2147483669"/>
            <pc:sldLayoutMk cId="0" sldId="2147483664"/>
          </pc:sldLayoutMkLst>
        </pc:sldLayoutChg>
        <pc:sldLayoutChg chg="del">
          <pc:chgData name="Tr.A ." userId="71594aaa30a32cc1" providerId="LiveId" clId="{A6904030-0580-4620-808A-4FF330B5D914}" dt="2023-01-31T10:01:44.218" v="862" actId="2696"/>
          <pc:sldLayoutMkLst>
            <pc:docMk/>
            <pc:sldMasterMk cId="0" sldId="2147483669"/>
            <pc:sldLayoutMk cId="0" sldId="2147483665"/>
          </pc:sldLayoutMkLst>
        </pc:sldLayoutChg>
        <pc:sldLayoutChg chg="del">
          <pc:chgData name="Tr.A ." userId="71594aaa30a32cc1" providerId="LiveId" clId="{A6904030-0580-4620-808A-4FF330B5D914}" dt="2023-01-31T10:01:26.212" v="860" actId="2696"/>
          <pc:sldLayoutMkLst>
            <pc:docMk/>
            <pc:sldMasterMk cId="0" sldId="2147483669"/>
            <pc:sldLayoutMk cId="0" sldId="2147483666"/>
          </pc:sldLayoutMkLst>
        </pc:sldLayoutChg>
        <pc:sldLayoutChg chg="del">
          <pc:chgData name="Tr.A ." userId="71594aaa30a32cc1" providerId="LiveId" clId="{A6904030-0580-4620-808A-4FF330B5D914}" dt="2023-01-31T09:59:32.297" v="842" actId="2696"/>
          <pc:sldLayoutMkLst>
            <pc:docMk/>
            <pc:sldMasterMk cId="0" sldId="2147483669"/>
            <pc:sldLayoutMk cId="0" sldId="214748366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5847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a073618e6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a073618e6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a073618e6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a073618e6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639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 rot="-1708109">
            <a:off x="2723595" y="1007799"/>
            <a:ext cx="1922693" cy="1922693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200174" y="1883149"/>
            <a:ext cx="5263500" cy="3598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t="3642"/>
          <a:stretch/>
        </p:blipFill>
        <p:spPr>
          <a:xfrm rot="5400000">
            <a:off x="2037119" y="1255541"/>
            <a:ext cx="3568212" cy="489381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/>
          <p:nvPr/>
        </p:nvSpPr>
        <p:spPr>
          <a:xfrm>
            <a:off x="7552575" y="3409950"/>
            <a:ext cx="2086500" cy="2152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rot="309339">
            <a:off x="8297181" y="452753"/>
            <a:ext cx="2086542" cy="252934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150778">
            <a:off x="9157877" y="-41777"/>
            <a:ext cx="619052" cy="7738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1608662" y="2294835"/>
            <a:ext cx="4691400" cy="268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70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70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70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70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70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70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70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7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608650" y="4763450"/>
            <a:ext cx="4691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2100"/>
              </a:spcBef>
              <a:spcAft>
                <a:spcPts val="210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9" name="Google Shape;19;p2" descr="A close up of a plant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04685" y="1262256"/>
            <a:ext cx="3258130" cy="5595743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50778" flipH="1">
            <a:off x="8221427" y="2846148"/>
            <a:ext cx="619052" cy="7738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173494">
            <a:off x="1311848" y="1393912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173494">
            <a:off x="4983074" y="1376755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3" name="Google Shape;23;p2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CUSTOM_12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 rot="-208">
            <a:off x="494275" y="449075"/>
            <a:ext cx="9903600" cy="5502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258908">
            <a:off x="1536223" y="13275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18" name="Google Shape;218;p16"/>
          <p:cNvSpPr txBox="1">
            <a:spLocks noGrp="1"/>
          </p:cNvSpPr>
          <p:nvPr>
            <p:ph type="subTitle" idx="1"/>
          </p:nvPr>
        </p:nvSpPr>
        <p:spPr>
          <a:xfrm>
            <a:off x="720400" y="2163600"/>
            <a:ext cx="2760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2"/>
          </p:nvPr>
        </p:nvSpPr>
        <p:spPr>
          <a:xfrm>
            <a:off x="720400" y="4020325"/>
            <a:ext cx="2760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20" name="Google Shape;220;p16"/>
          <p:cNvSpPr txBox="1">
            <a:spLocks noGrp="1"/>
          </p:cNvSpPr>
          <p:nvPr>
            <p:ph type="subTitle" idx="3"/>
          </p:nvPr>
        </p:nvSpPr>
        <p:spPr>
          <a:xfrm>
            <a:off x="7228110" y="2172980"/>
            <a:ext cx="2760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21" name="Google Shape;221;p16"/>
          <p:cNvSpPr txBox="1">
            <a:spLocks noGrp="1"/>
          </p:cNvSpPr>
          <p:nvPr>
            <p:ph type="subTitle" idx="4"/>
          </p:nvPr>
        </p:nvSpPr>
        <p:spPr>
          <a:xfrm>
            <a:off x="3991832" y="2180950"/>
            <a:ext cx="2760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subTitle" idx="5"/>
          </p:nvPr>
        </p:nvSpPr>
        <p:spPr>
          <a:xfrm>
            <a:off x="3991832" y="4020325"/>
            <a:ext cx="2760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23" name="Google Shape;223;p16"/>
          <p:cNvSpPr txBox="1">
            <a:spLocks noGrp="1"/>
          </p:cNvSpPr>
          <p:nvPr>
            <p:ph type="subTitle" idx="6"/>
          </p:nvPr>
        </p:nvSpPr>
        <p:spPr>
          <a:xfrm>
            <a:off x="7228110" y="4001780"/>
            <a:ext cx="2760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24" name="Google Shape;224;p16"/>
          <p:cNvSpPr txBox="1">
            <a:spLocks noGrp="1"/>
          </p:cNvSpPr>
          <p:nvPr>
            <p:ph type="title"/>
          </p:nvPr>
        </p:nvSpPr>
        <p:spPr>
          <a:xfrm>
            <a:off x="720400" y="898175"/>
            <a:ext cx="9268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25" name="Google Shape;225;p16"/>
          <p:cNvSpPr txBox="1">
            <a:spLocks noGrp="1"/>
          </p:cNvSpPr>
          <p:nvPr>
            <p:ph type="body" idx="7"/>
          </p:nvPr>
        </p:nvSpPr>
        <p:spPr>
          <a:xfrm>
            <a:off x="3991832" y="2589800"/>
            <a:ext cx="27609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26" name="Google Shape;226;p16"/>
          <p:cNvSpPr txBox="1">
            <a:spLocks noGrp="1"/>
          </p:cNvSpPr>
          <p:nvPr>
            <p:ph type="body" idx="8"/>
          </p:nvPr>
        </p:nvSpPr>
        <p:spPr>
          <a:xfrm>
            <a:off x="7228110" y="4418600"/>
            <a:ext cx="27609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27" name="Google Shape;227;p16"/>
          <p:cNvSpPr txBox="1">
            <a:spLocks noGrp="1"/>
          </p:cNvSpPr>
          <p:nvPr>
            <p:ph type="body" idx="9"/>
          </p:nvPr>
        </p:nvSpPr>
        <p:spPr>
          <a:xfrm>
            <a:off x="3991832" y="4418600"/>
            <a:ext cx="27609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28" name="Google Shape;228;p16"/>
          <p:cNvSpPr txBox="1">
            <a:spLocks noGrp="1"/>
          </p:cNvSpPr>
          <p:nvPr>
            <p:ph type="body" idx="13"/>
          </p:nvPr>
        </p:nvSpPr>
        <p:spPr>
          <a:xfrm>
            <a:off x="720400" y="2589800"/>
            <a:ext cx="27609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29" name="Google Shape;229;p16"/>
          <p:cNvSpPr txBox="1">
            <a:spLocks noGrp="1"/>
          </p:cNvSpPr>
          <p:nvPr>
            <p:ph type="body" idx="14"/>
          </p:nvPr>
        </p:nvSpPr>
        <p:spPr>
          <a:xfrm>
            <a:off x="7228110" y="2589800"/>
            <a:ext cx="27609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0" name="Google Shape;230;p16"/>
          <p:cNvSpPr txBox="1">
            <a:spLocks noGrp="1"/>
          </p:cNvSpPr>
          <p:nvPr>
            <p:ph type="body" idx="15"/>
          </p:nvPr>
        </p:nvSpPr>
        <p:spPr>
          <a:xfrm>
            <a:off x="720400" y="4418600"/>
            <a:ext cx="27609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pic>
        <p:nvPicPr>
          <p:cNvPr id="231" name="Google Shape;23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258908">
            <a:off x="9120973" y="13275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2" name="Google Shape;232;p16" descr="A close up of a plan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24676"/>
          <a:stretch/>
        </p:blipFill>
        <p:spPr>
          <a:xfrm flipH="1">
            <a:off x="9737827" y="1262250"/>
            <a:ext cx="2454175" cy="5595749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33" name="Google Shape;233;p16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21"/>
          <p:cNvGrpSpPr/>
          <p:nvPr/>
        </p:nvGrpSpPr>
        <p:grpSpPr>
          <a:xfrm rot="-378703">
            <a:off x="6028150" y="1715108"/>
            <a:ext cx="3984509" cy="4643273"/>
            <a:chOff x="5910362" y="1479206"/>
            <a:chExt cx="2358900" cy="2748900"/>
          </a:xfrm>
        </p:grpSpPr>
        <p:sp>
          <p:nvSpPr>
            <p:cNvPr id="312" name="Google Shape;312;p21"/>
            <p:cNvSpPr/>
            <p:nvPr/>
          </p:nvSpPr>
          <p:spPr>
            <a:xfrm rot="389364">
              <a:off x="6046628" y="1589001"/>
              <a:ext cx="2086368" cy="25293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21"/>
            <p:cNvSpPr/>
            <p:nvPr/>
          </p:nvSpPr>
          <p:spPr>
            <a:xfrm rot="389358">
              <a:off x="6218941" y="1739762"/>
              <a:ext cx="1807682" cy="165034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4" name="Google Shape;314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610013">
            <a:off x="7566090" y="1458273"/>
            <a:ext cx="619050" cy="7738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15" name="Google Shape;315;p21"/>
          <p:cNvSpPr txBox="1">
            <a:spLocks noGrp="1"/>
          </p:cNvSpPr>
          <p:nvPr>
            <p:ph type="subTitle" idx="1"/>
          </p:nvPr>
        </p:nvSpPr>
        <p:spPr>
          <a:xfrm>
            <a:off x="6562975" y="2516825"/>
            <a:ext cx="2915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16" name="Google Shape;316;p21"/>
          <p:cNvSpPr txBox="1">
            <a:spLocks noGrp="1"/>
          </p:cNvSpPr>
          <p:nvPr>
            <p:ph type="body" idx="2"/>
          </p:nvPr>
        </p:nvSpPr>
        <p:spPr>
          <a:xfrm>
            <a:off x="6563001" y="3381625"/>
            <a:ext cx="29154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317" name="Google Shape;317;p21"/>
          <p:cNvGrpSpPr/>
          <p:nvPr/>
        </p:nvGrpSpPr>
        <p:grpSpPr>
          <a:xfrm>
            <a:off x="2936727" y="1872117"/>
            <a:ext cx="3451247" cy="3451247"/>
            <a:chOff x="3023938" y="2150875"/>
            <a:chExt cx="1922700" cy="1922700"/>
          </a:xfrm>
        </p:grpSpPr>
        <p:sp>
          <p:nvSpPr>
            <p:cNvPr id="318" name="Google Shape;318;p21"/>
            <p:cNvSpPr/>
            <p:nvPr/>
          </p:nvSpPr>
          <p:spPr>
            <a:xfrm>
              <a:off x="3023938" y="2150875"/>
              <a:ext cx="1922700" cy="1922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9" name="Google Shape;319;p21" descr="A picture containing drawing&#10;&#10;Description automatically generated"/>
            <p:cNvPicPr preferRelativeResize="0"/>
            <p:nvPr/>
          </p:nvPicPr>
          <p:blipFill rotWithShape="1">
            <a:blip r:embed="rId3">
              <a:alphaModFix amt="14000"/>
            </a:blip>
            <a:srcRect r="41138" b="58781"/>
            <a:stretch/>
          </p:blipFill>
          <p:spPr>
            <a:xfrm>
              <a:off x="3114088" y="2264125"/>
              <a:ext cx="1742400" cy="16962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320" name="Google Shape;320;p21"/>
          <p:cNvSpPr txBox="1">
            <a:spLocks noGrp="1"/>
          </p:cNvSpPr>
          <p:nvPr>
            <p:ph type="title"/>
          </p:nvPr>
        </p:nvSpPr>
        <p:spPr>
          <a:xfrm>
            <a:off x="3089450" y="3381625"/>
            <a:ext cx="31458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pic>
        <p:nvPicPr>
          <p:cNvPr id="321" name="Google Shape;321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272477">
            <a:off x="4295490" y="1382072"/>
            <a:ext cx="619050" cy="7738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2" name="Google Shape;322;p21" descr="A close up of a plant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26660" y="1245431"/>
            <a:ext cx="3258130" cy="5595743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23" name="Google Shape;323;p21"/>
          <p:cNvSpPr/>
          <p:nvPr/>
        </p:nvSpPr>
        <p:spPr>
          <a:xfrm rot="5400000">
            <a:off x="7232650" y="3183550"/>
            <a:ext cx="5799900" cy="483900"/>
          </a:xfrm>
          <a:prstGeom prst="homePlate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43000">
                <a:schemeClr val="accent4"/>
              </a:gs>
              <a:gs pos="70000">
                <a:schemeClr val="accent4"/>
              </a:gs>
              <a:gs pos="83000">
                <a:srgbClr val="F5FBFB"/>
              </a:gs>
              <a:gs pos="94000">
                <a:schemeClr val="accent4"/>
              </a:gs>
              <a:gs pos="100000">
                <a:schemeClr val="accent4"/>
              </a:gs>
            </a:gsLst>
            <a:lin ang="10800025" scaled="0"/>
          </a:gradFill>
          <a:ln>
            <a:noFill/>
          </a:ln>
          <a:effectLst>
            <a:outerShdw blurRad="128588" dist="28575" dir="2700000" algn="t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258908">
            <a:off x="9843561" y="8975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25" name="Google Shape;325;p2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2430601" y="1213835"/>
            <a:ext cx="2122295" cy="2122295"/>
            <a:chOff x="5662013" y="3836240"/>
            <a:chExt cx="1962000" cy="1962000"/>
          </a:xfrm>
        </p:grpSpPr>
        <p:sp>
          <p:nvSpPr>
            <p:cNvPr id="30" name="Google Shape;30;p4"/>
            <p:cNvSpPr/>
            <p:nvPr/>
          </p:nvSpPr>
          <p:spPr>
            <a:xfrm>
              <a:off x="5662013" y="3836240"/>
              <a:ext cx="1962000" cy="19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85738" dist="161925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" name="Google Shape;31;p4" descr="A picture containing drawing&#10;&#10;Description automatically generated"/>
            <p:cNvPicPr preferRelativeResize="0"/>
            <p:nvPr/>
          </p:nvPicPr>
          <p:blipFill rotWithShape="1">
            <a:blip r:embed="rId2">
              <a:alphaModFix amt="14000"/>
            </a:blip>
            <a:srcRect r="41138" b="58781"/>
            <a:stretch/>
          </p:blipFill>
          <p:spPr>
            <a:xfrm>
              <a:off x="5743778" y="3945244"/>
              <a:ext cx="1779300" cy="1731900"/>
            </a:xfrm>
            <a:prstGeom prst="ellipse">
              <a:avLst/>
            </a:prstGeom>
            <a:noFill/>
            <a:ln>
              <a:noFill/>
            </a:ln>
            <a:effectLst>
              <a:outerShdw blurRad="185738" dist="161925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32" name="Google Shape;32;p4"/>
          <p:cNvSpPr/>
          <p:nvPr/>
        </p:nvSpPr>
        <p:spPr>
          <a:xfrm>
            <a:off x="3023938" y="2150875"/>
            <a:ext cx="1922700" cy="19227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4"/>
          <p:cNvSpPr/>
          <p:nvPr/>
        </p:nvSpPr>
        <p:spPr>
          <a:xfrm>
            <a:off x="5047225" y="1846550"/>
            <a:ext cx="5713500" cy="3878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5313524" y="2150875"/>
            <a:ext cx="5073600" cy="1257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Aldrich"/>
              <a:buNone/>
              <a:defRPr sz="65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5313500" y="3483720"/>
            <a:ext cx="5073600" cy="2122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r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r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r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r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r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r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r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r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36" name="Google Shape;3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173494">
            <a:off x="7743773" y="1393912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7" name="Google Shape;37;p4" descr="A close up of a plant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l="54504"/>
          <a:stretch/>
        </p:blipFill>
        <p:spPr>
          <a:xfrm flipH="1">
            <a:off x="10709681" y="1262250"/>
            <a:ext cx="1482325" cy="5595749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8" name="Google Shape;38;p4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r="41138" b="58781"/>
          <a:stretch/>
        </p:blipFill>
        <p:spPr>
          <a:xfrm>
            <a:off x="3066125" y="2276675"/>
            <a:ext cx="1742400" cy="1696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9" name="Google Shape;39;p4"/>
          <p:cNvSpPr/>
          <p:nvPr/>
        </p:nvSpPr>
        <p:spPr>
          <a:xfrm rot="-240304">
            <a:off x="673151" y="1812675"/>
            <a:ext cx="2873517" cy="348308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" name="Google Shape;4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173494">
            <a:off x="1311848" y="1393912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1" name="Google Shape;41;p4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 rot="-254">
            <a:off x="509800" y="2145818"/>
            <a:ext cx="8127900" cy="4462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5"/>
          <p:cNvSpPr/>
          <p:nvPr/>
        </p:nvSpPr>
        <p:spPr>
          <a:xfrm>
            <a:off x="525550" y="379050"/>
            <a:ext cx="9249900" cy="1467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5"/>
          <p:cNvSpPr txBox="1">
            <a:spLocks noGrp="1"/>
          </p:cNvSpPr>
          <p:nvPr>
            <p:ph type="title"/>
          </p:nvPr>
        </p:nvSpPr>
        <p:spPr>
          <a:xfrm>
            <a:off x="720400" y="669575"/>
            <a:ext cx="7920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body" idx="1"/>
          </p:nvPr>
        </p:nvSpPr>
        <p:spPr>
          <a:xfrm>
            <a:off x="796600" y="30701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body" idx="2"/>
          </p:nvPr>
        </p:nvSpPr>
        <p:spPr>
          <a:xfrm>
            <a:off x="4754525" y="30701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body" idx="3"/>
          </p:nvPr>
        </p:nvSpPr>
        <p:spPr>
          <a:xfrm>
            <a:off x="796600" y="51112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body" idx="4"/>
          </p:nvPr>
        </p:nvSpPr>
        <p:spPr>
          <a:xfrm>
            <a:off x="4754525" y="51112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title" idx="5"/>
          </p:nvPr>
        </p:nvSpPr>
        <p:spPr>
          <a:xfrm>
            <a:off x="796600" y="23744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title" idx="6"/>
          </p:nvPr>
        </p:nvSpPr>
        <p:spPr>
          <a:xfrm>
            <a:off x="4754525" y="23744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title" idx="7"/>
          </p:nvPr>
        </p:nvSpPr>
        <p:spPr>
          <a:xfrm>
            <a:off x="796600" y="44154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title" idx="8"/>
          </p:nvPr>
        </p:nvSpPr>
        <p:spPr>
          <a:xfrm>
            <a:off x="4754525" y="44154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pic>
        <p:nvPicPr>
          <p:cNvPr id="54" name="Google Shape;5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173494" flipH="1">
            <a:off x="1641348" y="-54638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5" name="Google Shape;5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654590">
            <a:off x="99224" y="3704112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6" name="Google Shape;56;p5"/>
          <p:cNvSpPr/>
          <p:nvPr/>
        </p:nvSpPr>
        <p:spPr>
          <a:xfrm rot="-5400000">
            <a:off x="7725365" y="3126485"/>
            <a:ext cx="5611150" cy="466329"/>
          </a:xfrm>
          <a:custGeom>
            <a:avLst/>
            <a:gdLst/>
            <a:ahLst/>
            <a:cxnLst/>
            <a:rect l="l" t="t" r="r" b="b"/>
            <a:pathLst>
              <a:path w="1164139" h="497418" extrusionOk="0">
                <a:moveTo>
                  <a:pt x="1164139" y="0"/>
                </a:moveTo>
                <a:lnTo>
                  <a:pt x="1164139" y="497418"/>
                </a:lnTo>
                <a:lnTo>
                  <a:pt x="0" y="497418"/>
                </a:lnTo>
                <a:lnTo>
                  <a:pt x="104463" y="24870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43000">
                <a:schemeClr val="accent2"/>
              </a:gs>
              <a:gs pos="70000">
                <a:schemeClr val="accent2"/>
              </a:gs>
              <a:gs pos="83000">
                <a:srgbClr val="F5FBFB"/>
              </a:gs>
              <a:gs pos="94000">
                <a:schemeClr val="accent2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128588" dist="28575" dir="2700000" algn="t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7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258908">
            <a:off x="10236336" y="41000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8" name="Google Shape;58;p5" descr="A close up of a plan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4685" y="1262256"/>
            <a:ext cx="3258130" cy="5595743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9" name="Google Shape;59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173494" flipH="1">
            <a:off x="7724998" y="-54638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0" name="Google Shape;60;p5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"/>
          <p:cNvSpPr/>
          <p:nvPr/>
        </p:nvSpPr>
        <p:spPr>
          <a:xfrm>
            <a:off x="4386975" y="1756775"/>
            <a:ext cx="6249000" cy="3887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34267" y="965000"/>
            <a:ext cx="3653700" cy="467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0"/>
              <a:buNone/>
              <a:defRPr sz="150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0"/>
              <a:buNone/>
              <a:defRPr sz="150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0"/>
              <a:buNone/>
              <a:defRPr sz="150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0"/>
              <a:buNone/>
              <a:defRPr sz="150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0"/>
              <a:buNone/>
              <a:defRPr sz="150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0"/>
              <a:buNone/>
              <a:defRPr sz="150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0"/>
              <a:buNone/>
              <a:defRPr sz="150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0"/>
              <a:buNone/>
              <a:defRPr sz="150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0"/>
              <a:buNone/>
              <a:defRPr sz="15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4463175" y="3041825"/>
            <a:ext cx="6066000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title" idx="2"/>
          </p:nvPr>
        </p:nvSpPr>
        <p:spPr>
          <a:xfrm>
            <a:off x="4463175" y="2117375"/>
            <a:ext cx="6066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66" name="Google Shape;66;p6"/>
          <p:cNvGrpSpPr/>
          <p:nvPr/>
        </p:nvGrpSpPr>
        <p:grpSpPr>
          <a:xfrm>
            <a:off x="671847" y="1629945"/>
            <a:ext cx="3653707" cy="3653707"/>
            <a:chOff x="3023938" y="2150875"/>
            <a:chExt cx="1922700" cy="1922700"/>
          </a:xfrm>
        </p:grpSpPr>
        <p:sp>
          <p:nvSpPr>
            <p:cNvPr id="67" name="Google Shape;67;p6"/>
            <p:cNvSpPr/>
            <p:nvPr/>
          </p:nvSpPr>
          <p:spPr>
            <a:xfrm>
              <a:off x="3023938" y="2150875"/>
              <a:ext cx="1922700" cy="1922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8" name="Google Shape;68;p6" descr="A picture containing drawing&#10;&#10;Description automatically generated"/>
            <p:cNvPicPr preferRelativeResize="0"/>
            <p:nvPr/>
          </p:nvPicPr>
          <p:blipFill rotWithShape="1">
            <a:blip r:embed="rId2">
              <a:alphaModFix amt="14000"/>
            </a:blip>
            <a:srcRect r="41138" b="58781"/>
            <a:stretch/>
          </p:blipFill>
          <p:spPr>
            <a:xfrm>
              <a:off x="3114088" y="2264125"/>
              <a:ext cx="1742400" cy="16962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69" name="Google Shape;6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943995" flipH="1">
            <a:off x="3124149" y="1304125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0" name="Google Shape;7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173494">
            <a:off x="7693123" y="1304124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1" name="Google Shape;71;p6" descr="A close up of a plant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04685" y="1262256"/>
            <a:ext cx="3258130" cy="5595743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72" name="Google Shape;72;p6"/>
          <p:cNvSpPr/>
          <p:nvPr/>
        </p:nvSpPr>
        <p:spPr>
          <a:xfrm rot="5400000">
            <a:off x="-1922875" y="3125475"/>
            <a:ext cx="5799900" cy="498900"/>
          </a:xfrm>
          <a:prstGeom prst="homePlate">
            <a:avLst>
              <a:gd name="adj" fmla="val 50000"/>
            </a:avLst>
          </a:prstGeom>
          <a:gradFill>
            <a:gsLst>
              <a:gs pos="0">
                <a:schemeClr val="accent6"/>
              </a:gs>
              <a:gs pos="43000">
                <a:schemeClr val="accent6"/>
              </a:gs>
              <a:gs pos="70000">
                <a:schemeClr val="accent6"/>
              </a:gs>
              <a:gs pos="83000">
                <a:srgbClr val="F5FBFB"/>
              </a:gs>
              <a:gs pos="94000">
                <a:schemeClr val="accent6"/>
              </a:gs>
              <a:gs pos="100000">
                <a:schemeClr val="accent6"/>
              </a:gs>
            </a:gsLst>
            <a:lin ang="10800025" scaled="0"/>
          </a:gradFill>
          <a:ln>
            <a:noFill/>
          </a:ln>
          <a:effectLst>
            <a:outerShdw blurRad="128588" dist="28575" dir="2700000" algn="t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" name="Google Shape;7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258908">
            <a:off x="680436" y="-41600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4" name="Google Shape;74;p6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"/>
          <p:cNvSpPr/>
          <p:nvPr/>
        </p:nvSpPr>
        <p:spPr>
          <a:xfrm rot="-215">
            <a:off x="1559150" y="505025"/>
            <a:ext cx="4797600" cy="5502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7"/>
          <p:cNvSpPr/>
          <p:nvPr/>
        </p:nvSpPr>
        <p:spPr>
          <a:xfrm rot="-215">
            <a:off x="6515049" y="505025"/>
            <a:ext cx="4797600" cy="55026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7"/>
          <p:cNvSpPr txBox="1">
            <a:spLocks noGrp="1"/>
          </p:cNvSpPr>
          <p:nvPr>
            <p:ph type="subTitle" idx="1"/>
          </p:nvPr>
        </p:nvSpPr>
        <p:spPr>
          <a:xfrm>
            <a:off x="1816860" y="1813775"/>
            <a:ext cx="4260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subTitle" idx="2"/>
          </p:nvPr>
        </p:nvSpPr>
        <p:spPr>
          <a:xfrm>
            <a:off x="6798583" y="1813775"/>
            <a:ext cx="42606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title"/>
          </p:nvPr>
        </p:nvSpPr>
        <p:spPr>
          <a:xfrm>
            <a:off x="1888950" y="836300"/>
            <a:ext cx="4260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3"/>
          </p:nvPr>
        </p:nvSpPr>
        <p:spPr>
          <a:xfrm>
            <a:off x="1816850" y="2749187"/>
            <a:ext cx="4260600" cy="269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body" idx="4"/>
          </p:nvPr>
        </p:nvSpPr>
        <p:spPr>
          <a:xfrm>
            <a:off x="6798575" y="2739050"/>
            <a:ext cx="4260900" cy="269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83" name="Google Shape;83;p7" descr="A close up of a plant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 l="44806"/>
          <a:stretch/>
        </p:blipFill>
        <p:spPr>
          <a:xfrm>
            <a:off x="1" y="1262250"/>
            <a:ext cx="1798250" cy="5595749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84" name="Google Shape;8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173494">
            <a:off x="3709873" y="5099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5" name="Google Shape;8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173494">
            <a:off x="8619498" y="5099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6" name="Google Shape;86;p7"/>
          <p:cNvSpPr txBox="1"/>
          <p:nvPr/>
        </p:nvSpPr>
        <p:spPr>
          <a:xfrm rot="-5400000" flipH="1">
            <a:off x="11215350" y="58719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8663856" y="3415723"/>
            <a:ext cx="2086500" cy="2529300"/>
            <a:chOff x="6046706" y="1588973"/>
            <a:chExt cx="2086500" cy="2529300"/>
          </a:xfrm>
        </p:grpSpPr>
        <p:sp>
          <p:nvSpPr>
            <p:cNvPr id="89" name="Google Shape;89;p8"/>
            <p:cNvSpPr/>
            <p:nvPr/>
          </p:nvSpPr>
          <p:spPr>
            <a:xfrm>
              <a:off x="6046706" y="1588973"/>
              <a:ext cx="2086500" cy="252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6186039" y="1737865"/>
              <a:ext cx="1807800" cy="1650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1" name="Google Shape;91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258908">
            <a:off x="9473398" y="2938588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92" name="Google Shape;92;p8"/>
          <p:cNvGrpSpPr/>
          <p:nvPr/>
        </p:nvGrpSpPr>
        <p:grpSpPr>
          <a:xfrm>
            <a:off x="8527512" y="368531"/>
            <a:ext cx="2358900" cy="2748900"/>
            <a:chOff x="5910362" y="1479206"/>
            <a:chExt cx="2358900" cy="2748900"/>
          </a:xfrm>
        </p:grpSpPr>
        <p:sp>
          <p:nvSpPr>
            <p:cNvPr id="93" name="Google Shape;93;p8"/>
            <p:cNvSpPr/>
            <p:nvPr/>
          </p:nvSpPr>
          <p:spPr>
            <a:xfrm rot="389364">
              <a:off x="6046628" y="1589001"/>
              <a:ext cx="2086368" cy="25293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8"/>
            <p:cNvSpPr/>
            <p:nvPr/>
          </p:nvSpPr>
          <p:spPr>
            <a:xfrm rot="389358">
              <a:off x="6218941" y="1739762"/>
              <a:ext cx="1807682" cy="16503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" name="Google Shape;95;p8"/>
          <p:cNvSpPr/>
          <p:nvPr/>
        </p:nvSpPr>
        <p:spPr>
          <a:xfrm>
            <a:off x="474300" y="523800"/>
            <a:ext cx="7515000" cy="513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8"/>
          <p:cNvPicPr preferRelativeResize="0"/>
          <p:nvPr/>
        </p:nvPicPr>
        <p:blipFill rotWithShape="1">
          <a:blip r:embed="rId3">
            <a:alphaModFix/>
          </a:blip>
          <a:srcRect t="4269" b="1069"/>
          <a:stretch/>
        </p:blipFill>
        <p:spPr>
          <a:xfrm rot="5400000">
            <a:off x="1684147" y="-353958"/>
            <a:ext cx="5096520" cy="6863846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8"/>
          <p:cNvSpPr txBox="1">
            <a:spLocks noGrp="1"/>
          </p:cNvSpPr>
          <p:nvPr>
            <p:ph type="subTitle" idx="1"/>
          </p:nvPr>
        </p:nvSpPr>
        <p:spPr>
          <a:xfrm>
            <a:off x="762892" y="2024175"/>
            <a:ext cx="6266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98" name="Google Shape;98;p8"/>
          <p:cNvSpPr txBox="1">
            <a:spLocks noGrp="1"/>
          </p:cNvSpPr>
          <p:nvPr>
            <p:ph type="title"/>
          </p:nvPr>
        </p:nvSpPr>
        <p:spPr>
          <a:xfrm>
            <a:off x="720400" y="974375"/>
            <a:ext cx="6266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9" name="Google Shape;99;p8"/>
          <p:cNvSpPr txBox="1">
            <a:spLocks noGrp="1"/>
          </p:cNvSpPr>
          <p:nvPr>
            <p:ph type="body" idx="2"/>
          </p:nvPr>
        </p:nvSpPr>
        <p:spPr>
          <a:xfrm>
            <a:off x="762900" y="2684350"/>
            <a:ext cx="6266700" cy="277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pic>
        <p:nvPicPr>
          <p:cNvPr id="100" name="Google Shape;10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258908">
            <a:off x="880911" y="8975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1" name="Google Shape;101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258908">
            <a:off x="9473398" y="8975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" name="Google Shape;102;p8" descr="A close up of a plant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l="24676"/>
          <a:stretch/>
        </p:blipFill>
        <p:spPr>
          <a:xfrm flipH="1">
            <a:off x="9737827" y="1262250"/>
            <a:ext cx="2454175" cy="5595749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03" name="Google Shape;103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258908">
            <a:off x="6708286" y="8975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4" name="Google Shape;104;p8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CUSTOM_7">
    <p:bg>
      <p:bgPr>
        <a:solidFill>
          <a:schemeClr val="accent3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10"/>
          <p:cNvGrpSpPr/>
          <p:nvPr/>
        </p:nvGrpSpPr>
        <p:grpSpPr>
          <a:xfrm>
            <a:off x="854406" y="1807748"/>
            <a:ext cx="2086500" cy="2529300"/>
            <a:chOff x="6046706" y="1588973"/>
            <a:chExt cx="2086500" cy="2529300"/>
          </a:xfrm>
        </p:grpSpPr>
        <p:sp>
          <p:nvSpPr>
            <p:cNvPr id="117" name="Google Shape;117;p10"/>
            <p:cNvSpPr/>
            <p:nvPr/>
          </p:nvSpPr>
          <p:spPr>
            <a:xfrm>
              <a:off x="6046706" y="1588973"/>
              <a:ext cx="2086500" cy="252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0"/>
            <p:cNvSpPr/>
            <p:nvPr/>
          </p:nvSpPr>
          <p:spPr>
            <a:xfrm>
              <a:off x="6186039" y="1737865"/>
              <a:ext cx="1807800" cy="165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9" name="Google Shape;11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258908">
            <a:off x="1663948" y="1330613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0" name="Google Shape;120;p10"/>
          <p:cNvSpPr/>
          <p:nvPr/>
        </p:nvSpPr>
        <p:spPr>
          <a:xfrm>
            <a:off x="3427625" y="460225"/>
            <a:ext cx="7515000" cy="513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10"/>
          <p:cNvPicPr preferRelativeResize="0"/>
          <p:nvPr/>
        </p:nvPicPr>
        <p:blipFill rotWithShape="1">
          <a:blip r:embed="rId3">
            <a:alphaModFix/>
          </a:blip>
          <a:srcRect t="4269" b="1069"/>
          <a:stretch/>
        </p:blipFill>
        <p:spPr>
          <a:xfrm rot="5400000">
            <a:off x="4637472" y="-417533"/>
            <a:ext cx="5096520" cy="686384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0"/>
          <p:cNvSpPr txBox="1">
            <a:spLocks noGrp="1"/>
          </p:cNvSpPr>
          <p:nvPr>
            <p:ph type="title"/>
          </p:nvPr>
        </p:nvSpPr>
        <p:spPr>
          <a:xfrm>
            <a:off x="3753800" y="544275"/>
            <a:ext cx="68637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3" name="Google Shape;123;p10"/>
          <p:cNvSpPr txBox="1">
            <a:spLocks noGrp="1"/>
          </p:cNvSpPr>
          <p:nvPr>
            <p:ph type="body" idx="1"/>
          </p:nvPr>
        </p:nvSpPr>
        <p:spPr>
          <a:xfrm>
            <a:off x="3427600" y="4813250"/>
            <a:ext cx="7515000" cy="777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ctr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ctr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ctr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ctr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124" name="Google Shape;124;p10" descr="A close up of a plant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69460" y="1245431"/>
            <a:ext cx="3258130" cy="5595743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25" name="Google Shape;125;p10"/>
          <p:cNvSpPr/>
          <p:nvPr/>
        </p:nvSpPr>
        <p:spPr>
          <a:xfrm rot="5400000">
            <a:off x="942325" y="3123825"/>
            <a:ext cx="5799900" cy="498900"/>
          </a:xfrm>
          <a:prstGeom prst="homePlate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43000">
                <a:schemeClr val="accent4"/>
              </a:gs>
              <a:gs pos="70000">
                <a:schemeClr val="accent4"/>
              </a:gs>
              <a:gs pos="83000">
                <a:srgbClr val="F5FBFB"/>
              </a:gs>
              <a:gs pos="94000">
                <a:schemeClr val="accent4"/>
              </a:gs>
              <a:gs pos="100000">
                <a:schemeClr val="accent4"/>
              </a:gs>
            </a:gsLst>
            <a:lin ang="10800025" scaled="0"/>
          </a:gradFill>
          <a:ln>
            <a:noFill/>
          </a:ln>
          <a:effectLst>
            <a:outerShdw blurRad="128588" dist="28575" dir="2700000" algn="t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258908">
            <a:off x="3545636" y="-43250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7" name="Google Shape;127;p10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11"/>
          <p:cNvGrpSpPr/>
          <p:nvPr/>
        </p:nvGrpSpPr>
        <p:grpSpPr>
          <a:xfrm rot="-269459">
            <a:off x="9101309" y="3582284"/>
            <a:ext cx="2358830" cy="2748818"/>
            <a:chOff x="5910362" y="1479206"/>
            <a:chExt cx="2358900" cy="2748900"/>
          </a:xfrm>
        </p:grpSpPr>
        <p:sp>
          <p:nvSpPr>
            <p:cNvPr id="130" name="Google Shape;130;p11"/>
            <p:cNvSpPr/>
            <p:nvPr/>
          </p:nvSpPr>
          <p:spPr>
            <a:xfrm rot="389364">
              <a:off x="6046628" y="1589001"/>
              <a:ext cx="2086368" cy="25293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11"/>
            <p:cNvSpPr/>
            <p:nvPr/>
          </p:nvSpPr>
          <p:spPr>
            <a:xfrm rot="389358">
              <a:off x="6218941" y="1739762"/>
              <a:ext cx="1807682" cy="165034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" name="Google Shape;132;p11"/>
          <p:cNvGrpSpPr/>
          <p:nvPr/>
        </p:nvGrpSpPr>
        <p:grpSpPr>
          <a:xfrm rot="-599164">
            <a:off x="8984871" y="637902"/>
            <a:ext cx="2358780" cy="2748761"/>
            <a:chOff x="5910362" y="1479206"/>
            <a:chExt cx="2358900" cy="2748900"/>
          </a:xfrm>
        </p:grpSpPr>
        <p:sp>
          <p:nvSpPr>
            <p:cNvPr id="133" name="Google Shape;133;p11"/>
            <p:cNvSpPr/>
            <p:nvPr/>
          </p:nvSpPr>
          <p:spPr>
            <a:xfrm rot="389364">
              <a:off x="6046628" y="1589001"/>
              <a:ext cx="2086368" cy="25293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1"/>
            <p:cNvSpPr/>
            <p:nvPr/>
          </p:nvSpPr>
          <p:spPr>
            <a:xfrm rot="389358">
              <a:off x="6218941" y="1739762"/>
              <a:ext cx="1807682" cy="16503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" name="Google Shape;135;p11"/>
          <p:cNvSpPr/>
          <p:nvPr/>
        </p:nvSpPr>
        <p:spPr>
          <a:xfrm rot="-252">
            <a:off x="2199850" y="448938"/>
            <a:ext cx="8198100" cy="5502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1"/>
          <p:cNvSpPr txBox="1">
            <a:spLocks noGrp="1"/>
          </p:cNvSpPr>
          <p:nvPr>
            <p:ph type="subTitle" idx="1"/>
          </p:nvPr>
        </p:nvSpPr>
        <p:spPr>
          <a:xfrm>
            <a:off x="2617806" y="1577575"/>
            <a:ext cx="7397400" cy="56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7" name="Google Shape;137;p11"/>
          <p:cNvSpPr txBox="1">
            <a:spLocks noGrp="1"/>
          </p:cNvSpPr>
          <p:nvPr>
            <p:ph type="subTitle" idx="2"/>
          </p:nvPr>
        </p:nvSpPr>
        <p:spPr>
          <a:xfrm>
            <a:off x="2617806" y="3072483"/>
            <a:ext cx="7397400" cy="56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8" name="Google Shape;138;p11"/>
          <p:cNvSpPr txBox="1">
            <a:spLocks noGrp="1"/>
          </p:cNvSpPr>
          <p:nvPr>
            <p:ph type="subTitle" idx="3"/>
          </p:nvPr>
        </p:nvSpPr>
        <p:spPr>
          <a:xfrm>
            <a:off x="2617806" y="4567392"/>
            <a:ext cx="7397400" cy="56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9" name="Google Shape;139;p11"/>
          <p:cNvSpPr txBox="1">
            <a:spLocks noGrp="1"/>
          </p:cNvSpPr>
          <p:nvPr>
            <p:ph type="title"/>
          </p:nvPr>
        </p:nvSpPr>
        <p:spPr>
          <a:xfrm>
            <a:off x="2617800" y="669575"/>
            <a:ext cx="7652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40" name="Google Shape;140;p11"/>
          <p:cNvSpPr txBox="1">
            <a:spLocks noGrp="1"/>
          </p:cNvSpPr>
          <p:nvPr>
            <p:ph type="body" idx="4"/>
          </p:nvPr>
        </p:nvSpPr>
        <p:spPr>
          <a:xfrm>
            <a:off x="2617800" y="1985512"/>
            <a:ext cx="7397400" cy="861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41" name="Google Shape;141;p11"/>
          <p:cNvSpPr txBox="1">
            <a:spLocks noGrp="1"/>
          </p:cNvSpPr>
          <p:nvPr>
            <p:ph type="body" idx="5"/>
          </p:nvPr>
        </p:nvSpPr>
        <p:spPr>
          <a:xfrm>
            <a:off x="2617800" y="3469773"/>
            <a:ext cx="7397400" cy="86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42" name="Google Shape;142;p11"/>
          <p:cNvSpPr txBox="1">
            <a:spLocks noGrp="1"/>
          </p:cNvSpPr>
          <p:nvPr>
            <p:ph type="body" idx="6"/>
          </p:nvPr>
        </p:nvSpPr>
        <p:spPr>
          <a:xfrm>
            <a:off x="2617800" y="4952357"/>
            <a:ext cx="7398300" cy="86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pic>
        <p:nvPicPr>
          <p:cNvPr id="143" name="Google Shape;14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258908">
            <a:off x="5786473" y="8975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4" name="Google Shape;144;p11" descr="A close up of a plan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29878" t="-22560" r="-10109" b="9361"/>
          <a:stretch/>
        </p:blipFill>
        <p:spPr>
          <a:xfrm flipH="1">
            <a:off x="-256125" y="669575"/>
            <a:ext cx="2613600" cy="6333900"/>
          </a:xfrm>
          <a:prstGeom prst="ellipse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45" name="Google Shape;145;p11"/>
          <p:cNvSpPr txBox="1"/>
          <p:nvPr/>
        </p:nvSpPr>
        <p:spPr>
          <a:xfrm rot="-5400000" flipH="1">
            <a:off x="11215350" y="58719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CUSTOM_11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5"/>
          <p:cNvSpPr/>
          <p:nvPr/>
        </p:nvSpPr>
        <p:spPr>
          <a:xfrm>
            <a:off x="720400" y="442675"/>
            <a:ext cx="9875100" cy="1097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173494">
            <a:off x="1211023" y="5087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92" name="Google Shape;192;p15"/>
          <p:cNvGrpSpPr/>
          <p:nvPr/>
        </p:nvGrpSpPr>
        <p:grpSpPr>
          <a:xfrm>
            <a:off x="976506" y="1869077"/>
            <a:ext cx="3451247" cy="3451246"/>
            <a:chOff x="3023938" y="2150875"/>
            <a:chExt cx="1922700" cy="1922700"/>
          </a:xfrm>
        </p:grpSpPr>
        <p:sp>
          <p:nvSpPr>
            <p:cNvPr id="193" name="Google Shape;193;p15"/>
            <p:cNvSpPr/>
            <p:nvPr/>
          </p:nvSpPr>
          <p:spPr>
            <a:xfrm>
              <a:off x="3023938" y="2150875"/>
              <a:ext cx="1922700" cy="1922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4" name="Google Shape;194;p15" descr="A picture containing drawing&#10;&#10;Description automatically generated"/>
            <p:cNvPicPr preferRelativeResize="0"/>
            <p:nvPr/>
          </p:nvPicPr>
          <p:blipFill rotWithShape="1">
            <a:blip r:embed="rId3">
              <a:alphaModFix amt="14000"/>
            </a:blip>
            <a:srcRect r="41138" b="58781"/>
            <a:stretch/>
          </p:blipFill>
          <p:spPr>
            <a:xfrm>
              <a:off x="3114088" y="2264125"/>
              <a:ext cx="1742400" cy="1696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95" name="Google Shape;195;p15"/>
          <p:cNvGrpSpPr/>
          <p:nvPr/>
        </p:nvGrpSpPr>
        <p:grpSpPr>
          <a:xfrm>
            <a:off x="8183984" y="1869087"/>
            <a:ext cx="3451246" cy="3451247"/>
            <a:chOff x="3023938" y="2150875"/>
            <a:chExt cx="1922700" cy="1922700"/>
          </a:xfrm>
        </p:grpSpPr>
        <p:sp>
          <p:nvSpPr>
            <p:cNvPr id="196" name="Google Shape;196;p15"/>
            <p:cNvSpPr/>
            <p:nvPr/>
          </p:nvSpPr>
          <p:spPr>
            <a:xfrm>
              <a:off x="3023938" y="2150875"/>
              <a:ext cx="1922700" cy="1922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7" name="Google Shape;197;p15" descr="A picture containing drawing&#10;&#10;Description automatically generated"/>
            <p:cNvPicPr preferRelativeResize="0"/>
            <p:nvPr/>
          </p:nvPicPr>
          <p:blipFill rotWithShape="1">
            <a:blip r:embed="rId3">
              <a:alphaModFix amt="14000"/>
            </a:blip>
            <a:srcRect r="41138" b="58781"/>
            <a:stretch/>
          </p:blipFill>
          <p:spPr>
            <a:xfrm>
              <a:off x="3114088" y="2264125"/>
              <a:ext cx="1742400" cy="16962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198" name="Google Shape;198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67990" flipH="1">
            <a:off x="9600075" y="1412975"/>
            <a:ext cx="619051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99" name="Google Shape;199;p15"/>
          <p:cNvGrpSpPr/>
          <p:nvPr/>
        </p:nvGrpSpPr>
        <p:grpSpPr>
          <a:xfrm>
            <a:off x="4580152" y="2262892"/>
            <a:ext cx="3451247" cy="3451247"/>
            <a:chOff x="3023938" y="2150875"/>
            <a:chExt cx="1922700" cy="1922700"/>
          </a:xfrm>
        </p:grpSpPr>
        <p:sp>
          <p:nvSpPr>
            <p:cNvPr id="200" name="Google Shape;200;p15"/>
            <p:cNvSpPr/>
            <p:nvPr/>
          </p:nvSpPr>
          <p:spPr>
            <a:xfrm>
              <a:off x="3023938" y="2150875"/>
              <a:ext cx="1922700" cy="1922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1" name="Google Shape;201;p15" descr="A picture containing drawing&#10;&#10;Description automatically generated"/>
            <p:cNvPicPr preferRelativeResize="0"/>
            <p:nvPr/>
          </p:nvPicPr>
          <p:blipFill rotWithShape="1">
            <a:blip r:embed="rId3">
              <a:alphaModFix amt="14000"/>
            </a:blip>
            <a:srcRect r="41138" b="58781"/>
            <a:stretch/>
          </p:blipFill>
          <p:spPr>
            <a:xfrm>
              <a:off x="3114088" y="2264125"/>
              <a:ext cx="1742400" cy="16962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202" name="Google Shape;202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67990" flipH="1">
            <a:off x="2258375" y="1412975"/>
            <a:ext cx="619051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03" name="Google Shape;203;p15"/>
          <p:cNvSpPr/>
          <p:nvPr/>
        </p:nvSpPr>
        <p:spPr>
          <a:xfrm rot="10405083">
            <a:off x="4005811" y="3676426"/>
            <a:ext cx="1002326" cy="29014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204" name="Google Shape;204;p15"/>
          <p:cNvSpPr/>
          <p:nvPr/>
        </p:nvSpPr>
        <p:spPr>
          <a:xfrm rot="-9235479">
            <a:off x="7662760" y="3449709"/>
            <a:ext cx="1001960" cy="289994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205" name="Google Shape;205;p15"/>
          <p:cNvSpPr txBox="1">
            <a:spLocks noGrp="1"/>
          </p:cNvSpPr>
          <p:nvPr>
            <p:ph type="title" hasCustomPrompt="1"/>
          </p:nvPr>
        </p:nvSpPr>
        <p:spPr>
          <a:xfrm>
            <a:off x="1181700" y="25305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06" name="Google Shape;206;p15"/>
          <p:cNvSpPr txBox="1">
            <a:spLocks noGrp="1"/>
          </p:cNvSpPr>
          <p:nvPr>
            <p:ph type="title" idx="2"/>
          </p:nvPr>
        </p:nvSpPr>
        <p:spPr>
          <a:xfrm>
            <a:off x="791225" y="593375"/>
            <a:ext cx="9783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07" name="Google Shape;207;p15"/>
          <p:cNvSpPr txBox="1">
            <a:spLocks noGrp="1"/>
          </p:cNvSpPr>
          <p:nvPr>
            <p:ph type="title" idx="3" hasCustomPrompt="1"/>
          </p:nvPr>
        </p:nvSpPr>
        <p:spPr>
          <a:xfrm>
            <a:off x="4821136" y="29115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08" name="Google Shape;208;p15"/>
          <p:cNvSpPr txBox="1">
            <a:spLocks noGrp="1"/>
          </p:cNvSpPr>
          <p:nvPr>
            <p:ph type="title" idx="4" hasCustomPrompt="1"/>
          </p:nvPr>
        </p:nvSpPr>
        <p:spPr>
          <a:xfrm>
            <a:off x="8405254" y="25305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09" name="Google Shape;209;p15"/>
          <p:cNvSpPr txBox="1">
            <a:spLocks noGrp="1"/>
          </p:cNvSpPr>
          <p:nvPr>
            <p:ph type="body" idx="1"/>
          </p:nvPr>
        </p:nvSpPr>
        <p:spPr>
          <a:xfrm>
            <a:off x="8405246" y="37721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10" name="Google Shape;210;p15"/>
          <p:cNvSpPr txBox="1">
            <a:spLocks noGrp="1"/>
          </p:cNvSpPr>
          <p:nvPr>
            <p:ph type="body" idx="5"/>
          </p:nvPr>
        </p:nvSpPr>
        <p:spPr>
          <a:xfrm>
            <a:off x="4821145" y="41419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11" name="Google Shape;211;p15"/>
          <p:cNvSpPr txBox="1">
            <a:spLocks noGrp="1"/>
          </p:cNvSpPr>
          <p:nvPr>
            <p:ph type="body" idx="6"/>
          </p:nvPr>
        </p:nvSpPr>
        <p:spPr>
          <a:xfrm>
            <a:off x="1181700" y="37609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pic>
        <p:nvPicPr>
          <p:cNvPr id="212" name="Google Shape;212;p15" descr="A close up of a plant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r="17992"/>
          <a:stretch/>
        </p:blipFill>
        <p:spPr>
          <a:xfrm flipH="1">
            <a:off x="-1" y="1260675"/>
            <a:ext cx="2671899" cy="5595749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13" name="Google Shape;213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173494">
            <a:off x="9516823" y="5087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14" name="Google Shape;214;p15"/>
          <p:cNvSpPr txBox="1"/>
          <p:nvPr/>
        </p:nvSpPr>
        <p:spPr>
          <a:xfrm rot="-5400000" flipH="1">
            <a:off x="11215350" y="58719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15601" y="421050"/>
            <a:ext cx="10639524" cy="60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15600" y="593375"/>
            <a:ext cx="98544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d Script"/>
              <a:buNone/>
              <a:defRPr sz="4000" b="1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15600" y="1536639"/>
            <a:ext cx="9854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/>
              <a:buChar char="●"/>
              <a:defRPr sz="1800">
                <a:solidFill>
                  <a:schemeClr val="dk2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1pPr>
            <a:lvl2pPr marL="914400" lvl="1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/>
              <a:buChar char="○"/>
              <a:defRPr sz="1800">
                <a:solidFill>
                  <a:schemeClr val="dk2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2pPr>
            <a:lvl3pPr marL="1371600" lvl="2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/>
              <a:buChar char="■"/>
              <a:defRPr sz="1800">
                <a:solidFill>
                  <a:schemeClr val="dk2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3pPr>
            <a:lvl4pPr marL="1828800" lvl="3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/>
              <a:buChar char="●"/>
              <a:defRPr sz="1800">
                <a:solidFill>
                  <a:schemeClr val="dk2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4pPr>
            <a:lvl5pPr marL="2286000" lvl="4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/>
              <a:buChar char="○"/>
              <a:defRPr sz="1800">
                <a:solidFill>
                  <a:schemeClr val="dk2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5pPr>
            <a:lvl6pPr marL="2743200" lvl="5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/>
              <a:buChar char="■"/>
              <a:defRPr sz="1800">
                <a:solidFill>
                  <a:schemeClr val="dk2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6pPr>
            <a:lvl7pPr marL="3200400" lvl="6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/>
              <a:buChar char="●"/>
              <a:defRPr sz="1800">
                <a:solidFill>
                  <a:schemeClr val="dk2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7pPr>
            <a:lvl8pPr marL="3657600" lvl="7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/>
              <a:buChar char="○"/>
              <a:defRPr sz="1800">
                <a:solidFill>
                  <a:schemeClr val="dk2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8pPr>
            <a:lvl9pPr marL="4114800" lvl="8" indent="-3429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800"/>
              <a:buFont typeface="Special Elite"/>
              <a:buChar char="■"/>
              <a:defRPr sz="1800">
                <a:solidFill>
                  <a:schemeClr val="dk2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61" r:id="rId9"/>
    <p:sldLayoutId id="2147483662" r:id="rId10"/>
    <p:sldLayoutId id="21474836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gi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775BC559-A756-5BAC-F343-DD38EB942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7608">
            <a:off x="770635" y="1986486"/>
            <a:ext cx="2640451" cy="3195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CF23FC22-E7E3-64EE-0A1D-9E79F168B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8" b="31357"/>
          <a:stretch/>
        </p:blipFill>
        <p:spPr bwMode="auto">
          <a:xfrm>
            <a:off x="5232400" y="2019300"/>
            <a:ext cx="5346700" cy="358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028C6954-8D59-2480-79EE-370B420B7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6383" y1="66489" x2="56383" y2="66489"/>
                        <a14:foregroundMark x1="46277" y1="73227" x2="46277" y2="73227"/>
                        <a14:foregroundMark x1="38652" y1="82447" x2="45745" y2="59574"/>
                        <a14:foregroundMark x1="45745" y1="59574" x2="65780" y2="27660"/>
                        <a14:foregroundMark x1="65780" y1="27660" x2="65780" y2="27128"/>
                        <a14:foregroundMark x1="64007" y1="19504" x2="64007" y2="19504"/>
                        <a14:foregroundMark x1="63652" y1="50532" x2="63652" y2="50532"/>
                        <a14:foregroundMark x1="52660" y1="78191" x2="52660" y2="78191"/>
                        <a14:foregroundMark x1="49468" y1="77837" x2="49468" y2="77837"/>
                        <a14:foregroundMark x1="49823" y1="82447" x2="49823" y2="82447"/>
                        <a14:foregroundMark x1="66135" y1="37234" x2="66135" y2="37234"/>
                        <a14:foregroundMark x1="61879" y1="50709" x2="61879" y2="50709"/>
                        <a14:foregroundMark x1="37943" y1="68440" x2="37943" y2="68440"/>
                        <a14:foregroundMark x1="38652" y1="69149" x2="38652" y2="69149"/>
                        <a14:foregroundMark x1="41312" y1="69149" x2="37411" y2="67199"/>
                        <a14:foregroundMark x1="41489" y1="64362" x2="44149" y2="67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732" y="1118883"/>
            <a:ext cx="3459468" cy="345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48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4"/>
          <p:cNvSpPr txBox="1">
            <a:spLocks noGrp="1"/>
          </p:cNvSpPr>
          <p:nvPr>
            <p:ph type="title"/>
          </p:nvPr>
        </p:nvSpPr>
        <p:spPr>
          <a:xfrm>
            <a:off x="720400" y="898175"/>
            <a:ext cx="9268800" cy="7635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   Do you Mind…..?</a:t>
            </a:r>
            <a:endParaRPr sz="6000" dirty="0"/>
          </a:p>
        </p:txBody>
      </p:sp>
      <p:pic>
        <p:nvPicPr>
          <p:cNvPr id="5122" name="Picture 2" descr="Sunflower Hand Drawn Sticker | Etsy">
            <a:extLst>
              <a:ext uri="{FF2B5EF4-FFF2-40B4-BE49-F238E27FC236}">
                <a16:creationId xmlns:a16="http://schemas.microsoft.com/office/drawing/2014/main" id="{91AB406F-5D9A-251D-63C1-ED332937A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13281" r="11111" b="11296"/>
          <a:stretch/>
        </p:blipFill>
        <p:spPr bwMode="auto">
          <a:xfrm>
            <a:off x="1482576" y="469900"/>
            <a:ext cx="1819424" cy="175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E2D667D9-3BF2-5EAB-951C-0F19E3628201}"/>
              </a:ext>
            </a:extLst>
          </p:cNvPr>
          <p:cNvSpPr txBox="1"/>
          <p:nvPr/>
        </p:nvSpPr>
        <p:spPr>
          <a:xfrm>
            <a:off x="1174750" y="2654125"/>
            <a:ext cx="6388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Chewy" panose="02000000000000000000" pitchFamily="2" charset="0"/>
                <a:ea typeface="Chewy" panose="02000000000000000000" pitchFamily="2" charset="0"/>
              </a:rPr>
              <a:t>Do you mind </a:t>
            </a:r>
            <a:r>
              <a:rPr lang="en-US" sz="3600" dirty="0">
                <a:solidFill>
                  <a:srgbClr val="0070C0"/>
                </a:solidFill>
                <a:latin typeface="Chewy" panose="02000000000000000000" pitchFamily="2" charset="0"/>
                <a:ea typeface="Chewy" panose="02000000000000000000" pitchFamily="2" charset="0"/>
              </a:rPr>
              <a:t>lend</a:t>
            </a:r>
            <a:r>
              <a:rPr lang="en-US" sz="3600" dirty="0">
                <a:solidFill>
                  <a:srgbClr val="00B050"/>
                </a:solidFill>
                <a:latin typeface="Chewy" panose="02000000000000000000" pitchFamily="2" charset="0"/>
                <a:ea typeface="Chewy" panose="02000000000000000000" pitchFamily="2" charset="0"/>
              </a:rPr>
              <a:t>ing</a:t>
            </a:r>
            <a:r>
              <a:rPr lang="en-US" sz="3600" dirty="0">
                <a:solidFill>
                  <a:srgbClr val="0070C0"/>
                </a:solidFill>
                <a:latin typeface="Chewy" panose="02000000000000000000" pitchFamily="2" charset="0"/>
                <a:ea typeface="Chewy" panose="02000000000000000000" pitchFamily="2" charset="0"/>
              </a:rPr>
              <a:t> me your pen?</a:t>
            </a:r>
            <a:endParaRPr lang="ar-SA" sz="3600" dirty="0">
              <a:solidFill>
                <a:srgbClr val="0070C0"/>
              </a:solidFill>
              <a:latin typeface="Chewy" panose="02000000000000000000" pitchFamily="2" charset="0"/>
              <a:ea typeface="Chewy" panose="02000000000000000000" pitchFamily="2" charset="0"/>
            </a:endParaRPr>
          </a:p>
        </p:txBody>
      </p:sp>
      <p:pic>
        <p:nvPicPr>
          <p:cNvPr id="5124" name="Picture 4" descr="Schoolboys Royalty Free Stock Photos - Image: 3142408">
            <a:extLst>
              <a:ext uri="{FF2B5EF4-FFF2-40B4-BE49-F238E27FC236}">
                <a16:creationId xmlns:a16="http://schemas.microsoft.com/office/drawing/2014/main" id="{9BC8C075-3BE7-A946-95CD-4071A44E4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98" b="89948" l="10000" r="91462">
                        <a14:foregroundMark x1="28385" y1="8168" x2="28385" y2="8168"/>
                        <a14:foregroundMark x1="74769" y1="8691" x2="74769" y2="8691"/>
                        <a14:foregroundMark x1="77615" y1="5340" x2="67692" y2="5550"/>
                        <a14:foregroundMark x1="91231" y1="15916" x2="91615" y2="23874"/>
                        <a14:foregroundMark x1="91615" y1="23874" x2="91615" y2="23874"/>
                        <a14:foregroundMark x1="28923" y1="4607" x2="28923" y2="4607"/>
                        <a14:foregroundMark x1="72615" y1="4398" x2="72615" y2="4398"/>
                        <a14:foregroundMark x1="31538" y1="54974" x2="32769" y2="76649"/>
                        <a14:foregroundMark x1="34385" y1="63560" x2="37385" y2="74974"/>
                        <a14:foregroundMark x1="37385" y1="74974" x2="37385" y2="74974"/>
                        <a14:foregroundMark x1="37769" y1="76859" x2="37769" y2="76859"/>
                        <a14:foregroundMark x1="23923" y1="51309" x2="33385" y2="65026"/>
                        <a14:foregroundMark x1="25923" y1="59267" x2="38615" y2="54450"/>
                        <a14:foregroundMark x1="78692" y1="72042" x2="73000" y2="74031"/>
                        <a14:foregroundMark x1="73000" y1="74031" x2="73000" y2="74031"/>
                        <a14:foregroundMark x1="77385" y1="66283" x2="76154" y2="78743"/>
                        <a14:foregroundMark x1="74769" y1="49215" x2="72077" y2="58743"/>
                        <a14:foregroundMark x1="72077" y1="58743" x2="72077" y2="58743"/>
                        <a14:foregroundMark x1="70385" y1="50366" x2="77077" y2="64398"/>
                        <a14:foregroundMark x1="77077" y1="64398" x2="77077" y2="64398"/>
                        <a14:foregroundMark x1="57462" y1="54660" x2="68769" y2="55393"/>
                        <a14:foregroundMark x1="55692" y1="56649" x2="57615" y2="57382"/>
                        <a14:foregroundMark x1="47846" y1="55707" x2="30154" y2="56335"/>
                        <a14:foregroundMark x1="30154" y1="56335" x2="30154" y2="56335"/>
                        <a14:foregroundMark x1="27846" y1="49634" x2="29846" y2="55602"/>
                        <a14:foregroundMark x1="60385" y1="57173" x2="60385" y2="57173"/>
                        <a14:foregroundMark x1="60385" y1="58115" x2="60385" y2="58115"/>
                        <a14:foregroundMark x1="90308" y1="80942" x2="90308" y2="80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210" y="3429000"/>
            <a:ext cx="3647990" cy="267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0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3"/>
          <p:cNvSpPr txBox="1">
            <a:spLocks noGrp="1"/>
          </p:cNvSpPr>
          <p:nvPr>
            <p:ph type="title" idx="2"/>
          </p:nvPr>
        </p:nvSpPr>
        <p:spPr>
          <a:xfrm>
            <a:off x="2711218" y="377475"/>
            <a:ext cx="6223001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tx2">
                    <a:lumMod val="25000"/>
                  </a:schemeClr>
                </a:solidFill>
                <a:latin typeface="Special Elite"/>
                <a:ea typeface="Special Elite"/>
                <a:cs typeface="Special Elite"/>
                <a:sym typeface="Special Elite"/>
              </a:rPr>
              <a:t>Real Talk…</a:t>
            </a:r>
            <a:endParaRPr sz="7200" dirty="0">
              <a:solidFill>
                <a:schemeClr val="tx2">
                  <a:lumMod val="25000"/>
                </a:schemeClr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465" name="Google Shape;465;p33"/>
          <p:cNvSpPr txBox="1">
            <a:spLocks noGrp="1"/>
          </p:cNvSpPr>
          <p:nvPr>
            <p:ph type="body" idx="5"/>
          </p:nvPr>
        </p:nvSpPr>
        <p:spPr>
          <a:xfrm>
            <a:off x="4719545" y="38879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a polite way to answer “</a:t>
            </a:r>
            <a:r>
              <a:rPr lang="en-US" sz="2800" b="1" dirty="0">
                <a:solidFill>
                  <a:srgbClr val="C00000"/>
                </a:solidFill>
              </a:rPr>
              <a:t>no</a:t>
            </a:r>
            <a:r>
              <a:rPr lang="en-US" sz="2800" b="1" dirty="0"/>
              <a:t>”</a:t>
            </a:r>
            <a:endParaRPr sz="2800" b="1" dirty="0"/>
          </a:p>
        </p:txBody>
      </p:sp>
      <p:sp>
        <p:nvSpPr>
          <p:cNvPr id="466" name="Google Shape;466;p33"/>
          <p:cNvSpPr txBox="1">
            <a:spLocks noGrp="1"/>
          </p:cNvSpPr>
          <p:nvPr>
            <p:ph type="body" idx="6"/>
          </p:nvPr>
        </p:nvSpPr>
        <p:spPr>
          <a:xfrm>
            <a:off x="1237018" y="33095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 response to “Do you mind?” to </a:t>
            </a:r>
            <a:r>
              <a:rPr lang="en-US" b="1" dirty="0">
                <a:solidFill>
                  <a:srgbClr val="0070C0"/>
                </a:solidFill>
              </a:rPr>
              <a:t>agree</a:t>
            </a:r>
            <a:r>
              <a:rPr lang="en-US" b="1" dirty="0"/>
              <a:t> to the request</a:t>
            </a:r>
            <a:endParaRPr b="1" dirty="0"/>
          </a:p>
        </p:txBody>
      </p:sp>
      <p:sp>
        <p:nvSpPr>
          <p:cNvPr id="467" name="Google Shape;467;p33"/>
          <p:cNvSpPr txBox="1">
            <a:spLocks noGrp="1"/>
          </p:cNvSpPr>
          <p:nvPr>
            <p:ph type="title"/>
          </p:nvPr>
        </p:nvSpPr>
        <p:spPr>
          <a:xfrm>
            <a:off x="1181700" y="23172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0000"/>
                </a:solidFill>
              </a:rPr>
              <a:t>Not at all</a:t>
            </a:r>
            <a:endParaRPr sz="5400" dirty="0">
              <a:solidFill>
                <a:srgbClr val="FF0000"/>
              </a:solidFill>
            </a:endParaRPr>
          </a:p>
        </p:txBody>
      </p:sp>
      <p:sp>
        <p:nvSpPr>
          <p:cNvPr id="468" name="Google Shape;468;p33"/>
          <p:cNvSpPr txBox="1">
            <a:spLocks noGrp="1"/>
          </p:cNvSpPr>
          <p:nvPr>
            <p:ph type="title" idx="3"/>
          </p:nvPr>
        </p:nvSpPr>
        <p:spPr>
          <a:xfrm>
            <a:off x="4821136" y="29115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92D050"/>
                </a:solidFill>
              </a:rPr>
              <a:t>Not really</a:t>
            </a:r>
            <a:endParaRPr sz="5400" dirty="0">
              <a:solidFill>
                <a:srgbClr val="92D050"/>
              </a:solidFill>
            </a:endParaRPr>
          </a:p>
        </p:txBody>
      </p:sp>
      <p:sp>
        <p:nvSpPr>
          <p:cNvPr id="469" name="Google Shape;469;p33"/>
          <p:cNvSpPr txBox="1">
            <a:spLocks noGrp="1"/>
          </p:cNvSpPr>
          <p:nvPr>
            <p:ph type="title" idx="4"/>
          </p:nvPr>
        </p:nvSpPr>
        <p:spPr>
          <a:xfrm>
            <a:off x="8405254" y="25305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7030A0"/>
                </a:solidFill>
              </a:rPr>
              <a:t>Stuff</a:t>
            </a:r>
            <a:endParaRPr dirty="0">
              <a:solidFill>
                <a:srgbClr val="7030A0"/>
              </a:solidFill>
            </a:endParaRPr>
          </a:p>
        </p:txBody>
      </p:sp>
      <p:sp>
        <p:nvSpPr>
          <p:cNvPr id="470" name="Google Shape;470;p33"/>
          <p:cNvSpPr txBox="1">
            <a:spLocks noGrp="1"/>
          </p:cNvSpPr>
          <p:nvPr>
            <p:ph type="body" idx="1"/>
          </p:nvPr>
        </p:nvSpPr>
        <p:spPr>
          <a:xfrm>
            <a:off x="8405254" y="37721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B0F0"/>
                </a:solidFill>
              </a:rPr>
              <a:t>things in general</a:t>
            </a:r>
            <a:endParaRPr sz="32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5" grpId="0" build="p"/>
      <p:bldP spid="466" grpId="0" build="p"/>
      <p:bldP spid="467" grpId="0"/>
      <p:bldP spid="468" grpId="0"/>
      <p:bldP spid="469" grpId="0"/>
      <p:bldP spid="47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rush Effect PNG ~ Irshad Creation">
            <a:extLst>
              <a:ext uri="{FF2B5EF4-FFF2-40B4-BE49-F238E27FC236}">
                <a16:creationId xmlns:a16="http://schemas.microsoft.com/office/drawing/2014/main" id="{C8619CDD-1E35-30FE-A4E7-1FD28B251B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5" t="27008" r="14110" b="35263"/>
          <a:stretch/>
        </p:blipFill>
        <p:spPr bwMode="auto">
          <a:xfrm>
            <a:off x="542600" y="1109277"/>
            <a:ext cx="6607500" cy="92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" name="Google Shape;399;p27"/>
          <p:cNvSpPr txBox="1">
            <a:spLocks noGrp="1"/>
          </p:cNvSpPr>
          <p:nvPr>
            <p:ph type="title"/>
          </p:nvPr>
        </p:nvSpPr>
        <p:spPr>
          <a:xfrm>
            <a:off x="503237" y="1017868"/>
            <a:ext cx="6367463" cy="92404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About the Conversation</a:t>
            </a:r>
            <a:endParaRPr sz="5400" dirty="0"/>
          </a:p>
        </p:txBody>
      </p:sp>
      <p:grpSp>
        <p:nvGrpSpPr>
          <p:cNvPr id="402" name="Google Shape;402;p27"/>
          <p:cNvGrpSpPr/>
          <p:nvPr/>
        </p:nvGrpSpPr>
        <p:grpSpPr>
          <a:xfrm rot="942725">
            <a:off x="6648226" y="934889"/>
            <a:ext cx="760524" cy="1228926"/>
            <a:chOff x="4093857" y="-286875"/>
            <a:chExt cx="759132" cy="1226676"/>
          </a:xfrm>
        </p:grpSpPr>
        <p:sp>
          <p:nvSpPr>
            <p:cNvPr id="403" name="Google Shape;403;p27"/>
            <p:cNvSpPr/>
            <p:nvPr/>
          </p:nvSpPr>
          <p:spPr>
            <a:xfrm>
              <a:off x="4093857" y="-286875"/>
              <a:ext cx="759132" cy="122667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Fascinate Inline"/>
                </a:rPr>
                <a:t>?</a:t>
              </a:r>
            </a:p>
          </p:txBody>
        </p:sp>
        <p:sp>
          <p:nvSpPr>
            <p:cNvPr id="404" name="Google Shape;404;p27"/>
            <p:cNvSpPr/>
            <p:nvPr/>
          </p:nvSpPr>
          <p:spPr>
            <a:xfrm>
              <a:off x="4093857" y="-286875"/>
              <a:ext cx="759132" cy="122667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 dirty="0">
                  <a:ln>
                    <a:noFill/>
                  </a:ln>
                  <a:solidFill>
                    <a:schemeClr val="accent5"/>
                  </a:solidFill>
                  <a:latin typeface="Fascinate Inline"/>
                </a:rPr>
                <a:t>?</a:t>
              </a:r>
            </a:p>
          </p:txBody>
        </p:sp>
      </p:grpSp>
      <p:sp>
        <p:nvSpPr>
          <p:cNvPr id="5" name="مربع نص 4">
            <a:extLst>
              <a:ext uri="{FF2B5EF4-FFF2-40B4-BE49-F238E27FC236}">
                <a16:creationId xmlns:a16="http://schemas.microsoft.com/office/drawing/2014/main" id="{EF9CC44A-0B9D-E498-7393-6B34164C2103}"/>
              </a:ext>
            </a:extLst>
          </p:cNvPr>
          <p:cNvSpPr txBox="1"/>
          <p:nvPr/>
        </p:nvSpPr>
        <p:spPr>
          <a:xfrm>
            <a:off x="923974" y="2335241"/>
            <a:ext cx="712656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hewy" panose="02000000000000000000" pitchFamily="2" charset="0"/>
                <a:ea typeface="Chewy" panose="02000000000000000000" pitchFamily="2" charset="0"/>
              </a:rPr>
              <a:t>What is the interviewer doing in the mall?</a:t>
            </a:r>
          </a:p>
          <a:p>
            <a:endParaRPr lang="en-US" sz="3200" dirty="0">
              <a:latin typeface="Chewy" panose="02000000000000000000" pitchFamily="2" charset="0"/>
              <a:ea typeface="Chewy" panose="02000000000000000000" pitchFamily="2" charset="0"/>
            </a:endParaRPr>
          </a:p>
          <a:p>
            <a:endParaRPr lang="en-US" sz="3200" dirty="0">
              <a:latin typeface="Chewy" panose="02000000000000000000" pitchFamily="2" charset="0"/>
              <a:ea typeface="Chewy" panose="02000000000000000000" pitchFamily="2" charset="0"/>
            </a:endParaRPr>
          </a:p>
          <a:p>
            <a:r>
              <a:rPr lang="en-US" sz="3200" dirty="0">
                <a:latin typeface="Chewy" panose="02000000000000000000" pitchFamily="2" charset="0"/>
                <a:ea typeface="Chewy" panose="02000000000000000000" pitchFamily="2" charset="0"/>
              </a:rPr>
              <a:t> </a:t>
            </a:r>
          </a:p>
          <a:p>
            <a:r>
              <a:rPr lang="en-US" sz="3200" dirty="0">
                <a:latin typeface="Chewy" panose="02000000000000000000" pitchFamily="2" charset="0"/>
                <a:ea typeface="Chewy" panose="02000000000000000000" pitchFamily="2" charset="0"/>
              </a:rPr>
              <a:t>What does he want to know? </a:t>
            </a:r>
          </a:p>
        </p:txBody>
      </p:sp>
      <p:pic>
        <p:nvPicPr>
          <p:cNvPr id="7170" name="Picture 2" descr="Number 1 PNG Images, One Number Transparent Clipart Free Download ...">
            <a:extLst>
              <a:ext uri="{FF2B5EF4-FFF2-40B4-BE49-F238E27FC236}">
                <a16:creationId xmlns:a16="http://schemas.microsoft.com/office/drawing/2014/main" id="{2F73EA64-477F-6E0E-218E-16670327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0" y="2233142"/>
            <a:ext cx="428625" cy="59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umber 2 PNG Free Download 4 | PNG Images Download | Number 2 PNG Free ...">
            <a:extLst>
              <a:ext uri="{FF2B5EF4-FFF2-40B4-BE49-F238E27FC236}">
                <a16:creationId xmlns:a16="http://schemas.microsoft.com/office/drawing/2014/main" id="{1BCF2E74-3A06-CEC6-CBCD-94C70CE9B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" y="4253183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2 minute timer watch two minutes timer time horas countdown clock beep alarm the 16th cavern entertainment 2 minutes 120 seconds GIF">
            <a:extLst>
              <a:ext uri="{FF2B5EF4-FFF2-40B4-BE49-F238E27FC236}">
                <a16:creationId xmlns:a16="http://schemas.microsoft.com/office/drawing/2014/main" id="{2964BDFF-9DD5-15A2-D06A-1E5B502B2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267">
            <a:off x="8973726" y="664690"/>
            <a:ext cx="1531250" cy="156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817A5878-E016-8BC9-5057-0AC317829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74" b="89946" l="9929" r="91312">
                        <a14:foregroundMark x1="91312" y1="51346" x2="91312" y2="51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133" y="1255928"/>
            <a:ext cx="2082372" cy="205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0CF9C2D0-EA6E-A99B-E123-8DD8FBAB0A81}"/>
              </a:ext>
            </a:extLst>
          </p:cNvPr>
          <p:cNvSpPr txBox="1"/>
          <p:nvPr/>
        </p:nvSpPr>
        <p:spPr>
          <a:xfrm>
            <a:off x="1167818" y="3021222"/>
            <a:ext cx="6388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 is doing a survey of teenage shopping habits.</a:t>
            </a:r>
            <a:endParaRPr lang="ar-SA" sz="24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F4465E7-40D4-0DD5-AD60-10B9B251002B}"/>
              </a:ext>
            </a:extLst>
          </p:cNvPr>
          <p:cNvSpPr txBox="1"/>
          <p:nvPr/>
        </p:nvSpPr>
        <p:spPr>
          <a:xfrm>
            <a:off x="962074" y="4892581"/>
            <a:ext cx="75915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 wants to know if Faisal shops online.</a:t>
            </a:r>
            <a:endParaRPr lang="ar-SA" sz="2400" b="1" dirty="0">
              <a:solidFill>
                <a:srgbClr val="C0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25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rush Effect PNG ~ Irshad Creation">
            <a:extLst>
              <a:ext uri="{FF2B5EF4-FFF2-40B4-BE49-F238E27FC236}">
                <a16:creationId xmlns:a16="http://schemas.microsoft.com/office/drawing/2014/main" id="{C8619CDD-1E35-30FE-A4E7-1FD28B251B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5" t="27008" r="14110" b="35263"/>
          <a:stretch/>
        </p:blipFill>
        <p:spPr bwMode="auto">
          <a:xfrm>
            <a:off x="542600" y="854872"/>
            <a:ext cx="6315400" cy="121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" name="Google Shape;399;p27"/>
          <p:cNvSpPr txBox="1">
            <a:spLocks noGrp="1"/>
          </p:cNvSpPr>
          <p:nvPr>
            <p:ph type="title"/>
          </p:nvPr>
        </p:nvSpPr>
        <p:spPr>
          <a:xfrm>
            <a:off x="542600" y="1043438"/>
            <a:ext cx="7547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About the Conversation</a:t>
            </a:r>
            <a:endParaRPr sz="5400" dirty="0"/>
          </a:p>
        </p:txBody>
      </p:sp>
      <p:grpSp>
        <p:nvGrpSpPr>
          <p:cNvPr id="402" name="Google Shape;402;p27"/>
          <p:cNvGrpSpPr/>
          <p:nvPr/>
        </p:nvGrpSpPr>
        <p:grpSpPr>
          <a:xfrm rot="942725">
            <a:off x="6648226" y="934889"/>
            <a:ext cx="760524" cy="1228926"/>
            <a:chOff x="4093857" y="-286875"/>
            <a:chExt cx="759132" cy="1226676"/>
          </a:xfrm>
        </p:grpSpPr>
        <p:sp>
          <p:nvSpPr>
            <p:cNvPr id="403" name="Google Shape;403;p27"/>
            <p:cNvSpPr/>
            <p:nvPr/>
          </p:nvSpPr>
          <p:spPr>
            <a:xfrm>
              <a:off x="4093857" y="-286875"/>
              <a:ext cx="759132" cy="122667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Fascinate Inline"/>
                </a:rPr>
                <a:t>?</a:t>
              </a:r>
            </a:p>
          </p:txBody>
        </p:sp>
        <p:sp>
          <p:nvSpPr>
            <p:cNvPr id="404" name="Google Shape;404;p27"/>
            <p:cNvSpPr/>
            <p:nvPr/>
          </p:nvSpPr>
          <p:spPr>
            <a:xfrm>
              <a:off x="4093857" y="-286875"/>
              <a:ext cx="759132" cy="122667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 dirty="0">
                  <a:ln>
                    <a:noFill/>
                  </a:ln>
                  <a:solidFill>
                    <a:schemeClr val="accent5"/>
                  </a:solidFill>
                  <a:latin typeface="Fascinate Inline"/>
                </a:rPr>
                <a:t>?</a:t>
              </a:r>
            </a:p>
          </p:txBody>
        </p:sp>
      </p:grpSp>
      <p:sp>
        <p:nvSpPr>
          <p:cNvPr id="5" name="مربع نص 4">
            <a:extLst>
              <a:ext uri="{FF2B5EF4-FFF2-40B4-BE49-F238E27FC236}">
                <a16:creationId xmlns:a16="http://schemas.microsoft.com/office/drawing/2014/main" id="{EF9CC44A-0B9D-E498-7393-6B34164C2103}"/>
              </a:ext>
            </a:extLst>
          </p:cNvPr>
          <p:cNvSpPr txBox="1"/>
          <p:nvPr/>
        </p:nvSpPr>
        <p:spPr>
          <a:xfrm>
            <a:off x="1181992" y="2258666"/>
            <a:ext cx="64833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hewy" panose="02000000000000000000" pitchFamily="2" charset="0"/>
                <a:ea typeface="Chewy" panose="02000000000000000000" pitchFamily="2" charset="0"/>
              </a:rPr>
              <a:t>Why doesn’t Faisal shop online? </a:t>
            </a:r>
          </a:p>
          <a:p>
            <a:endParaRPr lang="en-US" sz="3200" dirty="0">
              <a:latin typeface="Chewy" panose="02000000000000000000" pitchFamily="2" charset="0"/>
              <a:ea typeface="Chewy" panose="02000000000000000000" pitchFamily="2" charset="0"/>
            </a:endParaRPr>
          </a:p>
          <a:p>
            <a:endParaRPr lang="en-US" sz="3200" dirty="0">
              <a:latin typeface="Chewy" panose="02000000000000000000" pitchFamily="2" charset="0"/>
              <a:ea typeface="Chewy" panose="02000000000000000000" pitchFamily="2" charset="0"/>
            </a:endParaRPr>
          </a:p>
          <a:p>
            <a:endParaRPr lang="en-US" sz="3200" dirty="0">
              <a:latin typeface="Chewy" panose="02000000000000000000" pitchFamily="2" charset="0"/>
              <a:ea typeface="Chewy" panose="02000000000000000000" pitchFamily="2" charset="0"/>
            </a:endParaRPr>
          </a:p>
          <a:p>
            <a:r>
              <a:rPr lang="en-US" sz="3200" dirty="0">
                <a:latin typeface="Chewy" panose="02000000000000000000" pitchFamily="2" charset="0"/>
                <a:ea typeface="Chewy" panose="02000000000000000000" pitchFamily="2" charset="0"/>
              </a:rPr>
              <a:t>What does he spend his money on?</a:t>
            </a:r>
            <a:endParaRPr lang="ar-SA" sz="3200" dirty="0">
              <a:latin typeface="Chewy" panose="02000000000000000000" pitchFamily="2" charset="0"/>
              <a:ea typeface="Chewy" panose="02000000000000000000" pitchFamily="2" charset="0"/>
            </a:endParaRPr>
          </a:p>
        </p:txBody>
      </p:sp>
      <p:pic>
        <p:nvPicPr>
          <p:cNvPr id="8194" name="Picture 2" descr="number 3 clipart png 20 free Cliparts | Download images on Clipground 2023">
            <a:extLst>
              <a:ext uri="{FF2B5EF4-FFF2-40B4-BE49-F238E27FC236}">
                <a16:creationId xmlns:a16="http://schemas.microsoft.com/office/drawing/2014/main" id="{25F1E25C-CB60-F8C3-5945-B72CFFBDA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0" y="2028573"/>
            <a:ext cx="920750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umber 4 PNG">
            <a:extLst>
              <a:ext uri="{FF2B5EF4-FFF2-40B4-BE49-F238E27FC236}">
                <a16:creationId xmlns:a16="http://schemas.microsoft.com/office/drawing/2014/main" id="{6449F578-3A6C-085B-D0E8-7B1AC2E19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31" y="4109975"/>
            <a:ext cx="588961" cy="70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2 minute timer watch two minutes timer time horas countdown clock beep alarm the 16th cavern entertainment 2 minutes 120 seconds GIF">
            <a:extLst>
              <a:ext uri="{FF2B5EF4-FFF2-40B4-BE49-F238E27FC236}">
                <a16:creationId xmlns:a16="http://schemas.microsoft.com/office/drawing/2014/main" id="{94DF681E-7C3B-AC22-FADD-2B5324FB0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267">
            <a:off x="8973726" y="664690"/>
            <a:ext cx="1531250" cy="156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4912286-7794-CCCE-5A62-64E572FE1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74" b="89946" l="9929" r="91312">
                        <a14:foregroundMark x1="91312" y1="51346" x2="91312" y2="51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133" y="1255928"/>
            <a:ext cx="2082372" cy="205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B7A7146-4CD8-66EA-A72C-C688D4C49EAF}"/>
              </a:ext>
            </a:extLst>
          </p:cNvPr>
          <p:cNvSpPr txBox="1"/>
          <p:nvPr/>
        </p:nvSpPr>
        <p:spPr>
          <a:xfrm>
            <a:off x="1181992" y="2956514"/>
            <a:ext cx="6388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Faisal doesn’t trust the security features on the Internet.</a:t>
            </a:r>
            <a:endParaRPr lang="ar-SA" sz="2400" b="1" dirty="0">
              <a:solidFill>
                <a:srgbClr val="00B0F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E5CBDA8-9795-3B0D-9C37-2CCA9C4DB8AA}"/>
              </a:ext>
            </a:extLst>
          </p:cNvPr>
          <p:cNvSpPr txBox="1"/>
          <p:nvPr/>
        </p:nvSpPr>
        <p:spPr>
          <a:xfrm>
            <a:off x="1463350" y="4680062"/>
            <a:ext cx="6388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Faisal spends his money on food, video games, and electronic stuff.</a:t>
            </a:r>
            <a:endParaRPr lang="ar-SA" sz="2400" b="1" dirty="0">
              <a:solidFill>
                <a:srgbClr val="7030A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42"/>
          <p:cNvSpPr txBox="1">
            <a:spLocks noGrp="1"/>
          </p:cNvSpPr>
          <p:nvPr>
            <p:ph type="title"/>
          </p:nvPr>
        </p:nvSpPr>
        <p:spPr>
          <a:xfrm>
            <a:off x="3089450" y="3381625"/>
            <a:ext cx="31458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</a:t>
            </a:r>
            <a:endParaRPr dirty="0"/>
          </a:p>
        </p:txBody>
      </p:sp>
      <p:sp>
        <p:nvSpPr>
          <p:cNvPr id="817" name="Google Shape;817;p42"/>
          <p:cNvSpPr txBox="1">
            <a:spLocks noGrp="1"/>
          </p:cNvSpPr>
          <p:nvPr>
            <p:ph type="subTitle" idx="1"/>
          </p:nvPr>
        </p:nvSpPr>
        <p:spPr>
          <a:xfrm>
            <a:off x="6417512" y="2326325"/>
            <a:ext cx="3190625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2800" dirty="0"/>
              <a:t>Do you have any questions?</a:t>
            </a:r>
            <a:endParaRPr sz="2800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45E4E23-1CCE-3988-3B1B-EC103299DA51}"/>
              </a:ext>
            </a:extLst>
          </p:cNvPr>
          <p:cNvSpPr txBox="1"/>
          <p:nvPr/>
        </p:nvSpPr>
        <p:spPr>
          <a:xfrm>
            <a:off x="6380173" y="4033655"/>
            <a:ext cx="356535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617DA4"/>
                </a:solidFill>
                <a:effectLst/>
                <a:uLnTx/>
                <a:uFillTx/>
                <a:latin typeface="SFRuqahLongo-Regular" panose="00000500000000020004" pitchFamily="2" charset="-78"/>
                <a:ea typeface="GE SS Unique Light" panose="020A0503020102020204" pitchFamily="18" charset="-78"/>
                <a:cs typeface="SFRuqahLongo-Regular" panose="00000500000000020004" pitchFamily="2" charset="-78"/>
                <a:sym typeface="Arial"/>
              </a:rPr>
              <a:t>عبير العنزي</a:t>
            </a:r>
          </a:p>
        </p:txBody>
      </p:sp>
      <p:pic>
        <p:nvPicPr>
          <p:cNvPr id="5" name="Picture 8" descr="Free Heart PNG with Transparent Background">
            <a:extLst>
              <a:ext uri="{FF2B5EF4-FFF2-40B4-BE49-F238E27FC236}">
                <a16:creationId xmlns:a16="http://schemas.microsoft.com/office/drawing/2014/main" id="{111D7B0D-4453-29C7-33CB-DEEE4D094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087" y="3349179"/>
            <a:ext cx="1330086" cy="100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oogle Shape;404;p20">
            <a:extLst>
              <a:ext uri="{FF2B5EF4-FFF2-40B4-BE49-F238E27FC236}">
                <a16:creationId xmlns:a16="http://schemas.microsoft.com/office/drawing/2014/main" id="{3C883488-7D31-88DC-6C48-5BA663BE09BE}"/>
              </a:ext>
            </a:extLst>
          </p:cNvPr>
          <p:cNvCxnSpPr>
            <a:cxnSpLocks/>
          </p:cNvCxnSpPr>
          <p:nvPr/>
        </p:nvCxnSpPr>
        <p:spPr>
          <a:xfrm>
            <a:off x="6840484" y="3530180"/>
            <a:ext cx="2303516" cy="17519"/>
          </a:xfrm>
          <a:prstGeom prst="straightConnector1">
            <a:avLst/>
          </a:prstGeom>
          <a:noFill/>
          <a:ln w="9525" cap="flat" cmpd="sng">
            <a:solidFill>
              <a:schemeClr val="tx2">
                <a:lumMod val="10000"/>
              </a:schemeClr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sh girl enjoy shopping | Fresh girls, Enjoyment, Shopping">
            <a:extLst>
              <a:ext uri="{FF2B5EF4-FFF2-40B4-BE49-F238E27FC236}">
                <a16:creationId xmlns:a16="http://schemas.microsoft.com/office/drawing/2014/main" id="{E5E14AB8-276B-6E1F-3C07-3EAFB4F46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503" y="3527159"/>
            <a:ext cx="1854598" cy="1943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1" name="Google Shape;341;p23"/>
          <p:cNvSpPr txBox="1">
            <a:spLocks noGrp="1"/>
          </p:cNvSpPr>
          <p:nvPr>
            <p:ph type="subTitle" idx="1"/>
          </p:nvPr>
        </p:nvSpPr>
        <p:spPr>
          <a:xfrm>
            <a:off x="5078032" y="4822557"/>
            <a:ext cx="1438282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2000" b="1" dirty="0"/>
              <a:t>P</a:t>
            </a:r>
            <a:r>
              <a:rPr lang="en" sz="2000" b="1" dirty="0"/>
              <a:t>age: 86</a:t>
            </a:r>
            <a:endParaRPr sz="2000" b="1" dirty="0"/>
          </a:p>
        </p:txBody>
      </p:sp>
      <p:sp>
        <p:nvSpPr>
          <p:cNvPr id="343" name="Google Shape;343;p23"/>
          <p:cNvSpPr txBox="1">
            <a:spLocks noGrp="1"/>
          </p:cNvSpPr>
          <p:nvPr>
            <p:ph type="title"/>
          </p:nvPr>
        </p:nvSpPr>
        <p:spPr>
          <a:xfrm>
            <a:off x="1327597" y="2514205"/>
            <a:ext cx="5712781" cy="141395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C00000"/>
                </a:solidFill>
              </a:rPr>
              <a:t>U10:</a:t>
            </a:r>
            <a:br>
              <a:rPr lang="en-US" sz="5400" dirty="0"/>
            </a:br>
            <a:r>
              <a:rPr lang="en-US" sz="5400" dirty="0"/>
              <a:t>  It’s a Bargain! </a:t>
            </a:r>
            <a:endParaRPr sz="19900" dirty="0"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345" name="Google Shape;345;p23"/>
          <p:cNvSpPr/>
          <p:nvPr/>
        </p:nvSpPr>
        <p:spPr>
          <a:xfrm rot="10405083">
            <a:off x="3168336" y="1726476"/>
            <a:ext cx="1002326" cy="29014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pic>
        <p:nvPicPr>
          <p:cNvPr id="1028" name="Picture 4" descr="Online shopping behaviour: consumers prefer a mix of online and ...">
            <a:extLst>
              <a:ext uri="{FF2B5EF4-FFF2-40B4-BE49-F238E27FC236}">
                <a16:creationId xmlns:a16="http://schemas.microsoft.com/office/drawing/2014/main" id="{F5761031-D9F2-34F1-8E4D-496F6F5B2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818">
            <a:off x="8419408" y="580588"/>
            <a:ext cx="1793441" cy="2261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6" name="Google Shape;346;p23"/>
          <p:cNvGrpSpPr/>
          <p:nvPr/>
        </p:nvGrpSpPr>
        <p:grpSpPr>
          <a:xfrm rot="201575">
            <a:off x="4753399" y="266844"/>
            <a:ext cx="3933185" cy="936855"/>
            <a:chOff x="4093857" y="-286875"/>
            <a:chExt cx="5747951" cy="1369118"/>
          </a:xfrm>
        </p:grpSpPr>
        <p:sp>
          <p:nvSpPr>
            <p:cNvPr id="347" name="Google Shape;347;p23"/>
            <p:cNvSpPr/>
            <p:nvPr/>
          </p:nvSpPr>
          <p:spPr>
            <a:xfrm>
              <a:off x="4093857" y="-286875"/>
              <a:ext cx="5747951" cy="136911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Fascinate Inline"/>
                </a:rPr>
                <a:t>Travel</a:t>
              </a:r>
            </a:p>
          </p:txBody>
        </p:sp>
        <p:sp>
          <p:nvSpPr>
            <p:cNvPr id="348" name="Google Shape;348;p23"/>
            <p:cNvSpPr/>
            <p:nvPr/>
          </p:nvSpPr>
          <p:spPr>
            <a:xfrm>
              <a:off x="4093857" y="-286875"/>
              <a:ext cx="5747951" cy="136911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dirty="0">
                  <a:solidFill>
                    <a:schemeClr val="accent2"/>
                  </a:solidFill>
                  <a:latin typeface="Fascinate Inline"/>
                </a:rPr>
                <a:t>shopping</a:t>
              </a:r>
              <a:endParaRPr b="0" i="0" dirty="0">
                <a:ln>
                  <a:noFill/>
                </a:ln>
                <a:solidFill>
                  <a:schemeClr val="accent2"/>
                </a:solidFill>
                <a:latin typeface="Fascinate Inline"/>
              </a:endParaRPr>
            </a:p>
          </p:txBody>
        </p:sp>
      </p:grpSp>
      <p:sp>
        <p:nvSpPr>
          <p:cNvPr id="349" name="Google Shape;349;p23"/>
          <p:cNvSpPr/>
          <p:nvPr/>
        </p:nvSpPr>
        <p:spPr>
          <a:xfrm rot="10405083">
            <a:off x="6458386" y="339926"/>
            <a:ext cx="1002326" cy="29014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350" name="Google Shape;350;p23"/>
          <p:cNvGrpSpPr/>
          <p:nvPr/>
        </p:nvGrpSpPr>
        <p:grpSpPr>
          <a:xfrm rot="-424264">
            <a:off x="5831748" y="5824364"/>
            <a:ext cx="2687242" cy="727761"/>
            <a:chOff x="4093857" y="-286875"/>
            <a:chExt cx="5513341" cy="1493127"/>
          </a:xfrm>
        </p:grpSpPr>
        <p:sp>
          <p:nvSpPr>
            <p:cNvPr id="351" name="Google Shape;351;p23"/>
            <p:cNvSpPr/>
            <p:nvPr/>
          </p:nvSpPr>
          <p:spPr>
            <a:xfrm>
              <a:off x="4093857" y="-286875"/>
              <a:ext cx="5513341" cy="149312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Fascinate Inline"/>
                </a:rPr>
                <a:t>Smile!</a:t>
              </a:r>
            </a:p>
          </p:txBody>
        </p:sp>
        <p:sp>
          <p:nvSpPr>
            <p:cNvPr id="352" name="Google Shape;352;p23"/>
            <p:cNvSpPr/>
            <p:nvPr/>
          </p:nvSpPr>
          <p:spPr>
            <a:xfrm>
              <a:off x="4093857" y="-286875"/>
              <a:ext cx="5513341" cy="149312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chemeClr val="accent6"/>
                  </a:solidFill>
                  <a:latin typeface="Fascinate Inline"/>
                </a:rPr>
                <a:t>Smile!</a:t>
              </a:r>
            </a:p>
          </p:txBody>
        </p:sp>
      </p:grpSp>
      <p:sp>
        <p:nvSpPr>
          <p:cNvPr id="353" name="Google Shape;353;p23"/>
          <p:cNvSpPr/>
          <p:nvPr/>
        </p:nvSpPr>
        <p:spPr>
          <a:xfrm rot="5576140">
            <a:off x="5722109" y="5767546"/>
            <a:ext cx="747771" cy="289420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pic>
        <p:nvPicPr>
          <p:cNvPr id="1026" name="Picture 2" descr="Brush Effect PNG ~ Irshad Creation">
            <a:extLst>
              <a:ext uri="{FF2B5EF4-FFF2-40B4-BE49-F238E27FC236}">
                <a16:creationId xmlns:a16="http://schemas.microsoft.com/office/drawing/2014/main" id="{E3E56355-2999-70AE-A497-7D359A917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825" y="3547181"/>
            <a:ext cx="47625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01D1305C-D025-8A9F-F68D-8720DD0C3286}"/>
              </a:ext>
            </a:extLst>
          </p:cNvPr>
          <p:cNvSpPr txBox="1"/>
          <p:nvPr/>
        </p:nvSpPr>
        <p:spPr>
          <a:xfrm>
            <a:off x="2556726" y="4175544"/>
            <a:ext cx="32404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hewy" panose="02000000000000000000" pitchFamily="2" charset="0"/>
                <a:ea typeface="Chewy" panose="02000000000000000000" pitchFamily="2" charset="0"/>
                <a:cs typeface="Bold Italic Art" panose="02010400000000000000" pitchFamily="2" charset="-78"/>
              </a:rPr>
              <a:t>Conversation</a:t>
            </a:r>
            <a:endParaRPr lang="ar-SA" sz="3600" dirty="0">
              <a:solidFill>
                <a:srgbClr val="002060"/>
              </a:solidFill>
              <a:latin typeface="Chewy" panose="02000000000000000000" pitchFamily="2" charset="0"/>
              <a:ea typeface="Chewy" panose="02000000000000000000" pitchFamily="2" charset="0"/>
              <a:cs typeface="Bold Italic Art" panose="02010400000000000000" pitchFamily="2" charset="-7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5"/>
          <p:cNvSpPr txBox="1">
            <a:spLocks noGrp="1"/>
          </p:cNvSpPr>
          <p:nvPr>
            <p:ph type="title"/>
          </p:nvPr>
        </p:nvSpPr>
        <p:spPr>
          <a:xfrm>
            <a:off x="720400" y="745775"/>
            <a:ext cx="872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atin typeface="Special Elite"/>
                <a:ea typeface="Special Elite"/>
                <a:cs typeface="Special Elite"/>
                <a:sym typeface="Special Elite"/>
              </a:rPr>
              <a:t>Learning Objectives:</a:t>
            </a:r>
            <a:endParaRPr sz="5400" dirty="0"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377" name="Google Shape;377;p25"/>
          <p:cNvSpPr txBox="1">
            <a:spLocks noGrp="1"/>
          </p:cNvSpPr>
          <p:nvPr>
            <p:ph type="title" idx="5"/>
          </p:nvPr>
        </p:nvSpPr>
        <p:spPr>
          <a:xfrm>
            <a:off x="796600" y="22220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2"/>
                </a:solidFill>
              </a:rPr>
              <a:t>01</a:t>
            </a:r>
            <a:endParaRPr sz="6000">
              <a:solidFill>
                <a:schemeClr val="accent2"/>
              </a:solidFill>
            </a:endParaRPr>
          </a:p>
        </p:txBody>
      </p:sp>
      <p:sp>
        <p:nvSpPr>
          <p:cNvPr id="378" name="Google Shape;378;p25"/>
          <p:cNvSpPr txBox="1">
            <a:spLocks noGrp="1"/>
          </p:cNvSpPr>
          <p:nvPr>
            <p:ph type="title" idx="6"/>
          </p:nvPr>
        </p:nvSpPr>
        <p:spPr>
          <a:xfrm>
            <a:off x="4754525" y="3953116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2"/>
                </a:solidFill>
              </a:rPr>
              <a:t>02</a:t>
            </a:r>
            <a:endParaRPr sz="6000" dirty="0">
              <a:solidFill>
                <a:schemeClr val="accent2"/>
              </a:solidFill>
            </a:endParaRPr>
          </a:p>
        </p:txBody>
      </p:sp>
      <p:grpSp>
        <p:nvGrpSpPr>
          <p:cNvPr id="381" name="Google Shape;381;p25"/>
          <p:cNvGrpSpPr/>
          <p:nvPr/>
        </p:nvGrpSpPr>
        <p:grpSpPr>
          <a:xfrm rot="942725">
            <a:off x="8466652" y="2304298"/>
            <a:ext cx="545630" cy="1220532"/>
            <a:chOff x="4093857" y="-286875"/>
            <a:chExt cx="544631" cy="1218298"/>
          </a:xfrm>
        </p:grpSpPr>
        <p:sp>
          <p:nvSpPr>
            <p:cNvPr id="382" name="Google Shape;382;p25"/>
            <p:cNvSpPr/>
            <p:nvPr/>
          </p:nvSpPr>
          <p:spPr>
            <a:xfrm>
              <a:off x="4093857" y="-286875"/>
              <a:ext cx="544631" cy="121829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Fascinate Inline"/>
                </a:rPr>
                <a:t>!</a:t>
              </a:r>
            </a:p>
          </p:txBody>
        </p:sp>
        <p:sp>
          <p:nvSpPr>
            <p:cNvPr id="383" name="Google Shape;383;p25"/>
            <p:cNvSpPr/>
            <p:nvPr/>
          </p:nvSpPr>
          <p:spPr>
            <a:xfrm>
              <a:off x="4093857" y="-286875"/>
              <a:ext cx="544631" cy="121829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chemeClr val="accent5"/>
                  </a:solidFill>
                  <a:latin typeface="Fascinate Inline"/>
                </a:rPr>
                <a:t>!</a:t>
              </a:r>
            </a:p>
          </p:txBody>
        </p:sp>
      </p:grpSp>
      <p:sp>
        <p:nvSpPr>
          <p:cNvPr id="2" name="Google Shape;499;p20">
            <a:extLst>
              <a:ext uri="{FF2B5EF4-FFF2-40B4-BE49-F238E27FC236}">
                <a16:creationId xmlns:a16="http://schemas.microsoft.com/office/drawing/2014/main" id="{D6810148-F984-93B8-05B6-29F0556C4269}"/>
              </a:ext>
            </a:extLst>
          </p:cNvPr>
          <p:cNvSpPr txBox="1"/>
          <p:nvPr/>
        </p:nvSpPr>
        <p:spPr>
          <a:xfrm>
            <a:off x="4376969" y="4828025"/>
            <a:ext cx="4533747" cy="1186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Kristen ITC" panose="03050502040202030202" pitchFamily="66" charset="0"/>
                <a:cs typeface="Angsana New" panose="02020603050405020304" pitchFamily="18" charset="-34"/>
                <a:sym typeface="Wingdings" panose="05000000000000000000" pitchFamily="2" charset="2"/>
              </a:rPr>
              <a:t>  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Kristen ITC" panose="03050502040202030202" pitchFamily="66" charset="0"/>
                <a:cs typeface="MV Boli" panose="02000500030200090000" pitchFamily="2" charset="0"/>
                <a:sym typeface="Wingdings" panose="05000000000000000000" pitchFamily="2" charset="2"/>
              </a:rPr>
              <a:t>A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Kristen ITC" panose="03050502040202030202" pitchFamily="66" charset="0"/>
                <a:cs typeface="MV Boli" panose="02000500030200090000" pitchFamily="2" charset="0"/>
              </a:rPr>
              <a:t>nswer questions about the conversation </a:t>
            </a:r>
          </a:p>
        </p:txBody>
      </p:sp>
      <p:sp>
        <p:nvSpPr>
          <p:cNvPr id="7" name="Google Shape;3332;p47">
            <a:extLst>
              <a:ext uri="{FF2B5EF4-FFF2-40B4-BE49-F238E27FC236}">
                <a16:creationId xmlns:a16="http://schemas.microsoft.com/office/drawing/2014/main" id="{33566DB9-78AC-117D-B274-3F62B5D015E5}"/>
              </a:ext>
            </a:extLst>
          </p:cNvPr>
          <p:cNvSpPr txBox="1">
            <a:spLocks/>
          </p:cNvSpPr>
          <p:nvPr/>
        </p:nvSpPr>
        <p:spPr>
          <a:xfrm>
            <a:off x="928904" y="3630475"/>
            <a:ext cx="453374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Kristen ITC" panose="03050502040202030202" pitchFamily="66" charset="0"/>
                <a:cs typeface="Angsana New" panose="02020603050405020304" pitchFamily="18" charset="-34"/>
                <a:sym typeface="Wingdings" panose="05000000000000000000" pitchFamily="2" charset="2"/>
              </a:rPr>
              <a:t> 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Kristen ITC" panose="03050502040202030202" pitchFamily="66" charset="0"/>
              </a:rPr>
              <a:t>Practice conversation about shopping.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4"/>
          <p:cNvSpPr txBox="1">
            <a:spLocks noGrp="1"/>
          </p:cNvSpPr>
          <p:nvPr>
            <p:ph type="title"/>
          </p:nvPr>
        </p:nvSpPr>
        <p:spPr>
          <a:xfrm>
            <a:off x="4963285" y="2124908"/>
            <a:ext cx="5073600" cy="86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dirty="0">
                <a:solidFill>
                  <a:srgbClr val="000000"/>
                </a:solidFill>
                <a:effectLst/>
                <a:latin typeface="Chewy" panose="02000000000000000000" pitchFamily="2" charset="0"/>
                <a:ea typeface="Chewy" panose="02000000000000000000" pitchFamily="2" charset="0"/>
              </a:rPr>
              <a:t>What is your favorite site to shop online?</a:t>
            </a:r>
            <a:endParaRPr sz="19900" dirty="0">
              <a:latin typeface="Chewy" panose="02000000000000000000" pitchFamily="2" charset="0"/>
              <a:ea typeface="Chewy" panose="02000000000000000000" pitchFamily="2" charset="0"/>
            </a:endParaRPr>
          </a:p>
        </p:txBody>
      </p:sp>
      <p:sp>
        <p:nvSpPr>
          <p:cNvPr id="362" name="Google Shape;362;p24"/>
          <p:cNvSpPr/>
          <p:nvPr/>
        </p:nvSpPr>
        <p:spPr>
          <a:xfrm rot="10405083">
            <a:off x="3123511" y="2129901"/>
            <a:ext cx="1002326" cy="29014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366" name="Google Shape;366;p24"/>
          <p:cNvSpPr/>
          <p:nvPr/>
        </p:nvSpPr>
        <p:spPr>
          <a:xfrm rot="10405083">
            <a:off x="5684411" y="355526"/>
            <a:ext cx="1002326" cy="29014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367" name="Google Shape;367;p24"/>
          <p:cNvSpPr/>
          <p:nvPr/>
        </p:nvSpPr>
        <p:spPr>
          <a:xfrm rot="10405083">
            <a:off x="10050211" y="463101"/>
            <a:ext cx="1002326" cy="29014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pic>
        <p:nvPicPr>
          <p:cNvPr id="2050" name="Picture 2" descr="Best Online Student Fashion Retailers of 2020 • Student Extras">
            <a:extLst>
              <a:ext uri="{FF2B5EF4-FFF2-40B4-BE49-F238E27FC236}">
                <a16:creationId xmlns:a16="http://schemas.microsoft.com/office/drawing/2014/main" id="{FB46EACD-209F-B1AE-5F32-860CAF614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4645">
            <a:off x="789749" y="2064686"/>
            <a:ext cx="2641942" cy="3110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FC962F2-D6F4-1049-7A9B-2222ECE0A4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2" b="92199" l="9752" r="90957">
                        <a14:foregroundMark x1="89007" y1="56028" x2="81560" y2="69149"/>
                        <a14:foregroundMark x1="73050" y1="69149" x2="73050" y2="69149"/>
                        <a14:foregroundMark x1="70922" y1="92199" x2="70922" y2="92199"/>
                        <a14:foregroundMark x1="58333" y1="91312" x2="58333" y2="91312"/>
                        <a14:foregroundMark x1="50000" y1="91667" x2="50000" y2="91667"/>
                        <a14:foregroundMark x1="49645" y1="89362" x2="49645" y2="89362"/>
                        <a14:foregroundMark x1="78723" y1="40071" x2="78723" y2="40071"/>
                        <a14:foregroundMark x1="78723" y1="35106" x2="76064" y2="46099"/>
                        <a14:foregroundMark x1="76064" y1="46099" x2="76064" y2="46099"/>
                        <a14:foregroundMark x1="76596" y1="31206" x2="76596" y2="31206"/>
                        <a14:foregroundMark x1="89716" y1="42553" x2="89716" y2="51418"/>
                        <a14:foregroundMark x1="90957" y1="42908" x2="90957" y2="53901"/>
                        <a14:foregroundMark x1="90957" y1="53901" x2="90957" y2="53901"/>
                        <a14:foregroundMark x1="81560" y1="51418" x2="81560" y2="51418"/>
                        <a14:foregroundMark x1="80496" y1="49645" x2="80496" y2="49645"/>
                        <a14:foregroundMark x1="73050" y1="50887" x2="72518" y2="50532"/>
                        <a14:foregroundMark x1="74291" y1="57092" x2="74291" y2="58865"/>
                        <a14:foregroundMark x1="81560" y1="58156" x2="81560" y2="597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88" t="29485" r="6590" b="6644"/>
          <a:stretch/>
        </p:blipFill>
        <p:spPr bwMode="auto">
          <a:xfrm>
            <a:off x="8648544" y="3429000"/>
            <a:ext cx="2086750" cy="228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ハート | 無料イラスト素材 TOSURAI">
            <a:extLst>
              <a:ext uri="{FF2B5EF4-FFF2-40B4-BE49-F238E27FC236}">
                <a16:creationId xmlns:a16="http://schemas.microsoft.com/office/drawing/2014/main" id="{D6E9894D-69D6-54E9-141F-46078D6D2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236" y="2274973"/>
            <a:ext cx="1686049" cy="16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6"/>
          <p:cNvSpPr txBox="1">
            <a:spLocks noGrp="1"/>
          </p:cNvSpPr>
          <p:nvPr>
            <p:ph type="body" idx="1"/>
          </p:nvPr>
        </p:nvSpPr>
        <p:spPr>
          <a:xfrm>
            <a:off x="4486927" y="2102434"/>
            <a:ext cx="5846100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dirty="0">
                <a:solidFill>
                  <a:srgbClr val="00000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Is the brand name of the clothes you wear important to you</a:t>
            </a:r>
            <a:endParaRPr sz="3600" b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391" name="Google Shape;391;p26"/>
          <p:cNvGrpSpPr/>
          <p:nvPr/>
        </p:nvGrpSpPr>
        <p:grpSpPr>
          <a:xfrm rot="3722911">
            <a:off x="4715238" y="1365423"/>
            <a:ext cx="806659" cy="642567"/>
            <a:chOff x="4834963" y="419838"/>
            <a:chExt cx="806700" cy="642600"/>
          </a:xfrm>
        </p:grpSpPr>
        <p:sp>
          <p:nvSpPr>
            <p:cNvPr id="392" name="Google Shape;392;p26"/>
            <p:cNvSpPr/>
            <p:nvPr/>
          </p:nvSpPr>
          <p:spPr>
            <a:xfrm>
              <a:off x="4834963" y="419838"/>
              <a:ext cx="806700" cy="642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6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6"/>
            <p:cNvSpPr/>
            <p:nvPr/>
          </p:nvSpPr>
          <p:spPr>
            <a:xfrm>
              <a:off x="4834963" y="419838"/>
              <a:ext cx="806700" cy="642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4" name="Google Shape;394;p26"/>
          <p:cNvSpPr/>
          <p:nvPr/>
        </p:nvSpPr>
        <p:spPr>
          <a:xfrm rot="10405083">
            <a:off x="5188286" y="1846726"/>
            <a:ext cx="1002326" cy="29014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352B9B8-3B78-2E35-322E-98905D95C7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06" b="94326" l="9752" r="89894">
                        <a14:foregroundMark x1="52660" y1="6206" x2="51950" y2="11170"/>
                        <a14:foregroundMark x1="44149" y1="90071" x2="44149" y2="90071"/>
                        <a14:foregroundMark x1="45745" y1="94326" x2="45745" y2="94326"/>
                        <a14:foregroundMark x1="54078" y1="93794" x2="54078" y2="93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2" t="3413" r="17137" b="2639"/>
          <a:stretch/>
        </p:blipFill>
        <p:spPr bwMode="auto">
          <a:xfrm>
            <a:off x="555289" y="534390"/>
            <a:ext cx="4090424" cy="577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346;p23">
            <a:extLst>
              <a:ext uri="{FF2B5EF4-FFF2-40B4-BE49-F238E27FC236}">
                <a16:creationId xmlns:a16="http://schemas.microsoft.com/office/drawing/2014/main" id="{F25BFCC8-21DA-8AC9-4B78-43904A15E364}"/>
              </a:ext>
            </a:extLst>
          </p:cNvPr>
          <p:cNvGrpSpPr/>
          <p:nvPr/>
        </p:nvGrpSpPr>
        <p:grpSpPr>
          <a:xfrm rot="21317209">
            <a:off x="945313" y="4195994"/>
            <a:ext cx="3933185" cy="936855"/>
            <a:chOff x="4093857" y="-286875"/>
            <a:chExt cx="5747951" cy="1369118"/>
          </a:xfrm>
        </p:grpSpPr>
        <p:sp>
          <p:nvSpPr>
            <p:cNvPr id="6" name="Google Shape;347;p23">
              <a:extLst>
                <a:ext uri="{FF2B5EF4-FFF2-40B4-BE49-F238E27FC236}">
                  <a16:creationId xmlns:a16="http://schemas.microsoft.com/office/drawing/2014/main" id="{54555BD4-6871-3DAB-DDE0-AA2123F5D13E}"/>
                </a:ext>
              </a:extLst>
            </p:cNvPr>
            <p:cNvSpPr/>
            <p:nvPr/>
          </p:nvSpPr>
          <p:spPr>
            <a:xfrm>
              <a:off x="4093857" y="-286875"/>
              <a:ext cx="5747951" cy="136911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Fascinate Inline"/>
                </a:rPr>
                <a:t>Travel</a:t>
              </a:r>
            </a:p>
          </p:txBody>
        </p:sp>
        <p:sp>
          <p:nvSpPr>
            <p:cNvPr id="7" name="Google Shape;348;p23">
              <a:extLst>
                <a:ext uri="{FF2B5EF4-FFF2-40B4-BE49-F238E27FC236}">
                  <a16:creationId xmlns:a16="http://schemas.microsoft.com/office/drawing/2014/main" id="{F117080F-58BA-11A8-19E7-44C37525A1D9}"/>
                </a:ext>
              </a:extLst>
            </p:cNvPr>
            <p:cNvSpPr/>
            <p:nvPr/>
          </p:nvSpPr>
          <p:spPr>
            <a:xfrm>
              <a:off x="4093857" y="-286875"/>
              <a:ext cx="5747951" cy="136911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dirty="0">
                  <a:solidFill>
                    <a:schemeClr val="accent2"/>
                  </a:solidFill>
                  <a:latin typeface="Fascinate Inline"/>
                </a:rPr>
                <a:t>shopping</a:t>
              </a:r>
              <a:endParaRPr b="0" i="0" dirty="0">
                <a:ln>
                  <a:noFill/>
                </a:ln>
                <a:solidFill>
                  <a:schemeClr val="accent2"/>
                </a:solidFill>
                <a:latin typeface="Fascinate Inline"/>
              </a:endParaRPr>
            </a:p>
          </p:txBody>
        </p:sp>
      </p:grpSp>
      <p:sp>
        <p:nvSpPr>
          <p:cNvPr id="8" name="Google Shape;349;p23">
            <a:extLst>
              <a:ext uri="{FF2B5EF4-FFF2-40B4-BE49-F238E27FC236}">
                <a16:creationId xmlns:a16="http://schemas.microsoft.com/office/drawing/2014/main" id="{B8A7B5F7-13F6-2830-B128-C21428C94A7B}"/>
              </a:ext>
            </a:extLst>
          </p:cNvPr>
          <p:cNvSpPr/>
          <p:nvPr/>
        </p:nvSpPr>
        <p:spPr>
          <a:xfrm rot="9920717">
            <a:off x="2650300" y="4269076"/>
            <a:ext cx="1002326" cy="29014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9" name="Google Shape;402;p27">
            <a:extLst>
              <a:ext uri="{FF2B5EF4-FFF2-40B4-BE49-F238E27FC236}">
                <a16:creationId xmlns:a16="http://schemas.microsoft.com/office/drawing/2014/main" id="{7AC8B5DF-6861-2946-F879-F1302C7E6D6F}"/>
              </a:ext>
            </a:extLst>
          </p:cNvPr>
          <p:cNvGrpSpPr/>
          <p:nvPr/>
        </p:nvGrpSpPr>
        <p:grpSpPr>
          <a:xfrm rot="942725">
            <a:off x="9181838" y="3500108"/>
            <a:ext cx="760524" cy="1228926"/>
            <a:chOff x="4093857" y="-286875"/>
            <a:chExt cx="759132" cy="1226676"/>
          </a:xfrm>
        </p:grpSpPr>
        <p:sp>
          <p:nvSpPr>
            <p:cNvPr id="10" name="Google Shape;403;p27">
              <a:extLst>
                <a:ext uri="{FF2B5EF4-FFF2-40B4-BE49-F238E27FC236}">
                  <a16:creationId xmlns:a16="http://schemas.microsoft.com/office/drawing/2014/main" id="{01F18E7F-9D08-4696-BAB2-2FBD0B82C246}"/>
                </a:ext>
              </a:extLst>
            </p:cNvPr>
            <p:cNvSpPr/>
            <p:nvPr/>
          </p:nvSpPr>
          <p:spPr>
            <a:xfrm>
              <a:off x="4093857" y="-286875"/>
              <a:ext cx="759132" cy="122667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Fascinate Inline"/>
                </a:rPr>
                <a:t>?</a:t>
              </a:r>
            </a:p>
          </p:txBody>
        </p:sp>
        <p:sp>
          <p:nvSpPr>
            <p:cNvPr id="11" name="Google Shape;404;p27">
              <a:extLst>
                <a:ext uri="{FF2B5EF4-FFF2-40B4-BE49-F238E27FC236}">
                  <a16:creationId xmlns:a16="http://schemas.microsoft.com/office/drawing/2014/main" id="{FA4DB878-CCB2-F5C5-5DFF-382C72C42C5D}"/>
                </a:ext>
              </a:extLst>
            </p:cNvPr>
            <p:cNvSpPr/>
            <p:nvPr/>
          </p:nvSpPr>
          <p:spPr>
            <a:xfrm>
              <a:off x="4093857" y="-286875"/>
              <a:ext cx="759132" cy="122667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 dirty="0">
                  <a:ln>
                    <a:noFill/>
                  </a:ln>
                  <a:solidFill>
                    <a:schemeClr val="accent5"/>
                  </a:solidFill>
                  <a:latin typeface="Fascinate Inline"/>
                </a:rPr>
                <a:t>?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subTitle" idx="2"/>
          </p:nvPr>
        </p:nvSpPr>
        <p:spPr>
          <a:xfrm>
            <a:off x="7018910" y="1637634"/>
            <a:ext cx="42606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600" dirty="0">
                <a:latin typeface="Chewy" panose="02000000000000000000" pitchFamily="2" charset="0"/>
                <a:ea typeface="Chewy" panose="02000000000000000000" pitchFamily="2" charset="0"/>
              </a:rPr>
              <a:t>Where are the people talking?</a:t>
            </a:r>
          </a:p>
          <a:p>
            <a:pPr algn="ctr"/>
            <a:endParaRPr lang="en-US" sz="3600" dirty="0">
              <a:latin typeface="Chewy" panose="02000000000000000000" pitchFamily="2" charset="0"/>
              <a:ea typeface="Chewy" panose="02000000000000000000" pitchFamily="2" charset="0"/>
            </a:endParaRPr>
          </a:p>
          <a:p>
            <a:pPr algn="ctr"/>
            <a:endParaRPr lang="en-US" sz="3600" dirty="0">
              <a:latin typeface="Chewy" panose="02000000000000000000" pitchFamily="2" charset="0"/>
              <a:ea typeface="Chewy" panose="02000000000000000000" pitchFamily="2" charset="0"/>
            </a:endParaRPr>
          </a:p>
          <a:p>
            <a:pPr algn="ctr"/>
            <a:r>
              <a:rPr lang="en-US" sz="3600" dirty="0">
                <a:latin typeface="Chewy" panose="02000000000000000000" pitchFamily="2" charset="0"/>
                <a:ea typeface="Chewy" panose="02000000000000000000" pitchFamily="2" charset="0"/>
              </a:rPr>
              <a:t>What is the man doing?</a:t>
            </a:r>
            <a:endParaRPr lang="ar-SA" sz="3600" dirty="0">
              <a:latin typeface="Chewy" panose="02000000000000000000" pitchFamily="2" charset="0"/>
              <a:ea typeface="Chewy" panose="02000000000000000000" pitchFamily="2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8CD68108-38C2-D6B8-0F40-430BD8489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598" y="749959"/>
            <a:ext cx="4501072" cy="5104575"/>
          </a:xfrm>
          <a:prstGeom prst="rect">
            <a:avLst/>
          </a:prstGeom>
        </p:spPr>
      </p:pic>
      <p:pic>
        <p:nvPicPr>
          <p:cNvPr id="4098" name="Picture 2" descr="Flower doodle | Aesthetic stickers, Print stickers, Space art">
            <a:extLst>
              <a:ext uri="{FF2B5EF4-FFF2-40B4-BE49-F238E27FC236}">
                <a16:creationId xmlns:a16="http://schemas.microsoft.com/office/drawing/2014/main" id="{F923BCCD-A745-87D1-CA54-33F67710A6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0437" y1="35808" x2="48384" y2="35197"/>
                        <a14:foregroundMark x1="48384" y1="35197" x2="59825" y2="38341"/>
                        <a14:foregroundMark x1="59825" y1="38341" x2="63755" y2="48734"/>
                        <a14:foregroundMark x1="63755" y1="48734" x2="61048" y2="61659"/>
                        <a14:foregroundMark x1="61048" y1="61659" x2="43231" y2="74323"/>
                        <a14:foregroundMark x1="43231" y1="74323" x2="29083" y2="60961"/>
                        <a14:foregroundMark x1="29083" y1="60961" x2="35808" y2="44629"/>
                        <a14:foregroundMark x1="35808" y1="44629" x2="44541" y2="39301"/>
                        <a14:foregroundMark x1="44541" y1="39301" x2="45066" y2="39301"/>
                        <a14:foregroundMark x1="37467" y1="56419" x2="44454" y2="64891"/>
                        <a14:foregroundMark x1="44454" y1="64891" x2="53100" y2="70830"/>
                        <a14:foregroundMark x1="53100" y1="70830" x2="53100" y2="70830"/>
                        <a14:foregroundMark x1="37642" y1="33100" x2="29520" y2="48821"/>
                        <a14:foregroundMark x1="35459" y1="32402" x2="35459" y2="32402"/>
                        <a14:foregroundMark x1="49520" y1="31179" x2="49520" y2="31179"/>
                        <a14:foregroundMark x1="45153" y1="26987" x2="50830" y2="32576"/>
                        <a14:foregroundMark x1="50830" y1="32576" x2="57467" y2="35022"/>
                        <a14:foregroundMark x1="57467" y1="35022" x2="57555" y2="35022"/>
                        <a14:foregroundMark x1="54323" y1="25590" x2="54323" y2="25590"/>
                        <a14:foregroundMark x1="65240" y1="35022" x2="65240" y2="35022"/>
                        <a14:foregroundMark x1="63843" y1="32576" x2="63843" y2="32576"/>
                        <a14:foregroundMark x1="64192" y1="31616" x2="56507" y2="38515"/>
                        <a14:foregroundMark x1="56507" y1="38515" x2="56507" y2="38515"/>
                        <a14:foregroundMark x1="70655" y1="43319" x2="60611" y2="45328"/>
                        <a14:foregroundMark x1="60611" y1="45328" x2="60611" y2="45328"/>
                        <a14:foregroundMark x1="72402" y1="50044" x2="61048" y2="47424"/>
                        <a14:foregroundMark x1="69607" y1="57642" x2="62882" y2="56157"/>
                        <a14:foregroundMark x1="67860" y1="63755" x2="62533" y2="59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19626" r="18429" b="19078"/>
          <a:stretch/>
        </p:blipFill>
        <p:spPr bwMode="auto">
          <a:xfrm>
            <a:off x="6630934" y="1771334"/>
            <a:ext cx="592108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lower doodle | Aesthetic stickers, Print stickers, Space art">
            <a:extLst>
              <a:ext uri="{FF2B5EF4-FFF2-40B4-BE49-F238E27FC236}">
                <a16:creationId xmlns:a16="http://schemas.microsoft.com/office/drawing/2014/main" id="{9DE2B4F7-FD5B-C859-4517-81A435FFE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0437" y1="35808" x2="48384" y2="35197"/>
                        <a14:foregroundMark x1="48384" y1="35197" x2="59825" y2="38341"/>
                        <a14:foregroundMark x1="59825" y1="38341" x2="63755" y2="48734"/>
                        <a14:foregroundMark x1="63755" y1="48734" x2="61048" y2="61659"/>
                        <a14:foregroundMark x1="61048" y1="61659" x2="43231" y2="74323"/>
                        <a14:foregroundMark x1="43231" y1="74323" x2="29083" y2="60961"/>
                        <a14:foregroundMark x1="29083" y1="60961" x2="35808" y2="44629"/>
                        <a14:foregroundMark x1="35808" y1="44629" x2="44541" y2="39301"/>
                        <a14:foregroundMark x1="44541" y1="39301" x2="45066" y2="39301"/>
                        <a14:foregroundMark x1="37467" y1="56419" x2="44454" y2="64891"/>
                        <a14:foregroundMark x1="44454" y1="64891" x2="53100" y2="70830"/>
                        <a14:foregroundMark x1="53100" y1="70830" x2="53100" y2="70830"/>
                        <a14:foregroundMark x1="37642" y1="33100" x2="29520" y2="48821"/>
                        <a14:foregroundMark x1="35459" y1="32402" x2="35459" y2="32402"/>
                        <a14:foregroundMark x1="49520" y1="31179" x2="49520" y2="31179"/>
                        <a14:foregroundMark x1="45153" y1="26987" x2="50830" y2="32576"/>
                        <a14:foregroundMark x1="50830" y1="32576" x2="57467" y2="35022"/>
                        <a14:foregroundMark x1="57467" y1="35022" x2="57555" y2="35022"/>
                        <a14:foregroundMark x1="54323" y1="25590" x2="54323" y2="25590"/>
                        <a14:foregroundMark x1="65240" y1="35022" x2="65240" y2="35022"/>
                        <a14:foregroundMark x1="63843" y1="32576" x2="63843" y2="32576"/>
                        <a14:foregroundMark x1="64192" y1="31616" x2="56507" y2="38515"/>
                        <a14:foregroundMark x1="56507" y1="38515" x2="56507" y2="38515"/>
                        <a14:foregroundMark x1="70655" y1="43319" x2="60611" y2="45328"/>
                        <a14:foregroundMark x1="60611" y1="45328" x2="60611" y2="45328"/>
                        <a14:foregroundMark x1="72402" y1="50044" x2="61048" y2="47424"/>
                        <a14:foregroundMark x1="69607" y1="57642" x2="62882" y2="56157"/>
                        <a14:foregroundMark x1="67860" y1="63755" x2="62533" y2="59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19626" r="18429" b="19078"/>
          <a:stretch/>
        </p:blipFill>
        <p:spPr bwMode="auto">
          <a:xfrm>
            <a:off x="7091852" y="4311334"/>
            <a:ext cx="592108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4" name="Google Shape;414;p28"/>
          <p:cNvGrpSpPr/>
          <p:nvPr/>
        </p:nvGrpSpPr>
        <p:grpSpPr>
          <a:xfrm flipH="1">
            <a:off x="5270500" y="749959"/>
            <a:ext cx="2781300" cy="768282"/>
            <a:chOff x="7255415" y="683485"/>
            <a:chExt cx="2585835" cy="768282"/>
          </a:xfrm>
        </p:grpSpPr>
        <p:sp>
          <p:nvSpPr>
            <p:cNvPr id="415" name="Google Shape;415;p28"/>
            <p:cNvSpPr/>
            <p:nvPr/>
          </p:nvSpPr>
          <p:spPr>
            <a:xfrm rot="1029449">
              <a:off x="9254137" y="743153"/>
              <a:ext cx="502526" cy="648948"/>
            </a:xfrm>
            <a:custGeom>
              <a:avLst/>
              <a:gdLst/>
              <a:ahLst/>
              <a:cxnLst/>
              <a:rect l="l" t="t" r="r" b="b"/>
              <a:pathLst>
                <a:path w="20101" h="26220" extrusionOk="0">
                  <a:moveTo>
                    <a:pt x="0" y="0"/>
                  </a:moveTo>
                  <a:lnTo>
                    <a:pt x="20101" y="13984"/>
                  </a:lnTo>
                  <a:lnTo>
                    <a:pt x="437" y="26220"/>
                  </a:lnTo>
                </a:path>
              </a:pathLst>
            </a:custGeom>
            <a:noFill/>
            <a:ln w="114300" cap="rnd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16" name="Google Shape;416;p28"/>
            <p:cNvSpPr/>
            <p:nvPr/>
          </p:nvSpPr>
          <p:spPr>
            <a:xfrm rot="312911">
              <a:off x="7264973" y="885553"/>
              <a:ext cx="2348894" cy="317288"/>
            </a:xfrm>
            <a:custGeom>
              <a:avLst/>
              <a:gdLst/>
              <a:ahLst/>
              <a:cxnLst/>
              <a:rect l="l" t="t" r="r" b="b"/>
              <a:pathLst>
                <a:path w="93952" h="12691" extrusionOk="0">
                  <a:moveTo>
                    <a:pt x="93952" y="4825"/>
                  </a:moveTo>
                  <a:cubicBezTo>
                    <a:pt x="90820" y="4097"/>
                    <a:pt x="80843" y="-419"/>
                    <a:pt x="75162" y="455"/>
                  </a:cubicBezTo>
                  <a:cubicBezTo>
                    <a:pt x="69481" y="1329"/>
                    <a:pt x="64601" y="10142"/>
                    <a:pt x="59867" y="10069"/>
                  </a:cubicBezTo>
                  <a:cubicBezTo>
                    <a:pt x="55133" y="9996"/>
                    <a:pt x="51274" y="-128"/>
                    <a:pt x="46758" y="18"/>
                  </a:cubicBezTo>
                  <a:cubicBezTo>
                    <a:pt x="42243" y="164"/>
                    <a:pt x="37654" y="10652"/>
                    <a:pt x="32774" y="10943"/>
                  </a:cubicBezTo>
                  <a:cubicBezTo>
                    <a:pt x="27894" y="11234"/>
                    <a:pt x="22941" y="1475"/>
                    <a:pt x="17479" y="1766"/>
                  </a:cubicBezTo>
                  <a:cubicBezTo>
                    <a:pt x="12017" y="2057"/>
                    <a:pt x="2913" y="10870"/>
                    <a:pt x="0" y="12691"/>
                  </a:cubicBezTo>
                </a:path>
              </a:pathLst>
            </a:custGeom>
            <a:noFill/>
            <a:ln w="114300" cap="rnd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" name="Google Shape;402;p27">
            <a:extLst>
              <a:ext uri="{FF2B5EF4-FFF2-40B4-BE49-F238E27FC236}">
                <a16:creationId xmlns:a16="http://schemas.microsoft.com/office/drawing/2014/main" id="{ABF23009-5B84-BE6A-9493-CEB4D5AD2050}"/>
              </a:ext>
            </a:extLst>
          </p:cNvPr>
          <p:cNvGrpSpPr/>
          <p:nvPr/>
        </p:nvGrpSpPr>
        <p:grpSpPr>
          <a:xfrm rot="942725">
            <a:off x="10788426" y="284518"/>
            <a:ext cx="760526" cy="1228926"/>
            <a:chOff x="4093857" y="-286875"/>
            <a:chExt cx="759134" cy="1226676"/>
          </a:xfrm>
        </p:grpSpPr>
        <p:sp>
          <p:nvSpPr>
            <p:cNvPr id="17" name="Google Shape;403;p27">
              <a:extLst>
                <a:ext uri="{FF2B5EF4-FFF2-40B4-BE49-F238E27FC236}">
                  <a16:creationId xmlns:a16="http://schemas.microsoft.com/office/drawing/2014/main" id="{36AC0365-53B4-6763-7AA6-883C84DB122D}"/>
                </a:ext>
              </a:extLst>
            </p:cNvPr>
            <p:cNvSpPr/>
            <p:nvPr/>
          </p:nvSpPr>
          <p:spPr>
            <a:xfrm>
              <a:off x="4093857" y="-286875"/>
              <a:ext cx="759132" cy="122667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 dirty="0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Fascinate Inline"/>
                </a:rPr>
                <a:t>?</a:t>
              </a:r>
            </a:p>
          </p:txBody>
        </p:sp>
        <p:sp>
          <p:nvSpPr>
            <p:cNvPr id="18" name="Google Shape;404;p27">
              <a:extLst>
                <a:ext uri="{FF2B5EF4-FFF2-40B4-BE49-F238E27FC236}">
                  <a16:creationId xmlns:a16="http://schemas.microsoft.com/office/drawing/2014/main" id="{53C77CD6-9215-7A4E-ABC9-DF17BA43DC55}"/>
                </a:ext>
              </a:extLst>
            </p:cNvPr>
            <p:cNvSpPr/>
            <p:nvPr/>
          </p:nvSpPr>
          <p:spPr>
            <a:xfrm>
              <a:off x="4093859" y="-286875"/>
              <a:ext cx="759132" cy="122667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 dirty="0">
                  <a:ln>
                    <a:noFill/>
                  </a:ln>
                  <a:solidFill>
                    <a:schemeClr val="accent5"/>
                  </a:solidFill>
                  <a:latin typeface="Fascinate Inline"/>
                </a:rPr>
                <a:t>?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id="{02A4C98B-065B-E5F0-AD92-7F90555E9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400" y="520700"/>
            <a:ext cx="7327900" cy="5410200"/>
          </a:xfrm>
          <a:prstGeom prst="rect">
            <a:avLst/>
          </a:prstGeom>
        </p:spPr>
      </p:pic>
      <p:pic>
        <p:nvPicPr>
          <p:cNvPr id="18" name="SG Bk 4 F-SA_2020_1-12">
            <a:hlinkClick r:id="" action="ppaction://media"/>
            <a:extLst>
              <a:ext uri="{FF2B5EF4-FFF2-40B4-BE49-F238E27FC236}">
                <a16:creationId xmlns:a16="http://schemas.microsoft.com/office/drawing/2014/main" id="{E0444E7C-6579-CFE4-0D9C-D5CE9F5C5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83.1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99600" y="1612900"/>
            <a:ext cx="1717675" cy="1717675"/>
          </a:xfrm>
          <a:prstGeom prst="rect">
            <a:avLst/>
          </a:prstGeom>
        </p:spPr>
      </p:pic>
      <p:grpSp>
        <p:nvGrpSpPr>
          <p:cNvPr id="19" name="Google Shape;853;p44">
            <a:extLst>
              <a:ext uri="{FF2B5EF4-FFF2-40B4-BE49-F238E27FC236}">
                <a16:creationId xmlns:a16="http://schemas.microsoft.com/office/drawing/2014/main" id="{B030CAE2-1133-19A2-BD4F-D25384A49D0A}"/>
              </a:ext>
            </a:extLst>
          </p:cNvPr>
          <p:cNvGrpSpPr/>
          <p:nvPr/>
        </p:nvGrpSpPr>
        <p:grpSpPr>
          <a:xfrm>
            <a:off x="781070" y="676829"/>
            <a:ext cx="874093" cy="598863"/>
            <a:chOff x="1145332" y="3294620"/>
            <a:chExt cx="771048" cy="647700"/>
          </a:xfrm>
        </p:grpSpPr>
        <p:sp>
          <p:nvSpPr>
            <p:cNvPr id="20" name="Google Shape;854;p44">
              <a:extLst>
                <a:ext uri="{FF2B5EF4-FFF2-40B4-BE49-F238E27FC236}">
                  <a16:creationId xmlns:a16="http://schemas.microsoft.com/office/drawing/2014/main" id="{199E4F6D-8576-7CFE-D72F-D66C3C10ABE7}"/>
                </a:ext>
              </a:extLst>
            </p:cNvPr>
            <p:cNvSpPr/>
            <p:nvPr/>
          </p:nvSpPr>
          <p:spPr>
            <a:xfrm>
              <a:off x="1774934" y="3370820"/>
              <a:ext cx="141446" cy="502920"/>
            </a:xfrm>
            <a:custGeom>
              <a:avLst/>
              <a:gdLst/>
              <a:ahLst/>
              <a:cxnLst/>
              <a:rect l="l" t="t" r="r" b="b"/>
              <a:pathLst>
                <a:path w="141446" h="502920" extrusionOk="0">
                  <a:moveTo>
                    <a:pt x="37148" y="0"/>
                  </a:moveTo>
                  <a:lnTo>
                    <a:pt x="0" y="37147"/>
                  </a:lnTo>
                  <a:cubicBezTo>
                    <a:pt x="118110" y="155258"/>
                    <a:pt x="118110" y="347663"/>
                    <a:pt x="0" y="465773"/>
                  </a:cubicBezTo>
                  <a:lnTo>
                    <a:pt x="37148" y="502920"/>
                  </a:lnTo>
                  <a:cubicBezTo>
                    <a:pt x="176213" y="364808"/>
                    <a:pt x="176213" y="139065"/>
                    <a:pt x="3714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55;p44">
              <a:extLst>
                <a:ext uri="{FF2B5EF4-FFF2-40B4-BE49-F238E27FC236}">
                  <a16:creationId xmlns:a16="http://schemas.microsoft.com/office/drawing/2014/main" id="{04064D33-4261-FB18-414B-151A3BED4529}"/>
                </a:ext>
              </a:extLst>
            </p:cNvPr>
            <p:cNvSpPr/>
            <p:nvPr/>
          </p:nvSpPr>
          <p:spPr>
            <a:xfrm>
              <a:off x="1699687" y="3445114"/>
              <a:ext cx="110728" cy="354330"/>
            </a:xfrm>
            <a:custGeom>
              <a:avLst/>
              <a:gdLst/>
              <a:ahLst/>
              <a:cxnLst/>
              <a:rect l="l" t="t" r="r" b="b"/>
              <a:pathLst>
                <a:path w="110728" h="354330" extrusionOk="0">
                  <a:moveTo>
                    <a:pt x="37147" y="0"/>
                  </a:moveTo>
                  <a:lnTo>
                    <a:pt x="0" y="37148"/>
                  </a:lnTo>
                  <a:cubicBezTo>
                    <a:pt x="77153" y="114300"/>
                    <a:pt x="77153" y="239078"/>
                    <a:pt x="0" y="317183"/>
                  </a:cubicBezTo>
                  <a:lnTo>
                    <a:pt x="37147" y="354330"/>
                  </a:lnTo>
                  <a:cubicBezTo>
                    <a:pt x="135255" y="256223"/>
                    <a:pt x="135255" y="98107"/>
                    <a:pt x="37147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56;p44">
              <a:extLst>
                <a:ext uri="{FF2B5EF4-FFF2-40B4-BE49-F238E27FC236}">
                  <a16:creationId xmlns:a16="http://schemas.microsoft.com/office/drawing/2014/main" id="{D6627770-FDED-7433-1538-BA5AB08330FA}"/>
                </a:ext>
              </a:extLst>
            </p:cNvPr>
            <p:cNvSpPr/>
            <p:nvPr/>
          </p:nvSpPr>
          <p:spPr>
            <a:xfrm>
              <a:off x="1626345" y="3521314"/>
              <a:ext cx="80010" cy="204787"/>
            </a:xfrm>
            <a:custGeom>
              <a:avLst/>
              <a:gdLst/>
              <a:ahLst/>
              <a:cxnLst/>
              <a:rect l="l" t="t" r="r" b="b"/>
              <a:pathLst>
                <a:path w="80010" h="204787" extrusionOk="0">
                  <a:moveTo>
                    <a:pt x="37148" y="0"/>
                  </a:moveTo>
                  <a:lnTo>
                    <a:pt x="0" y="37148"/>
                  </a:lnTo>
                  <a:cubicBezTo>
                    <a:pt x="36195" y="73343"/>
                    <a:pt x="36195" y="131445"/>
                    <a:pt x="0" y="167640"/>
                  </a:cubicBezTo>
                  <a:lnTo>
                    <a:pt x="37148" y="204788"/>
                  </a:lnTo>
                  <a:cubicBezTo>
                    <a:pt x="94298" y="147638"/>
                    <a:pt x="94298" y="56198"/>
                    <a:pt x="3714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57;p44">
              <a:extLst>
                <a:ext uri="{FF2B5EF4-FFF2-40B4-BE49-F238E27FC236}">
                  <a16:creationId xmlns:a16="http://schemas.microsoft.com/office/drawing/2014/main" id="{440AA7EA-418C-F585-18E9-34C366C1E660}"/>
                </a:ext>
              </a:extLst>
            </p:cNvPr>
            <p:cNvSpPr/>
            <p:nvPr/>
          </p:nvSpPr>
          <p:spPr>
            <a:xfrm>
              <a:off x="1145332" y="3294620"/>
              <a:ext cx="423862" cy="647700"/>
            </a:xfrm>
            <a:custGeom>
              <a:avLst/>
              <a:gdLst/>
              <a:ahLst/>
              <a:cxnLst/>
              <a:rect l="l" t="t" r="r" b="b"/>
              <a:pathLst>
                <a:path w="423862" h="647700" extrusionOk="0">
                  <a:moveTo>
                    <a:pt x="0" y="196215"/>
                  </a:moveTo>
                  <a:lnTo>
                    <a:pt x="0" y="451485"/>
                  </a:lnTo>
                  <a:lnTo>
                    <a:pt x="184785" y="451485"/>
                  </a:lnTo>
                  <a:lnTo>
                    <a:pt x="423863" y="647700"/>
                  </a:lnTo>
                  <a:lnTo>
                    <a:pt x="423863" y="0"/>
                  </a:lnTo>
                  <a:lnTo>
                    <a:pt x="184785" y="196215"/>
                  </a:ln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902;p44">
            <a:extLst>
              <a:ext uri="{FF2B5EF4-FFF2-40B4-BE49-F238E27FC236}">
                <a16:creationId xmlns:a16="http://schemas.microsoft.com/office/drawing/2014/main" id="{D32F154F-CF79-3AE2-2EAE-C98B12BCB5B7}"/>
              </a:ext>
            </a:extLst>
          </p:cNvPr>
          <p:cNvSpPr txBox="1">
            <a:spLocks/>
          </p:cNvSpPr>
          <p:nvPr/>
        </p:nvSpPr>
        <p:spPr>
          <a:xfrm>
            <a:off x="672684" y="1313500"/>
            <a:ext cx="1964958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d Script"/>
              <a:buNone/>
              <a:defRPr sz="4000" b="1" i="0" u="none" strike="noStrike" cap="none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algn="ctr"/>
            <a:r>
              <a:rPr lang="en-US" sz="3500" dirty="0">
                <a:solidFill>
                  <a:schemeClr val="dk2"/>
                </a:solidFill>
              </a:rPr>
              <a:t>Listen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3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rush Effect PNG ~ Irshad Creation">
            <a:extLst>
              <a:ext uri="{FF2B5EF4-FFF2-40B4-BE49-F238E27FC236}">
                <a16:creationId xmlns:a16="http://schemas.microsoft.com/office/drawing/2014/main" id="{7ED0EE37-A67E-C67B-1D10-0822950B1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5" t="27008" r="14110" b="35263"/>
          <a:stretch/>
        </p:blipFill>
        <p:spPr bwMode="auto">
          <a:xfrm>
            <a:off x="6096000" y="2631209"/>
            <a:ext cx="4733801" cy="7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2" name="Google Shape;442;p31"/>
          <p:cNvSpPr txBox="1">
            <a:spLocks noGrp="1"/>
          </p:cNvSpPr>
          <p:nvPr>
            <p:ph type="title"/>
          </p:nvPr>
        </p:nvSpPr>
        <p:spPr>
          <a:xfrm>
            <a:off x="6375400" y="2631209"/>
            <a:ext cx="4294138" cy="97233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0070C0"/>
                </a:solidFill>
              </a:rPr>
              <a:t>a polite request</a:t>
            </a:r>
            <a:endParaRPr sz="5400" dirty="0">
              <a:solidFill>
                <a:srgbClr val="0070C0"/>
              </a:solidFill>
            </a:endParaRPr>
          </a:p>
        </p:txBody>
      </p:sp>
      <p:sp>
        <p:nvSpPr>
          <p:cNvPr id="443" name="Google Shape;443;p31"/>
          <p:cNvSpPr txBox="1">
            <a:spLocks noGrp="1"/>
          </p:cNvSpPr>
          <p:nvPr>
            <p:ph type="body" idx="1"/>
          </p:nvPr>
        </p:nvSpPr>
        <p:spPr>
          <a:xfrm>
            <a:off x="4156032" y="4000902"/>
            <a:ext cx="6859538" cy="777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3600" b="1" dirty="0">
                <a:solidFill>
                  <a:srgbClr val="C00000"/>
                </a:solidFill>
              </a:rPr>
              <a:t>Do you mind </a:t>
            </a:r>
            <a:r>
              <a:rPr lang="en-US" sz="3600" b="1" dirty="0"/>
              <a:t>+ verb + -</a:t>
            </a:r>
            <a:r>
              <a:rPr lang="en-US" sz="3600" b="1" dirty="0" err="1">
                <a:solidFill>
                  <a:srgbClr val="7030A0"/>
                </a:solidFill>
              </a:rPr>
              <a:t>ing</a:t>
            </a:r>
            <a:r>
              <a:rPr lang="en-US" sz="3600" b="1" dirty="0"/>
              <a:t>..?</a:t>
            </a:r>
            <a:endParaRPr sz="3600" b="1" dirty="0"/>
          </a:p>
        </p:txBody>
      </p:sp>
      <p:sp>
        <p:nvSpPr>
          <p:cNvPr id="446" name="Google Shape;446;p31"/>
          <p:cNvSpPr/>
          <p:nvPr/>
        </p:nvSpPr>
        <p:spPr>
          <a:xfrm>
            <a:off x="4497355" y="1261517"/>
            <a:ext cx="6176892" cy="97233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chemeClr val="accent5"/>
                </a:solidFill>
                <a:latin typeface="Fascinate Inline"/>
              </a:rPr>
              <a:t>Do </a:t>
            </a:r>
            <a:r>
              <a:rPr lang="en-US" dirty="0">
                <a:solidFill>
                  <a:schemeClr val="accent5"/>
                </a:solidFill>
                <a:latin typeface="Fascinate Inline"/>
              </a:rPr>
              <a:t>you mind..?</a:t>
            </a:r>
            <a:endParaRPr b="0" i="0" dirty="0">
              <a:ln>
                <a:noFill/>
              </a:ln>
              <a:solidFill>
                <a:schemeClr val="accent5"/>
              </a:solidFill>
              <a:latin typeface="Fascinate Inline"/>
            </a:endParaRPr>
          </a:p>
        </p:txBody>
      </p:sp>
      <p:sp>
        <p:nvSpPr>
          <p:cNvPr id="447" name="Google Shape;447;p31"/>
          <p:cNvSpPr/>
          <p:nvPr/>
        </p:nvSpPr>
        <p:spPr>
          <a:xfrm rot="10405083">
            <a:off x="7176961" y="823226"/>
            <a:ext cx="1002326" cy="29014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" grpId="0"/>
      <p:bldP spid="44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4"/>
          <p:cNvSpPr txBox="1">
            <a:spLocks noGrp="1"/>
          </p:cNvSpPr>
          <p:nvPr>
            <p:ph type="title"/>
          </p:nvPr>
        </p:nvSpPr>
        <p:spPr>
          <a:xfrm>
            <a:off x="720400" y="898175"/>
            <a:ext cx="9268800" cy="7635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   Do you Mind…..?</a:t>
            </a:r>
            <a:endParaRPr sz="6000" dirty="0"/>
          </a:p>
        </p:txBody>
      </p:sp>
      <p:pic>
        <p:nvPicPr>
          <p:cNvPr id="5122" name="Picture 2" descr="Sunflower Hand Drawn Sticker | Etsy">
            <a:extLst>
              <a:ext uri="{FF2B5EF4-FFF2-40B4-BE49-F238E27FC236}">
                <a16:creationId xmlns:a16="http://schemas.microsoft.com/office/drawing/2014/main" id="{91AB406F-5D9A-251D-63C1-ED332937A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13281" r="11111" b="11296"/>
          <a:stretch/>
        </p:blipFill>
        <p:spPr bwMode="auto">
          <a:xfrm>
            <a:off x="1482576" y="469900"/>
            <a:ext cx="1819424" cy="175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E2D667D9-3BF2-5EAB-951C-0F19E3628201}"/>
              </a:ext>
            </a:extLst>
          </p:cNvPr>
          <p:cNvSpPr txBox="1"/>
          <p:nvPr/>
        </p:nvSpPr>
        <p:spPr>
          <a:xfrm>
            <a:off x="1174750" y="2654125"/>
            <a:ext cx="6388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Chewy" panose="02000000000000000000" pitchFamily="2" charset="0"/>
                <a:ea typeface="Chewy" panose="02000000000000000000" pitchFamily="2" charset="0"/>
              </a:rPr>
              <a:t>Do you mind </a:t>
            </a:r>
            <a:r>
              <a:rPr lang="en-US" sz="3600" dirty="0">
                <a:solidFill>
                  <a:srgbClr val="0070C0"/>
                </a:solidFill>
                <a:latin typeface="Chewy" panose="02000000000000000000" pitchFamily="2" charset="0"/>
                <a:ea typeface="Chewy" panose="02000000000000000000" pitchFamily="2" charset="0"/>
              </a:rPr>
              <a:t>open</a:t>
            </a:r>
            <a:r>
              <a:rPr lang="en-US" sz="3600" dirty="0">
                <a:solidFill>
                  <a:srgbClr val="00B050"/>
                </a:solidFill>
                <a:latin typeface="Chewy" panose="02000000000000000000" pitchFamily="2" charset="0"/>
                <a:ea typeface="Chewy" panose="02000000000000000000" pitchFamily="2" charset="0"/>
              </a:rPr>
              <a:t>ing</a:t>
            </a:r>
            <a:r>
              <a:rPr lang="en-US" sz="3600" dirty="0">
                <a:solidFill>
                  <a:srgbClr val="0070C0"/>
                </a:solidFill>
                <a:latin typeface="Chewy" panose="02000000000000000000" pitchFamily="2" charset="0"/>
                <a:ea typeface="Chewy" panose="02000000000000000000" pitchFamily="2" charset="0"/>
              </a:rPr>
              <a:t> the window?</a:t>
            </a:r>
            <a:endParaRPr lang="ar-SA" sz="3600" dirty="0">
              <a:solidFill>
                <a:srgbClr val="0070C0"/>
              </a:solidFill>
              <a:latin typeface="Chewy" panose="02000000000000000000" pitchFamily="2" charset="0"/>
              <a:ea typeface="Chewy" panose="02000000000000000000" pitchFamily="2" charset="0"/>
            </a:endParaRPr>
          </a:p>
        </p:txBody>
      </p:sp>
      <p:pic>
        <p:nvPicPr>
          <p:cNvPr id="5126" name="Picture 6" descr="常态化疫情防控下，如何就医？室内如何防疫？来看看专家怎么说_杨宝峰">
            <a:extLst>
              <a:ext uri="{FF2B5EF4-FFF2-40B4-BE49-F238E27FC236}">
                <a16:creationId xmlns:a16="http://schemas.microsoft.com/office/drawing/2014/main" id="{A2A9F291-8039-28A1-40DE-16D7C6C5E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787" y="3300455"/>
            <a:ext cx="3177913" cy="258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46462E"/>
      </a:dk1>
      <a:lt1>
        <a:srgbClr val="A3A380"/>
      </a:lt1>
      <a:dk2>
        <a:srgbClr val="171717"/>
      </a:dk2>
      <a:lt2>
        <a:srgbClr val="EEEEEE"/>
      </a:lt2>
      <a:accent1>
        <a:srgbClr val="FFFFFF"/>
      </a:accent1>
      <a:accent2>
        <a:srgbClr val="E0D794"/>
      </a:accent2>
      <a:accent3>
        <a:srgbClr val="EFEBCE"/>
      </a:accent3>
      <a:accent4>
        <a:srgbClr val="D6CE93"/>
      </a:accent4>
      <a:accent5>
        <a:srgbClr val="757558"/>
      </a:accent5>
      <a:accent6>
        <a:srgbClr val="A0A04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247</Words>
  <Application>Microsoft Office PowerPoint</Application>
  <PresentationFormat>شاشة عريضة</PresentationFormat>
  <Paragraphs>64</Paragraphs>
  <Slides>14</Slides>
  <Notes>13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30" baseType="lpstr">
      <vt:lpstr>Fascinate Inline</vt:lpstr>
      <vt:lpstr>MV Boli</vt:lpstr>
      <vt:lpstr>SFRuqahLongo-Regular</vt:lpstr>
      <vt:lpstr>Bad Script</vt:lpstr>
      <vt:lpstr>Chewy</vt:lpstr>
      <vt:lpstr>Kristen ITC</vt:lpstr>
      <vt:lpstr>Cavolini</vt:lpstr>
      <vt:lpstr>Griffy</vt:lpstr>
      <vt:lpstr>Aldrich</vt:lpstr>
      <vt:lpstr>Arial</vt:lpstr>
      <vt:lpstr>Special Elite</vt:lpstr>
      <vt:lpstr>Rubik</vt:lpstr>
      <vt:lpstr>Calibri</vt:lpstr>
      <vt:lpstr>Barlow Condensed</vt:lpstr>
      <vt:lpstr>Abril Fatface</vt:lpstr>
      <vt:lpstr>SlidesMania</vt:lpstr>
      <vt:lpstr>عرض تقديمي في PowerPoint</vt:lpstr>
      <vt:lpstr>U10:   It’s a Bargain! </vt:lpstr>
      <vt:lpstr>Learning Objectives:</vt:lpstr>
      <vt:lpstr>What is your favorite site to shop online?</vt:lpstr>
      <vt:lpstr>عرض تقديمي في PowerPoint</vt:lpstr>
      <vt:lpstr>عرض تقديمي في PowerPoint</vt:lpstr>
      <vt:lpstr>عرض تقديمي في PowerPoint</vt:lpstr>
      <vt:lpstr>a polite request</vt:lpstr>
      <vt:lpstr>   Do you Mind…..?</vt:lpstr>
      <vt:lpstr>   Do you Mind…..?</vt:lpstr>
      <vt:lpstr>Real Talk…</vt:lpstr>
      <vt:lpstr>About the Conversation</vt:lpstr>
      <vt:lpstr>About the Conversation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U10:   It’s a Bargain!</dc:title>
  <dc:creator>Tr.A .</dc:creator>
  <cp:lastModifiedBy>Tr.A .</cp:lastModifiedBy>
  <cp:revision>1</cp:revision>
  <dcterms:modified xsi:type="dcterms:W3CDTF">2023-01-31T10:18:58Z</dcterms:modified>
</cp:coreProperties>
</file>