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7.xml" ContentType="application/vnd.openxmlformats-officedocument.presentationml.notesSlide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8.xml" ContentType="application/vnd.openxmlformats-officedocument.presentationml.notesSlide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notesSlides/notesSlide9.xml" ContentType="application/vnd.openxmlformats-officedocument.presentationml.notesSlide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notesSlides/notesSlide10.xml" ContentType="application/vnd.openxmlformats-officedocument.presentationml.notesSlide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notesSlides/notesSlide11.xml" ContentType="application/vnd.openxmlformats-officedocument.presentationml.notesSlide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ink/ink49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661" r:id="rId2"/>
  </p:sldMasterIdLst>
  <p:notesMasterIdLst>
    <p:notesMasterId r:id="rId20"/>
  </p:notesMasterIdLst>
  <p:sldIdLst>
    <p:sldId id="296" r:id="rId3"/>
    <p:sldId id="256" r:id="rId4"/>
    <p:sldId id="258" r:id="rId5"/>
    <p:sldId id="259" r:id="rId6"/>
    <p:sldId id="291" r:id="rId7"/>
    <p:sldId id="257" r:id="rId8"/>
    <p:sldId id="292" r:id="rId9"/>
    <p:sldId id="293" r:id="rId10"/>
    <p:sldId id="294" r:id="rId11"/>
    <p:sldId id="295" r:id="rId12"/>
    <p:sldId id="260" r:id="rId13"/>
    <p:sldId id="271" r:id="rId14"/>
    <p:sldId id="262" r:id="rId15"/>
    <p:sldId id="261" r:id="rId16"/>
    <p:sldId id="263" r:id="rId17"/>
    <p:sldId id="264" r:id="rId18"/>
    <p:sldId id="286" r:id="rId19"/>
  </p:sldIdLst>
  <p:sldSz cx="9144000" cy="5143500" type="screen16x9"/>
  <p:notesSz cx="6858000" cy="9144000"/>
  <p:embeddedFontLst>
    <p:embeddedFont>
      <p:font typeface="Aharoni" panose="02010803020104030203" pitchFamily="2" charset="-79"/>
      <p:bold r:id="rId21"/>
    </p:embeddedFont>
    <p:embeddedFont>
      <p:font typeface="Alef" panose="00000500000000000000" pitchFamily="2" charset="-79"/>
      <p:regular r:id="rId22"/>
      <p:bold r:id="rId23"/>
    </p:embeddedFont>
    <p:embeddedFont>
      <p:font typeface="Berlin Sans FB Demi" panose="020E0802020502020306" pitchFamily="34" charset="0"/>
      <p:bold r:id="rId24"/>
    </p:embeddedFont>
    <p:embeddedFont>
      <p:font typeface="Calibri" panose="020F0502020204030204" pitchFamily="34" charset="0"/>
      <p:regular r:id="rId25"/>
      <p:bold r:id="rId26"/>
    </p:embeddedFont>
    <p:embeddedFont>
      <p:font typeface="Chewy" panose="02000000000000000000" pitchFamily="2" charset="0"/>
      <p:regular r:id="rId27"/>
    </p:embeddedFont>
    <p:embeddedFont>
      <p:font typeface="Dosis" pitchFamily="2" charset="0"/>
      <p:regular r:id="rId28"/>
      <p:bold r:id="rId29"/>
    </p:embeddedFont>
    <p:embeddedFont>
      <p:font typeface="Fredoka One" panose="02000000000000000000" pitchFamily="2" charset="0"/>
      <p:regular r:id="rId30"/>
    </p:embeddedFont>
    <p:embeddedFont>
      <p:font typeface="MV Boli" panose="02000500030200090000" pitchFamily="2" charset="0"/>
      <p:regular r:id="rId31"/>
    </p:embeddedFont>
    <p:embeddedFont>
      <p:font typeface="Nunito" pitchFamily="2" charset="0"/>
      <p:regular r:id="rId32"/>
      <p:bold r:id="rId33"/>
      <p:italic r:id="rId34"/>
      <p:boldItalic r:id="rId35"/>
    </p:embeddedFont>
    <p:embeddedFont>
      <p:font typeface="Segoe UI Black" panose="020B0A02040204020203" pitchFamily="34" charset="0"/>
      <p:bold r:id="rId36"/>
      <p:boldItalic r:id="rId37"/>
    </p:embeddedFont>
    <p:embeddedFont>
      <p:font typeface="SFRuqahLongo-Regular" panose="00000500000000020004" pitchFamily="2" charset="-78"/>
      <p:regular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B99E79-E44E-40DA-9DEB-6CF26F07BF21}" v="592" dt="2023-01-31T01:43:55.052"/>
  </p1510:revLst>
</p1510:revInfo>
</file>

<file path=ppt/tableStyles.xml><?xml version="1.0" encoding="utf-8"?>
<a:tblStyleLst xmlns:a="http://schemas.openxmlformats.org/drawingml/2006/main" def="{BB62423C-58C9-4740-BE6C-63B0B9A87E8F}">
  <a:tblStyle styleId="{BB62423C-58C9-4740-BE6C-63B0B9A87E8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46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presProps" Target="pres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4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microsoft.com/office/2016/11/relationships/changesInfo" Target="changesInfos/changesInfo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.A ." userId="71594aaa30a32cc1" providerId="LiveId" clId="{1EB99E79-E44E-40DA-9DEB-6CF26F07BF21}"/>
    <pc:docChg chg="undo custSel addSld delSld modSld sldOrd delMainMaster">
      <pc:chgData name="Tr.A ." userId="71594aaa30a32cc1" providerId="LiveId" clId="{1EB99E79-E44E-40DA-9DEB-6CF26F07BF21}" dt="2023-01-31T01:48:06.908" v="1275" actId="2696"/>
      <pc:docMkLst>
        <pc:docMk/>
      </pc:docMkLst>
      <pc:sldChg chg="modSp mod">
        <pc:chgData name="Tr.A ." userId="71594aaa30a32cc1" providerId="LiveId" clId="{1EB99E79-E44E-40DA-9DEB-6CF26F07BF21}" dt="2023-01-30T22:51:34.408" v="57" actId="1076"/>
        <pc:sldMkLst>
          <pc:docMk/>
          <pc:sldMk cId="0" sldId="256"/>
        </pc:sldMkLst>
        <pc:spChg chg="mod">
          <ac:chgData name="Tr.A ." userId="71594aaa30a32cc1" providerId="LiveId" clId="{1EB99E79-E44E-40DA-9DEB-6CF26F07BF21}" dt="2023-01-30T22:51:29.528" v="56" actId="1076"/>
          <ac:spMkLst>
            <pc:docMk/>
            <pc:sldMk cId="0" sldId="256"/>
            <ac:spMk id="65" creationId="{00000000-0000-0000-0000-000000000000}"/>
          </ac:spMkLst>
        </pc:spChg>
        <pc:spChg chg="mod">
          <ac:chgData name="Tr.A ." userId="71594aaa30a32cc1" providerId="LiveId" clId="{1EB99E79-E44E-40DA-9DEB-6CF26F07BF21}" dt="2023-01-30T22:49:38.728" v="21" actId="20577"/>
          <ac:spMkLst>
            <pc:docMk/>
            <pc:sldMk cId="0" sldId="256"/>
            <ac:spMk id="66" creationId="{00000000-0000-0000-0000-000000000000}"/>
          </ac:spMkLst>
        </pc:spChg>
        <pc:spChg chg="mod">
          <ac:chgData name="Tr.A ." userId="71594aaa30a32cc1" providerId="LiveId" clId="{1EB99E79-E44E-40DA-9DEB-6CF26F07BF21}" dt="2023-01-30T22:51:34.408" v="57" actId="1076"/>
          <ac:spMkLst>
            <pc:docMk/>
            <pc:sldMk cId="0" sldId="256"/>
            <ac:spMk id="67" creationId="{00000000-0000-0000-0000-000000000000}"/>
          </ac:spMkLst>
        </pc:spChg>
      </pc:sldChg>
      <pc:sldChg chg="addSp delSp modSp mod ord delAnim modAnim">
        <pc:chgData name="Tr.A ." userId="71594aaa30a32cc1" providerId="LiveId" clId="{1EB99E79-E44E-40DA-9DEB-6CF26F07BF21}" dt="2023-01-30T23:50:09.342" v="406"/>
        <pc:sldMkLst>
          <pc:docMk/>
          <pc:sldMk cId="0" sldId="257"/>
        </pc:sldMkLst>
        <pc:spChg chg="add del mod">
          <ac:chgData name="Tr.A ." userId="71594aaa30a32cc1" providerId="LiveId" clId="{1EB99E79-E44E-40DA-9DEB-6CF26F07BF21}" dt="2023-01-30T23:27:07.340" v="306" actId="478"/>
          <ac:spMkLst>
            <pc:docMk/>
            <pc:sldMk cId="0" sldId="257"/>
            <ac:spMk id="3" creationId="{CE798C55-92F6-4075-5B74-8CCFD7C2A119}"/>
          </ac:spMkLst>
        </pc:spChg>
        <pc:spChg chg="add del mod">
          <ac:chgData name="Tr.A ." userId="71594aaa30a32cc1" providerId="LiveId" clId="{1EB99E79-E44E-40DA-9DEB-6CF26F07BF21}" dt="2023-01-30T23:27:13.880" v="308" actId="478"/>
          <ac:spMkLst>
            <pc:docMk/>
            <pc:sldMk cId="0" sldId="257"/>
            <ac:spMk id="5" creationId="{4B3F6892-586D-BAB1-AD4B-469339069982}"/>
          </ac:spMkLst>
        </pc:spChg>
        <pc:spChg chg="add del mod">
          <ac:chgData name="Tr.A ." userId="71594aaa30a32cc1" providerId="LiveId" clId="{1EB99E79-E44E-40DA-9DEB-6CF26F07BF21}" dt="2023-01-30T23:27:28.968" v="311" actId="478"/>
          <ac:spMkLst>
            <pc:docMk/>
            <pc:sldMk cId="0" sldId="257"/>
            <ac:spMk id="6" creationId="{212BD670-3ACD-1F81-64FF-3869EC4584F1}"/>
          </ac:spMkLst>
        </pc:spChg>
        <pc:spChg chg="add del mod">
          <ac:chgData name="Tr.A ." userId="71594aaa30a32cc1" providerId="LiveId" clId="{1EB99E79-E44E-40DA-9DEB-6CF26F07BF21}" dt="2023-01-30T23:44:58.927" v="355" actId="478"/>
          <ac:spMkLst>
            <pc:docMk/>
            <pc:sldMk cId="0" sldId="257"/>
            <ac:spMk id="7" creationId="{138B9654-484F-E93C-D0B0-2F8AE479EB70}"/>
          </ac:spMkLst>
        </pc:spChg>
        <pc:spChg chg="add mod">
          <ac:chgData name="Tr.A ." userId="71594aaa30a32cc1" providerId="LiveId" clId="{1EB99E79-E44E-40DA-9DEB-6CF26F07BF21}" dt="2023-01-30T23:46:06.685" v="367" actId="1076"/>
          <ac:spMkLst>
            <pc:docMk/>
            <pc:sldMk cId="0" sldId="257"/>
            <ac:spMk id="17" creationId="{3065D783-E690-2A5E-EA1D-AF06B0AAB254}"/>
          </ac:spMkLst>
        </pc:spChg>
        <pc:spChg chg="add mod">
          <ac:chgData name="Tr.A ." userId="71594aaa30a32cc1" providerId="LiveId" clId="{1EB99E79-E44E-40DA-9DEB-6CF26F07BF21}" dt="2023-01-30T23:47:33.285" v="386" actId="1076"/>
          <ac:spMkLst>
            <pc:docMk/>
            <pc:sldMk cId="0" sldId="257"/>
            <ac:spMk id="18" creationId="{1AC04F0A-03DD-6809-08A9-42D0DB4FCC3F}"/>
          </ac:spMkLst>
        </pc:spChg>
        <pc:spChg chg="add mod">
          <ac:chgData name="Tr.A ." userId="71594aaa30a32cc1" providerId="LiveId" clId="{1EB99E79-E44E-40DA-9DEB-6CF26F07BF21}" dt="2023-01-30T23:46:57.368" v="378" actId="1076"/>
          <ac:spMkLst>
            <pc:docMk/>
            <pc:sldMk cId="0" sldId="257"/>
            <ac:spMk id="19" creationId="{762C8736-89E1-FA81-D86D-62C8678AEE4D}"/>
          </ac:spMkLst>
        </pc:spChg>
        <pc:spChg chg="add mod">
          <ac:chgData name="Tr.A ." userId="71594aaa30a32cc1" providerId="LiveId" clId="{1EB99E79-E44E-40DA-9DEB-6CF26F07BF21}" dt="2023-01-30T23:47:24.539" v="385" actId="1076"/>
          <ac:spMkLst>
            <pc:docMk/>
            <pc:sldMk cId="0" sldId="257"/>
            <ac:spMk id="20" creationId="{FD9A1EA4-60AB-A61D-3B23-D23A77B23781}"/>
          </ac:spMkLst>
        </pc:spChg>
        <pc:spChg chg="del">
          <ac:chgData name="Tr.A ." userId="71594aaa30a32cc1" providerId="LiveId" clId="{1EB99E79-E44E-40DA-9DEB-6CF26F07BF21}" dt="2023-01-30T23:27:04.644" v="305" actId="478"/>
          <ac:spMkLst>
            <pc:docMk/>
            <pc:sldMk cId="0" sldId="257"/>
            <ac:spMk id="140" creationId="{00000000-0000-0000-0000-000000000000}"/>
          </ac:spMkLst>
        </pc:spChg>
        <pc:spChg chg="del">
          <ac:chgData name="Tr.A ." userId="71594aaa30a32cc1" providerId="LiveId" clId="{1EB99E79-E44E-40DA-9DEB-6CF26F07BF21}" dt="2023-01-30T23:27:04.644" v="305" actId="478"/>
          <ac:spMkLst>
            <pc:docMk/>
            <pc:sldMk cId="0" sldId="257"/>
            <ac:spMk id="141" creationId="{00000000-0000-0000-0000-000000000000}"/>
          </ac:spMkLst>
        </pc:spChg>
        <pc:spChg chg="del">
          <ac:chgData name="Tr.A ." userId="71594aaa30a32cc1" providerId="LiveId" clId="{1EB99E79-E44E-40DA-9DEB-6CF26F07BF21}" dt="2023-01-30T23:27:11.681" v="307" actId="478"/>
          <ac:spMkLst>
            <pc:docMk/>
            <pc:sldMk cId="0" sldId="257"/>
            <ac:spMk id="142" creationId="{00000000-0000-0000-0000-000000000000}"/>
          </ac:spMkLst>
        </pc:spChg>
        <pc:grpChg chg="add del mod">
          <ac:chgData name="Tr.A ." userId="71594aaa30a32cc1" providerId="LiveId" clId="{1EB99E79-E44E-40DA-9DEB-6CF26F07BF21}" dt="2023-01-30T23:44:58.927" v="355" actId="478"/>
          <ac:grpSpMkLst>
            <pc:docMk/>
            <pc:sldMk cId="0" sldId="257"/>
            <ac:grpSpMk id="8" creationId="{4E5F609D-40BA-3056-ECB1-52CA4C620CFA}"/>
          </ac:grpSpMkLst>
        </pc:grpChg>
        <pc:grpChg chg="add del mod">
          <ac:chgData name="Tr.A ." userId="71594aaa30a32cc1" providerId="LiveId" clId="{1EB99E79-E44E-40DA-9DEB-6CF26F07BF21}" dt="2023-01-30T23:44:58.927" v="355" actId="478"/>
          <ac:grpSpMkLst>
            <pc:docMk/>
            <pc:sldMk cId="0" sldId="257"/>
            <ac:grpSpMk id="12" creationId="{0AF0A4AB-9299-4CFD-C3DC-530DBD76716E}"/>
          </ac:grpSpMkLst>
        </pc:grpChg>
        <pc:grpChg chg="add mod">
          <ac:chgData name="Tr.A ." userId="71594aaa30a32cc1" providerId="LiveId" clId="{1EB99E79-E44E-40DA-9DEB-6CF26F07BF21}" dt="2023-01-30T23:47:01.340" v="379" actId="1076"/>
          <ac:grpSpMkLst>
            <pc:docMk/>
            <pc:sldMk cId="0" sldId="257"/>
            <ac:grpSpMk id="22" creationId="{E5C06B57-9464-FE6E-BB5F-5C4E48F6488F}"/>
          </ac:grpSpMkLst>
        </pc:grpChg>
        <pc:grpChg chg="add mod">
          <ac:chgData name="Tr.A ." userId="71594aaa30a32cc1" providerId="LiveId" clId="{1EB99E79-E44E-40DA-9DEB-6CF26F07BF21}" dt="2023-01-30T23:47:06.115" v="380" actId="1076"/>
          <ac:grpSpMkLst>
            <pc:docMk/>
            <pc:sldMk cId="0" sldId="257"/>
            <ac:grpSpMk id="26" creationId="{68277791-C056-D9D6-0E4A-347B0ADE570C}"/>
          </ac:grpSpMkLst>
        </pc:grpChg>
        <pc:picChg chg="add mod">
          <ac:chgData name="Tr.A ." userId="71594aaa30a32cc1" providerId="LiveId" clId="{1EB99E79-E44E-40DA-9DEB-6CF26F07BF21}" dt="2023-01-30T23:31:42.158" v="320" actId="1076"/>
          <ac:picMkLst>
            <pc:docMk/>
            <pc:sldMk cId="0" sldId="257"/>
            <ac:picMk id="3074" creationId="{3E0392F9-5EDB-53CB-E22E-4BC3E675326A}"/>
          </ac:picMkLst>
        </pc:picChg>
        <pc:inkChg chg="mod">
          <ac:chgData name="Tr.A ." userId="71594aaa30a32cc1" providerId="LiveId" clId="{1EB99E79-E44E-40DA-9DEB-6CF26F07BF21}" dt="2023-01-30T23:27:14.742" v="309"/>
          <ac:inkMkLst>
            <pc:docMk/>
            <pc:sldMk cId="0" sldId="257"/>
            <ac:inkMk id="9" creationId="{473DFF7E-0A1B-563A-D43B-2AFBC34206E1}"/>
          </ac:inkMkLst>
        </pc:inkChg>
        <pc:inkChg chg="mod">
          <ac:chgData name="Tr.A ." userId="71594aaa30a32cc1" providerId="LiveId" clId="{1EB99E79-E44E-40DA-9DEB-6CF26F07BF21}" dt="2023-01-30T23:27:14.742" v="309"/>
          <ac:inkMkLst>
            <pc:docMk/>
            <pc:sldMk cId="0" sldId="257"/>
            <ac:inkMk id="10" creationId="{DE711341-814F-CA3C-B104-B255B5F7EA9C}"/>
          </ac:inkMkLst>
        </pc:inkChg>
        <pc:inkChg chg="mod">
          <ac:chgData name="Tr.A ." userId="71594aaa30a32cc1" providerId="LiveId" clId="{1EB99E79-E44E-40DA-9DEB-6CF26F07BF21}" dt="2023-01-30T23:27:14.742" v="309"/>
          <ac:inkMkLst>
            <pc:docMk/>
            <pc:sldMk cId="0" sldId="257"/>
            <ac:inkMk id="11" creationId="{5B387BEE-A3E5-7E5F-1022-B85A4EEF33C4}"/>
          </ac:inkMkLst>
        </pc:inkChg>
        <pc:inkChg chg="mod">
          <ac:chgData name="Tr.A ." userId="71594aaa30a32cc1" providerId="LiveId" clId="{1EB99E79-E44E-40DA-9DEB-6CF26F07BF21}" dt="2023-01-30T23:27:14.742" v="309"/>
          <ac:inkMkLst>
            <pc:docMk/>
            <pc:sldMk cId="0" sldId="257"/>
            <ac:inkMk id="13" creationId="{4C221E66-4593-22C9-E928-BB872C221A9F}"/>
          </ac:inkMkLst>
        </pc:inkChg>
        <pc:inkChg chg="mod">
          <ac:chgData name="Tr.A ." userId="71594aaa30a32cc1" providerId="LiveId" clId="{1EB99E79-E44E-40DA-9DEB-6CF26F07BF21}" dt="2023-01-30T23:27:14.742" v="309"/>
          <ac:inkMkLst>
            <pc:docMk/>
            <pc:sldMk cId="0" sldId="257"/>
            <ac:inkMk id="14" creationId="{0D35CA31-E13E-0665-52D0-6155458B1DA5}"/>
          </ac:inkMkLst>
        </pc:inkChg>
        <pc:inkChg chg="mod">
          <ac:chgData name="Tr.A ." userId="71594aaa30a32cc1" providerId="LiveId" clId="{1EB99E79-E44E-40DA-9DEB-6CF26F07BF21}" dt="2023-01-30T23:27:14.742" v="309"/>
          <ac:inkMkLst>
            <pc:docMk/>
            <pc:sldMk cId="0" sldId="257"/>
            <ac:inkMk id="15" creationId="{A9898C42-ED9D-0506-577A-CD07C8AFD8B9}"/>
          </ac:inkMkLst>
        </pc:inkChg>
        <pc:inkChg chg="mod">
          <ac:chgData name="Tr.A ." userId="71594aaa30a32cc1" providerId="LiveId" clId="{1EB99E79-E44E-40DA-9DEB-6CF26F07BF21}" dt="2023-01-30T23:27:14.742" v="309"/>
          <ac:inkMkLst>
            <pc:docMk/>
            <pc:sldMk cId="0" sldId="257"/>
            <ac:inkMk id="16" creationId="{DC0EAAA1-FB5F-D69D-7D4F-158AF81396EE}"/>
          </ac:inkMkLst>
        </pc:inkChg>
        <pc:inkChg chg="add mod">
          <ac:chgData name="Tr.A ." userId="71594aaa30a32cc1" providerId="LiveId" clId="{1EB99E79-E44E-40DA-9DEB-6CF26F07BF21}" dt="2023-01-30T23:45:23.986" v="360" actId="1076"/>
          <ac:inkMkLst>
            <pc:docMk/>
            <pc:sldMk cId="0" sldId="257"/>
            <ac:inkMk id="21" creationId="{D14AB00F-73E2-B6AD-BD2B-B566EAD7C5FD}"/>
          </ac:inkMkLst>
        </pc:inkChg>
        <pc:inkChg chg="mod">
          <ac:chgData name="Tr.A ." userId="71594aaa30a32cc1" providerId="LiveId" clId="{1EB99E79-E44E-40DA-9DEB-6CF26F07BF21}" dt="2023-01-30T23:45:00.339" v="356"/>
          <ac:inkMkLst>
            <pc:docMk/>
            <pc:sldMk cId="0" sldId="257"/>
            <ac:inkMk id="23" creationId="{F594187D-68B4-2762-44A9-72E9197B77B4}"/>
          </ac:inkMkLst>
        </pc:inkChg>
        <pc:inkChg chg="mod">
          <ac:chgData name="Tr.A ." userId="71594aaa30a32cc1" providerId="LiveId" clId="{1EB99E79-E44E-40DA-9DEB-6CF26F07BF21}" dt="2023-01-30T23:45:00.339" v="356"/>
          <ac:inkMkLst>
            <pc:docMk/>
            <pc:sldMk cId="0" sldId="257"/>
            <ac:inkMk id="24" creationId="{CA2FC269-5A4E-780D-2BAC-D4B1D69F3BF8}"/>
          </ac:inkMkLst>
        </pc:inkChg>
        <pc:inkChg chg="mod">
          <ac:chgData name="Tr.A ." userId="71594aaa30a32cc1" providerId="LiveId" clId="{1EB99E79-E44E-40DA-9DEB-6CF26F07BF21}" dt="2023-01-30T23:45:00.339" v="356"/>
          <ac:inkMkLst>
            <pc:docMk/>
            <pc:sldMk cId="0" sldId="257"/>
            <ac:inkMk id="25" creationId="{C84E7BB8-8DB0-7702-DCCA-20FB8467BAB6}"/>
          </ac:inkMkLst>
        </pc:inkChg>
        <pc:inkChg chg="mod">
          <ac:chgData name="Tr.A ." userId="71594aaa30a32cc1" providerId="LiveId" clId="{1EB99E79-E44E-40DA-9DEB-6CF26F07BF21}" dt="2023-01-30T23:45:00.339" v="356"/>
          <ac:inkMkLst>
            <pc:docMk/>
            <pc:sldMk cId="0" sldId="257"/>
            <ac:inkMk id="27" creationId="{D819DB1A-481D-B41C-A434-52A544A0B8E8}"/>
          </ac:inkMkLst>
        </pc:inkChg>
        <pc:inkChg chg="mod">
          <ac:chgData name="Tr.A ." userId="71594aaa30a32cc1" providerId="LiveId" clId="{1EB99E79-E44E-40DA-9DEB-6CF26F07BF21}" dt="2023-01-30T23:45:00.339" v="356"/>
          <ac:inkMkLst>
            <pc:docMk/>
            <pc:sldMk cId="0" sldId="257"/>
            <ac:inkMk id="28" creationId="{63481EF2-8A07-75C8-6942-40919BE3AC2F}"/>
          </ac:inkMkLst>
        </pc:inkChg>
        <pc:inkChg chg="mod">
          <ac:chgData name="Tr.A ." userId="71594aaa30a32cc1" providerId="LiveId" clId="{1EB99E79-E44E-40DA-9DEB-6CF26F07BF21}" dt="2023-01-30T23:45:00.339" v="356"/>
          <ac:inkMkLst>
            <pc:docMk/>
            <pc:sldMk cId="0" sldId="257"/>
            <ac:inkMk id="29" creationId="{5BEA78B2-2226-D5FA-7DA6-1494BA30CB93}"/>
          </ac:inkMkLst>
        </pc:inkChg>
        <pc:inkChg chg="mod">
          <ac:chgData name="Tr.A ." userId="71594aaa30a32cc1" providerId="LiveId" clId="{1EB99E79-E44E-40DA-9DEB-6CF26F07BF21}" dt="2023-01-30T23:45:00.339" v="356"/>
          <ac:inkMkLst>
            <pc:docMk/>
            <pc:sldMk cId="0" sldId="257"/>
            <ac:inkMk id="30" creationId="{ED40F6F8-0B43-B558-1B8B-45678946478C}"/>
          </ac:inkMkLst>
        </pc:inkChg>
      </pc:sldChg>
      <pc:sldChg chg="addSp delSp modSp mod ord modAnim modNotes">
        <pc:chgData name="Tr.A ." userId="71594aaa30a32cc1" providerId="LiveId" clId="{1EB99E79-E44E-40DA-9DEB-6CF26F07BF21}" dt="2023-01-30T23:07:39.218" v="194"/>
        <pc:sldMkLst>
          <pc:docMk/>
          <pc:sldMk cId="0" sldId="258"/>
        </pc:sldMkLst>
        <pc:spChg chg="add mod">
          <ac:chgData name="Tr.A ." userId="71594aaa30a32cc1" providerId="LiveId" clId="{1EB99E79-E44E-40DA-9DEB-6CF26F07BF21}" dt="2023-01-30T22:54:16.317" v="110" actId="20577"/>
          <ac:spMkLst>
            <pc:docMk/>
            <pc:sldMk cId="0" sldId="258"/>
            <ac:spMk id="3" creationId="{7F954F18-CB80-F437-2768-7AB15B40CB2D}"/>
          </ac:spMkLst>
        </pc:spChg>
        <pc:spChg chg="add mod">
          <ac:chgData name="Tr.A ." userId="71594aaa30a32cc1" providerId="LiveId" clId="{1EB99E79-E44E-40DA-9DEB-6CF26F07BF21}" dt="2023-01-30T22:55:36.544" v="120" actId="207"/>
          <ac:spMkLst>
            <pc:docMk/>
            <pc:sldMk cId="0" sldId="258"/>
            <ac:spMk id="4" creationId="{F8FE65FB-4368-6CDD-5FAD-F997A6D59736}"/>
          </ac:spMkLst>
        </pc:spChg>
        <pc:spChg chg="add mod">
          <ac:chgData name="Tr.A ." userId="71594aaa30a32cc1" providerId="LiveId" clId="{1EB99E79-E44E-40DA-9DEB-6CF26F07BF21}" dt="2023-01-30T22:56:45.528" v="130" actId="207"/>
          <ac:spMkLst>
            <pc:docMk/>
            <pc:sldMk cId="0" sldId="258"/>
            <ac:spMk id="5" creationId="{3A70313C-DBC5-6461-5041-75F03C95903D}"/>
          </ac:spMkLst>
        </pc:spChg>
        <pc:spChg chg="add mod">
          <ac:chgData name="Tr.A ." userId="71594aaa30a32cc1" providerId="LiveId" clId="{1EB99E79-E44E-40DA-9DEB-6CF26F07BF21}" dt="2023-01-30T22:57:49.703" v="141" actId="207"/>
          <ac:spMkLst>
            <pc:docMk/>
            <pc:sldMk cId="0" sldId="258"/>
            <ac:spMk id="8" creationId="{F3CC64A5-1BDC-357A-124E-F36F4DCFD9A6}"/>
          </ac:spMkLst>
        </pc:spChg>
        <pc:spChg chg="mod">
          <ac:chgData name="Tr.A ." userId="71594aaa30a32cc1" providerId="LiveId" clId="{1EB99E79-E44E-40DA-9DEB-6CF26F07BF21}" dt="2023-01-30T22:52:13.389" v="77" actId="20577"/>
          <ac:spMkLst>
            <pc:docMk/>
            <pc:sldMk cId="0" sldId="258"/>
            <ac:spMk id="149" creationId="{00000000-0000-0000-0000-000000000000}"/>
          </ac:spMkLst>
        </pc:spChg>
        <pc:spChg chg="del topLvl">
          <ac:chgData name="Tr.A ." userId="71594aaa30a32cc1" providerId="LiveId" clId="{1EB99E79-E44E-40DA-9DEB-6CF26F07BF21}" dt="2023-01-30T22:52:47.471" v="81" actId="478"/>
          <ac:spMkLst>
            <pc:docMk/>
            <pc:sldMk cId="0" sldId="258"/>
            <ac:spMk id="151" creationId="{00000000-0000-0000-0000-000000000000}"/>
          </ac:spMkLst>
        </pc:spChg>
        <pc:spChg chg="del topLvl">
          <ac:chgData name="Tr.A ." userId="71594aaa30a32cc1" providerId="LiveId" clId="{1EB99E79-E44E-40DA-9DEB-6CF26F07BF21}" dt="2023-01-30T22:52:36.859" v="78" actId="478"/>
          <ac:spMkLst>
            <pc:docMk/>
            <pc:sldMk cId="0" sldId="258"/>
            <ac:spMk id="152" creationId="{00000000-0000-0000-0000-000000000000}"/>
          </ac:spMkLst>
        </pc:spChg>
        <pc:spChg chg="del topLvl">
          <ac:chgData name="Tr.A ." userId="71594aaa30a32cc1" providerId="LiveId" clId="{1EB99E79-E44E-40DA-9DEB-6CF26F07BF21}" dt="2023-01-30T22:57:11.179" v="132" actId="478"/>
          <ac:spMkLst>
            <pc:docMk/>
            <pc:sldMk cId="0" sldId="258"/>
            <ac:spMk id="169" creationId="{00000000-0000-0000-0000-000000000000}"/>
          </ac:spMkLst>
        </pc:spChg>
        <pc:spChg chg="del topLvl">
          <ac:chgData name="Tr.A ." userId="71594aaa30a32cc1" providerId="LiveId" clId="{1EB99E79-E44E-40DA-9DEB-6CF26F07BF21}" dt="2023-01-30T22:57:08.001" v="131" actId="478"/>
          <ac:spMkLst>
            <pc:docMk/>
            <pc:sldMk cId="0" sldId="258"/>
            <ac:spMk id="170" creationId="{00000000-0000-0000-0000-000000000000}"/>
          </ac:spMkLst>
        </pc:spChg>
        <pc:grpChg chg="del">
          <ac:chgData name="Tr.A ." userId="71594aaa30a32cc1" providerId="LiveId" clId="{1EB99E79-E44E-40DA-9DEB-6CF26F07BF21}" dt="2023-01-30T22:52:36.859" v="78" actId="478"/>
          <ac:grpSpMkLst>
            <pc:docMk/>
            <pc:sldMk cId="0" sldId="258"/>
            <ac:grpSpMk id="150" creationId="{00000000-0000-0000-0000-000000000000}"/>
          </ac:grpSpMkLst>
        </pc:grpChg>
        <pc:grpChg chg="del">
          <ac:chgData name="Tr.A ." userId="71594aaa30a32cc1" providerId="LiveId" clId="{1EB99E79-E44E-40DA-9DEB-6CF26F07BF21}" dt="2023-01-30T22:54:36.402" v="111" actId="478"/>
          <ac:grpSpMkLst>
            <pc:docMk/>
            <pc:sldMk cId="0" sldId="258"/>
            <ac:grpSpMk id="157" creationId="{00000000-0000-0000-0000-000000000000}"/>
          </ac:grpSpMkLst>
        </pc:grpChg>
        <pc:grpChg chg="del">
          <ac:chgData name="Tr.A ." userId="71594aaa30a32cc1" providerId="LiveId" clId="{1EB99E79-E44E-40DA-9DEB-6CF26F07BF21}" dt="2023-01-30T22:55:56.443" v="121" actId="478"/>
          <ac:grpSpMkLst>
            <pc:docMk/>
            <pc:sldMk cId="0" sldId="258"/>
            <ac:grpSpMk id="161" creationId="{00000000-0000-0000-0000-000000000000}"/>
          </ac:grpSpMkLst>
        </pc:grpChg>
        <pc:grpChg chg="del">
          <ac:chgData name="Tr.A ." userId="71594aaa30a32cc1" providerId="LiveId" clId="{1EB99E79-E44E-40DA-9DEB-6CF26F07BF21}" dt="2023-01-30T22:57:08.001" v="131" actId="478"/>
          <ac:grpSpMkLst>
            <pc:docMk/>
            <pc:sldMk cId="0" sldId="258"/>
            <ac:grpSpMk id="168" creationId="{00000000-0000-0000-0000-000000000000}"/>
          </ac:grpSpMkLst>
        </pc:grpChg>
        <pc:grpChg chg="del">
          <ac:chgData name="Tr.A ." userId="71594aaa30a32cc1" providerId="LiveId" clId="{1EB99E79-E44E-40DA-9DEB-6CF26F07BF21}" dt="2023-01-30T22:59:33.203" v="151" actId="478"/>
          <ac:grpSpMkLst>
            <pc:docMk/>
            <pc:sldMk cId="0" sldId="258"/>
            <ac:grpSpMk id="176" creationId="{00000000-0000-0000-0000-000000000000}"/>
          </ac:grpSpMkLst>
        </pc:grpChg>
        <pc:grpChg chg="del">
          <ac:chgData name="Tr.A ." userId="71594aaa30a32cc1" providerId="LiveId" clId="{1EB99E79-E44E-40DA-9DEB-6CF26F07BF21}" dt="2023-01-30T22:59:45.247" v="153" actId="478"/>
          <ac:grpSpMkLst>
            <pc:docMk/>
            <pc:sldMk cId="0" sldId="258"/>
            <ac:grpSpMk id="198" creationId="{00000000-0000-0000-0000-000000000000}"/>
          </ac:grpSpMkLst>
        </pc:grpChg>
        <pc:grpChg chg="del">
          <ac:chgData name="Tr.A ." userId="71594aaa30a32cc1" providerId="LiveId" clId="{1EB99E79-E44E-40DA-9DEB-6CF26F07BF21}" dt="2023-01-30T23:04:14.777" v="176" actId="478"/>
          <ac:grpSpMkLst>
            <pc:docMk/>
            <pc:sldMk cId="0" sldId="258"/>
            <ac:grpSpMk id="217" creationId="{00000000-0000-0000-0000-000000000000}"/>
          </ac:grpSpMkLst>
        </pc:grpChg>
        <pc:grpChg chg="del">
          <ac:chgData name="Tr.A ." userId="71594aaa30a32cc1" providerId="LiveId" clId="{1EB99E79-E44E-40DA-9DEB-6CF26F07BF21}" dt="2023-01-30T23:06:27.170" v="180" actId="478"/>
          <ac:grpSpMkLst>
            <pc:docMk/>
            <pc:sldMk cId="0" sldId="258"/>
            <ac:grpSpMk id="229" creationId="{00000000-0000-0000-0000-000000000000}"/>
          </ac:grpSpMkLst>
        </pc:grpChg>
        <pc:picChg chg="add mod">
          <ac:chgData name="Tr.A ." userId="71594aaa30a32cc1" providerId="LiveId" clId="{1EB99E79-E44E-40DA-9DEB-6CF26F07BF21}" dt="2023-01-30T22:59:40.222" v="152" actId="1076"/>
          <ac:picMkLst>
            <pc:docMk/>
            <pc:sldMk cId="0" sldId="258"/>
            <ac:picMk id="1026" creationId="{A8CE9D80-D3B5-2388-A170-5B05B52B617B}"/>
          </ac:picMkLst>
        </pc:picChg>
        <pc:picChg chg="add mod">
          <ac:chgData name="Tr.A ." userId="71594aaa30a32cc1" providerId="LiveId" clId="{1EB99E79-E44E-40DA-9DEB-6CF26F07BF21}" dt="2023-01-30T23:01:46.558" v="169" actId="1076"/>
          <ac:picMkLst>
            <pc:docMk/>
            <pc:sldMk cId="0" sldId="258"/>
            <ac:picMk id="1028" creationId="{0FB4904D-F6DF-32B1-EABE-9FE05D969050}"/>
          </ac:picMkLst>
        </pc:picChg>
        <pc:picChg chg="add mod">
          <ac:chgData name="Tr.A ." userId="71594aaa30a32cc1" providerId="LiveId" clId="{1EB99E79-E44E-40DA-9DEB-6CF26F07BF21}" dt="2023-01-30T23:04:27.950" v="179" actId="1076"/>
          <ac:picMkLst>
            <pc:docMk/>
            <pc:sldMk cId="0" sldId="258"/>
            <ac:picMk id="1030" creationId="{851BECCE-8B1D-1A96-CA12-B6D248BB5228}"/>
          </ac:picMkLst>
        </pc:picChg>
        <pc:picChg chg="add mod">
          <ac:chgData name="Tr.A ." userId="71594aaa30a32cc1" providerId="LiveId" clId="{1EB99E79-E44E-40DA-9DEB-6CF26F07BF21}" dt="2023-01-30T23:07:06.093" v="190" actId="1076"/>
          <ac:picMkLst>
            <pc:docMk/>
            <pc:sldMk cId="0" sldId="258"/>
            <ac:picMk id="1032" creationId="{75D9A460-ED2F-6BE4-3812-85D58EBFF86F}"/>
          </ac:picMkLst>
        </pc:picChg>
        <pc:cxnChg chg="mod">
          <ac:chgData name="Tr.A ." userId="71594aaa30a32cc1" providerId="LiveId" clId="{1EB99E79-E44E-40DA-9DEB-6CF26F07BF21}" dt="2023-01-30T22:52:36.859" v="78" actId="478"/>
          <ac:cxnSpMkLst>
            <pc:docMk/>
            <pc:sldMk cId="0" sldId="258"/>
            <ac:cxnSpMk id="172" creationId="{00000000-0000-0000-0000-000000000000}"/>
          </ac:cxnSpMkLst>
        </pc:cxnChg>
        <pc:cxnChg chg="mod">
          <ac:chgData name="Tr.A ." userId="71594aaa30a32cc1" providerId="LiveId" clId="{1EB99E79-E44E-40DA-9DEB-6CF26F07BF21}" dt="2023-01-30T22:54:36.402" v="111" actId="478"/>
          <ac:cxnSpMkLst>
            <pc:docMk/>
            <pc:sldMk cId="0" sldId="258"/>
            <ac:cxnSpMk id="173" creationId="{00000000-0000-0000-0000-000000000000}"/>
          </ac:cxnSpMkLst>
        </pc:cxnChg>
        <pc:cxnChg chg="mod">
          <ac:chgData name="Tr.A ." userId="71594aaa30a32cc1" providerId="LiveId" clId="{1EB99E79-E44E-40DA-9DEB-6CF26F07BF21}" dt="2023-01-30T22:55:56.443" v="121" actId="478"/>
          <ac:cxnSpMkLst>
            <pc:docMk/>
            <pc:sldMk cId="0" sldId="258"/>
            <ac:cxnSpMk id="174" creationId="{00000000-0000-0000-0000-000000000000}"/>
          </ac:cxnSpMkLst>
        </pc:cxnChg>
        <pc:cxnChg chg="mod">
          <ac:chgData name="Tr.A ." userId="71594aaa30a32cc1" providerId="LiveId" clId="{1EB99E79-E44E-40DA-9DEB-6CF26F07BF21}" dt="2023-01-30T22:57:08.001" v="131" actId="478"/>
          <ac:cxnSpMkLst>
            <pc:docMk/>
            <pc:sldMk cId="0" sldId="258"/>
            <ac:cxnSpMk id="175" creationId="{00000000-0000-0000-0000-000000000000}"/>
          </ac:cxnSpMkLst>
        </pc:cxnChg>
        <pc:cxnChg chg="mod">
          <ac:chgData name="Tr.A ." userId="71594aaa30a32cc1" providerId="LiveId" clId="{1EB99E79-E44E-40DA-9DEB-6CF26F07BF21}" dt="2023-01-30T22:52:47.471" v="81" actId="478"/>
          <ac:cxnSpMkLst>
            <pc:docMk/>
            <pc:sldMk cId="0" sldId="258"/>
            <ac:cxnSpMk id="260" creationId="{00000000-0000-0000-0000-000000000000}"/>
          </ac:cxnSpMkLst>
        </pc:cxnChg>
        <pc:cxnChg chg="mod">
          <ac:chgData name="Tr.A ." userId="71594aaa30a32cc1" providerId="LiveId" clId="{1EB99E79-E44E-40DA-9DEB-6CF26F07BF21}" dt="2023-01-30T22:54:36.402" v="111" actId="478"/>
          <ac:cxnSpMkLst>
            <pc:docMk/>
            <pc:sldMk cId="0" sldId="258"/>
            <ac:cxnSpMk id="261" creationId="{00000000-0000-0000-0000-000000000000}"/>
          </ac:cxnSpMkLst>
        </pc:cxnChg>
        <pc:cxnChg chg="mod">
          <ac:chgData name="Tr.A ." userId="71594aaa30a32cc1" providerId="LiveId" clId="{1EB99E79-E44E-40DA-9DEB-6CF26F07BF21}" dt="2023-01-30T22:55:56.443" v="121" actId="478"/>
          <ac:cxnSpMkLst>
            <pc:docMk/>
            <pc:sldMk cId="0" sldId="258"/>
            <ac:cxnSpMk id="262" creationId="{00000000-0000-0000-0000-000000000000}"/>
          </ac:cxnSpMkLst>
        </pc:cxnChg>
        <pc:cxnChg chg="mod">
          <ac:chgData name="Tr.A ." userId="71594aaa30a32cc1" providerId="LiveId" clId="{1EB99E79-E44E-40DA-9DEB-6CF26F07BF21}" dt="2023-01-30T22:57:11.179" v="132" actId="478"/>
          <ac:cxnSpMkLst>
            <pc:docMk/>
            <pc:sldMk cId="0" sldId="258"/>
            <ac:cxnSpMk id="263" creationId="{00000000-0000-0000-0000-000000000000}"/>
          </ac:cxnSpMkLst>
        </pc:cxnChg>
      </pc:sldChg>
      <pc:sldChg chg="addSp delSp modSp mod ord modAnim">
        <pc:chgData name="Tr.A ." userId="71594aaa30a32cc1" providerId="LiveId" clId="{1EB99E79-E44E-40DA-9DEB-6CF26F07BF21}" dt="2023-01-30T23:25:58.921" v="304" actId="14100"/>
        <pc:sldMkLst>
          <pc:docMk/>
          <pc:sldMk cId="0" sldId="259"/>
        </pc:sldMkLst>
        <pc:spChg chg="add del mod">
          <ac:chgData name="Tr.A ." userId="71594aaa30a32cc1" providerId="LiveId" clId="{1EB99E79-E44E-40DA-9DEB-6CF26F07BF21}" dt="2023-01-30T23:09:59.979" v="197" actId="478"/>
          <ac:spMkLst>
            <pc:docMk/>
            <pc:sldMk cId="0" sldId="259"/>
            <ac:spMk id="3" creationId="{BB8637E2-08A5-B879-EECB-3A6B94E09048}"/>
          </ac:spMkLst>
        </pc:spChg>
        <pc:spChg chg="add del mod">
          <ac:chgData name="Tr.A ." userId="71594aaa30a32cc1" providerId="LiveId" clId="{1EB99E79-E44E-40DA-9DEB-6CF26F07BF21}" dt="2023-01-30T23:24:02.793" v="278" actId="478"/>
          <ac:spMkLst>
            <pc:docMk/>
            <pc:sldMk cId="0" sldId="259"/>
            <ac:spMk id="4" creationId="{F4C0E5AB-E6AC-EC4C-D69F-832F69D01A33}"/>
          </ac:spMkLst>
        </pc:spChg>
        <pc:spChg chg="add del mod">
          <ac:chgData name="Tr.A ." userId="71594aaa30a32cc1" providerId="LiveId" clId="{1EB99E79-E44E-40DA-9DEB-6CF26F07BF21}" dt="2023-01-30T23:24:02.793" v="278" actId="478"/>
          <ac:spMkLst>
            <pc:docMk/>
            <pc:sldMk cId="0" sldId="259"/>
            <ac:spMk id="5" creationId="{C734A2B5-BD7F-48AA-6A59-1FA03C3C0201}"/>
          </ac:spMkLst>
        </pc:spChg>
        <pc:spChg chg="add del mod">
          <ac:chgData name="Tr.A ." userId="71594aaa30a32cc1" providerId="LiveId" clId="{1EB99E79-E44E-40DA-9DEB-6CF26F07BF21}" dt="2023-01-30T23:24:02.793" v="278" actId="478"/>
          <ac:spMkLst>
            <pc:docMk/>
            <pc:sldMk cId="0" sldId="259"/>
            <ac:spMk id="6" creationId="{30DDBCB7-7CC1-EE6D-BCC8-AA13C4BE051B}"/>
          </ac:spMkLst>
        </pc:spChg>
        <pc:spChg chg="add mod ord">
          <ac:chgData name="Tr.A ." userId="71594aaa30a32cc1" providerId="LiveId" clId="{1EB99E79-E44E-40DA-9DEB-6CF26F07BF21}" dt="2023-01-30T23:25:15.988" v="296" actId="14100"/>
          <ac:spMkLst>
            <pc:docMk/>
            <pc:sldMk cId="0" sldId="259"/>
            <ac:spMk id="7" creationId="{715B1136-5582-F6EF-A2FE-E51C0DC98516}"/>
          </ac:spMkLst>
        </pc:spChg>
        <pc:spChg chg="add mod">
          <ac:chgData name="Tr.A ." userId="71594aaa30a32cc1" providerId="LiveId" clId="{1EB99E79-E44E-40DA-9DEB-6CF26F07BF21}" dt="2023-01-30T23:25:45.061" v="303" actId="1076"/>
          <ac:spMkLst>
            <pc:docMk/>
            <pc:sldMk cId="0" sldId="259"/>
            <ac:spMk id="8" creationId="{572ECB30-7BEE-7245-8F48-A4D218CD47C1}"/>
          </ac:spMkLst>
        </pc:spChg>
        <pc:spChg chg="del">
          <ac:chgData name="Tr.A ." userId="71594aaa30a32cc1" providerId="LiveId" clId="{1EB99E79-E44E-40DA-9DEB-6CF26F07BF21}" dt="2023-01-30T23:09:56.633" v="196" actId="478"/>
          <ac:spMkLst>
            <pc:docMk/>
            <pc:sldMk cId="0" sldId="259"/>
            <ac:spMk id="268" creationId="{00000000-0000-0000-0000-000000000000}"/>
          </ac:spMkLst>
        </pc:spChg>
        <pc:spChg chg="del mod">
          <ac:chgData name="Tr.A ." userId="71594aaa30a32cc1" providerId="LiveId" clId="{1EB99E79-E44E-40DA-9DEB-6CF26F07BF21}" dt="2023-01-30T23:09:56.633" v="196" actId="478"/>
          <ac:spMkLst>
            <pc:docMk/>
            <pc:sldMk cId="0" sldId="259"/>
            <ac:spMk id="269" creationId="{00000000-0000-0000-0000-000000000000}"/>
          </ac:spMkLst>
        </pc:spChg>
        <pc:graphicFrameChg chg="del">
          <ac:chgData name="Tr.A ." userId="71594aaa30a32cc1" providerId="LiveId" clId="{1EB99E79-E44E-40DA-9DEB-6CF26F07BF21}" dt="2023-01-30T23:09:56.633" v="196" actId="478"/>
          <ac:graphicFrameMkLst>
            <pc:docMk/>
            <pc:sldMk cId="0" sldId="259"/>
            <ac:graphicFrameMk id="270" creationId="{00000000-0000-0000-0000-000000000000}"/>
          </ac:graphicFrameMkLst>
        </pc:graphicFrameChg>
        <pc:picChg chg="add mod">
          <ac:chgData name="Tr.A ." userId="71594aaa30a32cc1" providerId="LiveId" clId="{1EB99E79-E44E-40DA-9DEB-6CF26F07BF21}" dt="2023-01-30T23:21:31.992" v="259" actId="14100"/>
          <ac:picMkLst>
            <pc:docMk/>
            <pc:sldMk cId="0" sldId="259"/>
            <ac:picMk id="2050" creationId="{C0C97240-B462-4ACC-02A6-AF4F2DD01E0C}"/>
          </ac:picMkLst>
        </pc:picChg>
        <pc:picChg chg="add mod">
          <ac:chgData name="Tr.A ." userId="71594aaa30a32cc1" providerId="LiveId" clId="{1EB99E79-E44E-40DA-9DEB-6CF26F07BF21}" dt="2023-01-30T23:16:04.192" v="218" actId="1440"/>
          <ac:picMkLst>
            <pc:docMk/>
            <pc:sldMk cId="0" sldId="259"/>
            <ac:picMk id="2052" creationId="{C8737195-9BE6-6587-2C65-34AC404AA1E4}"/>
          </ac:picMkLst>
        </pc:picChg>
        <pc:picChg chg="add del mod">
          <ac:chgData name="Tr.A ." userId="71594aaa30a32cc1" providerId="LiveId" clId="{1EB99E79-E44E-40DA-9DEB-6CF26F07BF21}" dt="2023-01-30T23:17:32.738" v="228" actId="478"/>
          <ac:picMkLst>
            <pc:docMk/>
            <pc:sldMk cId="0" sldId="259"/>
            <ac:picMk id="2054" creationId="{968D51F3-8C98-2C4B-3AB5-9128363C881D}"/>
          </ac:picMkLst>
        </pc:picChg>
        <pc:picChg chg="add del">
          <ac:chgData name="Tr.A ." userId="71594aaa30a32cc1" providerId="LiveId" clId="{1EB99E79-E44E-40DA-9DEB-6CF26F07BF21}" dt="2023-01-30T23:18:15.313" v="230" actId="478"/>
          <ac:picMkLst>
            <pc:docMk/>
            <pc:sldMk cId="0" sldId="259"/>
            <ac:picMk id="2056" creationId="{AB879327-7691-444C-2319-7EEDD27C0839}"/>
          </ac:picMkLst>
        </pc:picChg>
        <pc:picChg chg="add mod">
          <ac:chgData name="Tr.A ." userId="71594aaa30a32cc1" providerId="LiveId" clId="{1EB99E79-E44E-40DA-9DEB-6CF26F07BF21}" dt="2023-01-30T23:21:39.821" v="261" actId="14100"/>
          <ac:picMkLst>
            <pc:docMk/>
            <pc:sldMk cId="0" sldId="259"/>
            <ac:picMk id="2058" creationId="{D76C6979-B2ED-5C86-5A04-2A9769D67974}"/>
          </ac:picMkLst>
        </pc:picChg>
        <pc:picChg chg="add mod">
          <ac:chgData name="Tr.A ." userId="71594aaa30a32cc1" providerId="LiveId" clId="{1EB99E79-E44E-40DA-9DEB-6CF26F07BF21}" dt="2023-01-30T23:25:58.921" v="304" actId="14100"/>
          <ac:picMkLst>
            <pc:docMk/>
            <pc:sldMk cId="0" sldId="259"/>
            <ac:picMk id="2060" creationId="{492968B0-E1CE-C571-BAB9-42DF14EC153D}"/>
          </ac:picMkLst>
        </pc:picChg>
      </pc:sldChg>
      <pc:sldChg chg="addSp delSp modSp mod ord addAnim delAnim modAnim modNotes">
        <pc:chgData name="Tr.A ." userId="71594aaa30a32cc1" providerId="LiveId" clId="{1EB99E79-E44E-40DA-9DEB-6CF26F07BF21}" dt="2023-01-31T00:19:02.281" v="601" actId="1076"/>
        <pc:sldMkLst>
          <pc:docMk/>
          <pc:sldMk cId="0" sldId="260"/>
        </pc:sldMkLst>
        <pc:spChg chg="add del mod">
          <ac:chgData name="Tr.A ." userId="71594aaa30a32cc1" providerId="LiveId" clId="{1EB99E79-E44E-40DA-9DEB-6CF26F07BF21}" dt="2023-01-31T00:17:16.747" v="581" actId="478"/>
          <ac:spMkLst>
            <pc:docMk/>
            <pc:sldMk cId="0" sldId="260"/>
            <ac:spMk id="3" creationId="{8FBEE3A9-7362-17DA-1C7F-F068C64F532A}"/>
          </ac:spMkLst>
        </pc:spChg>
        <pc:spChg chg="del">
          <ac:chgData name="Tr.A ." userId="71594aaa30a32cc1" providerId="LiveId" clId="{1EB99E79-E44E-40DA-9DEB-6CF26F07BF21}" dt="2023-01-31T00:17:09.782" v="580" actId="478"/>
          <ac:spMkLst>
            <pc:docMk/>
            <pc:sldMk cId="0" sldId="260"/>
            <ac:spMk id="275" creationId="{00000000-0000-0000-0000-000000000000}"/>
          </ac:spMkLst>
        </pc:spChg>
        <pc:spChg chg="del">
          <ac:chgData name="Tr.A ." userId="71594aaa30a32cc1" providerId="LiveId" clId="{1EB99E79-E44E-40DA-9DEB-6CF26F07BF21}" dt="2023-01-31T00:17:09.782" v="580" actId="478"/>
          <ac:spMkLst>
            <pc:docMk/>
            <pc:sldMk cId="0" sldId="260"/>
            <ac:spMk id="276" creationId="{00000000-0000-0000-0000-000000000000}"/>
          </ac:spMkLst>
        </pc:spChg>
        <pc:spChg chg="del">
          <ac:chgData name="Tr.A ." userId="71594aaa30a32cc1" providerId="LiveId" clId="{1EB99E79-E44E-40DA-9DEB-6CF26F07BF21}" dt="2023-01-31T00:17:09.782" v="580" actId="478"/>
          <ac:spMkLst>
            <pc:docMk/>
            <pc:sldMk cId="0" sldId="260"/>
            <ac:spMk id="277" creationId="{00000000-0000-0000-0000-000000000000}"/>
          </ac:spMkLst>
        </pc:spChg>
        <pc:spChg chg="del">
          <ac:chgData name="Tr.A ." userId="71594aaa30a32cc1" providerId="LiveId" clId="{1EB99E79-E44E-40DA-9DEB-6CF26F07BF21}" dt="2023-01-31T00:17:09.782" v="580" actId="478"/>
          <ac:spMkLst>
            <pc:docMk/>
            <pc:sldMk cId="0" sldId="260"/>
            <ac:spMk id="281" creationId="{00000000-0000-0000-0000-000000000000}"/>
          </ac:spMkLst>
        </pc:spChg>
        <pc:spChg chg="del">
          <ac:chgData name="Tr.A ." userId="71594aaa30a32cc1" providerId="LiveId" clId="{1EB99E79-E44E-40DA-9DEB-6CF26F07BF21}" dt="2023-01-31T00:17:09.782" v="580" actId="478"/>
          <ac:spMkLst>
            <pc:docMk/>
            <pc:sldMk cId="0" sldId="260"/>
            <ac:spMk id="282" creationId="{00000000-0000-0000-0000-000000000000}"/>
          </ac:spMkLst>
        </pc:spChg>
        <pc:spChg chg="del">
          <ac:chgData name="Tr.A ." userId="71594aaa30a32cc1" providerId="LiveId" clId="{1EB99E79-E44E-40DA-9DEB-6CF26F07BF21}" dt="2023-01-31T00:17:09.782" v="580" actId="478"/>
          <ac:spMkLst>
            <pc:docMk/>
            <pc:sldMk cId="0" sldId="260"/>
            <ac:spMk id="283" creationId="{00000000-0000-0000-0000-000000000000}"/>
          </ac:spMkLst>
        </pc:spChg>
        <pc:spChg chg="del">
          <ac:chgData name="Tr.A ." userId="71594aaa30a32cc1" providerId="LiveId" clId="{1EB99E79-E44E-40DA-9DEB-6CF26F07BF21}" dt="2023-01-31T00:17:09.782" v="580" actId="478"/>
          <ac:spMkLst>
            <pc:docMk/>
            <pc:sldMk cId="0" sldId="260"/>
            <ac:spMk id="284" creationId="{00000000-0000-0000-0000-000000000000}"/>
          </ac:spMkLst>
        </pc:spChg>
        <pc:spChg chg="del">
          <ac:chgData name="Tr.A ." userId="71594aaa30a32cc1" providerId="LiveId" clId="{1EB99E79-E44E-40DA-9DEB-6CF26F07BF21}" dt="2023-01-31T00:17:09.782" v="580" actId="478"/>
          <ac:spMkLst>
            <pc:docMk/>
            <pc:sldMk cId="0" sldId="260"/>
            <ac:spMk id="288" creationId="{00000000-0000-0000-0000-000000000000}"/>
          </ac:spMkLst>
        </pc:spChg>
        <pc:spChg chg="del">
          <ac:chgData name="Tr.A ." userId="71594aaa30a32cc1" providerId="LiveId" clId="{1EB99E79-E44E-40DA-9DEB-6CF26F07BF21}" dt="2023-01-31T00:17:09.782" v="580" actId="478"/>
          <ac:spMkLst>
            <pc:docMk/>
            <pc:sldMk cId="0" sldId="260"/>
            <ac:spMk id="289" creationId="{00000000-0000-0000-0000-000000000000}"/>
          </ac:spMkLst>
        </pc:spChg>
        <pc:spChg chg="del">
          <ac:chgData name="Tr.A ." userId="71594aaa30a32cc1" providerId="LiveId" clId="{1EB99E79-E44E-40DA-9DEB-6CF26F07BF21}" dt="2023-01-31T00:17:09.782" v="580" actId="478"/>
          <ac:spMkLst>
            <pc:docMk/>
            <pc:sldMk cId="0" sldId="260"/>
            <ac:spMk id="290" creationId="{00000000-0000-0000-0000-000000000000}"/>
          </ac:spMkLst>
        </pc:spChg>
        <pc:spChg chg="del">
          <ac:chgData name="Tr.A ." userId="71594aaa30a32cc1" providerId="LiveId" clId="{1EB99E79-E44E-40DA-9DEB-6CF26F07BF21}" dt="2023-01-31T00:17:09.782" v="580" actId="478"/>
          <ac:spMkLst>
            <pc:docMk/>
            <pc:sldMk cId="0" sldId="260"/>
            <ac:spMk id="291" creationId="{00000000-0000-0000-0000-000000000000}"/>
          </ac:spMkLst>
        </pc:spChg>
        <pc:spChg chg="del">
          <ac:chgData name="Tr.A ." userId="71594aaa30a32cc1" providerId="LiveId" clId="{1EB99E79-E44E-40DA-9DEB-6CF26F07BF21}" dt="2023-01-31T00:17:09.782" v="580" actId="478"/>
          <ac:spMkLst>
            <pc:docMk/>
            <pc:sldMk cId="0" sldId="260"/>
            <ac:spMk id="292" creationId="{00000000-0000-0000-0000-000000000000}"/>
          </ac:spMkLst>
        </pc:spChg>
        <pc:spChg chg="del">
          <ac:chgData name="Tr.A ." userId="71594aaa30a32cc1" providerId="LiveId" clId="{1EB99E79-E44E-40DA-9DEB-6CF26F07BF21}" dt="2023-01-31T00:17:09.782" v="580" actId="478"/>
          <ac:spMkLst>
            <pc:docMk/>
            <pc:sldMk cId="0" sldId="260"/>
            <ac:spMk id="293" creationId="{00000000-0000-0000-0000-000000000000}"/>
          </ac:spMkLst>
        </pc:spChg>
        <pc:spChg chg="del">
          <ac:chgData name="Tr.A ." userId="71594aaa30a32cc1" providerId="LiveId" clId="{1EB99E79-E44E-40DA-9DEB-6CF26F07BF21}" dt="2023-01-31T00:17:09.782" v="580" actId="478"/>
          <ac:spMkLst>
            <pc:docMk/>
            <pc:sldMk cId="0" sldId="260"/>
            <ac:spMk id="294" creationId="{00000000-0000-0000-0000-000000000000}"/>
          </ac:spMkLst>
        </pc:spChg>
        <pc:spChg chg="del">
          <ac:chgData name="Tr.A ." userId="71594aaa30a32cc1" providerId="LiveId" clId="{1EB99E79-E44E-40DA-9DEB-6CF26F07BF21}" dt="2023-01-31T00:17:09.782" v="580" actId="478"/>
          <ac:spMkLst>
            <pc:docMk/>
            <pc:sldMk cId="0" sldId="260"/>
            <ac:spMk id="295" creationId="{00000000-0000-0000-0000-000000000000}"/>
          </ac:spMkLst>
        </pc:spChg>
        <pc:spChg chg="del">
          <ac:chgData name="Tr.A ." userId="71594aaa30a32cc1" providerId="LiveId" clId="{1EB99E79-E44E-40DA-9DEB-6CF26F07BF21}" dt="2023-01-31T00:17:09.782" v="580" actId="478"/>
          <ac:spMkLst>
            <pc:docMk/>
            <pc:sldMk cId="0" sldId="260"/>
            <ac:spMk id="296" creationId="{00000000-0000-0000-0000-000000000000}"/>
          </ac:spMkLst>
        </pc:spChg>
        <pc:spChg chg="del">
          <ac:chgData name="Tr.A ." userId="71594aaa30a32cc1" providerId="LiveId" clId="{1EB99E79-E44E-40DA-9DEB-6CF26F07BF21}" dt="2023-01-31T00:17:09.782" v="580" actId="478"/>
          <ac:spMkLst>
            <pc:docMk/>
            <pc:sldMk cId="0" sldId="260"/>
            <ac:spMk id="297" creationId="{00000000-0000-0000-0000-000000000000}"/>
          </ac:spMkLst>
        </pc:spChg>
        <pc:spChg chg="del">
          <ac:chgData name="Tr.A ." userId="71594aaa30a32cc1" providerId="LiveId" clId="{1EB99E79-E44E-40DA-9DEB-6CF26F07BF21}" dt="2023-01-31T00:17:09.782" v="580" actId="478"/>
          <ac:spMkLst>
            <pc:docMk/>
            <pc:sldMk cId="0" sldId="260"/>
            <ac:spMk id="301" creationId="{00000000-0000-0000-0000-000000000000}"/>
          </ac:spMkLst>
        </pc:spChg>
        <pc:spChg chg="del">
          <ac:chgData name="Tr.A ." userId="71594aaa30a32cc1" providerId="LiveId" clId="{1EB99E79-E44E-40DA-9DEB-6CF26F07BF21}" dt="2023-01-31T00:17:09.782" v="580" actId="478"/>
          <ac:spMkLst>
            <pc:docMk/>
            <pc:sldMk cId="0" sldId="260"/>
            <ac:spMk id="305" creationId="{00000000-0000-0000-0000-000000000000}"/>
          </ac:spMkLst>
        </pc:spChg>
        <pc:spChg chg="del">
          <ac:chgData name="Tr.A ." userId="71594aaa30a32cc1" providerId="LiveId" clId="{1EB99E79-E44E-40DA-9DEB-6CF26F07BF21}" dt="2023-01-31T00:17:09.782" v="580" actId="478"/>
          <ac:spMkLst>
            <pc:docMk/>
            <pc:sldMk cId="0" sldId="260"/>
            <ac:spMk id="309" creationId="{00000000-0000-0000-0000-000000000000}"/>
          </ac:spMkLst>
        </pc:spChg>
        <pc:spChg chg="del">
          <ac:chgData name="Tr.A ." userId="71594aaa30a32cc1" providerId="LiveId" clId="{1EB99E79-E44E-40DA-9DEB-6CF26F07BF21}" dt="2023-01-31T00:17:09.782" v="580" actId="478"/>
          <ac:spMkLst>
            <pc:docMk/>
            <pc:sldMk cId="0" sldId="260"/>
            <ac:spMk id="310" creationId="{00000000-0000-0000-0000-000000000000}"/>
          </ac:spMkLst>
        </pc:spChg>
        <pc:spChg chg="del">
          <ac:chgData name="Tr.A ." userId="71594aaa30a32cc1" providerId="LiveId" clId="{1EB99E79-E44E-40DA-9DEB-6CF26F07BF21}" dt="2023-01-31T00:17:09.782" v="580" actId="478"/>
          <ac:spMkLst>
            <pc:docMk/>
            <pc:sldMk cId="0" sldId="260"/>
            <ac:spMk id="311" creationId="{00000000-0000-0000-0000-000000000000}"/>
          </ac:spMkLst>
        </pc:spChg>
        <pc:spChg chg="del">
          <ac:chgData name="Tr.A ." userId="71594aaa30a32cc1" providerId="LiveId" clId="{1EB99E79-E44E-40DA-9DEB-6CF26F07BF21}" dt="2023-01-31T00:17:09.782" v="580" actId="478"/>
          <ac:spMkLst>
            <pc:docMk/>
            <pc:sldMk cId="0" sldId="260"/>
            <ac:spMk id="312" creationId="{00000000-0000-0000-0000-000000000000}"/>
          </ac:spMkLst>
        </pc:spChg>
        <pc:spChg chg="del">
          <ac:chgData name="Tr.A ." userId="71594aaa30a32cc1" providerId="LiveId" clId="{1EB99E79-E44E-40DA-9DEB-6CF26F07BF21}" dt="2023-01-31T00:17:09.782" v="580" actId="478"/>
          <ac:spMkLst>
            <pc:docMk/>
            <pc:sldMk cId="0" sldId="260"/>
            <ac:spMk id="313" creationId="{00000000-0000-0000-0000-000000000000}"/>
          </ac:spMkLst>
        </pc:spChg>
        <pc:spChg chg="del">
          <ac:chgData name="Tr.A ." userId="71594aaa30a32cc1" providerId="LiveId" clId="{1EB99E79-E44E-40DA-9DEB-6CF26F07BF21}" dt="2023-01-31T00:17:09.782" v="580" actId="478"/>
          <ac:spMkLst>
            <pc:docMk/>
            <pc:sldMk cId="0" sldId="260"/>
            <ac:spMk id="314" creationId="{00000000-0000-0000-0000-000000000000}"/>
          </ac:spMkLst>
        </pc:spChg>
        <pc:spChg chg="del">
          <ac:chgData name="Tr.A ." userId="71594aaa30a32cc1" providerId="LiveId" clId="{1EB99E79-E44E-40DA-9DEB-6CF26F07BF21}" dt="2023-01-31T00:17:09.782" v="580" actId="478"/>
          <ac:spMkLst>
            <pc:docMk/>
            <pc:sldMk cId="0" sldId="260"/>
            <ac:spMk id="315" creationId="{00000000-0000-0000-0000-000000000000}"/>
          </ac:spMkLst>
        </pc:spChg>
        <pc:spChg chg="del">
          <ac:chgData name="Tr.A ." userId="71594aaa30a32cc1" providerId="LiveId" clId="{1EB99E79-E44E-40DA-9DEB-6CF26F07BF21}" dt="2023-01-31T00:17:09.782" v="580" actId="478"/>
          <ac:spMkLst>
            <pc:docMk/>
            <pc:sldMk cId="0" sldId="260"/>
            <ac:spMk id="316" creationId="{00000000-0000-0000-0000-000000000000}"/>
          </ac:spMkLst>
        </pc:spChg>
        <pc:spChg chg="del">
          <ac:chgData name="Tr.A ." userId="71594aaa30a32cc1" providerId="LiveId" clId="{1EB99E79-E44E-40DA-9DEB-6CF26F07BF21}" dt="2023-01-31T00:17:09.782" v="580" actId="478"/>
          <ac:spMkLst>
            <pc:docMk/>
            <pc:sldMk cId="0" sldId="260"/>
            <ac:spMk id="317" creationId="{00000000-0000-0000-0000-000000000000}"/>
          </ac:spMkLst>
        </pc:spChg>
        <pc:grpChg chg="add mod">
          <ac:chgData name="Tr.A ." userId="71594aaa30a32cc1" providerId="LiveId" clId="{1EB99E79-E44E-40DA-9DEB-6CF26F07BF21}" dt="2023-01-31T00:18:46.347" v="599" actId="1076"/>
          <ac:grpSpMkLst>
            <pc:docMk/>
            <pc:sldMk cId="0" sldId="260"/>
            <ac:grpSpMk id="9" creationId="{3CFBB536-710F-062C-BF83-4AADEE5ADB45}"/>
          </ac:grpSpMkLst>
        </pc:grpChg>
        <pc:grpChg chg="del">
          <ac:chgData name="Tr.A ." userId="71594aaa30a32cc1" providerId="LiveId" clId="{1EB99E79-E44E-40DA-9DEB-6CF26F07BF21}" dt="2023-01-31T00:17:09.782" v="580" actId="478"/>
          <ac:grpSpMkLst>
            <pc:docMk/>
            <pc:sldMk cId="0" sldId="260"/>
            <ac:grpSpMk id="278" creationId="{00000000-0000-0000-0000-000000000000}"/>
          </ac:grpSpMkLst>
        </pc:grpChg>
        <pc:grpChg chg="del">
          <ac:chgData name="Tr.A ." userId="71594aaa30a32cc1" providerId="LiveId" clId="{1EB99E79-E44E-40DA-9DEB-6CF26F07BF21}" dt="2023-01-31T00:17:09.782" v="580" actId="478"/>
          <ac:grpSpMkLst>
            <pc:docMk/>
            <pc:sldMk cId="0" sldId="260"/>
            <ac:grpSpMk id="285" creationId="{00000000-0000-0000-0000-000000000000}"/>
          </ac:grpSpMkLst>
        </pc:grpChg>
        <pc:grpChg chg="del">
          <ac:chgData name="Tr.A ." userId="71594aaa30a32cc1" providerId="LiveId" clId="{1EB99E79-E44E-40DA-9DEB-6CF26F07BF21}" dt="2023-01-31T00:17:09.782" v="580" actId="478"/>
          <ac:grpSpMkLst>
            <pc:docMk/>
            <pc:sldMk cId="0" sldId="260"/>
            <ac:grpSpMk id="298" creationId="{00000000-0000-0000-0000-000000000000}"/>
          </ac:grpSpMkLst>
        </pc:grpChg>
        <pc:grpChg chg="del">
          <ac:chgData name="Tr.A ." userId="71594aaa30a32cc1" providerId="LiveId" clId="{1EB99E79-E44E-40DA-9DEB-6CF26F07BF21}" dt="2023-01-31T00:17:09.782" v="580" actId="478"/>
          <ac:grpSpMkLst>
            <pc:docMk/>
            <pc:sldMk cId="0" sldId="260"/>
            <ac:grpSpMk id="302" creationId="{00000000-0000-0000-0000-000000000000}"/>
          </ac:grpSpMkLst>
        </pc:grpChg>
        <pc:grpChg chg="del">
          <ac:chgData name="Tr.A ." userId="71594aaa30a32cc1" providerId="LiveId" clId="{1EB99E79-E44E-40DA-9DEB-6CF26F07BF21}" dt="2023-01-31T00:17:09.782" v="580" actId="478"/>
          <ac:grpSpMkLst>
            <pc:docMk/>
            <pc:sldMk cId="0" sldId="260"/>
            <ac:grpSpMk id="306" creationId="{00000000-0000-0000-0000-000000000000}"/>
          </ac:grpSpMkLst>
        </pc:grpChg>
        <pc:grpChg chg="del">
          <ac:chgData name="Tr.A ." userId="71594aaa30a32cc1" providerId="LiveId" clId="{1EB99E79-E44E-40DA-9DEB-6CF26F07BF21}" dt="2023-01-31T00:17:09.782" v="580" actId="478"/>
          <ac:grpSpMkLst>
            <pc:docMk/>
            <pc:sldMk cId="0" sldId="260"/>
            <ac:grpSpMk id="318" creationId="{00000000-0000-0000-0000-000000000000}"/>
          </ac:grpSpMkLst>
        </pc:grpChg>
        <pc:grpChg chg="del">
          <ac:chgData name="Tr.A ." userId="71594aaa30a32cc1" providerId="LiveId" clId="{1EB99E79-E44E-40DA-9DEB-6CF26F07BF21}" dt="2023-01-31T00:17:09.782" v="580" actId="478"/>
          <ac:grpSpMkLst>
            <pc:docMk/>
            <pc:sldMk cId="0" sldId="260"/>
            <ac:grpSpMk id="344" creationId="{00000000-0000-0000-0000-000000000000}"/>
          </ac:grpSpMkLst>
        </pc:grpChg>
        <pc:picChg chg="add mod">
          <ac:chgData name="Tr.A ." userId="71594aaa30a32cc1" providerId="LiveId" clId="{1EB99E79-E44E-40DA-9DEB-6CF26F07BF21}" dt="2023-01-31T00:17:45.073" v="588" actId="14100"/>
          <ac:picMkLst>
            <pc:docMk/>
            <pc:sldMk cId="0" sldId="260"/>
            <ac:picMk id="4" creationId="{801E42B4-1F57-17EE-10AC-002EC8C61A1F}"/>
          </ac:picMkLst>
        </pc:picChg>
        <pc:inkChg chg="add mod">
          <ac:chgData name="Tr.A ." userId="71594aaa30a32cc1" providerId="LiveId" clId="{1EB99E79-E44E-40DA-9DEB-6CF26F07BF21}" dt="2023-01-31T00:17:55.365" v="589" actId="1076"/>
          <ac:inkMkLst>
            <pc:docMk/>
            <pc:sldMk cId="0" sldId="260"/>
            <ac:inkMk id="5" creationId="{DE4E0DEB-8B8F-C793-EE6C-1043C736ECA8}"/>
          </ac:inkMkLst>
        </pc:inkChg>
        <pc:inkChg chg="add del mod">
          <ac:chgData name="Tr.A ." userId="71594aaa30a32cc1" providerId="LiveId" clId="{1EB99E79-E44E-40DA-9DEB-6CF26F07BF21}" dt="2023-01-31T00:18:18.991" v="596" actId="1076"/>
          <ac:inkMkLst>
            <pc:docMk/>
            <pc:sldMk cId="0" sldId="260"/>
            <ac:inkMk id="6" creationId="{DA0E2F13-BE8C-3280-82C1-C0273690A1B1}"/>
          </ac:inkMkLst>
        </pc:inkChg>
        <pc:inkChg chg="add mod">
          <ac:chgData name="Tr.A ." userId="71594aaa30a32cc1" providerId="LiveId" clId="{1EB99E79-E44E-40DA-9DEB-6CF26F07BF21}" dt="2023-01-31T00:18:32.907" v="597" actId="1076"/>
          <ac:inkMkLst>
            <pc:docMk/>
            <pc:sldMk cId="0" sldId="260"/>
            <ac:inkMk id="7" creationId="{85822402-7918-4B0D-C62D-068436EEC50C}"/>
          </ac:inkMkLst>
        </pc:inkChg>
        <pc:inkChg chg="add mod">
          <ac:chgData name="Tr.A ." userId="71594aaa30a32cc1" providerId="LiveId" clId="{1EB99E79-E44E-40DA-9DEB-6CF26F07BF21}" dt="2023-01-31T00:18:38.299" v="598" actId="1076"/>
          <ac:inkMkLst>
            <pc:docMk/>
            <pc:sldMk cId="0" sldId="260"/>
            <ac:inkMk id="8" creationId="{732D1A34-C684-E949-95EC-206B5BDD9273}"/>
          </ac:inkMkLst>
        </pc:inkChg>
        <pc:inkChg chg="mod">
          <ac:chgData name="Tr.A ." userId="71594aaa30a32cc1" providerId="LiveId" clId="{1EB99E79-E44E-40DA-9DEB-6CF26F07BF21}" dt="2023-01-31T00:17:17.898" v="582"/>
          <ac:inkMkLst>
            <pc:docMk/>
            <pc:sldMk cId="0" sldId="260"/>
            <ac:inkMk id="10" creationId="{0FE8C13A-D65A-13E6-CC51-AF971D59FE3B}"/>
          </ac:inkMkLst>
        </pc:inkChg>
        <pc:inkChg chg="mod">
          <ac:chgData name="Tr.A ." userId="71594aaa30a32cc1" providerId="LiveId" clId="{1EB99E79-E44E-40DA-9DEB-6CF26F07BF21}" dt="2023-01-31T00:17:17.898" v="582"/>
          <ac:inkMkLst>
            <pc:docMk/>
            <pc:sldMk cId="0" sldId="260"/>
            <ac:inkMk id="11" creationId="{A3221FC2-42F5-69A5-E283-9FE1041BEC33}"/>
          </ac:inkMkLst>
        </pc:inkChg>
        <pc:inkChg chg="add mod">
          <ac:chgData name="Tr.A ." userId="71594aaa30a32cc1" providerId="LiveId" clId="{1EB99E79-E44E-40DA-9DEB-6CF26F07BF21}" dt="2023-01-31T00:18:53.589" v="600" actId="1076"/>
          <ac:inkMkLst>
            <pc:docMk/>
            <pc:sldMk cId="0" sldId="260"/>
            <ac:inkMk id="12" creationId="{98FF5BE1-67AD-9618-CCE9-E66E7E0C9905}"/>
          </ac:inkMkLst>
        </pc:inkChg>
        <pc:inkChg chg="add mod">
          <ac:chgData name="Tr.A ." userId="71594aaa30a32cc1" providerId="LiveId" clId="{1EB99E79-E44E-40DA-9DEB-6CF26F07BF21}" dt="2023-01-31T00:19:02.281" v="601" actId="1076"/>
          <ac:inkMkLst>
            <pc:docMk/>
            <pc:sldMk cId="0" sldId="260"/>
            <ac:inkMk id="13" creationId="{A076C3F4-CCBB-EA7F-89D4-C2EAE3EC0628}"/>
          </ac:inkMkLst>
        </pc:inkChg>
        <pc:inkChg chg="add del mod">
          <ac:chgData name="Tr.A ." userId="71594aaa30a32cc1" providerId="LiveId" clId="{1EB99E79-E44E-40DA-9DEB-6CF26F07BF21}" dt="2023-01-31T00:18:03.743" v="592" actId="478"/>
          <ac:inkMkLst>
            <pc:docMk/>
            <pc:sldMk cId="0" sldId="260"/>
            <ac:inkMk id="14" creationId="{A411B9E1-1C83-F9E9-2825-24EEF0BA3056}"/>
          </ac:inkMkLst>
        </pc:inkChg>
        <pc:inkChg chg="add del mod">
          <ac:chgData name="Tr.A ." userId="71594aaa30a32cc1" providerId="LiveId" clId="{1EB99E79-E44E-40DA-9DEB-6CF26F07BF21}" dt="2023-01-31T00:18:05.593" v="593" actId="478"/>
          <ac:inkMkLst>
            <pc:docMk/>
            <pc:sldMk cId="0" sldId="260"/>
            <ac:inkMk id="15" creationId="{8332DC71-447E-5962-8545-FC0D092E4488}"/>
          </ac:inkMkLst>
        </pc:inkChg>
        <pc:inkChg chg="add del mod">
          <ac:chgData name="Tr.A ." userId="71594aaa30a32cc1" providerId="LiveId" clId="{1EB99E79-E44E-40DA-9DEB-6CF26F07BF21}" dt="2023-01-31T00:18:10.404" v="595" actId="478"/>
          <ac:inkMkLst>
            <pc:docMk/>
            <pc:sldMk cId="0" sldId="260"/>
            <ac:inkMk id="16" creationId="{FDD1AC5A-08E2-775C-654C-7D96FB3F69F8}"/>
          </ac:inkMkLst>
        </pc:inkChg>
        <pc:inkChg chg="add del mod">
          <ac:chgData name="Tr.A ." userId="71594aaa30a32cc1" providerId="LiveId" clId="{1EB99E79-E44E-40DA-9DEB-6CF26F07BF21}" dt="2023-01-31T00:18:08.129" v="594" actId="478"/>
          <ac:inkMkLst>
            <pc:docMk/>
            <pc:sldMk cId="0" sldId="260"/>
            <ac:inkMk id="17" creationId="{C3829601-AC3A-E9B2-F51C-6CB754FBADCF}"/>
          </ac:inkMkLst>
        </pc:inkChg>
      </pc:sldChg>
      <pc:sldChg chg="addSp delSp modSp mod modAnim modNotes">
        <pc:chgData name="Tr.A ." userId="71594aaa30a32cc1" providerId="LiveId" clId="{1EB99E79-E44E-40DA-9DEB-6CF26F07BF21}" dt="2023-01-31T01:10:04.296" v="1080"/>
        <pc:sldMkLst>
          <pc:docMk/>
          <pc:sldMk cId="0" sldId="261"/>
        </pc:sldMkLst>
        <pc:spChg chg="add mod">
          <ac:chgData name="Tr.A ." userId="71594aaa30a32cc1" providerId="LiveId" clId="{1EB99E79-E44E-40DA-9DEB-6CF26F07BF21}" dt="2023-01-31T00:42:25.666" v="850" actId="1076"/>
          <ac:spMkLst>
            <pc:docMk/>
            <pc:sldMk cId="0" sldId="261"/>
            <ac:spMk id="2" creationId="{5279E4B3-06DC-BE1D-B568-4DEE0C736F2D}"/>
          </ac:spMkLst>
        </pc:spChg>
        <pc:spChg chg="add del mod">
          <ac:chgData name="Tr.A ." userId="71594aaa30a32cc1" providerId="LiveId" clId="{1EB99E79-E44E-40DA-9DEB-6CF26F07BF21}" dt="2023-01-31T00:40:11.837" v="802" actId="478"/>
          <ac:spMkLst>
            <pc:docMk/>
            <pc:sldMk cId="0" sldId="261"/>
            <ac:spMk id="4" creationId="{E2CC4A3E-7A45-A0E8-7C2F-46F4E4A4916C}"/>
          </ac:spMkLst>
        </pc:spChg>
        <pc:spChg chg="add mod">
          <ac:chgData name="Tr.A ." userId="71594aaa30a32cc1" providerId="LiveId" clId="{1EB99E79-E44E-40DA-9DEB-6CF26F07BF21}" dt="2023-01-31T01:09:05.175" v="1067" actId="1076"/>
          <ac:spMkLst>
            <pc:docMk/>
            <pc:sldMk cId="0" sldId="261"/>
            <ac:spMk id="5" creationId="{E6452F3D-C46A-2656-D53B-E734345CA5FB}"/>
          </ac:spMkLst>
        </pc:spChg>
        <pc:spChg chg="add mod">
          <ac:chgData name="Tr.A ." userId="71594aaa30a32cc1" providerId="LiveId" clId="{1EB99E79-E44E-40DA-9DEB-6CF26F07BF21}" dt="2023-01-31T01:05:49.890" v="1062" actId="1076"/>
          <ac:spMkLst>
            <pc:docMk/>
            <pc:sldMk cId="0" sldId="261"/>
            <ac:spMk id="6" creationId="{251F0DB6-86A3-988A-4B64-2226676D3F52}"/>
          </ac:spMkLst>
        </pc:spChg>
        <pc:spChg chg="add mod">
          <ac:chgData name="Tr.A ." userId="71594aaa30a32cc1" providerId="LiveId" clId="{1EB99E79-E44E-40DA-9DEB-6CF26F07BF21}" dt="2023-01-31T01:05:49.890" v="1062" actId="1076"/>
          <ac:spMkLst>
            <pc:docMk/>
            <pc:sldMk cId="0" sldId="261"/>
            <ac:spMk id="7" creationId="{65DC580E-A1AB-1BCD-0E89-B2107AFB2EA3}"/>
          </ac:spMkLst>
        </pc:spChg>
        <pc:spChg chg="add mod">
          <ac:chgData name="Tr.A ." userId="71594aaa30a32cc1" providerId="LiveId" clId="{1EB99E79-E44E-40DA-9DEB-6CF26F07BF21}" dt="2023-01-31T01:05:49.890" v="1062" actId="1076"/>
          <ac:spMkLst>
            <pc:docMk/>
            <pc:sldMk cId="0" sldId="261"/>
            <ac:spMk id="12" creationId="{81CBB5F7-8B37-CCC7-28BF-7DD3B5D62CFA}"/>
          </ac:spMkLst>
        </pc:spChg>
        <pc:spChg chg="add mod">
          <ac:chgData name="Tr.A ." userId="71594aaa30a32cc1" providerId="LiveId" clId="{1EB99E79-E44E-40DA-9DEB-6CF26F07BF21}" dt="2023-01-31T01:05:49.890" v="1062" actId="1076"/>
          <ac:spMkLst>
            <pc:docMk/>
            <pc:sldMk cId="0" sldId="261"/>
            <ac:spMk id="13" creationId="{1B9427E1-BCC0-D893-5522-58EAE026F1A5}"/>
          </ac:spMkLst>
        </pc:spChg>
        <pc:spChg chg="add mod">
          <ac:chgData name="Tr.A ." userId="71594aaa30a32cc1" providerId="LiveId" clId="{1EB99E79-E44E-40DA-9DEB-6CF26F07BF21}" dt="2023-01-31T01:10:04.296" v="1080"/>
          <ac:spMkLst>
            <pc:docMk/>
            <pc:sldMk cId="0" sldId="261"/>
            <ac:spMk id="15" creationId="{F4B167A5-E9D6-49D7-ADE2-ACD3790BD625}"/>
          </ac:spMkLst>
        </pc:spChg>
        <pc:spChg chg="add mod">
          <ac:chgData name="Tr.A ." userId="71594aaa30a32cc1" providerId="LiveId" clId="{1EB99E79-E44E-40DA-9DEB-6CF26F07BF21}" dt="2023-01-31T01:09:23.370" v="1068" actId="207"/>
          <ac:spMkLst>
            <pc:docMk/>
            <pc:sldMk cId="0" sldId="261"/>
            <ac:spMk id="17" creationId="{63B6B459-E2E2-FCBA-1863-9A9FC5647810}"/>
          </ac:spMkLst>
        </pc:spChg>
        <pc:spChg chg="mod">
          <ac:chgData name="Tr.A ." userId="71594aaa30a32cc1" providerId="LiveId" clId="{1EB99E79-E44E-40DA-9DEB-6CF26F07BF21}" dt="2023-01-31T00:42:13.873" v="848" actId="1076"/>
          <ac:spMkLst>
            <pc:docMk/>
            <pc:sldMk cId="0" sldId="261"/>
            <ac:spMk id="378" creationId="{00000000-0000-0000-0000-000000000000}"/>
          </ac:spMkLst>
        </pc:spChg>
        <pc:spChg chg="mod">
          <ac:chgData name="Tr.A ." userId="71594aaa30a32cc1" providerId="LiveId" clId="{1EB99E79-E44E-40DA-9DEB-6CF26F07BF21}" dt="2023-01-31T00:42:46.659" v="852" actId="1076"/>
          <ac:spMkLst>
            <pc:docMk/>
            <pc:sldMk cId="0" sldId="261"/>
            <ac:spMk id="380" creationId="{00000000-0000-0000-0000-000000000000}"/>
          </ac:spMkLst>
        </pc:spChg>
        <pc:spChg chg="mod">
          <ac:chgData name="Tr.A ." userId="71594aaa30a32cc1" providerId="LiveId" clId="{1EB99E79-E44E-40DA-9DEB-6CF26F07BF21}" dt="2023-01-31T00:50:55.509" v="969" actId="1076"/>
          <ac:spMkLst>
            <pc:docMk/>
            <pc:sldMk cId="0" sldId="261"/>
            <ac:spMk id="381" creationId="{00000000-0000-0000-0000-000000000000}"/>
          </ac:spMkLst>
        </pc:spChg>
        <pc:spChg chg="mod">
          <ac:chgData name="Tr.A ." userId="71594aaa30a32cc1" providerId="LiveId" clId="{1EB99E79-E44E-40DA-9DEB-6CF26F07BF21}" dt="2023-01-31T01:08:56.966" v="1066" actId="14100"/>
          <ac:spMkLst>
            <pc:docMk/>
            <pc:sldMk cId="0" sldId="261"/>
            <ac:spMk id="383" creationId="{00000000-0000-0000-0000-000000000000}"/>
          </ac:spMkLst>
        </pc:spChg>
        <pc:spChg chg="add del mod">
          <ac:chgData name="Tr.A ." userId="71594aaa30a32cc1" providerId="LiveId" clId="{1EB99E79-E44E-40DA-9DEB-6CF26F07BF21}" dt="2023-01-31T00:42:20.067" v="849" actId="1076"/>
          <ac:spMkLst>
            <pc:docMk/>
            <pc:sldMk cId="0" sldId="261"/>
            <ac:spMk id="384" creationId="{00000000-0000-0000-0000-000000000000}"/>
          </ac:spMkLst>
        </pc:spChg>
        <pc:spChg chg="mod">
          <ac:chgData name="Tr.A ." userId="71594aaa30a32cc1" providerId="LiveId" clId="{1EB99E79-E44E-40DA-9DEB-6CF26F07BF21}" dt="2023-01-31T00:42:46.659" v="852" actId="1076"/>
          <ac:spMkLst>
            <pc:docMk/>
            <pc:sldMk cId="0" sldId="261"/>
            <ac:spMk id="385" creationId="{00000000-0000-0000-0000-000000000000}"/>
          </ac:spMkLst>
        </pc:spChg>
        <pc:spChg chg="del mod topLvl">
          <ac:chgData name="Tr.A ." userId="71594aaa30a32cc1" providerId="LiveId" clId="{1EB99E79-E44E-40DA-9DEB-6CF26F07BF21}" dt="2023-01-31T00:49:15.030" v="949" actId="478"/>
          <ac:spMkLst>
            <pc:docMk/>
            <pc:sldMk cId="0" sldId="261"/>
            <ac:spMk id="387" creationId="{00000000-0000-0000-0000-000000000000}"/>
          </ac:spMkLst>
        </pc:spChg>
        <pc:spChg chg="del topLvl">
          <ac:chgData name="Tr.A ." userId="71594aaa30a32cc1" providerId="LiveId" clId="{1EB99E79-E44E-40DA-9DEB-6CF26F07BF21}" dt="2023-01-31T00:49:19.586" v="950" actId="478"/>
          <ac:spMkLst>
            <pc:docMk/>
            <pc:sldMk cId="0" sldId="261"/>
            <ac:spMk id="388" creationId="{00000000-0000-0000-0000-000000000000}"/>
          </ac:spMkLst>
        </pc:spChg>
        <pc:spChg chg="mod">
          <ac:chgData name="Tr.A ." userId="71594aaa30a32cc1" providerId="LiveId" clId="{1EB99E79-E44E-40DA-9DEB-6CF26F07BF21}" dt="2023-01-31T01:05:49.890" v="1062" actId="1076"/>
          <ac:spMkLst>
            <pc:docMk/>
            <pc:sldMk cId="0" sldId="261"/>
            <ac:spMk id="392" creationId="{00000000-0000-0000-0000-000000000000}"/>
          </ac:spMkLst>
        </pc:spChg>
        <pc:spChg chg="del mod">
          <ac:chgData name="Tr.A ." userId="71594aaa30a32cc1" providerId="LiveId" clId="{1EB99E79-E44E-40DA-9DEB-6CF26F07BF21}" dt="2023-01-31T00:43:36.868" v="864" actId="478"/>
          <ac:spMkLst>
            <pc:docMk/>
            <pc:sldMk cId="0" sldId="261"/>
            <ac:spMk id="393" creationId="{00000000-0000-0000-0000-000000000000}"/>
          </ac:spMkLst>
        </pc:spChg>
        <pc:spChg chg="mod">
          <ac:chgData name="Tr.A ." userId="71594aaa30a32cc1" providerId="LiveId" clId="{1EB99E79-E44E-40DA-9DEB-6CF26F07BF21}" dt="2023-01-31T00:51:02.622" v="970" actId="1076"/>
          <ac:spMkLst>
            <pc:docMk/>
            <pc:sldMk cId="0" sldId="261"/>
            <ac:spMk id="394" creationId="{00000000-0000-0000-0000-000000000000}"/>
          </ac:spMkLst>
        </pc:spChg>
        <pc:spChg chg="del mod">
          <ac:chgData name="Tr.A ." userId="71594aaa30a32cc1" providerId="LiveId" clId="{1EB99E79-E44E-40DA-9DEB-6CF26F07BF21}" dt="2023-01-31T00:49:54.329" v="958" actId="478"/>
          <ac:spMkLst>
            <pc:docMk/>
            <pc:sldMk cId="0" sldId="261"/>
            <ac:spMk id="395" creationId="{00000000-0000-0000-0000-000000000000}"/>
          </ac:spMkLst>
        </pc:spChg>
        <pc:spChg chg="mod">
          <ac:chgData name="Tr.A ." userId="71594aaa30a32cc1" providerId="LiveId" clId="{1EB99E79-E44E-40DA-9DEB-6CF26F07BF21}" dt="2023-01-31T01:05:49.890" v="1062" actId="1076"/>
          <ac:spMkLst>
            <pc:docMk/>
            <pc:sldMk cId="0" sldId="261"/>
            <ac:spMk id="402" creationId="{00000000-0000-0000-0000-000000000000}"/>
          </ac:spMkLst>
        </pc:spChg>
        <pc:spChg chg="del mod">
          <ac:chgData name="Tr.A ." userId="71594aaa30a32cc1" providerId="LiveId" clId="{1EB99E79-E44E-40DA-9DEB-6CF26F07BF21}" dt="2023-01-31T00:49:54.329" v="958" actId="478"/>
          <ac:spMkLst>
            <pc:docMk/>
            <pc:sldMk cId="0" sldId="261"/>
            <ac:spMk id="403" creationId="{00000000-0000-0000-0000-000000000000}"/>
          </ac:spMkLst>
        </pc:spChg>
        <pc:grpChg chg="del mod">
          <ac:chgData name="Tr.A ." userId="71594aaa30a32cc1" providerId="LiveId" clId="{1EB99E79-E44E-40DA-9DEB-6CF26F07BF21}" dt="2023-01-31T00:49:15.030" v="949" actId="478"/>
          <ac:grpSpMkLst>
            <pc:docMk/>
            <pc:sldMk cId="0" sldId="261"/>
            <ac:grpSpMk id="386" creationId="{00000000-0000-0000-0000-000000000000}"/>
          </ac:grpSpMkLst>
        </pc:grpChg>
        <pc:grpChg chg="del mod">
          <ac:chgData name="Tr.A ." userId="71594aaa30a32cc1" providerId="LiveId" clId="{1EB99E79-E44E-40DA-9DEB-6CF26F07BF21}" dt="2023-01-31T00:49:21.343" v="951" actId="478"/>
          <ac:grpSpMkLst>
            <pc:docMk/>
            <pc:sldMk cId="0" sldId="261"/>
            <ac:grpSpMk id="389" creationId="{00000000-0000-0000-0000-000000000000}"/>
          </ac:grpSpMkLst>
        </pc:grpChg>
        <pc:grpChg chg="del mod">
          <ac:chgData name="Tr.A ." userId="71594aaa30a32cc1" providerId="LiveId" clId="{1EB99E79-E44E-40DA-9DEB-6CF26F07BF21}" dt="2023-01-31T00:45:43.331" v="902" actId="478"/>
          <ac:grpSpMkLst>
            <pc:docMk/>
            <pc:sldMk cId="0" sldId="261"/>
            <ac:grpSpMk id="396" creationId="{00000000-0000-0000-0000-000000000000}"/>
          </ac:grpSpMkLst>
        </pc:grpChg>
        <pc:grpChg chg="del mod">
          <ac:chgData name="Tr.A ." userId="71594aaa30a32cc1" providerId="LiveId" clId="{1EB99E79-E44E-40DA-9DEB-6CF26F07BF21}" dt="2023-01-31T00:49:54.329" v="958" actId="478"/>
          <ac:grpSpMkLst>
            <pc:docMk/>
            <pc:sldMk cId="0" sldId="261"/>
            <ac:grpSpMk id="399" creationId="{00000000-0000-0000-0000-000000000000}"/>
          </ac:grpSpMkLst>
        </pc:grpChg>
        <pc:grpChg chg="del mod">
          <ac:chgData name="Tr.A ." userId="71594aaa30a32cc1" providerId="LiveId" clId="{1EB99E79-E44E-40DA-9DEB-6CF26F07BF21}" dt="2023-01-31T00:50:46.816" v="967" actId="478"/>
          <ac:grpSpMkLst>
            <pc:docMk/>
            <pc:sldMk cId="0" sldId="261"/>
            <ac:grpSpMk id="406" creationId="{00000000-0000-0000-0000-000000000000}"/>
          </ac:grpSpMkLst>
        </pc:grpChg>
        <pc:grpChg chg="mod">
          <ac:chgData name="Tr.A ." userId="71594aaa30a32cc1" providerId="LiveId" clId="{1EB99E79-E44E-40DA-9DEB-6CF26F07BF21}" dt="2023-01-31T00:42:46.659" v="852" actId="1076"/>
          <ac:grpSpMkLst>
            <pc:docMk/>
            <pc:sldMk cId="0" sldId="261"/>
            <ac:grpSpMk id="424" creationId="{00000000-0000-0000-0000-000000000000}"/>
          </ac:grpSpMkLst>
        </pc:grpChg>
        <pc:grpChg chg="del mod">
          <ac:chgData name="Tr.A ." userId="71594aaa30a32cc1" providerId="LiveId" clId="{1EB99E79-E44E-40DA-9DEB-6CF26F07BF21}" dt="2023-01-31T00:51:04.068" v="971" actId="478"/>
          <ac:grpSpMkLst>
            <pc:docMk/>
            <pc:sldMk cId="0" sldId="261"/>
            <ac:grpSpMk id="444" creationId="{00000000-0000-0000-0000-000000000000}"/>
          </ac:grpSpMkLst>
        </pc:grpChg>
        <pc:picChg chg="add mod">
          <ac:chgData name="Tr.A ." userId="71594aaa30a32cc1" providerId="LiveId" clId="{1EB99E79-E44E-40DA-9DEB-6CF26F07BF21}" dt="2023-01-31T00:45:18.098" v="900" actId="1076"/>
          <ac:picMkLst>
            <pc:docMk/>
            <pc:sldMk cId="0" sldId="261"/>
            <ac:picMk id="10242" creationId="{6E913531-354D-F6D5-92E7-10B49C1569B5}"/>
          </ac:picMkLst>
        </pc:picChg>
        <pc:picChg chg="add mod">
          <ac:chgData name="Tr.A ." userId="71594aaa30a32cc1" providerId="LiveId" clId="{1EB99E79-E44E-40DA-9DEB-6CF26F07BF21}" dt="2023-01-31T01:05:54.241" v="1063" actId="1076"/>
          <ac:picMkLst>
            <pc:docMk/>
            <pc:sldMk cId="0" sldId="261"/>
            <ac:picMk id="10244" creationId="{F7309DD3-FD2C-584C-101C-F75E63E3EC60}"/>
          </ac:picMkLst>
        </pc:picChg>
        <pc:picChg chg="add mod">
          <ac:chgData name="Tr.A ." userId="71594aaa30a32cc1" providerId="LiveId" clId="{1EB99E79-E44E-40DA-9DEB-6CF26F07BF21}" dt="2023-01-31T01:05:19.716" v="1057" actId="1076"/>
          <ac:picMkLst>
            <pc:docMk/>
            <pc:sldMk cId="0" sldId="261"/>
            <ac:picMk id="10246" creationId="{64AF8812-D805-BB27-A71B-D1758A44FA87}"/>
          </ac:picMkLst>
        </pc:picChg>
        <pc:picChg chg="add mod">
          <ac:chgData name="Tr.A ." userId="71594aaa30a32cc1" providerId="LiveId" clId="{1EB99E79-E44E-40DA-9DEB-6CF26F07BF21}" dt="2023-01-31T01:05:14.154" v="1056" actId="1076"/>
          <ac:picMkLst>
            <pc:docMk/>
            <pc:sldMk cId="0" sldId="261"/>
            <ac:picMk id="10248" creationId="{78E39F49-3F88-E1D9-F2F4-ABA889E747A9}"/>
          </ac:picMkLst>
        </pc:picChg>
        <pc:cxnChg chg="mod">
          <ac:chgData name="Tr.A ." userId="71594aaa30a32cc1" providerId="LiveId" clId="{1EB99E79-E44E-40DA-9DEB-6CF26F07BF21}" dt="2023-01-31T00:50:52.446" v="968" actId="14100"/>
          <ac:cxnSpMkLst>
            <pc:docMk/>
            <pc:sldMk cId="0" sldId="261"/>
            <ac:cxnSpMk id="379" creationId="{00000000-0000-0000-0000-000000000000}"/>
          </ac:cxnSpMkLst>
        </pc:cxnChg>
        <pc:cxnChg chg="mod">
          <ac:chgData name="Tr.A ." userId="71594aaa30a32cc1" providerId="LiveId" clId="{1EB99E79-E44E-40DA-9DEB-6CF26F07BF21}" dt="2023-01-31T00:51:14.910" v="972" actId="14100"/>
          <ac:cxnSpMkLst>
            <pc:docMk/>
            <pc:sldMk cId="0" sldId="261"/>
            <ac:cxnSpMk id="382" creationId="{00000000-0000-0000-0000-000000000000}"/>
          </ac:cxnSpMkLst>
        </pc:cxnChg>
        <pc:cxnChg chg="mod">
          <ac:chgData name="Tr.A ." userId="71594aaa30a32cc1" providerId="LiveId" clId="{1EB99E79-E44E-40DA-9DEB-6CF26F07BF21}" dt="2023-01-31T01:05:49.890" v="1062" actId="1076"/>
          <ac:cxnSpMkLst>
            <pc:docMk/>
            <pc:sldMk cId="0" sldId="261"/>
            <ac:cxnSpMk id="404" creationId="{00000000-0000-0000-0000-000000000000}"/>
          </ac:cxnSpMkLst>
        </pc:cxnChg>
        <pc:cxnChg chg="del mod">
          <ac:chgData name="Tr.A ." userId="71594aaa30a32cc1" providerId="LiveId" clId="{1EB99E79-E44E-40DA-9DEB-6CF26F07BF21}" dt="2023-01-31T00:49:54.329" v="958" actId="478"/>
          <ac:cxnSpMkLst>
            <pc:docMk/>
            <pc:sldMk cId="0" sldId="261"/>
            <ac:cxnSpMk id="405" creationId="{00000000-0000-0000-0000-000000000000}"/>
          </ac:cxnSpMkLst>
        </pc:cxnChg>
      </pc:sldChg>
      <pc:sldChg chg="addSp delSp modSp mod ord modAnim modNotes">
        <pc:chgData name="Tr.A ." userId="71594aaa30a32cc1" providerId="LiveId" clId="{1EB99E79-E44E-40DA-9DEB-6CF26F07BF21}" dt="2023-01-31T00:38:59.300" v="784" actId="1076"/>
        <pc:sldMkLst>
          <pc:docMk/>
          <pc:sldMk cId="0" sldId="262"/>
        </pc:sldMkLst>
        <pc:spChg chg="add del mod">
          <ac:chgData name="Tr.A ." userId="71594aaa30a32cc1" providerId="LiveId" clId="{1EB99E79-E44E-40DA-9DEB-6CF26F07BF21}" dt="2023-01-30T23:48:50.557" v="393" actId="478"/>
          <ac:spMkLst>
            <pc:docMk/>
            <pc:sldMk cId="0" sldId="262"/>
            <ac:spMk id="3" creationId="{DD5D3877-1D01-8D70-A347-1D3397A8F61D}"/>
          </ac:spMkLst>
        </pc:spChg>
        <pc:spChg chg="add del mod">
          <ac:chgData name="Tr.A ." userId="71594aaa30a32cc1" providerId="LiveId" clId="{1EB99E79-E44E-40DA-9DEB-6CF26F07BF21}" dt="2023-01-31T00:33:06.470" v="705"/>
          <ac:spMkLst>
            <pc:docMk/>
            <pc:sldMk cId="0" sldId="262"/>
            <ac:spMk id="4" creationId="{49759019-88F4-F8B7-75BC-B162C0748D33}"/>
          </ac:spMkLst>
        </pc:spChg>
        <pc:spChg chg="add del mod">
          <ac:chgData name="Tr.A ." userId="71594aaa30a32cc1" providerId="LiveId" clId="{1EB99E79-E44E-40DA-9DEB-6CF26F07BF21}" dt="2023-01-31T00:33:06.470" v="705"/>
          <ac:spMkLst>
            <pc:docMk/>
            <pc:sldMk cId="0" sldId="262"/>
            <ac:spMk id="5" creationId="{02660553-4F94-0A2C-1B0D-8132CA70519E}"/>
          </ac:spMkLst>
        </pc:spChg>
        <pc:spChg chg="add del mod">
          <ac:chgData name="Tr.A ." userId="71594aaa30a32cc1" providerId="LiveId" clId="{1EB99E79-E44E-40DA-9DEB-6CF26F07BF21}" dt="2023-01-31T00:33:06.470" v="705"/>
          <ac:spMkLst>
            <pc:docMk/>
            <pc:sldMk cId="0" sldId="262"/>
            <ac:spMk id="6" creationId="{95F5BE81-F4FD-4F91-74F7-E57FD9079F93}"/>
          </ac:spMkLst>
        </pc:spChg>
        <pc:spChg chg="add del mod">
          <ac:chgData name="Tr.A ." userId="71594aaa30a32cc1" providerId="LiveId" clId="{1EB99E79-E44E-40DA-9DEB-6CF26F07BF21}" dt="2023-01-31T00:33:06.470" v="705"/>
          <ac:spMkLst>
            <pc:docMk/>
            <pc:sldMk cId="0" sldId="262"/>
            <ac:spMk id="7" creationId="{C0C54DF6-473C-DDAA-0050-8B3565C5BA22}"/>
          </ac:spMkLst>
        </pc:spChg>
        <pc:spChg chg="add del mod">
          <ac:chgData name="Tr.A ." userId="71594aaa30a32cc1" providerId="LiveId" clId="{1EB99E79-E44E-40DA-9DEB-6CF26F07BF21}" dt="2023-01-31T00:33:06.470" v="705"/>
          <ac:spMkLst>
            <pc:docMk/>
            <pc:sldMk cId="0" sldId="262"/>
            <ac:spMk id="8" creationId="{52547AF0-80BD-B87D-ECCB-58A61D986ECB}"/>
          </ac:spMkLst>
        </pc:spChg>
        <pc:spChg chg="add del mod">
          <ac:chgData name="Tr.A ." userId="71594aaa30a32cc1" providerId="LiveId" clId="{1EB99E79-E44E-40DA-9DEB-6CF26F07BF21}" dt="2023-01-31T00:33:06.470" v="705"/>
          <ac:spMkLst>
            <pc:docMk/>
            <pc:sldMk cId="0" sldId="262"/>
            <ac:spMk id="9" creationId="{B7D54834-D20B-239E-3497-24812BF61F23}"/>
          </ac:spMkLst>
        </pc:spChg>
        <pc:spChg chg="add del mod">
          <ac:chgData name="Tr.A ." userId="71594aaa30a32cc1" providerId="LiveId" clId="{1EB99E79-E44E-40DA-9DEB-6CF26F07BF21}" dt="2023-01-31T00:33:06.470" v="705"/>
          <ac:spMkLst>
            <pc:docMk/>
            <pc:sldMk cId="0" sldId="262"/>
            <ac:spMk id="10" creationId="{DEC3421E-5210-778A-88E2-B89198C49CDF}"/>
          </ac:spMkLst>
        </pc:spChg>
        <pc:spChg chg="add del mod">
          <ac:chgData name="Tr.A ." userId="71594aaa30a32cc1" providerId="LiveId" clId="{1EB99E79-E44E-40DA-9DEB-6CF26F07BF21}" dt="2023-01-31T00:33:06.470" v="705"/>
          <ac:spMkLst>
            <pc:docMk/>
            <pc:sldMk cId="0" sldId="262"/>
            <ac:spMk id="11" creationId="{0904B9C2-A63F-608A-B439-962FF18BC210}"/>
          </ac:spMkLst>
        </pc:spChg>
        <pc:spChg chg="add del mod">
          <ac:chgData name="Tr.A ." userId="71594aaa30a32cc1" providerId="LiveId" clId="{1EB99E79-E44E-40DA-9DEB-6CF26F07BF21}" dt="2023-01-31T00:33:06.470" v="705"/>
          <ac:spMkLst>
            <pc:docMk/>
            <pc:sldMk cId="0" sldId="262"/>
            <ac:spMk id="12" creationId="{62F08F50-76BF-A3C0-213B-82F2F86AC500}"/>
          </ac:spMkLst>
        </pc:spChg>
        <pc:spChg chg="add mod">
          <ac:chgData name="Tr.A ." userId="71594aaa30a32cc1" providerId="LiveId" clId="{1EB99E79-E44E-40DA-9DEB-6CF26F07BF21}" dt="2023-01-31T00:33:37.120" v="710" actId="1076"/>
          <ac:spMkLst>
            <pc:docMk/>
            <pc:sldMk cId="0" sldId="262"/>
            <ac:spMk id="17" creationId="{F84E8466-5180-6A1C-C61F-25EE5919A8EA}"/>
          </ac:spMkLst>
        </pc:spChg>
        <pc:spChg chg="add mod">
          <ac:chgData name="Tr.A ." userId="71594aaa30a32cc1" providerId="LiveId" clId="{1EB99E79-E44E-40DA-9DEB-6CF26F07BF21}" dt="2023-01-31T00:34:16.485" v="719" actId="1076"/>
          <ac:spMkLst>
            <pc:docMk/>
            <pc:sldMk cId="0" sldId="262"/>
            <ac:spMk id="18" creationId="{C28ADBFA-D58C-F170-3843-5B664C51E8C0}"/>
          </ac:spMkLst>
        </pc:spChg>
        <pc:spChg chg="add mod">
          <ac:chgData name="Tr.A ." userId="71594aaa30a32cc1" providerId="LiveId" clId="{1EB99E79-E44E-40DA-9DEB-6CF26F07BF21}" dt="2023-01-31T00:33:32.415" v="709" actId="1076"/>
          <ac:spMkLst>
            <pc:docMk/>
            <pc:sldMk cId="0" sldId="262"/>
            <ac:spMk id="19" creationId="{B261E52A-54F6-4C58-756E-E58738A6CDA9}"/>
          </ac:spMkLst>
        </pc:spChg>
        <pc:spChg chg="add mod">
          <ac:chgData name="Tr.A ." userId="71594aaa30a32cc1" providerId="LiveId" clId="{1EB99E79-E44E-40DA-9DEB-6CF26F07BF21}" dt="2023-01-31T00:33:45.047" v="712" actId="1076"/>
          <ac:spMkLst>
            <pc:docMk/>
            <pc:sldMk cId="0" sldId="262"/>
            <ac:spMk id="20" creationId="{53242C9E-AE72-E413-300D-B8A80FC8F9DD}"/>
          </ac:spMkLst>
        </pc:spChg>
        <pc:spChg chg="add mod">
          <ac:chgData name="Tr.A ." userId="71594aaa30a32cc1" providerId="LiveId" clId="{1EB99E79-E44E-40DA-9DEB-6CF26F07BF21}" dt="2023-01-31T00:38:04.241" v="781" actId="207"/>
          <ac:spMkLst>
            <pc:docMk/>
            <pc:sldMk cId="0" sldId="262"/>
            <ac:spMk id="21" creationId="{D8FB83F6-CC7C-2E1A-16F4-9BB357CAB213}"/>
          </ac:spMkLst>
        </pc:spChg>
        <pc:spChg chg="add mod">
          <ac:chgData name="Tr.A ." userId="71594aaa30a32cc1" providerId="LiveId" clId="{1EB99E79-E44E-40DA-9DEB-6CF26F07BF21}" dt="2023-01-31T00:34:10.744" v="718" actId="207"/>
          <ac:spMkLst>
            <pc:docMk/>
            <pc:sldMk cId="0" sldId="262"/>
            <ac:spMk id="22" creationId="{D0479937-4B29-47DC-F79C-15BE75862FB2}"/>
          </ac:spMkLst>
        </pc:spChg>
        <pc:spChg chg="add mod">
          <ac:chgData name="Tr.A ." userId="71594aaa30a32cc1" providerId="LiveId" clId="{1EB99E79-E44E-40DA-9DEB-6CF26F07BF21}" dt="2023-01-31T00:34:38.899" v="725" actId="403"/>
          <ac:spMkLst>
            <pc:docMk/>
            <pc:sldMk cId="0" sldId="262"/>
            <ac:spMk id="23" creationId="{73629427-CBC2-F2EA-31B4-1814CA46607B}"/>
          </ac:spMkLst>
        </pc:spChg>
        <pc:spChg chg="add mod">
          <ac:chgData name="Tr.A ." userId="71594aaa30a32cc1" providerId="LiveId" clId="{1EB99E79-E44E-40DA-9DEB-6CF26F07BF21}" dt="2023-01-31T00:38:25.233" v="782" actId="207"/>
          <ac:spMkLst>
            <pc:docMk/>
            <pc:sldMk cId="0" sldId="262"/>
            <ac:spMk id="24" creationId="{9E12280D-04E8-1B4C-5715-675ECDC47D0A}"/>
          </ac:spMkLst>
        </pc:spChg>
        <pc:spChg chg="add mod">
          <ac:chgData name="Tr.A ." userId="71594aaa30a32cc1" providerId="LiveId" clId="{1EB99E79-E44E-40DA-9DEB-6CF26F07BF21}" dt="2023-01-31T00:37:23.730" v="775" actId="207"/>
          <ac:spMkLst>
            <pc:docMk/>
            <pc:sldMk cId="0" sldId="262"/>
            <ac:spMk id="25" creationId="{77F2BB14-11EF-DBD2-B701-D7B9BEF40B72}"/>
          </ac:spMkLst>
        </pc:spChg>
        <pc:spChg chg="del">
          <ac:chgData name="Tr.A ." userId="71594aaa30a32cc1" providerId="LiveId" clId="{1EB99E79-E44E-40DA-9DEB-6CF26F07BF21}" dt="2023-01-30T23:48:46.799" v="392" actId="478"/>
          <ac:spMkLst>
            <pc:docMk/>
            <pc:sldMk cId="0" sldId="262"/>
            <ac:spMk id="476" creationId="{00000000-0000-0000-0000-000000000000}"/>
          </ac:spMkLst>
        </pc:spChg>
        <pc:spChg chg="del">
          <ac:chgData name="Tr.A ." userId="71594aaa30a32cc1" providerId="LiveId" clId="{1EB99E79-E44E-40DA-9DEB-6CF26F07BF21}" dt="2023-01-30T23:48:46.799" v="392" actId="478"/>
          <ac:spMkLst>
            <pc:docMk/>
            <pc:sldMk cId="0" sldId="262"/>
            <ac:spMk id="477" creationId="{00000000-0000-0000-0000-000000000000}"/>
          </ac:spMkLst>
        </pc:spChg>
        <pc:spChg chg="del">
          <ac:chgData name="Tr.A ." userId="71594aaa30a32cc1" providerId="LiveId" clId="{1EB99E79-E44E-40DA-9DEB-6CF26F07BF21}" dt="2023-01-30T23:48:46.799" v="392" actId="478"/>
          <ac:spMkLst>
            <pc:docMk/>
            <pc:sldMk cId="0" sldId="262"/>
            <ac:spMk id="478" creationId="{00000000-0000-0000-0000-000000000000}"/>
          </ac:spMkLst>
        </pc:spChg>
        <pc:spChg chg="del">
          <ac:chgData name="Tr.A ." userId="71594aaa30a32cc1" providerId="LiveId" clId="{1EB99E79-E44E-40DA-9DEB-6CF26F07BF21}" dt="2023-01-30T23:48:46.799" v="392" actId="478"/>
          <ac:spMkLst>
            <pc:docMk/>
            <pc:sldMk cId="0" sldId="262"/>
            <ac:spMk id="479" creationId="{00000000-0000-0000-0000-000000000000}"/>
          </ac:spMkLst>
        </pc:spChg>
        <pc:spChg chg="del">
          <ac:chgData name="Tr.A ." userId="71594aaa30a32cc1" providerId="LiveId" clId="{1EB99E79-E44E-40DA-9DEB-6CF26F07BF21}" dt="2023-01-30T23:48:46.799" v="392" actId="478"/>
          <ac:spMkLst>
            <pc:docMk/>
            <pc:sldMk cId="0" sldId="262"/>
            <ac:spMk id="480" creationId="{00000000-0000-0000-0000-000000000000}"/>
          </ac:spMkLst>
        </pc:spChg>
        <pc:spChg chg="del">
          <ac:chgData name="Tr.A ." userId="71594aaa30a32cc1" providerId="LiveId" clId="{1EB99E79-E44E-40DA-9DEB-6CF26F07BF21}" dt="2023-01-30T23:48:46.799" v="392" actId="478"/>
          <ac:spMkLst>
            <pc:docMk/>
            <pc:sldMk cId="0" sldId="262"/>
            <ac:spMk id="542" creationId="{00000000-0000-0000-0000-000000000000}"/>
          </ac:spMkLst>
        </pc:spChg>
        <pc:spChg chg="del">
          <ac:chgData name="Tr.A ." userId="71594aaa30a32cc1" providerId="LiveId" clId="{1EB99E79-E44E-40DA-9DEB-6CF26F07BF21}" dt="2023-01-30T23:48:46.799" v="392" actId="478"/>
          <ac:spMkLst>
            <pc:docMk/>
            <pc:sldMk cId="0" sldId="262"/>
            <ac:spMk id="543" creationId="{00000000-0000-0000-0000-000000000000}"/>
          </ac:spMkLst>
        </pc:spChg>
        <pc:spChg chg="del">
          <ac:chgData name="Tr.A ." userId="71594aaa30a32cc1" providerId="LiveId" clId="{1EB99E79-E44E-40DA-9DEB-6CF26F07BF21}" dt="2023-01-30T23:48:46.799" v="392" actId="478"/>
          <ac:spMkLst>
            <pc:docMk/>
            <pc:sldMk cId="0" sldId="262"/>
            <ac:spMk id="547" creationId="{00000000-0000-0000-0000-000000000000}"/>
          </ac:spMkLst>
        </pc:spChg>
        <pc:spChg chg="del">
          <ac:chgData name="Tr.A ." userId="71594aaa30a32cc1" providerId="LiveId" clId="{1EB99E79-E44E-40DA-9DEB-6CF26F07BF21}" dt="2023-01-30T23:48:46.799" v="392" actId="478"/>
          <ac:spMkLst>
            <pc:docMk/>
            <pc:sldMk cId="0" sldId="262"/>
            <ac:spMk id="548" creationId="{00000000-0000-0000-0000-000000000000}"/>
          </ac:spMkLst>
        </pc:spChg>
        <pc:spChg chg="del">
          <ac:chgData name="Tr.A ." userId="71594aaa30a32cc1" providerId="LiveId" clId="{1EB99E79-E44E-40DA-9DEB-6CF26F07BF21}" dt="2023-01-30T23:48:46.799" v="392" actId="478"/>
          <ac:spMkLst>
            <pc:docMk/>
            <pc:sldMk cId="0" sldId="262"/>
            <ac:spMk id="549" creationId="{00000000-0000-0000-0000-000000000000}"/>
          </ac:spMkLst>
        </pc:spChg>
        <pc:spChg chg="del">
          <ac:chgData name="Tr.A ." userId="71594aaa30a32cc1" providerId="LiveId" clId="{1EB99E79-E44E-40DA-9DEB-6CF26F07BF21}" dt="2023-01-30T23:48:46.799" v="392" actId="478"/>
          <ac:spMkLst>
            <pc:docMk/>
            <pc:sldMk cId="0" sldId="262"/>
            <ac:spMk id="553" creationId="{00000000-0000-0000-0000-000000000000}"/>
          </ac:spMkLst>
        </pc:spChg>
        <pc:spChg chg="del">
          <ac:chgData name="Tr.A ." userId="71594aaa30a32cc1" providerId="LiveId" clId="{1EB99E79-E44E-40DA-9DEB-6CF26F07BF21}" dt="2023-01-30T23:48:46.799" v="392" actId="478"/>
          <ac:spMkLst>
            <pc:docMk/>
            <pc:sldMk cId="0" sldId="262"/>
            <ac:spMk id="554" creationId="{00000000-0000-0000-0000-000000000000}"/>
          </ac:spMkLst>
        </pc:spChg>
        <pc:spChg chg="del">
          <ac:chgData name="Tr.A ." userId="71594aaa30a32cc1" providerId="LiveId" clId="{1EB99E79-E44E-40DA-9DEB-6CF26F07BF21}" dt="2023-01-30T23:48:46.799" v="392" actId="478"/>
          <ac:spMkLst>
            <pc:docMk/>
            <pc:sldMk cId="0" sldId="262"/>
            <ac:spMk id="555" creationId="{00000000-0000-0000-0000-000000000000}"/>
          </ac:spMkLst>
        </pc:spChg>
        <pc:spChg chg="del">
          <ac:chgData name="Tr.A ." userId="71594aaa30a32cc1" providerId="LiveId" clId="{1EB99E79-E44E-40DA-9DEB-6CF26F07BF21}" dt="2023-01-30T23:48:46.799" v="392" actId="478"/>
          <ac:spMkLst>
            <pc:docMk/>
            <pc:sldMk cId="0" sldId="262"/>
            <ac:spMk id="559" creationId="{00000000-0000-0000-0000-000000000000}"/>
          </ac:spMkLst>
        </pc:spChg>
        <pc:grpChg chg="del">
          <ac:chgData name="Tr.A ." userId="71594aaa30a32cc1" providerId="LiveId" clId="{1EB99E79-E44E-40DA-9DEB-6CF26F07BF21}" dt="2023-01-30T23:48:46.799" v="392" actId="478"/>
          <ac:grpSpMkLst>
            <pc:docMk/>
            <pc:sldMk cId="0" sldId="262"/>
            <ac:grpSpMk id="481" creationId="{00000000-0000-0000-0000-000000000000}"/>
          </ac:grpSpMkLst>
        </pc:grpChg>
        <pc:grpChg chg="del">
          <ac:chgData name="Tr.A ." userId="71594aaa30a32cc1" providerId="LiveId" clId="{1EB99E79-E44E-40DA-9DEB-6CF26F07BF21}" dt="2023-01-30T23:48:46.799" v="392" actId="478"/>
          <ac:grpSpMkLst>
            <pc:docMk/>
            <pc:sldMk cId="0" sldId="262"/>
            <ac:grpSpMk id="499" creationId="{00000000-0000-0000-0000-000000000000}"/>
          </ac:grpSpMkLst>
        </pc:grpChg>
        <pc:grpChg chg="del">
          <ac:chgData name="Tr.A ." userId="71594aaa30a32cc1" providerId="LiveId" clId="{1EB99E79-E44E-40DA-9DEB-6CF26F07BF21}" dt="2023-01-30T23:48:46.799" v="392" actId="478"/>
          <ac:grpSpMkLst>
            <pc:docMk/>
            <pc:sldMk cId="0" sldId="262"/>
            <ac:grpSpMk id="525" creationId="{00000000-0000-0000-0000-000000000000}"/>
          </ac:grpSpMkLst>
        </pc:grpChg>
        <pc:grpChg chg="del">
          <ac:chgData name="Tr.A ." userId="71594aaa30a32cc1" providerId="LiveId" clId="{1EB99E79-E44E-40DA-9DEB-6CF26F07BF21}" dt="2023-01-30T23:48:46.799" v="392" actId="478"/>
          <ac:grpSpMkLst>
            <pc:docMk/>
            <pc:sldMk cId="0" sldId="262"/>
            <ac:grpSpMk id="544" creationId="{00000000-0000-0000-0000-000000000000}"/>
          </ac:grpSpMkLst>
        </pc:grpChg>
        <pc:grpChg chg="del">
          <ac:chgData name="Tr.A ." userId="71594aaa30a32cc1" providerId="LiveId" clId="{1EB99E79-E44E-40DA-9DEB-6CF26F07BF21}" dt="2023-01-30T23:48:46.799" v="392" actId="478"/>
          <ac:grpSpMkLst>
            <pc:docMk/>
            <pc:sldMk cId="0" sldId="262"/>
            <ac:grpSpMk id="550" creationId="{00000000-0000-0000-0000-000000000000}"/>
          </ac:grpSpMkLst>
        </pc:grpChg>
        <pc:grpChg chg="del">
          <ac:chgData name="Tr.A ." userId="71594aaa30a32cc1" providerId="LiveId" clId="{1EB99E79-E44E-40DA-9DEB-6CF26F07BF21}" dt="2023-01-30T23:48:46.799" v="392" actId="478"/>
          <ac:grpSpMkLst>
            <pc:docMk/>
            <pc:sldMk cId="0" sldId="262"/>
            <ac:grpSpMk id="556" creationId="{00000000-0000-0000-0000-000000000000}"/>
          </ac:grpSpMkLst>
        </pc:grpChg>
        <pc:picChg chg="add del mod">
          <ac:chgData name="Tr.A ." userId="71594aaa30a32cc1" providerId="LiveId" clId="{1EB99E79-E44E-40DA-9DEB-6CF26F07BF21}" dt="2023-01-31T00:33:06.470" v="705"/>
          <ac:picMkLst>
            <pc:docMk/>
            <pc:sldMk cId="0" sldId="262"/>
            <ac:picMk id="13" creationId="{41653EDC-74C4-A50F-FCAF-F40E2A1B77B4}"/>
          </ac:picMkLst>
        </pc:picChg>
        <pc:picChg chg="add del mod">
          <ac:chgData name="Tr.A ." userId="71594aaa30a32cc1" providerId="LiveId" clId="{1EB99E79-E44E-40DA-9DEB-6CF26F07BF21}" dt="2023-01-31T00:33:06.470" v="705"/>
          <ac:picMkLst>
            <pc:docMk/>
            <pc:sldMk cId="0" sldId="262"/>
            <ac:picMk id="14" creationId="{D589ACC5-58CD-D94B-8A48-3E54FBB67091}"/>
          </ac:picMkLst>
        </pc:picChg>
        <pc:picChg chg="add del mod">
          <ac:chgData name="Tr.A ." userId="71594aaa30a32cc1" providerId="LiveId" clId="{1EB99E79-E44E-40DA-9DEB-6CF26F07BF21}" dt="2023-01-31T00:33:06.470" v="705"/>
          <ac:picMkLst>
            <pc:docMk/>
            <pc:sldMk cId="0" sldId="262"/>
            <ac:picMk id="15" creationId="{891FAA59-6D9E-7D94-ECF3-575B44A5C531}"/>
          </ac:picMkLst>
        </pc:picChg>
        <pc:picChg chg="add del mod">
          <ac:chgData name="Tr.A ." userId="71594aaa30a32cc1" providerId="LiveId" clId="{1EB99E79-E44E-40DA-9DEB-6CF26F07BF21}" dt="2023-01-31T00:33:06.470" v="705"/>
          <ac:picMkLst>
            <pc:docMk/>
            <pc:sldMk cId="0" sldId="262"/>
            <ac:picMk id="16" creationId="{7B644F2E-7C49-8424-DB29-D3113DD45D9B}"/>
          </ac:picMkLst>
        </pc:picChg>
        <pc:picChg chg="add mod">
          <ac:chgData name="Tr.A ." userId="71594aaa30a32cc1" providerId="LiveId" clId="{1EB99E79-E44E-40DA-9DEB-6CF26F07BF21}" dt="2023-01-31T00:35:22.885" v="737" actId="1076"/>
          <ac:picMkLst>
            <pc:docMk/>
            <pc:sldMk cId="0" sldId="262"/>
            <ac:picMk id="26" creationId="{3BD21BD2-7427-88B7-52A1-988C656CDCB9}"/>
          </ac:picMkLst>
        </pc:picChg>
        <pc:picChg chg="add mod">
          <ac:chgData name="Tr.A ." userId="71594aaa30a32cc1" providerId="LiveId" clId="{1EB99E79-E44E-40DA-9DEB-6CF26F07BF21}" dt="2023-01-31T00:38:59.300" v="784" actId="1076"/>
          <ac:picMkLst>
            <pc:docMk/>
            <pc:sldMk cId="0" sldId="262"/>
            <ac:picMk id="27" creationId="{42748246-499F-F0EC-E237-762371A9A072}"/>
          </ac:picMkLst>
        </pc:picChg>
        <pc:picChg chg="add mod">
          <ac:chgData name="Tr.A ." userId="71594aaa30a32cc1" providerId="LiveId" clId="{1EB99E79-E44E-40DA-9DEB-6CF26F07BF21}" dt="2023-01-31T00:35:16.260" v="735" actId="1076"/>
          <ac:picMkLst>
            <pc:docMk/>
            <pc:sldMk cId="0" sldId="262"/>
            <ac:picMk id="28" creationId="{A403F80C-977B-579E-BDCA-A21CA3E5E591}"/>
          </ac:picMkLst>
        </pc:picChg>
        <pc:picChg chg="add mod">
          <ac:chgData name="Tr.A ." userId="71594aaa30a32cc1" providerId="LiveId" clId="{1EB99E79-E44E-40DA-9DEB-6CF26F07BF21}" dt="2023-01-31T00:35:31.406" v="738" actId="1076"/>
          <ac:picMkLst>
            <pc:docMk/>
            <pc:sldMk cId="0" sldId="262"/>
            <ac:picMk id="29" creationId="{1669D10E-10DB-6107-F815-BB59078AF070}"/>
          </ac:picMkLst>
        </pc:picChg>
        <pc:picChg chg="add mod">
          <ac:chgData name="Tr.A ." userId="71594aaa30a32cc1" providerId="LiveId" clId="{1EB99E79-E44E-40DA-9DEB-6CF26F07BF21}" dt="2023-01-31T00:36:25.278" v="758" actId="171"/>
          <ac:picMkLst>
            <pc:docMk/>
            <pc:sldMk cId="0" sldId="262"/>
            <ac:picMk id="31" creationId="{67C40452-B6B2-4472-79E6-0B48145A1BF2}"/>
          </ac:picMkLst>
        </pc:picChg>
        <pc:picChg chg="add mod">
          <ac:chgData name="Tr.A ." userId="71594aaa30a32cc1" providerId="LiveId" clId="{1EB99E79-E44E-40DA-9DEB-6CF26F07BF21}" dt="2023-01-31T00:36:45.135" v="774"/>
          <ac:picMkLst>
            <pc:docMk/>
            <pc:sldMk cId="0" sldId="262"/>
            <ac:picMk id="32" creationId="{5FD61784-1B12-379B-66F0-81AEB1CFCBC0}"/>
          </ac:picMkLst>
        </pc:picChg>
        <pc:inkChg chg="add mod">
          <ac:chgData name="Tr.A ." userId="71594aaa30a32cc1" providerId="LiveId" clId="{1EB99E79-E44E-40DA-9DEB-6CF26F07BF21}" dt="2023-01-31T00:35:48.517" v="740" actId="1076"/>
          <ac:inkMkLst>
            <pc:docMk/>
            <pc:sldMk cId="0" sldId="262"/>
            <ac:inkMk id="30" creationId="{E20FD9EE-1A0F-336C-3F4E-7D34A204167F}"/>
          </ac:inkMkLst>
        </pc:inkChg>
      </pc:sldChg>
      <pc:sldChg chg="addSp delSp modSp mod modAnim">
        <pc:chgData name="Tr.A ." userId="71594aaa30a32cc1" providerId="LiveId" clId="{1EB99E79-E44E-40DA-9DEB-6CF26F07BF21}" dt="2023-01-31T01:17:22.956" v="1141" actId="1076"/>
        <pc:sldMkLst>
          <pc:docMk/>
          <pc:sldMk cId="0" sldId="263"/>
        </pc:sldMkLst>
        <pc:spChg chg="add del mod">
          <ac:chgData name="Tr.A ." userId="71594aaa30a32cc1" providerId="LiveId" clId="{1EB99E79-E44E-40DA-9DEB-6CF26F07BF21}" dt="2023-01-31T01:11:23.237" v="1087" actId="478"/>
          <ac:spMkLst>
            <pc:docMk/>
            <pc:sldMk cId="0" sldId="263"/>
            <ac:spMk id="3" creationId="{12D51BB8-FC77-5C16-8AC8-FE4F62F6E15F}"/>
          </ac:spMkLst>
        </pc:spChg>
        <pc:spChg chg="add mod">
          <ac:chgData name="Tr.A ." userId="71594aaa30a32cc1" providerId="LiveId" clId="{1EB99E79-E44E-40DA-9DEB-6CF26F07BF21}" dt="2023-01-31T01:12:26.771" v="1093" actId="1076"/>
          <ac:spMkLst>
            <pc:docMk/>
            <pc:sldMk cId="0" sldId="263"/>
            <ac:spMk id="4" creationId="{C635B095-E360-59B1-765D-D143D48F4BF5}"/>
          </ac:spMkLst>
        </pc:spChg>
        <pc:spChg chg="add mod">
          <ac:chgData name="Tr.A ." userId="71594aaa30a32cc1" providerId="LiveId" clId="{1EB99E79-E44E-40DA-9DEB-6CF26F07BF21}" dt="2023-01-31T01:12:17.470" v="1092" actId="1076"/>
          <ac:spMkLst>
            <pc:docMk/>
            <pc:sldMk cId="0" sldId="263"/>
            <ac:spMk id="5" creationId="{8D0B6805-8A74-5B28-1701-A3B6AF027E34}"/>
          </ac:spMkLst>
        </pc:spChg>
        <pc:spChg chg="add mod">
          <ac:chgData name="Tr.A ." userId="71594aaa30a32cc1" providerId="LiveId" clId="{1EB99E79-E44E-40DA-9DEB-6CF26F07BF21}" dt="2023-01-31T01:12:49.603" v="1100" actId="14100"/>
          <ac:spMkLst>
            <pc:docMk/>
            <pc:sldMk cId="0" sldId="263"/>
            <ac:spMk id="6" creationId="{B19F8B5F-3D3F-F0E5-DBE4-F33309E02FE9}"/>
          </ac:spMkLst>
        </pc:spChg>
        <pc:spChg chg="add mod">
          <ac:chgData name="Tr.A ." userId="71594aaa30a32cc1" providerId="LiveId" clId="{1EB99E79-E44E-40DA-9DEB-6CF26F07BF21}" dt="2023-01-31T01:11:07.633" v="1083" actId="1076"/>
          <ac:spMkLst>
            <pc:docMk/>
            <pc:sldMk cId="0" sldId="263"/>
            <ac:spMk id="7" creationId="{C70CA0A3-2820-5144-798D-D75219F3D9DC}"/>
          </ac:spMkLst>
        </pc:spChg>
        <pc:spChg chg="del">
          <ac:chgData name="Tr.A ." userId="71594aaa30a32cc1" providerId="LiveId" clId="{1EB99E79-E44E-40DA-9DEB-6CF26F07BF21}" dt="2023-01-31T01:10:56.464" v="1081" actId="478"/>
          <ac:spMkLst>
            <pc:docMk/>
            <pc:sldMk cId="0" sldId="263"/>
            <ac:spMk id="564" creationId="{00000000-0000-0000-0000-000000000000}"/>
          </ac:spMkLst>
        </pc:spChg>
        <pc:spChg chg="del">
          <ac:chgData name="Tr.A ." userId="71594aaa30a32cc1" providerId="LiveId" clId="{1EB99E79-E44E-40DA-9DEB-6CF26F07BF21}" dt="2023-01-31T01:10:56.464" v="1081" actId="478"/>
          <ac:spMkLst>
            <pc:docMk/>
            <pc:sldMk cId="0" sldId="263"/>
            <ac:spMk id="565" creationId="{00000000-0000-0000-0000-000000000000}"/>
          </ac:spMkLst>
        </pc:spChg>
        <pc:spChg chg="del">
          <ac:chgData name="Tr.A ." userId="71594aaa30a32cc1" providerId="LiveId" clId="{1EB99E79-E44E-40DA-9DEB-6CF26F07BF21}" dt="2023-01-31T01:10:56.464" v="1081" actId="478"/>
          <ac:spMkLst>
            <pc:docMk/>
            <pc:sldMk cId="0" sldId="263"/>
            <ac:spMk id="569" creationId="{00000000-0000-0000-0000-000000000000}"/>
          </ac:spMkLst>
        </pc:spChg>
        <pc:spChg chg="del">
          <ac:chgData name="Tr.A ." userId="71594aaa30a32cc1" providerId="LiveId" clId="{1EB99E79-E44E-40DA-9DEB-6CF26F07BF21}" dt="2023-01-31T01:10:56.464" v="1081" actId="478"/>
          <ac:spMkLst>
            <pc:docMk/>
            <pc:sldMk cId="0" sldId="263"/>
            <ac:spMk id="570" creationId="{00000000-0000-0000-0000-000000000000}"/>
          </ac:spMkLst>
        </pc:spChg>
        <pc:spChg chg="del">
          <ac:chgData name="Tr.A ." userId="71594aaa30a32cc1" providerId="LiveId" clId="{1EB99E79-E44E-40DA-9DEB-6CF26F07BF21}" dt="2023-01-31T01:10:56.464" v="1081" actId="478"/>
          <ac:spMkLst>
            <pc:docMk/>
            <pc:sldMk cId="0" sldId="263"/>
            <ac:spMk id="571" creationId="{00000000-0000-0000-0000-000000000000}"/>
          </ac:spMkLst>
        </pc:spChg>
        <pc:spChg chg="del">
          <ac:chgData name="Tr.A ." userId="71594aaa30a32cc1" providerId="LiveId" clId="{1EB99E79-E44E-40DA-9DEB-6CF26F07BF21}" dt="2023-01-31T01:10:56.464" v="1081" actId="478"/>
          <ac:spMkLst>
            <pc:docMk/>
            <pc:sldMk cId="0" sldId="263"/>
            <ac:spMk id="575" creationId="{00000000-0000-0000-0000-000000000000}"/>
          </ac:spMkLst>
        </pc:spChg>
        <pc:spChg chg="del">
          <ac:chgData name="Tr.A ." userId="71594aaa30a32cc1" providerId="LiveId" clId="{1EB99E79-E44E-40DA-9DEB-6CF26F07BF21}" dt="2023-01-31T01:10:56.464" v="1081" actId="478"/>
          <ac:spMkLst>
            <pc:docMk/>
            <pc:sldMk cId="0" sldId="263"/>
            <ac:spMk id="576" creationId="{00000000-0000-0000-0000-000000000000}"/>
          </ac:spMkLst>
        </pc:spChg>
        <pc:spChg chg="del">
          <ac:chgData name="Tr.A ." userId="71594aaa30a32cc1" providerId="LiveId" clId="{1EB99E79-E44E-40DA-9DEB-6CF26F07BF21}" dt="2023-01-31T01:10:56.464" v="1081" actId="478"/>
          <ac:spMkLst>
            <pc:docMk/>
            <pc:sldMk cId="0" sldId="263"/>
            <ac:spMk id="577" creationId="{00000000-0000-0000-0000-000000000000}"/>
          </ac:spMkLst>
        </pc:spChg>
        <pc:spChg chg="del">
          <ac:chgData name="Tr.A ." userId="71594aaa30a32cc1" providerId="LiveId" clId="{1EB99E79-E44E-40DA-9DEB-6CF26F07BF21}" dt="2023-01-31T01:10:56.464" v="1081" actId="478"/>
          <ac:spMkLst>
            <pc:docMk/>
            <pc:sldMk cId="0" sldId="263"/>
            <ac:spMk id="581" creationId="{00000000-0000-0000-0000-000000000000}"/>
          </ac:spMkLst>
        </pc:spChg>
        <pc:spChg chg="del">
          <ac:chgData name="Tr.A ." userId="71594aaa30a32cc1" providerId="LiveId" clId="{1EB99E79-E44E-40DA-9DEB-6CF26F07BF21}" dt="2023-01-31T01:10:56.464" v="1081" actId="478"/>
          <ac:spMkLst>
            <pc:docMk/>
            <pc:sldMk cId="0" sldId="263"/>
            <ac:spMk id="582" creationId="{00000000-0000-0000-0000-000000000000}"/>
          </ac:spMkLst>
        </pc:spChg>
        <pc:spChg chg="del">
          <ac:chgData name="Tr.A ." userId="71594aaa30a32cc1" providerId="LiveId" clId="{1EB99E79-E44E-40DA-9DEB-6CF26F07BF21}" dt="2023-01-31T01:10:56.464" v="1081" actId="478"/>
          <ac:spMkLst>
            <pc:docMk/>
            <pc:sldMk cId="0" sldId="263"/>
            <ac:spMk id="583" creationId="{00000000-0000-0000-0000-000000000000}"/>
          </ac:spMkLst>
        </pc:spChg>
        <pc:spChg chg="del">
          <ac:chgData name="Tr.A ." userId="71594aaa30a32cc1" providerId="LiveId" clId="{1EB99E79-E44E-40DA-9DEB-6CF26F07BF21}" dt="2023-01-31T01:10:56.464" v="1081" actId="478"/>
          <ac:spMkLst>
            <pc:docMk/>
            <pc:sldMk cId="0" sldId="263"/>
            <ac:spMk id="587" creationId="{00000000-0000-0000-0000-000000000000}"/>
          </ac:spMkLst>
        </pc:spChg>
        <pc:spChg chg="del">
          <ac:chgData name="Tr.A ." userId="71594aaa30a32cc1" providerId="LiveId" clId="{1EB99E79-E44E-40DA-9DEB-6CF26F07BF21}" dt="2023-01-31T01:10:56.464" v="1081" actId="478"/>
          <ac:spMkLst>
            <pc:docMk/>
            <pc:sldMk cId="0" sldId="263"/>
            <ac:spMk id="588" creationId="{00000000-0000-0000-0000-000000000000}"/>
          </ac:spMkLst>
        </pc:spChg>
        <pc:spChg chg="del">
          <ac:chgData name="Tr.A ." userId="71594aaa30a32cc1" providerId="LiveId" clId="{1EB99E79-E44E-40DA-9DEB-6CF26F07BF21}" dt="2023-01-31T01:10:56.464" v="1081" actId="478"/>
          <ac:spMkLst>
            <pc:docMk/>
            <pc:sldMk cId="0" sldId="263"/>
            <ac:spMk id="589" creationId="{00000000-0000-0000-0000-000000000000}"/>
          </ac:spMkLst>
        </pc:spChg>
        <pc:grpChg chg="add del mod">
          <ac:chgData name="Tr.A ." userId="71594aaa30a32cc1" providerId="LiveId" clId="{1EB99E79-E44E-40DA-9DEB-6CF26F07BF21}" dt="2023-01-31T01:13:00.970" v="1104" actId="478"/>
          <ac:grpSpMkLst>
            <pc:docMk/>
            <pc:sldMk cId="0" sldId="263"/>
            <ac:grpSpMk id="8" creationId="{6ABC4572-E696-DE09-5D14-04230DEC911A}"/>
          </ac:grpSpMkLst>
        </pc:grpChg>
        <pc:grpChg chg="add del mod">
          <ac:chgData name="Tr.A ." userId="71594aaa30a32cc1" providerId="LiveId" clId="{1EB99E79-E44E-40DA-9DEB-6CF26F07BF21}" dt="2023-01-31T01:12:58.807" v="1103" actId="478"/>
          <ac:grpSpMkLst>
            <pc:docMk/>
            <pc:sldMk cId="0" sldId="263"/>
            <ac:grpSpMk id="13" creationId="{3E2D6C21-6FF1-8A9A-D13A-980A49E76228}"/>
          </ac:grpSpMkLst>
        </pc:grpChg>
        <pc:grpChg chg="add del mod">
          <ac:chgData name="Tr.A ." userId="71594aaa30a32cc1" providerId="LiveId" clId="{1EB99E79-E44E-40DA-9DEB-6CF26F07BF21}" dt="2023-01-31T01:13:03.265" v="1105" actId="478"/>
          <ac:grpSpMkLst>
            <pc:docMk/>
            <pc:sldMk cId="0" sldId="263"/>
            <ac:grpSpMk id="18" creationId="{AC0417B2-6431-ABC4-8068-2AB70126A6EE}"/>
          </ac:grpSpMkLst>
        </pc:grpChg>
        <pc:grpChg chg="add del mod">
          <ac:chgData name="Tr.A ." userId="71594aaa30a32cc1" providerId="LiveId" clId="{1EB99E79-E44E-40DA-9DEB-6CF26F07BF21}" dt="2023-01-31T01:13:05.748" v="1106" actId="478"/>
          <ac:grpSpMkLst>
            <pc:docMk/>
            <pc:sldMk cId="0" sldId="263"/>
            <ac:grpSpMk id="23" creationId="{00C71445-62FF-48B3-3310-8DD932314D7A}"/>
          </ac:grpSpMkLst>
        </pc:grpChg>
        <pc:grpChg chg="add mod">
          <ac:chgData name="Tr.A ." userId="71594aaa30a32cc1" providerId="LiveId" clId="{1EB99E79-E44E-40DA-9DEB-6CF26F07BF21}" dt="2023-01-31T01:12:26.771" v="1093" actId="1076"/>
          <ac:grpSpMkLst>
            <pc:docMk/>
            <pc:sldMk cId="0" sldId="263"/>
            <ac:grpSpMk id="28" creationId="{2B608249-2C4D-0F1F-080D-84592EC63AD1}"/>
          </ac:grpSpMkLst>
        </pc:grpChg>
        <pc:grpChg chg="add mod">
          <ac:chgData name="Tr.A ." userId="71594aaa30a32cc1" providerId="LiveId" clId="{1EB99E79-E44E-40DA-9DEB-6CF26F07BF21}" dt="2023-01-31T01:11:07.633" v="1083" actId="1076"/>
          <ac:grpSpMkLst>
            <pc:docMk/>
            <pc:sldMk cId="0" sldId="263"/>
            <ac:grpSpMk id="32" creationId="{A5CB0922-BFDF-C0FA-5447-4E5145FE6D47}"/>
          </ac:grpSpMkLst>
        </pc:grpChg>
        <pc:grpChg chg="add mod">
          <ac:chgData name="Tr.A ." userId="71594aaa30a32cc1" providerId="LiveId" clId="{1EB99E79-E44E-40DA-9DEB-6CF26F07BF21}" dt="2023-01-31T01:12:17.470" v="1092" actId="1076"/>
          <ac:grpSpMkLst>
            <pc:docMk/>
            <pc:sldMk cId="0" sldId="263"/>
            <ac:grpSpMk id="36" creationId="{E6F9C369-2288-9855-CAB4-EC6F2EE1D894}"/>
          </ac:grpSpMkLst>
        </pc:grpChg>
        <pc:grpChg chg="add mod">
          <ac:chgData name="Tr.A ." userId="71594aaa30a32cc1" providerId="LiveId" clId="{1EB99E79-E44E-40DA-9DEB-6CF26F07BF21}" dt="2023-01-31T01:11:07.633" v="1083" actId="1076"/>
          <ac:grpSpMkLst>
            <pc:docMk/>
            <pc:sldMk cId="0" sldId="263"/>
            <ac:grpSpMk id="41" creationId="{B21B1719-AA4C-6229-0334-AD122F9FFBF0}"/>
          </ac:grpSpMkLst>
        </pc:grpChg>
        <pc:grpChg chg="add mod">
          <ac:chgData name="Tr.A ." userId="71594aaa30a32cc1" providerId="LiveId" clId="{1EB99E79-E44E-40DA-9DEB-6CF26F07BF21}" dt="2023-01-31T01:12:17.470" v="1092" actId="1076"/>
          <ac:grpSpMkLst>
            <pc:docMk/>
            <pc:sldMk cId="0" sldId="263"/>
            <ac:grpSpMk id="47" creationId="{DAEE64D5-828D-10E1-F046-E880B9BC1586}"/>
          </ac:grpSpMkLst>
        </pc:grpChg>
        <pc:grpChg chg="add mod">
          <ac:chgData name="Tr.A ." userId="71594aaa30a32cc1" providerId="LiveId" clId="{1EB99E79-E44E-40DA-9DEB-6CF26F07BF21}" dt="2023-01-31T01:13:39.049" v="1114" actId="1076"/>
          <ac:grpSpMkLst>
            <pc:docMk/>
            <pc:sldMk cId="0" sldId="263"/>
            <ac:grpSpMk id="54" creationId="{BBA63F5E-AAC9-B161-759B-E1BF173584D1}"/>
          </ac:grpSpMkLst>
        </pc:grpChg>
        <pc:grpChg chg="del">
          <ac:chgData name="Tr.A ." userId="71594aaa30a32cc1" providerId="LiveId" clId="{1EB99E79-E44E-40DA-9DEB-6CF26F07BF21}" dt="2023-01-31T01:10:56.464" v="1081" actId="478"/>
          <ac:grpSpMkLst>
            <pc:docMk/>
            <pc:sldMk cId="0" sldId="263"/>
            <ac:grpSpMk id="566" creationId="{00000000-0000-0000-0000-000000000000}"/>
          </ac:grpSpMkLst>
        </pc:grpChg>
        <pc:grpChg chg="del">
          <ac:chgData name="Tr.A ." userId="71594aaa30a32cc1" providerId="LiveId" clId="{1EB99E79-E44E-40DA-9DEB-6CF26F07BF21}" dt="2023-01-31T01:10:56.464" v="1081" actId="478"/>
          <ac:grpSpMkLst>
            <pc:docMk/>
            <pc:sldMk cId="0" sldId="263"/>
            <ac:grpSpMk id="572" creationId="{00000000-0000-0000-0000-000000000000}"/>
          </ac:grpSpMkLst>
        </pc:grpChg>
        <pc:grpChg chg="del">
          <ac:chgData name="Tr.A ." userId="71594aaa30a32cc1" providerId="LiveId" clId="{1EB99E79-E44E-40DA-9DEB-6CF26F07BF21}" dt="2023-01-31T01:10:56.464" v="1081" actId="478"/>
          <ac:grpSpMkLst>
            <pc:docMk/>
            <pc:sldMk cId="0" sldId="263"/>
            <ac:grpSpMk id="578" creationId="{00000000-0000-0000-0000-000000000000}"/>
          </ac:grpSpMkLst>
        </pc:grpChg>
        <pc:grpChg chg="del">
          <ac:chgData name="Tr.A ." userId="71594aaa30a32cc1" providerId="LiveId" clId="{1EB99E79-E44E-40DA-9DEB-6CF26F07BF21}" dt="2023-01-31T01:10:56.464" v="1081" actId="478"/>
          <ac:grpSpMkLst>
            <pc:docMk/>
            <pc:sldMk cId="0" sldId="263"/>
            <ac:grpSpMk id="584" creationId="{00000000-0000-0000-0000-000000000000}"/>
          </ac:grpSpMkLst>
        </pc:grpChg>
        <pc:picChg chg="add del mod">
          <ac:chgData name="Tr.A ." userId="71594aaa30a32cc1" providerId="LiveId" clId="{1EB99E79-E44E-40DA-9DEB-6CF26F07BF21}" dt="2023-01-31T01:11:12.568" v="1084" actId="478"/>
          <ac:picMkLst>
            <pc:docMk/>
            <pc:sldMk cId="0" sldId="263"/>
            <ac:picMk id="59" creationId="{1713F24A-CBF3-1382-8BCE-B0E3EDF1B0CF}"/>
          </ac:picMkLst>
        </pc:picChg>
        <pc:picChg chg="add del mod">
          <ac:chgData name="Tr.A ." userId="71594aaa30a32cc1" providerId="LiveId" clId="{1EB99E79-E44E-40DA-9DEB-6CF26F07BF21}" dt="2023-01-31T01:11:14.172" v="1085" actId="478"/>
          <ac:picMkLst>
            <pc:docMk/>
            <pc:sldMk cId="0" sldId="263"/>
            <ac:picMk id="60" creationId="{07501A81-2E64-A556-6111-F18A0304768F}"/>
          </ac:picMkLst>
        </pc:picChg>
        <pc:picChg chg="add mod">
          <ac:chgData name="Tr.A ." userId="71594aaa30a32cc1" providerId="LiveId" clId="{1EB99E79-E44E-40DA-9DEB-6CF26F07BF21}" dt="2023-01-31T01:13:30.970" v="1113" actId="1076"/>
          <ac:picMkLst>
            <pc:docMk/>
            <pc:sldMk cId="0" sldId="263"/>
            <ac:picMk id="61" creationId="{B5140B8D-8A43-3663-A72C-46B8AFEF3FBC}"/>
          </ac:picMkLst>
        </pc:picChg>
        <pc:picChg chg="add mod">
          <ac:chgData name="Tr.A ." userId="71594aaa30a32cc1" providerId="LiveId" clId="{1EB99E79-E44E-40DA-9DEB-6CF26F07BF21}" dt="2023-01-31T01:13:17.513" v="1109" actId="1076"/>
          <ac:picMkLst>
            <pc:docMk/>
            <pc:sldMk cId="0" sldId="263"/>
            <ac:picMk id="62" creationId="{E131FDF2-0039-524B-9941-D61BC61B6947}"/>
          </ac:picMkLst>
        </pc:picChg>
        <pc:picChg chg="add mod">
          <ac:chgData name="Tr.A ." userId="71594aaa30a32cc1" providerId="LiveId" clId="{1EB99E79-E44E-40DA-9DEB-6CF26F07BF21}" dt="2023-01-31T01:11:07.633" v="1083" actId="1076"/>
          <ac:picMkLst>
            <pc:docMk/>
            <pc:sldMk cId="0" sldId="263"/>
            <ac:picMk id="63" creationId="{75AF866D-386B-8218-414A-91D94786AE00}"/>
          </ac:picMkLst>
        </pc:picChg>
        <pc:picChg chg="add mod">
          <ac:chgData name="Tr.A ." userId="71594aaa30a32cc1" providerId="LiveId" clId="{1EB99E79-E44E-40DA-9DEB-6CF26F07BF21}" dt="2023-01-31T01:13:47.975" v="1115" actId="1076"/>
          <ac:picMkLst>
            <pc:docMk/>
            <pc:sldMk cId="0" sldId="263"/>
            <ac:picMk id="512" creationId="{9BCA9D40-9056-CF8C-BF70-D459E574D1C6}"/>
          </ac:picMkLst>
        </pc:picChg>
        <pc:picChg chg="add mod">
          <ac:chgData name="Tr.A ." userId="71594aaa30a32cc1" providerId="LiveId" clId="{1EB99E79-E44E-40DA-9DEB-6CF26F07BF21}" dt="2023-01-31T01:13:52.795" v="1116" actId="1076"/>
          <ac:picMkLst>
            <pc:docMk/>
            <pc:sldMk cId="0" sldId="263"/>
            <ac:picMk id="513" creationId="{697D908D-9CC0-C9D5-1117-A2D03B62C00D}"/>
          </ac:picMkLst>
        </pc:picChg>
        <pc:picChg chg="add mod">
          <ac:chgData name="Tr.A ." userId="71594aaa30a32cc1" providerId="LiveId" clId="{1EB99E79-E44E-40DA-9DEB-6CF26F07BF21}" dt="2023-01-31T01:16:09.017" v="1134" actId="1076"/>
          <ac:picMkLst>
            <pc:docMk/>
            <pc:sldMk cId="0" sldId="263"/>
            <ac:picMk id="12290" creationId="{2C895991-DD36-10E1-DBAB-6296E9885DA3}"/>
          </ac:picMkLst>
        </pc:picChg>
        <pc:picChg chg="add mod">
          <ac:chgData name="Tr.A ." userId="71594aaa30a32cc1" providerId="LiveId" clId="{1EB99E79-E44E-40DA-9DEB-6CF26F07BF21}" dt="2023-01-31T01:17:22.956" v="1141" actId="1076"/>
          <ac:picMkLst>
            <pc:docMk/>
            <pc:sldMk cId="0" sldId="263"/>
            <ac:picMk id="12292" creationId="{3FF6E021-C73B-A353-FD21-653F05AB654B}"/>
          </ac:picMkLst>
        </pc:pic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9" creationId="{14AD191A-0DD2-17AB-3CBB-6D33696E4BDF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10" creationId="{B40892DF-24C8-07C7-AC9D-922C9DB0CDC4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11" creationId="{74B04B2F-9646-9E1A-F9F3-AAFA71B12C05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12" creationId="{C7832C76-15B5-6280-FBD9-479D9C322613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14" creationId="{FBA36160-DBB1-8508-9BD8-EADEC1A91A1A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15" creationId="{B4AF7E29-0962-2260-CC13-FD676B8C7638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16" creationId="{C2AE8F9C-AAD3-C195-7F5E-920C6132E092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17" creationId="{2F5E5AE7-582B-6393-168D-E3853D582AC8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19" creationId="{6CDA8EF2-5189-3702-0395-53B0AF289A63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20" creationId="{20CC3364-C026-6640-F63E-2EEB8B6CF3B3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21" creationId="{AED7C889-8983-AB9C-80FD-24EC623B63F5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22" creationId="{FAF45E2E-15C6-DC79-6190-D238360339F8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24" creationId="{B2D1D563-5E2A-2E47-4550-52290D38A33F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25" creationId="{993D6D66-348F-74EF-3F79-97DA8A81F81D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26" creationId="{FBB3CB99-B4BF-958A-22DA-DE6AD481DF35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27" creationId="{562FC342-A9B1-B1F0-7842-27CB7B954005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29" creationId="{0740F788-EB2C-6E5D-A97C-295E97301011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30" creationId="{0E80CF91-18CB-F220-7D64-12806698C5A1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31" creationId="{A94FA3EC-BB10-D204-87A5-B58BBCA8F49A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33" creationId="{9A764E63-000D-FFBC-B9C3-05BA2B68754F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34" creationId="{F490FB6F-B48F-A4CE-C842-2DEB4797A8D0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35" creationId="{CD82C312-C079-0946-FD15-D96AD3CEFAF6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37" creationId="{D5C179A1-F892-B1C4-F5B8-576280F21F38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38" creationId="{93676275-B9C8-CAA3-2E76-33B7D7F8BEAA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39" creationId="{4890AF1C-5E0C-B661-DFD7-705DB9F4612A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40" creationId="{885A25D8-9CA5-4A48-3338-DFB2012C8B86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42" creationId="{C510F34C-F986-B5F6-0D5A-3C29D84D95E6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43" creationId="{01CA6D2E-64DE-A8A5-623E-6FA3884AA1AB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44" creationId="{55FC987C-F086-039A-5FCA-78937B1CA55C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45" creationId="{34EBB693-1B25-2C9E-FFE4-8612EBAAB131}"/>
          </ac:inkMkLst>
        </pc:inkChg>
        <pc:inkChg chg="add mod">
          <ac:chgData name="Tr.A ." userId="71594aaa30a32cc1" providerId="LiveId" clId="{1EB99E79-E44E-40DA-9DEB-6CF26F07BF21}" dt="2023-01-31T01:12:26.771" v="1093" actId="1076"/>
          <ac:inkMkLst>
            <pc:docMk/>
            <pc:sldMk cId="0" sldId="263"/>
            <ac:inkMk id="46" creationId="{6A1A55BB-E33F-3A21-2848-8BEA84C7F234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48" creationId="{312386ED-511F-B679-8FCC-938789589BD7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49" creationId="{BC837E87-A8FD-9D4A-A11B-8833A3EE0796}"/>
          </ac:inkMkLst>
        </pc:inkChg>
        <pc:inkChg chg="add 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50" creationId="{8A8CFFE6-E7A9-4A77-2EDE-04A8225EC91C}"/>
          </ac:inkMkLst>
        </pc:inkChg>
        <pc:inkChg chg="add 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51" creationId="{A87BAB14-E31D-C6D1-4ADE-94421CD3737D}"/>
          </ac:inkMkLst>
        </pc:inkChg>
        <pc:inkChg chg="add 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52" creationId="{3BFB070C-6B44-62B0-D56C-A8A20C12B0C8}"/>
          </ac:inkMkLst>
        </pc:inkChg>
        <pc:inkChg chg="add mod">
          <ac:chgData name="Tr.A ." userId="71594aaa30a32cc1" providerId="LiveId" clId="{1EB99E79-E44E-40DA-9DEB-6CF26F07BF21}" dt="2023-01-31T01:13:47.975" v="1115" actId="1076"/>
          <ac:inkMkLst>
            <pc:docMk/>
            <pc:sldMk cId="0" sldId="263"/>
            <ac:inkMk id="53" creationId="{33E7FDB1-C05C-EBDA-67B3-00E4DAE006E0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55" creationId="{C3E56E6C-1A47-818A-5E26-05AD706B207B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56" creationId="{FCD5B10E-90EA-1098-97EC-13DEA85EA582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57" creationId="{81B80B53-6648-BB80-1CCC-413DF465E451}"/>
          </ac:inkMkLst>
        </pc:inkChg>
        <pc:inkChg chg="mod">
          <ac:chgData name="Tr.A ." userId="71594aaa30a32cc1" providerId="LiveId" clId="{1EB99E79-E44E-40DA-9DEB-6CF26F07BF21}" dt="2023-01-31T01:11:07.633" v="1083" actId="1076"/>
          <ac:inkMkLst>
            <pc:docMk/>
            <pc:sldMk cId="0" sldId="263"/>
            <ac:inkMk id="58" creationId="{6CECFDD2-4088-B436-496B-00097A026979}"/>
          </ac:inkMkLst>
        </pc:inkChg>
      </pc:sldChg>
      <pc:sldChg chg="addSp delSp modSp mod modAnim">
        <pc:chgData name="Tr.A ." userId="71594aaa30a32cc1" providerId="LiveId" clId="{1EB99E79-E44E-40DA-9DEB-6CF26F07BF21}" dt="2023-01-31T01:30:44.944" v="1229" actId="1076"/>
        <pc:sldMkLst>
          <pc:docMk/>
          <pc:sldMk cId="0" sldId="264"/>
        </pc:sldMkLst>
        <pc:spChg chg="add mod">
          <ac:chgData name="Tr.A ." userId="71594aaa30a32cc1" providerId="LiveId" clId="{1EB99E79-E44E-40DA-9DEB-6CF26F07BF21}" dt="2023-01-31T01:29:56.316" v="1226" actId="1076"/>
          <ac:spMkLst>
            <pc:docMk/>
            <pc:sldMk cId="0" sldId="264"/>
            <ac:spMk id="2" creationId="{075CC193-59D8-6545-12B1-F246257D79F3}"/>
          </ac:spMkLst>
        </pc:spChg>
        <pc:spChg chg="add mod">
          <ac:chgData name="Tr.A ." userId="71594aaa30a32cc1" providerId="LiveId" clId="{1EB99E79-E44E-40DA-9DEB-6CF26F07BF21}" dt="2023-01-31T01:30:40.023" v="1228" actId="1076"/>
          <ac:spMkLst>
            <pc:docMk/>
            <pc:sldMk cId="0" sldId="264"/>
            <ac:spMk id="3" creationId="{57E789A0-BDB2-CF22-2460-221D618D398E}"/>
          </ac:spMkLst>
        </pc:spChg>
        <pc:spChg chg="add mod">
          <ac:chgData name="Tr.A ." userId="71594aaa30a32cc1" providerId="LiveId" clId="{1EB99E79-E44E-40DA-9DEB-6CF26F07BF21}" dt="2023-01-31T01:28:26.744" v="1213" actId="1076"/>
          <ac:spMkLst>
            <pc:docMk/>
            <pc:sldMk cId="0" sldId="264"/>
            <ac:spMk id="5" creationId="{B52F86AA-F97E-B8C4-98CC-F824E7B1E516}"/>
          </ac:spMkLst>
        </pc:spChg>
        <pc:spChg chg="mod">
          <ac:chgData name="Tr.A ." userId="71594aaa30a32cc1" providerId="LiveId" clId="{1EB99E79-E44E-40DA-9DEB-6CF26F07BF21}" dt="2023-01-31T01:29:41.300" v="1224" actId="1076"/>
          <ac:spMkLst>
            <pc:docMk/>
            <pc:sldMk cId="0" sldId="264"/>
            <ac:spMk id="594" creationId="{00000000-0000-0000-0000-000000000000}"/>
          </ac:spMkLst>
        </pc:spChg>
        <pc:spChg chg="mod">
          <ac:chgData name="Tr.A ." userId="71594aaa30a32cc1" providerId="LiveId" clId="{1EB99E79-E44E-40DA-9DEB-6CF26F07BF21}" dt="2023-01-31T01:29:50.431" v="1225" actId="1076"/>
          <ac:spMkLst>
            <pc:docMk/>
            <pc:sldMk cId="0" sldId="264"/>
            <ac:spMk id="595" creationId="{00000000-0000-0000-0000-000000000000}"/>
          </ac:spMkLst>
        </pc:spChg>
        <pc:spChg chg="del">
          <ac:chgData name="Tr.A ." userId="71594aaa30a32cc1" providerId="LiveId" clId="{1EB99E79-E44E-40DA-9DEB-6CF26F07BF21}" dt="2023-01-31T01:18:39.031" v="1144" actId="478"/>
          <ac:spMkLst>
            <pc:docMk/>
            <pc:sldMk cId="0" sldId="264"/>
            <ac:spMk id="614" creationId="{00000000-0000-0000-0000-000000000000}"/>
          </ac:spMkLst>
        </pc:spChg>
        <pc:spChg chg="del">
          <ac:chgData name="Tr.A ." userId="71594aaa30a32cc1" providerId="LiveId" clId="{1EB99E79-E44E-40DA-9DEB-6CF26F07BF21}" dt="2023-01-31T01:18:39.031" v="1144" actId="478"/>
          <ac:spMkLst>
            <pc:docMk/>
            <pc:sldMk cId="0" sldId="264"/>
            <ac:spMk id="615" creationId="{00000000-0000-0000-0000-000000000000}"/>
          </ac:spMkLst>
        </pc:spChg>
        <pc:spChg chg="del">
          <ac:chgData name="Tr.A ." userId="71594aaa30a32cc1" providerId="LiveId" clId="{1EB99E79-E44E-40DA-9DEB-6CF26F07BF21}" dt="2023-01-31T01:18:39.031" v="1144" actId="478"/>
          <ac:spMkLst>
            <pc:docMk/>
            <pc:sldMk cId="0" sldId="264"/>
            <ac:spMk id="616" creationId="{00000000-0000-0000-0000-000000000000}"/>
          </ac:spMkLst>
        </pc:spChg>
        <pc:spChg chg="del">
          <ac:chgData name="Tr.A ." userId="71594aaa30a32cc1" providerId="LiveId" clId="{1EB99E79-E44E-40DA-9DEB-6CF26F07BF21}" dt="2023-01-31T01:18:39.031" v="1144" actId="478"/>
          <ac:spMkLst>
            <pc:docMk/>
            <pc:sldMk cId="0" sldId="264"/>
            <ac:spMk id="617" creationId="{00000000-0000-0000-0000-000000000000}"/>
          </ac:spMkLst>
        </pc:spChg>
        <pc:spChg chg="del">
          <ac:chgData name="Tr.A ." userId="71594aaa30a32cc1" providerId="LiveId" clId="{1EB99E79-E44E-40DA-9DEB-6CF26F07BF21}" dt="2023-01-31T01:18:39.031" v="1144" actId="478"/>
          <ac:spMkLst>
            <pc:docMk/>
            <pc:sldMk cId="0" sldId="264"/>
            <ac:spMk id="618" creationId="{00000000-0000-0000-0000-000000000000}"/>
          </ac:spMkLst>
        </pc:spChg>
        <pc:spChg chg="del">
          <ac:chgData name="Tr.A ." userId="71594aaa30a32cc1" providerId="LiveId" clId="{1EB99E79-E44E-40DA-9DEB-6CF26F07BF21}" dt="2023-01-31T01:18:39.031" v="1144" actId="478"/>
          <ac:spMkLst>
            <pc:docMk/>
            <pc:sldMk cId="0" sldId="264"/>
            <ac:spMk id="619" creationId="{00000000-0000-0000-0000-000000000000}"/>
          </ac:spMkLst>
        </pc:spChg>
        <pc:spChg chg="del">
          <ac:chgData name="Tr.A ." userId="71594aaa30a32cc1" providerId="LiveId" clId="{1EB99E79-E44E-40DA-9DEB-6CF26F07BF21}" dt="2023-01-31T01:18:39.031" v="1144" actId="478"/>
          <ac:spMkLst>
            <pc:docMk/>
            <pc:sldMk cId="0" sldId="264"/>
            <ac:spMk id="821" creationId="{00000000-0000-0000-0000-000000000000}"/>
          </ac:spMkLst>
        </pc:spChg>
        <pc:spChg chg="del">
          <ac:chgData name="Tr.A ." userId="71594aaa30a32cc1" providerId="LiveId" clId="{1EB99E79-E44E-40DA-9DEB-6CF26F07BF21}" dt="2023-01-31T01:18:39.031" v="1144" actId="478"/>
          <ac:spMkLst>
            <pc:docMk/>
            <pc:sldMk cId="0" sldId="264"/>
            <ac:spMk id="822" creationId="{00000000-0000-0000-0000-000000000000}"/>
          </ac:spMkLst>
        </pc:spChg>
        <pc:spChg chg="del">
          <ac:chgData name="Tr.A ." userId="71594aaa30a32cc1" providerId="LiveId" clId="{1EB99E79-E44E-40DA-9DEB-6CF26F07BF21}" dt="2023-01-31T01:18:39.031" v="1144" actId="478"/>
          <ac:spMkLst>
            <pc:docMk/>
            <pc:sldMk cId="0" sldId="264"/>
            <ac:spMk id="823" creationId="{00000000-0000-0000-0000-000000000000}"/>
          </ac:spMkLst>
        </pc:spChg>
        <pc:spChg chg="del">
          <ac:chgData name="Tr.A ." userId="71594aaa30a32cc1" providerId="LiveId" clId="{1EB99E79-E44E-40DA-9DEB-6CF26F07BF21}" dt="2023-01-31T01:18:39.031" v="1144" actId="478"/>
          <ac:spMkLst>
            <pc:docMk/>
            <pc:sldMk cId="0" sldId="264"/>
            <ac:spMk id="824" creationId="{00000000-0000-0000-0000-000000000000}"/>
          </ac:spMkLst>
        </pc:spChg>
        <pc:spChg chg="del">
          <ac:chgData name="Tr.A ." userId="71594aaa30a32cc1" providerId="LiveId" clId="{1EB99E79-E44E-40DA-9DEB-6CF26F07BF21}" dt="2023-01-31T01:18:39.031" v="1144" actId="478"/>
          <ac:spMkLst>
            <pc:docMk/>
            <pc:sldMk cId="0" sldId="264"/>
            <ac:spMk id="825" creationId="{00000000-0000-0000-0000-000000000000}"/>
          </ac:spMkLst>
        </pc:spChg>
        <pc:spChg chg="del">
          <ac:chgData name="Tr.A ." userId="71594aaa30a32cc1" providerId="LiveId" clId="{1EB99E79-E44E-40DA-9DEB-6CF26F07BF21}" dt="2023-01-31T01:18:39.031" v="1144" actId="478"/>
          <ac:spMkLst>
            <pc:docMk/>
            <pc:sldMk cId="0" sldId="264"/>
            <ac:spMk id="826" creationId="{00000000-0000-0000-0000-000000000000}"/>
          </ac:spMkLst>
        </pc:spChg>
        <pc:grpChg chg="del">
          <ac:chgData name="Tr.A ." userId="71594aaa30a32cc1" providerId="LiveId" clId="{1EB99E79-E44E-40DA-9DEB-6CF26F07BF21}" dt="2023-01-31T01:18:39.031" v="1144" actId="478"/>
          <ac:grpSpMkLst>
            <pc:docMk/>
            <pc:sldMk cId="0" sldId="264"/>
            <ac:grpSpMk id="596" creationId="{00000000-0000-0000-0000-000000000000}"/>
          </ac:grpSpMkLst>
        </pc:grpChg>
        <pc:grpChg chg="del">
          <ac:chgData name="Tr.A ." userId="71594aaa30a32cc1" providerId="LiveId" clId="{1EB99E79-E44E-40DA-9DEB-6CF26F07BF21}" dt="2023-01-31T01:18:39.031" v="1144" actId="478"/>
          <ac:grpSpMkLst>
            <pc:docMk/>
            <pc:sldMk cId="0" sldId="264"/>
            <ac:grpSpMk id="599" creationId="{00000000-0000-0000-0000-000000000000}"/>
          </ac:grpSpMkLst>
        </pc:grpChg>
        <pc:grpChg chg="del">
          <ac:chgData name="Tr.A ." userId="71594aaa30a32cc1" providerId="LiveId" clId="{1EB99E79-E44E-40DA-9DEB-6CF26F07BF21}" dt="2023-01-31T01:18:39.031" v="1144" actId="478"/>
          <ac:grpSpMkLst>
            <pc:docMk/>
            <pc:sldMk cId="0" sldId="264"/>
            <ac:grpSpMk id="602" creationId="{00000000-0000-0000-0000-000000000000}"/>
          </ac:grpSpMkLst>
        </pc:grpChg>
        <pc:grpChg chg="del">
          <ac:chgData name="Tr.A ." userId="71594aaa30a32cc1" providerId="LiveId" clId="{1EB99E79-E44E-40DA-9DEB-6CF26F07BF21}" dt="2023-01-31T01:18:39.031" v="1144" actId="478"/>
          <ac:grpSpMkLst>
            <pc:docMk/>
            <pc:sldMk cId="0" sldId="264"/>
            <ac:grpSpMk id="605" creationId="{00000000-0000-0000-0000-000000000000}"/>
          </ac:grpSpMkLst>
        </pc:grpChg>
        <pc:grpChg chg="del">
          <ac:chgData name="Tr.A ." userId="71594aaa30a32cc1" providerId="LiveId" clId="{1EB99E79-E44E-40DA-9DEB-6CF26F07BF21}" dt="2023-01-31T01:18:39.031" v="1144" actId="478"/>
          <ac:grpSpMkLst>
            <pc:docMk/>
            <pc:sldMk cId="0" sldId="264"/>
            <ac:grpSpMk id="608" creationId="{00000000-0000-0000-0000-000000000000}"/>
          </ac:grpSpMkLst>
        </pc:grpChg>
        <pc:grpChg chg="del">
          <ac:chgData name="Tr.A ." userId="71594aaa30a32cc1" providerId="LiveId" clId="{1EB99E79-E44E-40DA-9DEB-6CF26F07BF21}" dt="2023-01-31T01:18:39.031" v="1144" actId="478"/>
          <ac:grpSpMkLst>
            <pc:docMk/>
            <pc:sldMk cId="0" sldId="264"/>
            <ac:grpSpMk id="611" creationId="{00000000-0000-0000-0000-000000000000}"/>
          </ac:grpSpMkLst>
        </pc:grpChg>
        <pc:grpChg chg="del">
          <ac:chgData name="Tr.A ." userId="71594aaa30a32cc1" providerId="LiveId" clId="{1EB99E79-E44E-40DA-9DEB-6CF26F07BF21}" dt="2023-01-31T01:18:39.031" v="1144" actId="478"/>
          <ac:grpSpMkLst>
            <pc:docMk/>
            <pc:sldMk cId="0" sldId="264"/>
            <ac:grpSpMk id="620" creationId="{00000000-0000-0000-0000-000000000000}"/>
          </ac:grpSpMkLst>
        </pc:grpChg>
        <pc:grpChg chg="del">
          <ac:chgData name="Tr.A ." userId="71594aaa30a32cc1" providerId="LiveId" clId="{1EB99E79-E44E-40DA-9DEB-6CF26F07BF21}" dt="2023-01-31T01:18:39.031" v="1144" actId="478"/>
          <ac:grpSpMkLst>
            <pc:docMk/>
            <pc:sldMk cId="0" sldId="264"/>
            <ac:grpSpMk id="659" creationId="{00000000-0000-0000-0000-000000000000}"/>
          </ac:grpSpMkLst>
        </pc:grpChg>
        <pc:grpChg chg="del">
          <ac:chgData name="Tr.A ." userId="71594aaa30a32cc1" providerId="LiveId" clId="{1EB99E79-E44E-40DA-9DEB-6CF26F07BF21}" dt="2023-01-31T01:18:39.031" v="1144" actId="478"/>
          <ac:grpSpMkLst>
            <pc:docMk/>
            <pc:sldMk cId="0" sldId="264"/>
            <ac:grpSpMk id="681" creationId="{00000000-0000-0000-0000-000000000000}"/>
          </ac:grpSpMkLst>
        </pc:grpChg>
        <pc:grpChg chg="del">
          <ac:chgData name="Tr.A ." userId="71594aaa30a32cc1" providerId="LiveId" clId="{1EB99E79-E44E-40DA-9DEB-6CF26F07BF21}" dt="2023-01-31T01:18:39.031" v="1144" actId="478"/>
          <ac:grpSpMkLst>
            <pc:docMk/>
            <pc:sldMk cId="0" sldId="264"/>
            <ac:grpSpMk id="703" creationId="{00000000-0000-0000-0000-000000000000}"/>
          </ac:grpSpMkLst>
        </pc:grpChg>
        <pc:grpChg chg="del">
          <ac:chgData name="Tr.A ." userId="71594aaa30a32cc1" providerId="LiveId" clId="{1EB99E79-E44E-40DA-9DEB-6CF26F07BF21}" dt="2023-01-31T01:18:39.031" v="1144" actId="478"/>
          <ac:grpSpMkLst>
            <pc:docMk/>
            <pc:sldMk cId="0" sldId="264"/>
            <ac:grpSpMk id="736" creationId="{00000000-0000-0000-0000-000000000000}"/>
          </ac:grpSpMkLst>
        </pc:grpChg>
        <pc:grpChg chg="del">
          <ac:chgData name="Tr.A ." userId="71594aaa30a32cc1" providerId="LiveId" clId="{1EB99E79-E44E-40DA-9DEB-6CF26F07BF21}" dt="2023-01-31T01:18:39.031" v="1144" actId="478"/>
          <ac:grpSpMkLst>
            <pc:docMk/>
            <pc:sldMk cId="0" sldId="264"/>
            <ac:grpSpMk id="789" creationId="{00000000-0000-0000-0000-000000000000}"/>
          </ac:grpSpMkLst>
        </pc:grpChg>
        <pc:picChg chg="add mod">
          <ac:chgData name="Tr.A ." userId="71594aaa30a32cc1" providerId="LiveId" clId="{1EB99E79-E44E-40DA-9DEB-6CF26F07BF21}" dt="2023-01-31T01:30:44.944" v="1229" actId="1076"/>
          <ac:picMkLst>
            <pc:docMk/>
            <pc:sldMk cId="0" sldId="264"/>
            <ac:picMk id="4" creationId="{971AB822-9689-5D9A-C812-6D256895AF50}"/>
          </ac:picMkLst>
        </pc:picChg>
        <pc:picChg chg="add mod">
          <ac:chgData name="Tr.A ." userId="71594aaa30a32cc1" providerId="LiveId" clId="{1EB99E79-E44E-40DA-9DEB-6CF26F07BF21}" dt="2023-01-31T01:28:30.535" v="1214" actId="1076"/>
          <ac:picMkLst>
            <pc:docMk/>
            <pc:sldMk cId="0" sldId="264"/>
            <ac:picMk id="6" creationId="{C527B124-84D3-64B7-450B-D280B8882ECB}"/>
          </ac:picMkLst>
        </pc:picChg>
        <pc:cxnChg chg="add mod">
          <ac:chgData name="Tr.A ." userId="71594aaa30a32cc1" providerId="LiveId" clId="{1EB99E79-E44E-40DA-9DEB-6CF26F07BF21}" dt="2023-01-31T01:30:03.200" v="1227" actId="1076"/>
          <ac:cxnSpMkLst>
            <pc:docMk/>
            <pc:sldMk cId="0" sldId="264"/>
            <ac:cxnSpMk id="7" creationId="{3702ACB5-59CE-DD26-A807-C274655D2BED}"/>
          </ac:cxnSpMkLst>
        </pc:cxnChg>
        <pc:cxnChg chg="del mod">
          <ac:chgData name="Tr.A ." userId="71594aaa30a32cc1" providerId="LiveId" clId="{1EB99E79-E44E-40DA-9DEB-6CF26F07BF21}" dt="2023-01-31T01:18:39.031" v="1144" actId="478"/>
          <ac:cxnSpMkLst>
            <pc:docMk/>
            <pc:sldMk cId="0" sldId="264"/>
            <ac:cxnSpMk id="827" creationId="{00000000-0000-0000-0000-000000000000}"/>
          </ac:cxnSpMkLst>
        </pc:cxnChg>
        <pc:cxnChg chg="del mod">
          <ac:chgData name="Tr.A ." userId="71594aaa30a32cc1" providerId="LiveId" clId="{1EB99E79-E44E-40DA-9DEB-6CF26F07BF21}" dt="2023-01-31T01:18:39.031" v="1144" actId="478"/>
          <ac:cxnSpMkLst>
            <pc:docMk/>
            <pc:sldMk cId="0" sldId="264"/>
            <ac:cxnSpMk id="828" creationId="{00000000-0000-0000-0000-000000000000}"/>
          </ac:cxnSpMkLst>
        </pc:cxnChg>
        <pc:cxnChg chg="del mod">
          <ac:chgData name="Tr.A ." userId="71594aaa30a32cc1" providerId="LiveId" clId="{1EB99E79-E44E-40DA-9DEB-6CF26F07BF21}" dt="2023-01-31T01:18:39.031" v="1144" actId="478"/>
          <ac:cxnSpMkLst>
            <pc:docMk/>
            <pc:sldMk cId="0" sldId="264"/>
            <ac:cxnSpMk id="829" creationId="{00000000-0000-0000-0000-000000000000}"/>
          </ac:cxnSpMkLst>
        </pc:cxnChg>
        <pc:cxnChg chg="del mod">
          <ac:chgData name="Tr.A ." userId="71594aaa30a32cc1" providerId="LiveId" clId="{1EB99E79-E44E-40DA-9DEB-6CF26F07BF21}" dt="2023-01-31T01:18:39.031" v="1144" actId="478"/>
          <ac:cxnSpMkLst>
            <pc:docMk/>
            <pc:sldMk cId="0" sldId="264"/>
            <ac:cxnSpMk id="830" creationId="{00000000-0000-0000-0000-000000000000}"/>
          </ac:cxnSpMkLst>
        </pc:cxnChg>
        <pc:cxnChg chg="del mod">
          <ac:chgData name="Tr.A ." userId="71594aaa30a32cc1" providerId="LiveId" clId="{1EB99E79-E44E-40DA-9DEB-6CF26F07BF21}" dt="2023-01-31T01:18:39.031" v="1144" actId="478"/>
          <ac:cxnSpMkLst>
            <pc:docMk/>
            <pc:sldMk cId="0" sldId="264"/>
            <ac:cxnSpMk id="831" creationId="{00000000-0000-0000-0000-000000000000}"/>
          </ac:cxnSpMkLst>
        </pc:cxnChg>
      </pc:sldChg>
      <pc:sldChg chg="del">
        <pc:chgData name="Tr.A ." userId="71594aaa30a32cc1" providerId="LiveId" clId="{1EB99E79-E44E-40DA-9DEB-6CF26F07BF21}" dt="2023-01-31T01:32:08.410" v="1254" actId="2696"/>
        <pc:sldMkLst>
          <pc:docMk/>
          <pc:sldMk cId="0" sldId="265"/>
        </pc:sldMkLst>
      </pc:sldChg>
      <pc:sldChg chg="del">
        <pc:chgData name="Tr.A ." userId="71594aaa30a32cc1" providerId="LiveId" clId="{1EB99E79-E44E-40DA-9DEB-6CF26F07BF21}" dt="2023-01-31T01:32:05.691" v="1253" actId="2696"/>
        <pc:sldMkLst>
          <pc:docMk/>
          <pc:sldMk cId="0" sldId="266"/>
        </pc:sldMkLst>
      </pc:sldChg>
      <pc:sldChg chg="del">
        <pc:chgData name="Tr.A ." userId="71594aaa30a32cc1" providerId="LiveId" clId="{1EB99E79-E44E-40DA-9DEB-6CF26F07BF21}" dt="2023-01-31T01:32:03.269" v="1252" actId="2696"/>
        <pc:sldMkLst>
          <pc:docMk/>
          <pc:sldMk cId="0" sldId="267"/>
        </pc:sldMkLst>
      </pc:sldChg>
      <pc:sldChg chg="del">
        <pc:chgData name="Tr.A ." userId="71594aaa30a32cc1" providerId="LiveId" clId="{1EB99E79-E44E-40DA-9DEB-6CF26F07BF21}" dt="2023-01-31T01:32:00.626" v="1251" actId="2696"/>
        <pc:sldMkLst>
          <pc:docMk/>
          <pc:sldMk cId="0" sldId="268"/>
        </pc:sldMkLst>
      </pc:sldChg>
      <pc:sldChg chg="del">
        <pc:chgData name="Tr.A ." userId="71594aaa30a32cc1" providerId="LiveId" clId="{1EB99E79-E44E-40DA-9DEB-6CF26F07BF21}" dt="2023-01-31T01:31:58.096" v="1250" actId="2696"/>
        <pc:sldMkLst>
          <pc:docMk/>
          <pc:sldMk cId="0" sldId="269"/>
        </pc:sldMkLst>
      </pc:sldChg>
      <pc:sldChg chg="del">
        <pc:chgData name="Tr.A ." userId="71594aaa30a32cc1" providerId="LiveId" clId="{1EB99E79-E44E-40DA-9DEB-6CF26F07BF21}" dt="2023-01-31T01:31:55.485" v="1249" actId="2696"/>
        <pc:sldMkLst>
          <pc:docMk/>
          <pc:sldMk cId="0" sldId="270"/>
        </pc:sldMkLst>
      </pc:sldChg>
      <pc:sldChg chg="addSp delSp modSp mod ord modAnim modNotes">
        <pc:chgData name="Tr.A ." userId="71594aaa30a32cc1" providerId="LiveId" clId="{1EB99E79-E44E-40DA-9DEB-6CF26F07BF21}" dt="2023-01-31T00:32:05.706" v="703"/>
        <pc:sldMkLst>
          <pc:docMk/>
          <pc:sldMk cId="0" sldId="271"/>
        </pc:sldMkLst>
        <pc:spChg chg="add del mod">
          <ac:chgData name="Tr.A ." userId="71594aaa30a32cc1" providerId="LiveId" clId="{1EB99E79-E44E-40DA-9DEB-6CF26F07BF21}" dt="2023-01-31T00:21:53.246" v="626" actId="478"/>
          <ac:spMkLst>
            <pc:docMk/>
            <pc:sldMk cId="0" sldId="271"/>
            <ac:spMk id="2" creationId="{114ADED1-295F-BB05-C058-6F19EA22BC08}"/>
          </ac:spMkLst>
        </pc:spChg>
        <pc:spChg chg="add mod">
          <ac:chgData name="Tr.A ." userId="71594aaa30a32cc1" providerId="LiveId" clId="{1EB99E79-E44E-40DA-9DEB-6CF26F07BF21}" dt="2023-01-31T00:23:34.925" v="641" actId="1076"/>
          <ac:spMkLst>
            <pc:docMk/>
            <pc:sldMk cId="0" sldId="271"/>
            <ac:spMk id="3" creationId="{4A59E6E4-642B-57AE-16D3-B0E2AF34F437}"/>
          </ac:spMkLst>
        </pc:spChg>
        <pc:spChg chg="add mod">
          <ac:chgData name="Tr.A ." userId="71594aaa30a32cc1" providerId="LiveId" clId="{1EB99E79-E44E-40DA-9DEB-6CF26F07BF21}" dt="2023-01-31T00:23:46.144" v="643" actId="20577"/>
          <ac:spMkLst>
            <pc:docMk/>
            <pc:sldMk cId="0" sldId="271"/>
            <ac:spMk id="4" creationId="{2BAB87E4-C6B2-520C-0D09-07280950F2AA}"/>
          </ac:spMkLst>
        </pc:spChg>
        <pc:spChg chg="add mod">
          <ac:chgData name="Tr.A ." userId="71594aaa30a32cc1" providerId="LiveId" clId="{1EB99E79-E44E-40DA-9DEB-6CF26F07BF21}" dt="2023-01-31T00:29:29.154" v="684" actId="1076"/>
          <ac:spMkLst>
            <pc:docMk/>
            <pc:sldMk cId="0" sldId="271"/>
            <ac:spMk id="16" creationId="{36B903DF-1525-BF17-82A3-EC32D3D84B9A}"/>
          </ac:spMkLst>
        </pc:spChg>
        <pc:spChg chg="add mod">
          <ac:chgData name="Tr.A ." userId="71594aaa30a32cc1" providerId="LiveId" clId="{1EB99E79-E44E-40DA-9DEB-6CF26F07BF21}" dt="2023-01-31T00:31:29.617" v="699" actId="207"/>
          <ac:spMkLst>
            <pc:docMk/>
            <pc:sldMk cId="0" sldId="271"/>
            <ac:spMk id="18" creationId="{C12F0DC3-E172-71DF-E9DE-36C9EEEF22ED}"/>
          </ac:spMkLst>
        </pc:spChg>
        <pc:spChg chg="mod">
          <ac:chgData name="Tr.A ." userId="71594aaa30a32cc1" providerId="LiveId" clId="{1EB99E79-E44E-40DA-9DEB-6CF26F07BF21}" dt="2023-01-31T00:20:42.567" v="615" actId="20577"/>
          <ac:spMkLst>
            <pc:docMk/>
            <pc:sldMk cId="0" sldId="271"/>
            <ac:spMk id="1320" creationId="{00000000-0000-0000-0000-000000000000}"/>
          </ac:spMkLst>
        </pc:spChg>
        <pc:spChg chg="del topLvl">
          <ac:chgData name="Tr.A ." userId="71594aaa30a32cc1" providerId="LiveId" clId="{1EB99E79-E44E-40DA-9DEB-6CF26F07BF21}" dt="2023-01-31T00:21:10.372" v="620" actId="478"/>
          <ac:spMkLst>
            <pc:docMk/>
            <pc:sldMk cId="0" sldId="271"/>
            <ac:spMk id="1325" creationId="{00000000-0000-0000-0000-000000000000}"/>
          </ac:spMkLst>
        </pc:spChg>
        <pc:spChg chg="del topLvl">
          <ac:chgData name="Tr.A ." userId="71594aaa30a32cc1" providerId="LiveId" clId="{1EB99E79-E44E-40DA-9DEB-6CF26F07BF21}" dt="2023-01-31T00:21:14.292" v="621" actId="478"/>
          <ac:spMkLst>
            <pc:docMk/>
            <pc:sldMk cId="0" sldId="271"/>
            <ac:spMk id="1326" creationId="{00000000-0000-0000-0000-000000000000}"/>
          </ac:spMkLst>
        </pc:spChg>
        <pc:spChg chg="mod">
          <ac:chgData name="Tr.A ." userId="71594aaa30a32cc1" providerId="LiveId" clId="{1EB99E79-E44E-40DA-9DEB-6CF26F07BF21}" dt="2023-01-31T00:23:34.925" v="641" actId="1076"/>
          <ac:spMkLst>
            <pc:docMk/>
            <pc:sldMk cId="0" sldId="271"/>
            <ac:spMk id="1327" creationId="{00000000-0000-0000-0000-000000000000}"/>
          </ac:spMkLst>
        </pc:spChg>
        <pc:spChg chg="mod">
          <ac:chgData name="Tr.A ." userId="71594aaa30a32cc1" providerId="LiveId" clId="{1EB99E79-E44E-40DA-9DEB-6CF26F07BF21}" dt="2023-01-31T00:23:34.925" v="641" actId="1076"/>
          <ac:spMkLst>
            <pc:docMk/>
            <pc:sldMk cId="0" sldId="271"/>
            <ac:spMk id="1328" creationId="{00000000-0000-0000-0000-000000000000}"/>
          </ac:spMkLst>
        </pc:spChg>
        <pc:spChg chg="del mod topLvl">
          <ac:chgData name="Tr.A ." userId="71594aaa30a32cc1" providerId="LiveId" clId="{1EB99E79-E44E-40DA-9DEB-6CF26F07BF21}" dt="2023-01-31T00:26:06.232" v="645" actId="478"/>
          <ac:spMkLst>
            <pc:docMk/>
            <pc:sldMk cId="0" sldId="271"/>
            <ac:spMk id="1382" creationId="{00000000-0000-0000-0000-000000000000}"/>
          </ac:spMkLst>
        </pc:spChg>
        <pc:spChg chg="del topLvl">
          <ac:chgData name="Tr.A ." userId="71594aaa30a32cc1" providerId="LiveId" clId="{1EB99E79-E44E-40DA-9DEB-6CF26F07BF21}" dt="2023-01-31T00:26:11.249" v="646" actId="478"/>
          <ac:spMkLst>
            <pc:docMk/>
            <pc:sldMk cId="0" sldId="271"/>
            <ac:spMk id="1383" creationId="{00000000-0000-0000-0000-000000000000}"/>
          </ac:spMkLst>
        </pc:spChg>
        <pc:spChg chg="mod">
          <ac:chgData name="Tr.A ." userId="71594aaa30a32cc1" providerId="LiveId" clId="{1EB99E79-E44E-40DA-9DEB-6CF26F07BF21}" dt="2023-01-31T00:23:34.925" v="641" actId="1076"/>
          <ac:spMkLst>
            <pc:docMk/>
            <pc:sldMk cId="0" sldId="271"/>
            <ac:spMk id="1397" creationId="{00000000-0000-0000-0000-000000000000}"/>
          </ac:spMkLst>
        </pc:spChg>
        <pc:grpChg chg="del">
          <ac:chgData name="Tr.A ." userId="71594aaa30a32cc1" providerId="LiveId" clId="{1EB99E79-E44E-40DA-9DEB-6CF26F07BF21}" dt="2023-01-31T00:20:52.610" v="616" actId="478"/>
          <ac:grpSpMkLst>
            <pc:docMk/>
            <pc:sldMk cId="0" sldId="271"/>
            <ac:grpSpMk id="1321" creationId="{00000000-0000-0000-0000-000000000000}"/>
          </ac:grpSpMkLst>
        </pc:grpChg>
        <pc:grpChg chg="del">
          <ac:chgData name="Tr.A ." userId="71594aaa30a32cc1" providerId="LiveId" clId="{1EB99E79-E44E-40DA-9DEB-6CF26F07BF21}" dt="2023-01-31T00:21:10.372" v="620" actId="478"/>
          <ac:grpSpMkLst>
            <pc:docMk/>
            <pc:sldMk cId="0" sldId="271"/>
            <ac:grpSpMk id="1324" creationId="{00000000-0000-0000-0000-000000000000}"/>
          </ac:grpSpMkLst>
        </pc:grpChg>
        <pc:grpChg chg="mod">
          <ac:chgData name="Tr.A ." userId="71594aaa30a32cc1" providerId="LiveId" clId="{1EB99E79-E44E-40DA-9DEB-6CF26F07BF21}" dt="2023-01-31T00:23:34.925" v="641" actId="1076"/>
          <ac:grpSpMkLst>
            <pc:docMk/>
            <pc:sldMk cId="0" sldId="271"/>
            <ac:grpSpMk id="1329" creationId="{00000000-0000-0000-0000-000000000000}"/>
          </ac:grpSpMkLst>
        </pc:grpChg>
        <pc:grpChg chg="del">
          <ac:chgData name="Tr.A ." userId="71594aaa30a32cc1" providerId="LiveId" clId="{1EB99E79-E44E-40DA-9DEB-6CF26F07BF21}" dt="2023-01-31T00:26:06.232" v="645" actId="478"/>
          <ac:grpSpMkLst>
            <pc:docMk/>
            <pc:sldMk cId="0" sldId="271"/>
            <ac:grpSpMk id="1381" creationId="{00000000-0000-0000-0000-000000000000}"/>
          </ac:grpSpMkLst>
        </pc:grpChg>
        <pc:grpChg chg="del">
          <ac:chgData name="Tr.A ." userId="71594aaa30a32cc1" providerId="LiveId" clId="{1EB99E79-E44E-40DA-9DEB-6CF26F07BF21}" dt="2023-01-31T00:26:11.249" v="646" actId="478"/>
          <ac:grpSpMkLst>
            <pc:docMk/>
            <pc:sldMk cId="0" sldId="271"/>
            <ac:grpSpMk id="1384" creationId="{00000000-0000-0000-0000-000000000000}"/>
          </ac:grpSpMkLst>
        </pc:grpChg>
        <pc:grpChg chg="del">
          <ac:chgData name="Tr.A ." userId="71594aaa30a32cc1" providerId="LiveId" clId="{1EB99E79-E44E-40DA-9DEB-6CF26F07BF21}" dt="2023-01-31T00:26:11.249" v="646" actId="478"/>
          <ac:grpSpMkLst>
            <pc:docMk/>
            <pc:sldMk cId="0" sldId="271"/>
            <ac:grpSpMk id="1387" creationId="{00000000-0000-0000-0000-000000000000}"/>
          </ac:grpSpMkLst>
        </pc:grpChg>
        <pc:grpChg chg="del">
          <ac:chgData name="Tr.A ." userId="71594aaa30a32cc1" providerId="LiveId" clId="{1EB99E79-E44E-40DA-9DEB-6CF26F07BF21}" dt="2023-01-31T00:26:11.249" v="646" actId="478"/>
          <ac:grpSpMkLst>
            <pc:docMk/>
            <pc:sldMk cId="0" sldId="271"/>
            <ac:grpSpMk id="1390" creationId="{00000000-0000-0000-0000-000000000000}"/>
          </ac:grpSpMkLst>
        </pc:grpChg>
        <pc:grpChg chg="mod">
          <ac:chgData name="Tr.A ." userId="71594aaa30a32cc1" providerId="LiveId" clId="{1EB99E79-E44E-40DA-9DEB-6CF26F07BF21}" dt="2023-01-31T00:23:34.925" v="641" actId="1076"/>
          <ac:grpSpMkLst>
            <pc:docMk/>
            <pc:sldMk cId="0" sldId="271"/>
            <ac:grpSpMk id="1401" creationId="{00000000-0000-0000-0000-000000000000}"/>
          </ac:grpSpMkLst>
        </pc:grpChg>
        <pc:grpChg chg="mod">
          <ac:chgData name="Tr.A ." userId="71594aaa30a32cc1" providerId="LiveId" clId="{1EB99E79-E44E-40DA-9DEB-6CF26F07BF21}" dt="2023-01-31T00:23:34.925" v="641" actId="1076"/>
          <ac:grpSpMkLst>
            <pc:docMk/>
            <pc:sldMk cId="0" sldId="271"/>
            <ac:grpSpMk id="1451" creationId="{00000000-0000-0000-0000-000000000000}"/>
          </ac:grpSpMkLst>
        </pc:grpChg>
        <pc:picChg chg="add mod">
          <ac:chgData name="Tr.A ." userId="71594aaa30a32cc1" providerId="LiveId" clId="{1EB99E79-E44E-40DA-9DEB-6CF26F07BF21}" dt="2023-01-31T00:29:22.752" v="683" actId="732"/>
          <ac:picMkLst>
            <pc:docMk/>
            <pc:sldMk cId="0" sldId="271"/>
            <ac:picMk id="9218" creationId="{804A1BB7-4FFB-8857-BE1C-6B24B46DF432}"/>
          </ac:picMkLst>
        </pc:picChg>
        <pc:cxnChg chg="mod">
          <ac:chgData name="Tr.A ." userId="71594aaa30a32cc1" providerId="LiveId" clId="{1EB99E79-E44E-40DA-9DEB-6CF26F07BF21}" dt="2023-01-31T00:26:56.135" v="656" actId="14100"/>
          <ac:cxnSpMkLst>
            <pc:docMk/>
            <pc:sldMk cId="0" sldId="271"/>
            <ac:cxnSpMk id="1393" creationId="{00000000-0000-0000-0000-000000000000}"/>
          </ac:cxnSpMkLst>
        </pc:cxnChg>
        <pc:cxnChg chg="mod">
          <ac:chgData name="Tr.A ." userId="71594aaa30a32cc1" providerId="LiveId" clId="{1EB99E79-E44E-40DA-9DEB-6CF26F07BF21}" dt="2023-01-31T00:27:02.864" v="657" actId="14100"/>
          <ac:cxnSpMkLst>
            <pc:docMk/>
            <pc:sldMk cId="0" sldId="271"/>
            <ac:cxnSpMk id="1394" creationId="{00000000-0000-0000-0000-000000000000}"/>
          </ac:cxnSpMkLst>
        </pc:cxnChg>
        <pc:cxnChg chg="del mod">
          <ac:chgData name="Tr.A ." userId="71594aaa30a32cc1" providerId="LiveId" clId="{1EB99E79-E44E-40DA-9DEB-6CF26F07BF21}" dt="2023-01-31T00:26:15.406" v="647" actId="478"/>
          <ac:cxnSpMkLst>
            <pc:docMk/>
            <pc:sldMk cId="0" sldId="271"/>
            <ac:cxnSpMk id="1395" creationId="{00000000-0000-0000-0000-000000000000}"/>
          </ac:cxnSpMkLst>
        </pc:cxnChg>
        <pc:cxnChg chg="del mod">
          <ac:chgData name="Tr.A ." userId="71594aaa30a32cc1" providerId="LiveId" clId="{1EB99E79-E44E-40DA-9DEB-6CF26F07BF21}" dt="2023-01-31T00:26:17.402" v="648" actId="478"/>
          <ac:cxnSpMkLst>
            <pc:docMk/>
            <pc:sldMk cId="0" sldId="271"/>
            <ac:cxnSpMk id="1396" creationId="{00000000-0000-0000-0000-000000000000}"/>
          </ac:cxnSpMkLst>
        </pc:cxnChg>
        <pc:cxnChg chg="mod">
          <ac:chgData name="Tr.A ." userId="71594aaa30a32cc1" providerId="LiveId" clId="{1EB99E79-E44E-40DA-9DEB-6CF26F07BF21}" dt="2023-01-31T00:23:34.925" v="641" actId="1076"/>
          <ac:cxnSpMkLst>
            <pc:docMk/>
            <pc:sldMk cId="0" sldId="271"/>
            <ac:cxnSpMk id="1398" creationId="{00000000-0000-0000-0000-000000000000}"/>
          </ac:cxnSpMkLst>
        </pc:cxnChg>
        <pc:cxnChg chg="mod">
          <ac:chgData name="Tr.A ." userId="71594aaa30a32cc1" providerId="LiveId" clId="{1EB99E79-E44E-40DA-9DEB-6CF26F07BF21}" dt="2023-01-31T00:23:34.925" v="641" actId="1076"/>
          <ac:cxnSpMkLst>
            <pc:docMk/>
            <pc:sldMk cId="0" sldId="271"/>
            <ac:cxnSpMk id="1399" creationId="{00000000-0000-0000-0000-000000000000}"/>
          </ac:cxnSpMkLst>
        </pc:cxnChg>
        <pc:cxnChg chg="mod">
          <ac:chgData name="Tr.A ." userId="71594aaa30a32cc1" providerId="LiveId" clId="{1EB99E79-E44E-40DA-9DEB-6CF26F07BF21}" dt="2023-01-31T00:23:34.925" v="641" actId="1076"/>
          <ac:cxnSpMkLst>
            <pc:docMk/>
            <pc:sldMk cId="0" sldId="271"/>
            <ac:cxnSpMk id="1400" creationId="{00000000-0000-0000-0000-000000000000}"/>
          </ac:cxnSpMkLst>
        </pc:cxnChg>
      </pc:sldChg>
      <pc:sldChg chg="del">
        <pc:chgData name="Tr.A ." userId="71594aaa30a32cc1" providerId="LiveId" clId="{1EB99E79-E44E-40DA-9DEB-6CF26F07BF21}" dt="2023-01-31T01:31:52.907" v="1248" actId="2696"/>
        <pc:sldMkLst>
          <pc:docMk/>
          <pc:sldMk cId="0" sldId="272"/>
        </pc:sldMkLst>
      </pc:sldChg>
      <pc:sldChg chg="del">
        <pc:chgData name="Tr.A ." userId="71594aaa30a32cc1" providerId="LiveId" clId="{1EB99E79-E44E-40DA-9DEB-6CF26F07BF21}" dt="2023-01-31T01:31:50.216" v="1247" actId="2696"/>
        <pc:sldMkLst>
          <pc:docMk/>
          <pc:sldMk cId="0" sldId="273"/>
        </pc:sldMkLst>
      </pc:sldChg>
      <pc:sldChg chg="del">
        <pc:chgData name="Tr.A ." userId="71594aaa30a32cc1" providerId="LiveId" clId="{1EB99E79-E44E-40DA-9DEB-6CF26F07BF21}" dt="2023-01-31T01:31:47.495" v="1246" actId="2696"/>
        <pc:sldMkLst>
          <pc:docMk/>
          <pc:sldMk cId="0" sldId="274"/>
        </pc:sldMkLst>
      </pc:sldChg>
      <pc:sldChg chg="del">
        <pc:chgData name="Tr.A ." userId="71594aaa30a32cc1" providerId="LiveId" clId="{1EB99E79-E44E-40DA-9DEB-6CF26F07BF21}" dt="2023-01-31T01:31:44.841" v="1245" actId="2696"/>
        <pc:sldMkLst>
          <pc:docMk/>
          <pc:sldMk cId="0" sldId="275"/>
        </pc:sldMkLst>
      </pc:sldChg>
      <pc:sldChg chg="del">
        <pc:chgData name="Tr.A ." userId="71594aaa30a32cc1" providerId="LiveId" clId="{1EB99E79-E44E-40DA-9DEB-6CF26F07BF21}" dt="2023-01-31T01:31:42.012" v="1244" actId="2696"/>
        <pc:sldMkLst>
          <pc:docMk/>
          <pc:sldMk cId="0" sldId="276"/>
        </pc:sldMkLst>
      </pc:sldChg>
      <pc:sldChg chg="modSp del mod">
        <pc:chgData name="Tr.A ." userId="71594aaa30a32cc1" providerId="LiveId" clId="{1EB99E79-E44E-40DA-9DEB-6CF26F07BF21}" dt="2023-01-31T01:31:39.529" v="1243" actId="2696"/>
        <pc:sldMkLst>
          <pc:docMk/>
          <pc:sldMk cId="0" sldId="277"/>
        </pc:sldMkLst>
        <pc:spChg chg="mod">
          <ac:chgData name="Tr.A ." userId="71594aaa30a32cc1" providerId="LiveId" clId="{1EB99E79-E44E-40DA-9DEB-6CF26F07BF21}" dt="2023-01-30T23:23:40.406" v="271" actId="14100"/>
          <ac:spMkLst>
            <pc:docMk/>
            <pc:sldMk cId="0" sldId="277"/>
            <ac:spMk id="1878" creationId="{00000000-0000-0000-0000-000000000000}"/>
          </ac:spMkLst>
        </pc:spChg>
      </pc:sldChg>
      <pc:sldChg chg="del">
        <pc:chgData name="Tr.A ." userId="71594aaa30a32cc1" providerId="LiveId" clId="{1EB99E79-E44E-40DA-9DEB-6CF26F07BF21}" dt="2023-01-31T01:31:36.794" v="1242" actId="2696"/>
        <pc:sldMkLst>
          <pc:docMk/>
          <pc:sldMk cId="0" sldId="278"/>
        </pc:sldMkLst>
      </pc:sldChg>
      <pc:sldChg chg="delSp add del ord">
        <pc:chgData name="Tr.A ." userId="71594aaa30a32cc1" providerId="LiveId" clId="{1EB99E79-E44E-40DA-9DEB-6CF26F07BF21}" dt="2023-01-31T01:48:06.908" v="1275" actId="2696"/>
        <pc:sldMkLst>
          <pc:docMk/>
          <pc:sldMk cId="0" sldId="279"/>
        </pc:sldMkLst>
        <pc:picChg chg="del">
          <ac:chgData name="Tr.A ." userId="71594aaa30a32cc1" providerId="LiveId" clId="{1EB99E79-E44E-40DA-9DEB-6CF26F07BF21}" dt="2023-01-31T01:35:29.893" v="1271" actId="478"/>
          <ac:picMkLst>
            <pc:docMk/>
            <pc:sldMk cId="0" sldId="279"/>
            <ac:picMk id="11268" creationId="{EBBA4905-9D5C-CFC6-2E3C-65A28F0DE892}"/>
          </ac:picMkLst>
        </pc:picChg>
      </pc:sldChg>
      <pc:sldChg chg="del">
        <pc:chgData name="Tr.A ." userId="71594aaa30a32cc1" providerId="LiveId" clId="{1EB99E79-E44E-40DA-9DEB-6CF26F07BF21}" dt="2023-01-31T01:31:31.058" v="1240" actId="2696"/>
        <pc:sldMkLst>
          <pc:docMk/>
          <pc:sldMk cId="0" sldId="280"/>
        </pc:sldMkLst>
      </pc:sldChg>
      <pc:sldChg chg="del">
        <pc:chgData name="Tr.A ." userId="71594aaa30a32cc1" providerId="LiveId" clId="{1EB99E79-E44E-40DA-9DEB-6CF26F07BF21}" dt="2023-01-31T01:31:28.205" v="1239" actId="2696"/>
        <pc:sldMkLst>
          <pc:docMk/>
          <pc:sldMk cId="0" sldId="281"/>
        </pc:sldMkLst>
      </pc:sldChg>
      <pc:sldChg chg="del">
        <pc:chgData name="Tr.A ." userId="71594aaa30a32cc1" providerId="LiveId" clId="{1EB99E79-E44E-40DA-9DEB-6CF26F07BF21}" dt="2023-01-31T01:31:25.072" v="1238" actId="2696"/>
        <pc:sldMkLst>
          <pc:docMk/>
          <pc:sldMk cId="0" sldId="282"/>
        </pc:sldMkLst>
      </pc:sldChg>
      <pc:sldChg chg="del">
        <pc:chgData name="Tr.A ." userId="71594aaa30a32cc1" providerId="LiveId" clId="{1EB99E79-E44E-40DA-9DEB-6CF26F07BF21}" dt="2023-01-31T01:31:21.909" v="1237" actId="2696"/>
        <pc:sldMkLst>
          <pc:docMk/>
          <pc:sldMk cId="0" sldId="283"/>
        </pc:sldMkLst>
      </pc:sldChg>
      <pc:sldChg chg="del">
        <pc:chgData name="Tr.A ." userId="71594aaa30a32cc1" providerId="LiveId" clId="{1EB99E79-E44E-40DA-9DEB-6CF26F07BF21}" dt="2023-01-31T01:31:19.096" v="1236" actId="2696"/>
        <pc:sldMkLst>
          <pc:docMk/>
          <pc:sldMk cId="0" sldId="284"/>
        </pc:sldMkLst>
      </pc:sldChg>
      <pc:sldChg chg="del">
        <pc:chgData name="Tr.A ." userId="71594aaa30a32cc1" providerId="LiveId" clId="{1EB99E79-E44E-40DA-9DEB-6CF26F07BF21}" dt="2023-01-31T01:31:16.231" v="1235" actId="2696"/>
        <pc:sldMkLst>
          <pc:docMk/>
          <pc:sldMk cId="0" sldId="285"/>
        </pc:sldMkLst>
      </pc:sldChg>
      <pc:sldChg chg="modSp add del mod">
        <pc:chgData name="Tr.A ." userId="71594aaa30a32cc1" providerId="LiveId" clId="{1EB99E79-E44E-40DA-9DEB-6CF26F07BF21}" dt="2023-01-31T01:43:34.270" v="1273" actId="13822"/>
        <pc:sldMkLst>
          <pc:docMk/>
          <pc:sldMk cId="0" sldId="286"/>
        </pc:sldMkLst>
        <pc:spChg chg="mod">
          <ac:chgData name="Tr.A ." userId="71594aaa30a32cc1" providerId="LiveId" clId="{1EB99E79-E44E-40DA-9DEB-6CF26F07BF21}" dt="2023-01-31T01:43:34.270" v="1273" actId="13822"/>
          <ac:spMkLst>
            <pc:docMk/>
            <pc:sldMk cId="0" sldId="286"/>
            <ac:spMk id="2573" creationId="{00000000-0000-0000-0000-000000000000}"/>
          </ac:spMkLst>
        </pc:spChg>
        <pc:spChg chg="mod">
          <ac:chgData name="Tr.A ." userId="71594aaa30a32cc1" providerId="LiveId" clId="{1EB99E79-E44E-40DA-9DEB-6CF26F07BF21}" dt="2023-01-31T01:43:34.270" v="1273" actId="13822"/>
          <ac:spMkLst>
            <pc:docMk/>
            <pc:sldMk cId="0" sldId="286"/>
            <ac:spMk id="2574" creationId="{00000000-0000-0000-0000-000000000000}"/>
          </ac:spMkLst>
        </pc:spChg>
        <pc:spChg chg="mod">
          <ac:chgData name="Tr.A ." userId="71594aaa30a32cc1" providerId="LiveId" clId="{1EB99E79-E44E-40DA-9DEB-6CF26F07BF21}" dt="2023-01-31T01:43:34.270" v="1273" actId="13822"/>
          <ac:spMkLst>
            <pc:docMk/>
            <pc:sldMk cId="0" sldId="286"/>
            <ac:spMk id="2575" creationId="{00000000-0000-0000-0000-000000000000}"/>
          </ac:spMkLst>
        </pc:spChg>
        <pc:spChg chg="mod">
          <ac:chgData name="Tr.A ." userId="71594aaa30a32cc1" providerId="LiveId" clId="{1EB99E79-E44E-40DA-9DEB-6CF26F07BF21}" dt="2023-01-31T01:43:34.270" v="1273" actId="13822"/>
          <ac:spMkLst>
            <pc:docMk/>
            <pc:sldMk cId="0" sldId="286"/>
            <ac:spMk id="2576" creationId="{00000000-0000-0000-0000-000000000000}"/>
          </ac:spMkLst>
        </pc:spChg>
        <pc:spChg chg="mod">
          <ac:chgData name="Tr.A ." userId="71594aaa30a32cc1" providerId="LiveId" clId="{1EB99E79-E44E-40DA-9DEB-6CF26F07BF21}" dt="2023-01-31T01:43:34.270" v="1273" actId="13822"/>
          <ac:spMkLst>
            <pc:docMk/>
            <pc:sldMk cId="0" sldId="286"/>
            <ac:spMk id="2577" creationId="{00000000-0000-0000-0000-000000000000}"/>
          </ac:spMkLst>
        </pc:spChg>
        <pc:spChg chg="mod">
          <ac:chgData name="Tr.A ." userId="71594aaa30a32cc1" providerId="LiveId" clId="{1EB99E79-E44E-40DA-9DEB-6CF26F07BF21}" dt="2023-01-31T01:43:34.270" v="1273" actId="13822"/>
          <ac:spMkLst>
            <pc:docMk/>
            <pc:sldMk cId="0" sldId="286"/>
            <ac:spMk id="2578" creationId="{00000000-0000-0000-0000-000000000000}"/>
          </ac:spMkLst>
        </pc:spChg>
        <pc:spChg chg="mod">
          <ac:chgData name="Tr.A ." userId="71594aaa30a32cc1" providerId="LiveId" clId="{1EB99E79-E44E-40DA-9DEB-6CF26F07BF21}" dt="2023-01-31T01:43:34.270" v="1273" actId="13822"/>
          <ac:spMkLst>
            <pc:docMk/>
            <pc:sldMk cId="0" sldId="286"/>
            <ac:spMk id="2579" creationId="{00000000-0000-0000-0000-000000000000}"/>
          </ac:spMkLst>
        </pc:spChg>
        <pc:spChg chg="mod">
          <ac:chgData name="Tr.A ." userId="71594aaa30a32cc1" providerId="LiveId" clId="{1EB99E79-E44E-40DA-9DEB-6CF26F07BF21}" dt="2023-01-31T01:43:34.270" v="1273" actId="13822"/>
          <ac:spMkLst>
            <pc:docMk/>
            <pc:sldMk cId="0" sldId="286"/>
            <ac:spMk id="2580" creationId="{00000000-0000-0000-0000-000000000000}"/>
          </ac:spMkLst>
        </pc:spChg>
        <pc:spChg chg="mod">
          <ac:chgData name="Tr.A ." userId="71594aaa30a32cc1" providerId="LiveId" clId="{1EB99E79-E44E-40DA-9DEB-6CF26F07BF21}" dt="2023-01-31T01:43:34.270" v="1273" actId="13822"/>
          <ac:spMkLst>
            <pc:docMk/>
            <pc:sldMk cId="0" sldId="286"/>
            <ac:spMk id="2581" creationId="{00000000-0000-0000-0000-000000000000}"/>
          </ac:spMkLst>
        </pc:spChg>
        <pc:spChg chg="mod">
          <ac:chgData name="Tr.A ." userId="71594aaa30a32cc1" providerId="LiveId" clId="{1EB99E79-E44E-40DA-9DEB-6CF26F07BF21}" dt="2023-01-31T01:43:34.270" v="1273" actId="13822"/>
          <ac:spMkLst>
            <pc:docMk/>
            <pc:sldMk cId="0" sldId="286"/>
            <ac:spMk id="2582" creationId="{00000000-0000-0000-0000-000000000000}"/>
          </ac:spMkLst>
        </pc:spChg>
        <pc:spChg chg="mod">
          <ac:chgData name="Tr.A ." userId="71594aaa30a32cc1" providerId="LiveId" clId="{1EB99E79-E44E-40DA-9DEB-6CF26F07BF21}" dt="2023-01-31T01:43:34.270" v="1273" actId="13822"/>
          <ac:spMkLst>
            <pc:docMk/>
            <pc:sldMk cId="0" sldId="286"/>
            <ac:spMk id="2583" creationId="{00000000-0000-0000-0000-000000000000}"/>
          </ac:spMkLst>
        </pc:spChg>
        <pc:spChg chg="mod">
          <ac:chgData name="Tr.A ." userId="71594aaa30a32cc1" providerId="LiveId" clId="{1EB99E79-E44E-40DA-9DEB-6CF26F07BF21}" dt="2023-01-31T01:43:34.270" v="1273" actId="13822"/>
          <ac:spMkLst>
            <pc:docMk/>
            <pc:sldMk cId="0" sldId="286"/>
            <ac:spMk id="2584" creationId="{00000000-0000-0000-0000-000000000000}"/>
          </ac:spMkLst>
        </pc:spChg>
      </pc:sldChg>
      <pc:sldChg chg="del">
        <pc:chgData name="Tr.A ." userId="71594aaa30a32cc1" providerId="LiveId" clId="{1EB99E79-E44E-40DA-9DEB-6CF26F07BF21}" dt="2023-01-31T01:31:10.588" v="1233" actId="2696"/>
        <pc:sldMkLst>
          <pc:docMk/>
          <pc:sldMk cId="0" sldId="287"/>
        </pc:sldMkLst>
      </pc:sldChg>
      <pc:sldChg chg="del">
        <pc:chgData name="Tr.A ." userId="71594aaa30a32cc1" providerId="LiveId" clId="{1EB99E79-E44E-40DA-9DEB-6CF26F07BF21}" dt="2023-01-31T01:31:07.633" v="1232" actId="2696"/>
        <pc:sldMkLst>
          <pc:docMk/>
          <pc:sldMk cId="0" sldId="288"/>
        </pc:sldMkLst>
      </pc:sldChg>
      <pc:sldChg chg="del">
        <pc:chgData name="Tr.A ." userId="71594aaa30a32cc1" providerId="LiveId" clId="{1EB99E79-E44E-40DA-9DEB-6CF26F07BF21}" dt="2023-01-31T01:31:04.677" v="1231" actId="2696"/>
        <pc:sldMkLst>
          <pc:docMk/>
          <pc:sldMk cId="0" sldId="289"/>
        </pc:sldMkLst>
      </pc:sldChg>
      <pc:sldChg chg="del">
        <pc:chgData name="Tr.A ." userId="71594aaa30a32cc1" providerId="LiveId" clId="{1EB99E79-E44E-40DA-9DEB-6CF26F07BF21}" dt="2023-01-31T01:31:01.893" v="1230" actId="2696"/>
        <pc:sldMkLst>
          <pc:docMk/>
          <pc:sldMk cId="0" sldId="290"/>
        </pc:sldMkLst>
      </pc:sldChg>
      <pc:sldChg chg="addSp delSp modSp add">
        <pc:chgData name="Tr.A ." userId="71594aaa30a32cc1" providerId="LiveId" clId="{1EB99E79-E44E-40DA-9DEB-6CF26F07BF21}" dt="2023-01-30T23:44:03.816" v="354" actId="171"/>
        <pc:sldMkLst>
          <pc:docMk/>
          <pc:sldMk cId="1929351455" sldId="291"/>
        </pc:sldMkLst>
        <pc:picChg chg="del">
          <ac:chgData name="Tr.A ." userId="71594aaa30a32cc1" providerId="LiveId" clId="{1EB99E79-E44E-40DA-9DEB-6CF26F07BF21}" dt="2023-01-30T23:36:12.879" v="344" actId="478"/>
          <ac:picMkLst>
            <pc:docMk/>
            <pc:sldMk cId="1929351455" sldId="291"/>
            <ac:picMk id="2050" creationId="{C0C97240-B462-4ACC-02A6-AF4F2DD01E0C}"/>
          </ac:picMkLst>
        </pc:picChg>
        <pc:picChg chg="mod">
          <ac:chgData name="Tr.A ." userId="71594aaa30a32cc1" providerId="LiveId" clId="{1EB99E79-E44E-40DA-9DEB-6CF26F07BF21}" dt="2023-01-30T23:36:11.700" v="343" actId="1076"/>
          <ac:picMkLst>
            <pc:docMk/>
            <pc:sldMk cId="1929351455" sldId="291"/>
            <ac:picMk id="2052" creationId="{C8737195-9BE6-6587-2C65-34AC404AA1E4}"/>
          </ac:picMkLst>
        </pc:picChg>
        <pc:picChg chg="add mod">
          <ac:chgData name="Tr.A ." userId="71594aaa30a32cc1" providerId="LiveId" clId="{1EB99E79-E44E-40DA-9DEB-6CF26F07BF21}" dt="2023-01-30T23:44:03.816" v="354" actId="171"/>
          <ac:picMkLst>
            <pc:docMk/>
            <pc:sldMk cId="1929351455" sldId="291"/>
            <ac:picMk id="4098" creationId="{B1B0627B-F926-366F-019B-668E7B56023A}"/>
          </ac:picMkLst>
        </pc:picChg>
      </pc:sldChg>
      <pc:sldChg chg="addSp delSp modSp add mod ord modAnim">
        <pc:chgData name="Tr.A ." userId="71594aaa30a32cc1" providerId="LiveId" clId="{1EB99E79-E44E-40DA-9DEB-6CF26F07BF21}" dt="2023-01-30T23:56:17.017" v="474" actId="207"/>
        <pc:sldMkLst>
          <pc:docMk/>
          <pc:sldMk cId="1340816361" sldId="292"/>
        </pc:sldMkLst>
        <pc:spChg chg="mod">
          <ac:chgData name="Tr.A ." userId="71594aaa30a32cc1" providerId="LiveId" clId="{1EB99E79-E44E-40DA-9DEB-6CF26F07BF21}" dt="2023-01-30T23:56:17.017" v="474" actId="207"/>
          <ac:spMkLst>
            <pc:docMk/>
            <pc:sldMk cId="1340816361" sldId="292"/>
            <ac:spMk id="17" creationId="{3065D783-E690-2A5E-EA1D-AF06B0AAB254}"/>
          </ac:spMkLst>
        </pc:spChg>
        <pc:spChg chg="mod">
          <ac:chgData name="Tr.A ." userId="71594aaa30a32cc1" providerId="LiveId" clId="{1EB99E79-E44E-40DA-9DEB-6CF26F07BF21}" dt="2023-01-30T23:56:12.980" v="473" actId="207"/>
          <ac:spMkLst>
            <pc:docMk/>
            <pc:sldMk cId="1340816361" sldId="292"/>
            <ac:spMk id="18" creationId="{1AC04F0A-03DD-6809-08A9-42D0DB4FCC3F}"/>
          </ac:spMkLst>
        </pc:spChg>
        <pc:spChg chg="mod">
          <ac:chgData name="Tr.A ." userId="71594aaa30a32cc1" providerId="LiveId" clId="{1EB99E79-E44E-40DA-9DEB-6CF26F07BF21}" dt="2023-01-30T23:52:46.402" v="432" actId="1076"/>
          <ac:spMkLst>
            <pc:docMk/>
            <pc:sldMk cId="1340816361" sldId="292"/>
            <ac:spMk id="19" creationId="{762C8736-89E1-FA81-D86D-62C8678AEE4D}"/>
          </ac:spMkLst>
        </pc:spChg>
        <pc:spChg chg="mod">
          <ac:chgData name="Tr.A ." userId="71594aaa30a32cc1" providerId="LiveId" clId="{1EB99E79-E44E-40DA-9DEB-6CF26F07BF21}" dt="2023-01-30T23:51:46.797" v="419" actId="20577"/>
          <ac:spMkLst>
            <pc:docMk/>
            <pc:sldMk cId="1340816361" sldId="292"/>
            <ac:spMk id="20" creationId="{FD9A1EA4-60AB-A61D-3B23-D23A77B23781}"/>
          </ac:spMkLst>
        </pc:spChg>
        <pc:grpChg chg="mod">
          <ac:chgData name="Tr.A ." userId="71594aaa30a32cc1" providerId="LiveId" clId="{1EB99E79-E44E-40DA-9DEB-6CF26F07BF21}" dt="2023-01-30T23:52:49.782" v="433" actId="1076"/>
          <ac:grpSpMkLst>
            <pc:docMk/>
            <pc:sldMk cId="1340816361" sldId="292"/>
            <ac:grpSpMk id="22" creationId="{E5C06B57-9464-FE6E-BB5F-5C4E48F6488F}"/>
          </ac:grpSpMkLst>
        </pc:grpChg>
        <pc:grpChg chg="mod">
          <ac:chgData name="Tr.A ." userId="71594aaa30a32cc1" providerId="LiveId" clId="{1EB99E79-E44E-40DA-9DEB-6CF26F07BF21}" dt="2023-01-30T23:52:54.275" v="434" actId="1076"/>
          <ac:grpSpMkLst>
            <pc:docMk/>
            <pc:sldMk cId="1340816361" sldId="292"/>
            <ac:grpSpMk id="26" creationId="{68277791-C056-D9D6-0E4A-347B0ADE570C}"/>
          </ac:grpSpMkLst>
        </pc:grpChg>
        <pc:picChg chg="add mod">
          <ac:chgData name="Tr.A ." userId="71594aaa30a32cc1" providerId="LiveId" clId="{1EB99E79-E44E-40DA-9DEB-6CF26F07BF21}" dt="2023-01-30T23:54:39.156" v="466" actId="171"/>
          <ac:picMkLst>
            <pc:docMk/>
            <pc:sldMk cId="1340816361" sldId="292"/>
            <ac:picMk id="2" creationId="{7F5CE8F6-42D0-8F73-7B63-B664C49997F5}"/>
          </ac:picMkLst>
        </pc:picChg>
        <pc:picChg chg="del">
          <ac:chgData name="Tr.A ." userId="71594aaa30a32cc1" providerId="LiveId" clId="{1EB99E79-E44E-40DA-9DEB-6CF26F07BF21}" dt="2023-01-30T23:50:17.773" v="409" actId="478"/>
          <ac:picMkLst>
            <pc:docMk/>
            <pc:sldMk cId="1340816361" sldId="292"/>
            <ac:picMk id="3074" creationId="{3E0392F9-5EDB-53CB-E22E-4BC3E675326A}"/>
          </ac:picMkLst>
        </pc:picChg>
        <pc:picChg chg="add mod">
          <ac:chgData name="Tr.A ." userId="71594aaa30a32cc1" providerId="LiveId" clId="{1EB99E79-E44E-40DA-9DEB-6CF26F07BF21}" dt="2023-01-30T23:53:49.861" v="441" actId="1076"/>
          <ac:picMkLst>
            <pc:docMk/>
            <pc:sldMk cId="1340816361" sldId="292"/>
            <ac:picMk id="5122" creationId="{8A092298-EBC7-568F-FDAF-118A7CC1EE1E}"/>
          </ac:picMkLst>
        </pc:picChg>
        <pc:picChg chg="add mod">
          <ac:chgData name="Tr.A ." userId="71594aaa30a32cc1" providerId="LiveId" clId="{1EB99E79-E44E-40DA-9DEB-6CF26F07BF21}" dt="2023-01-30T23:54:11.795" v="452" actId="14100"/>
          <ac:picMkLst>
            <pc:docMk/>
            <pc:sldMk cId="1340816361" sldId="292"/>
            <ac:picMk id="5124" creationId="{DAB7BEDA-411F-FCC1-97DE-15FAE2980E9E}"/>
          </ac:picMkLst>
        </pc:picChg>
      </pc:sldChg>
      <pc:sldChg chg="addSp delSp modSp add mod">
        <pc:chgData name="Tr.A ." userId="71594aaa30a32cc1" providerId="LiveId" clId="{1EB99E79-E44E-40DA-9DEB-6CF26F07BF21}" dt="2023-01-31T00:02:48.073" v="518" actId="14100"/>
        <pc:sldMkLst>
          <pc:docMk/>
          <pc:sldMk cId="454302650" sldId="293"/>
        </pc:sldMkLst>
        <pc:spChg chg="mod">
          <ac:chgData name="Tr.A ." userId="71594aaa30a32cc1" providerId="LiveId" clId="{1EB99E79-E44E-40DA-9DEB-6CF26F07BF21}" dt="2023-01-30T23:56:51.398" v="490" actId="20577"/>
          <ac:spMkLst>
            <pc:docMk/>
            <pc:sldMk cId="454302650" sldId="293"/>
            <ac:spMk id="19" creationId="{762C8736-89E1-FA81-D86D-62C8678AEE4D}"/>
          </ac:spMkLst>
        </pc:spChg>
        <pc:spChg chg="mod">
          <ac:chgData name="Tr.A ." userId="71594aaa30a32cc1" providerId="LiveId" clId="{1EB99E79-E44E-40DA-9DEB-6CF26F07BF21}" dt="2023-01-30T23:57:28.089" v="500" actId="20577"/>
          <ac:spMkLst>
            <pc:docMk/>
            <pc:sldMk cId="454302650" sldId="293"/>
            <ac:spMk id="20" creationId="{FD9A1EA4-60AB-A61D-3B23-D23A77B23781}"/>
          </ac:spMkLst>
        </pc:spChg>
        <pc:grpChg chg="mod">
          <ac:chgData name="Tr.A ." userId="71594aaa30a32cc1" providerId="LiveId" clId="{1EB99E79-E44E-40DA-9DEB-6CF26F07BF21}" dt="2023-01-30T23:57:04.865" v="493" actId="14100"/>
          <ac:grpSpMkLst>
            <pc:docMk/>
            <pc:sldMk cId="454302650" sldId="293"/>
            <ac:grpSpMk id="22" creationId="{E5C06B57-9464-FE6E-BB5F-5C4E48F6488F}"/>
          </ac:grpSpMkLst>
        </pc:grpChg>
        <pc:picChg chg="del">
          <ac:chgData name="Tr.A ." userId="71594aaa30a32cc1" providerId="LiveId" clId="{1EB99E79-E44E-40DA-9DEB-6CF26F07BF21}" dt="2023-01-30T23:56:41.836" v="477" actId="478"/>
          <ac:picMkLst>
            <pc:docMk/>
            <pc:sldMk cId="454302650" sldId="293"/>
            <ac:picMk id="5122" creationId="{8A092298-EBC7-568F-FDAF-118A7CC1EE1E}"/>
          </ac:picMkLst>
        </pc:picChg>
        <pc:picChg chg="mod">
          <ac:chgData name="Tr.A ." userId="71594aaa30a32cc1" providerId="LiveId" clId="{1EB99E79-E44E-40DA-9DEB-6CF26F07BF21}" dt="2023-01-30T23:57:21.569" v="495"/>
          <ac:picMkLst>
            <pc:docMk/>
            <pc:sldMk cId="454302650" sldId="293"/>
            <ac:picMk id="5124" creationId="{DAB7BEDA-411F-FCC1-97DE-15FAE2980E9E}"/>
          </ac:picMkLst>
        </pc:picChg>
        <pc:picChg chg="add mod">
          <ac:chgData name="Tr.A ." userId="71594aaa30a32cc1" providerId="LiveId" clId="{1EB99E79-E44E-40DA-9DEB-6CF26F07BF21}" dt="2023-01-31T00:02:48.073" v="518" actId="14100"/>
          <ac:picMkLst>
            <pc:docMk/>
            <pc:sldMk cId="454302650" sldId="293"/>
            <ac:picMk id="6146" creationId="{353C79D6-EF59-0CB8-BDB5-84DB8C5F0CD9}"/>
          </ac:picMkLst>
        </pc:picChg>
      </pc:sldChg>
      <pc:sldChg chg="add del">
        <pc:chgData name="Tr.A ." userId="71594aaa30a32cc1" providerId="LiveId" clId="{1EB99E79-E44E-40DA-9DEB-6CF26F07BF21}" dt="2023-01-30T23:56:34.810" v="475" actId="2696"/>
        <pc:sldMkLst>
          <pc:docMk/>
          <pc:sldMk cId="1567837732" sldId="293"/>
        </pc:sldMkLst>
      </pc:sldChg>
      <pc:sldChg chg="addSp delSp modSp add mod">
        <pc:chgData name="Tr.A ." userId="71594aaa30a32cc1" providerId="LiveId" clId="{1EB99E79-E44E-40DA-9DEB-6CF26F07BF21}" dt="2023-01-31T00:11:18.988" v="547" actId="1076"/>
        <pc:sldMkLst>
          <pc:docMk/>
          <pc:sldMk cId="101568384" sldId="294"/>
        </pc:sldMkLst>
        <pc:spChg chg="mod">
          <ac:chgData name="Tr.A ." userId="71594aaa30a32cc1" providerId="LiveId" clId="{1EB99E79-E44E-40DA-9DEB-6CF26F07BF21}" dt="2023-01-31T00:07:48.375" v="527" actId="20577"/>
          <ac:spMkLst>
            <pc:docMk/>
            <pc:sldMk cId="101568384" sldId="294"/>
            <ac:spMk id="19" creationId="{762C8736-89E1-FA81-D86D-62C8678AEE4D}"/>
          </ac:spMkLst>
        </pc:spChg>
        <pc:spChg chg="mod">
          <ac:chgData name="Tr.A ." userId="71594aaa30a32cc1" providerId="LiveId" clId="{1EB99E79-E44E-40DA-9DEB-6CF26F07BF21}" dt="2023-01-31T00:07:55.693" v="535" actId="20577"/>
          <ac:spMkLst>
            <pc:docMk/>
            <pc:sldMk cId="101568384" sldId="294"/>
            <ac:spMk id="20" creationId="{FD9A1EA4-60AB-A61D-3B23-D23A77B23781}"/>
          </ac:spMkLst>
        </pc:spChg>
        <pc:picChg chg="mod">
          <ac:chgData name="Tr.A ." userId="71594aaa30a32cc1" providerId="LiveId" clId="{1EB99E79-E44E-40DA-9DEB-6CF26F07BF21}" dt="2023-01-31T00:03:07.913" v="520"/>
          <ac:picMkLst>
            <pc:docMk/>
            <pc:sldMk cId="101568384" sldId="294"/>
            <ac:picMk id="5124" creationId="{DAB7BEDA-411F-FCC1-97DE-15FAE2980E9E}"/>
          </ac:picMkLst>
        </pc:picChg>
        <pc:picChg chg="del">
          <ac:chgData name="Tr.A ." userId="71594aaa30a32cc1" providerId="LiveId" clId="{1EB99E79-E44E-40DA-9DEB-6CF26F07BF21}" dt="2023-01-31T00:07:57.516" v="536" actId="478"/>
          <ac:picMkLst>
            <pc:docMk/>
            <pc:sldMk cId="101568384" sldId="294"/>
            <ac:picMk id="6146" creationId="{353C79D6-EF59-0CB8-BDB5-84DB8C5F0CD9}"/>
          </ac:picMkLst>
        </pc:picChg>
        <pc:picChg chg="add mod">
          <ac:chgData name="Tr.A ." userId="71594aaa30a32cc1" providerId="LiveId" clId="{1EB99E79-E44E-40DA-9DEB-6CF26F07BF21}" dt="2023-01-31T00:11:18.988" v="547" actId="1076"/>
          <ac:picMkLst>
            <pc:docMk/>
            <pc:sldMk cId="101568384" sldId="294"/>
            <ac:picMk id="7170" creationId="{9D934012-5793-62CE-15C0-91E9A55B8BD4}"/>
          </ac:picMkLst>
        </pc:picChg>
        <pc:picChg chg="add mod">
          <ac:chgData name="Tr.A ." userId="71594aaa30a32cc1" providerId="LiveId" clId="{1EB99E79-E44E-40DA-9DEB-6CF26F07BF21}" dt="2023-01-31T00:11:04.249" v="544" actId="171"/>
          <ac:picMkLst>
            <pc:docMk/>
            <pc:sldMk cId="101568384" sldId="294"/>
            <ac:picMk id="7172" creationId="{CED034A7-D0EC-ACA9-3A65-5CBBEF2A9DAD}"/>
          </ac:picMkLst>
        </pc:picChg>
      </pc:sldChg>
      <pc:sldChg chg="addSp delSp modSp add mod">
        <pc:chgData name="Tr.A ." userId="71594aaa30a32cc1" providerId="LiveId" clId="{1EB99E79-E44E-40DA-9DEB-6CF26F07BF21}" dt="2023-01-31T00:15:20.864" v="579" actId="20577"/>
        <pc:sldMkLst>
          <pc:docMk/>
          <pc:sldMk cId="2360860989" sldId="295"/>
        </pc:sldMkLst>
        <pc:spChg chg="mod">
          <ac:chgData name="Tr.A ." userId="71594aaa30a32cc1" providerId="LiveId" clId="{1EB99E79-E44E-40DA-9DEB-6CF26F07BF21}" dt="2023-01-31T00:15:14.013" v="571" actId="20577"/>
          <ac:spMkLst>
            <pc:docMk/>
            <pc:sldMk cId="2360860989" sldId="295"/>
            <ac:spMk id="19" creationId="{762C8736-89E1-FA81-D86D-62C8678AEE4D}"/>
          </ac:spMkLst>
        </pc:spChg>
        <pc:spChg chg="mod">
          <ac:chgData name="Tr.A ." userId="71594aaa30a32cc1" providerId="LiveId" clId="{1EB99E79-E44E-40DA-9DEB-6CF26F07BF21}" dt="2023-01-31T00:15:20.864" v="579" actId="20577"/>
          <ac:spMkLst>
            <pc:docMk/>
            <pc:sldMk cId="2360860989" sldId="295"/>
            <ac:spMk id="20" creationId="{FD9A1EA4-60AB-A61D-3B23-D23A77B23781}"/>
          </ac:spMkLst>
        </pc:spChg>
        <pc:picChg chg="mod">
          <ac:chgData name="Tr.A ." userId="71594aaa30a32cc1" providerId="LiveId" clId="{1EB99E79-E44E-40DA-9DEB-6CF26F07BF21}" dt="2023-01-31T00:14:51.106" v="561"/>
          <ac:picMkLst>
            <pc:docMk/>
            <pc:sldMk cId="2360860989" sldId="295"/>
            <ac:picMk id="2" creationId="{7F5CE8F6-42D0-8F73-7B63-B664C49997F5}"/>
          </ac:picMkLst>
        </pc:picChg>
        <pc:picChg chg="mod">
          <ac:chgData name="Tr.A ." userId="71594aaa30a32cc1" providerId="LiveId" clId="{1EB99E79-E44E-40DA-9DEB-6CF26F07BF21}" dt="2023-01-31T00:14:41.179" v="558"/>
          <ac:picMkLst>
            <pc:docMk/>
            <pc:sldMk cId="2360860989" sldId="295"/>
            <ac:picMk id="5124" creationId="{DAB7BEDA-411F-FCC1-97DE-15FAE2980E9E}"/>
          </ac:picMkLst>
        </pc:picChg>
        <pc:picChg chg="del">
          <ac:chgData name="Tr.A ." userId="71594aaa30a32cc1" providerId="LiveId" clId="{1EB99E79-E44E-40DA-9DEB-6CF26F07BF21}" dt="2023-01-31T00:14:00.538" v="550" actId="478"/>
          <ac:picMkLst>
            <pc:docMk/>
            <pc:sldMk cId="2360860989" sldId="295"/>
            <ac:picMk id="7170" creationId="{9D934012-5793-62CE-15C0-91E9A55B8BD4}"/>
          </ac:picMkLst>
        </pc:picChg>
        <pc:picChg chg="del">
          <ac:chgData name="Tr.A ." userId="71594aaa30a32cc1" providerId="LiveId" clId="{1EB99E79-E44E-40DA-9DEB-6CF26F07BF21}" dt="2023-01-31T00:13:59.203" v="549" actId="478"/>
          <ac:picMkLst>
            <pc:docMk/>
            <pc:sldMk cId="2360860989" sldId="295"/>
            <ac:picMk id="7172" creationId="{CED034A7-D0EC-ACA9-3A65-5CBBEF2A9DAD}"/>
          </ac:picMkLst>
        </pc:picChg>
        <pc:picChg chg="add mod">
          <ac:chgData name="Tr.A ." userId="71594aaa30a32cc1" providerId="LiveId" clId="{1EB99E79-E44E-40DA-9DEB-6CF26F07BF21}" dt="2023-01-31T00:15:01.212" v="562" actId="14100"/>
          <ac:picMkLst>
            <pc:docMk/>
            <pc:sldMk cId="2360860989" sldId="295"/>
            <ac:picMk id="8194" creationId="{FA57D8CE-90F7-2565-1D6D-A5FD921A5C28}"/>
          </ac:picMkLst>
        </pc:picChg>
      </pc:sldChg>
      <pc:sldChg chg="add del">
        <pc:chgData name="Tr.A ." userId="71594aaa30a32cc1" providerId="LiveId" clId="{1EB99E79-E44E-40DA-9DEB-6CF26F07BF21}" dt="2023-01-31T01:43:55.052" v="1274"/>
        <pc:sldMkLst>
          <pc:docMk/>
          <pc:sldMk cId="0" sldId="296"/>
        </pc:sldMkLst>
      </pc:sldChg>
      <pc:sldChg chg="addSp delSp modSp new del mod ord">
        <pc:chgData name="Tr.A ." userId="71594aaa30a32cc1" providerId="LiveId" clId="{1EB99E79-E44E-40DA-9DEB-6CF26F07BF21}" dt="2023-01-31T01:35:12.662" v="1266" actId="2696"/>
        <pc:sldMkLst>
          <pc:docMk/>
          <pc:sldMk cId="4253456466" sldId="296"/>
        </pc:sldMkLst>
        <pc:spChg chg="del">
          <ac:chgData name="Tr.A ." userId="71594aaa30a32cc1" providerId="LiveId" clId="{1EB99E79-E44E-40DA-9DEB-6CF26F07BF21}" dt="2023-01-31T01:33:42.753" v="1256" actId="478"/>
          <ac:spMkLst>
            <pc:docMk/>
            <pc:sldMk cId="4253456466" sldId="296"/>
            <ac:spMk id="2" creationId="{AEE24C39-52B7-847E-C762-A92F4B2FE65D}"/>
          </ac:spMkLst>
        </pc:spChg>
        <pc:picChg chg="add del mod">
          <ac:chgData name="Tr.A ." userId="71594aaa30a32cc1" providerId="LiveId" clId="{1EB99E79-E44E-40DA-9DEB-6CF26F07BF21}" dt="2023-01-31T01:35:08.420" v="1265" actId="478"/>
          <ac:picMkLst>
            <pc:docMk/>
            <pc:sldMk cId="4253456466" sldId="296"/>
            <ac:picMk id="13314" creationId="{D99F1EEA-40D9-355F-7698-DE70C7F1ED66}"/>
          </ac:picMkLst>
        </pc:picChg>
      </pc:sldChg>
      <pc:sldMasterChg chg="delSldLayout">
        <pc:chgData name="Tr.A ." userId="71594aaa30a32cc1" providerId="LiveId" clId="{1EB99E79-E44E-40DA-9DEB-6CF26F07BF21}" dt="2023-01-31T01:35:12.662" v="1266" actId="2696"/>
        <pc:sldMasterMkLst>
          <pc:docMk/>
          <pc:sldMasterMk cId="0" sldId="2147483660"/>
        </pc:sldMasterMkLst>
        <pc:sldLayoutChg chg="del">
          <pc:chgData name="Tr.A ." userId="71594aaa30a32cc1" providerId="LiveId" clId="{1EB99E79-E44E-40DA-9DEB-6CF26F07BF21}" dt="2023-01-31T01:35:12.662" v="1266" actId="2696"/>
          <pc:sldLayoutMkLst>
            <pc:docMk/>
            <pc:sldMasterMk cId="0" sldId="2147483660"/>
            <pc:sldLayoutMk cId="0" sldId="2147483656"/>
          </pc:sldLayoutMkLst>
        </pc:sldLayoutChg>
      </pc:sldMasterChg>
      <pc:sldMasterChg chg="del delSldLayout">
        <pc:chgData name="Tr.A ." userId="71594aaa30a32cc1" providerId="LiveId" clId="{1EB99E79-E44E-40DA-9DEB-6CF26F07BF21}" dt="2023-01-31T01:31:07.633" v="1232" actId="2696"/>
        <pc:sldMasterMkLst>
          <pc:docMk/>
          <pc:sldMasterMk cId="0" sldId="2147483661"/>
        </pc:sldMasterMkLst>
        <pc:sldLayoutChg chg="del">
          <pc:chgData name="Tr.A ." userId="71594aaa30a32cc1" providerId="LiveId" clId="{1EB99E79-E44E-40DA-9DEB-6CF26F07BF21}" dt="2023-01-31T01:31:07.633" v="1232" actId="2696"/>
          <pc:sldLayoutMkLst>
            <pc:docMk/>
            <pc:sldMasterMk cId="0" sldId="2147483661"/>
            <pc:sldLayoutMk cId="0" sldId="2147483659"/>
          </pc:sldLayoutMkLst>
        </pc:sldLayoutChg>
      </pc:sldMaster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39"/>
    </inkml:context>
    <inkml:brush xml:id="br0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0"/>
      <inkml:brushProperty name="anchorY" value="0"/>
      <inkml:brushProperty name="scaleFactor" value="0.5"/>
    </inkml:brush>
  </inkml:definitions>
  <inkml:trace contextRef="#ctx0" brushRef="#br0">546 1,'0'0,"-73"101,18-19,-5 13,1 5,5 1,7 5,5 9,3 9,3 3,2 24,8-3,11-5,9-7,9-7,9-11,8-9,5-6,3-3,3-1,-3 3,-2 5,-4 0,-2 0,-6 3,-4 5,-7 8,-6 5,-9 0,-6-3,-2-3,-2-4,2-3,1-3,4-6,7-5,7-8,10-7,-4-58,9 28,15 29,7 5,9 3,3 5,-2-1,1-4,-4 2,-4 3,-6 8,-12 6,-14 6,-16 6,-16 10,-18 12,-10 5,-4-3,0-8,1-11,9-10,9-3,15-6,12-7,11-4,3-73,8 39,-4-36,12 30,15 27,7 0,4 3,-1 3,-3 4,-3 3,-8 12,-13 12,-13 14,-13 7,-12 3,-10-2,-5-2,-2-6,5-12,3-10,6-14,6-10,6-9,9-5,6-1,5 5,4 2,3 4,1-2,0-3,1-2,-1-2,0 4,-4 8,-3 11,-6 10,-5 7,-9 6,-7 4,-4 0,-5-4,-3-8,2-15,3-12,2-16,7-11,5-9,4-6,4-4,2-4,1-3,1-3,0-2,0-4,0-4,-1-7,1-2,-1-4,0-4,0-2,0-3,0 0,0-2,0 0,0 1,0-1,0 1,0-1,0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1,'1'2,"-1"-1,0 1,1 0,-1-1,1 1,0-1,-1 1,1-1,0 1,0-1,0 1,0-1,0 0,0 1,0-1,1 0,-1 0,0 0,1 0,-1 0,3 1,38 17,-33-16,28 10,1-1,1-2,49 6,126 5,-147-16,828 14,-611-21,-279 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148 0,'0'24,"9"302,3-77,-11 0,-34 272,11-292,-41 334,58-532,-1 1,-1-1,-14 36,9-38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1,'3'4,"0"0,0 0,0 1,-1-1,0 1,1 0,-1-1,-1 1,3 10,3 6,19 49,11 31,92 176,-120-263,-1 0,2-1,0 0,1 0,13 11,-17-17,0-1,1-1,0 1,0-1,0-1,1 0,-1 0,1 0,0-1,12 2,1-1,0-2,0-1,0 0,-1-2,1 0,0-2,34-7,-6-3,0-3,51-22,37-27,-116 52,0 0,-1-1,-1-1,19-18,-29 20,-9 11,0 0,0 0,1 1,-1-1,0 1,1-1,-1 1,1 0,2-3,-3 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49 0,'-1'19,"-1"0,-8 32,-1 6,-3 82,6 277,6-598,4 142,1-1,16-64,-16 92,1 0,0 0,1 0,1 0,0 1,1 0,9-12,-14 20,0 1,1 0,0 0,-1 0,1 0,0 1,0-1,1 1,-1 0,0 0,1 0,-1 0,1 0,0 1,-1 0,1-1,0 1,0 1,0-1,0 1,0-1,0 1,0 0,0 1,0-1,0 1,0-1,5 3,2 2,-1-1,1 2,-1 0,-1 0,1 1,-1 0,0 0,-1 1,0 0,0 1,-1 0,0 0,0 0,-1 1,8 17,2 8,-1 0,-2 1,11 52,-18-61,-1 0,-1 0,0 29,-4-33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147 31,'-1'3,"0"-1,-1 1,1 0,-1-1,1 1,-1-1,0 0,0 1,0-1,-1 0,1 0,0 0,-5 2,-5 6,1 0,1 1,1 0,0 0,0 1,2 0,-1 0,1 1,1 0,0 1,1-1,1 1,-6 26,9-28,-1-1,2 1,0 0,0 0,1 0,1-1,0 1,0-1,1 1,0-1,1 0,1 0,0 0,0 0,1-1,8 11,-8-13,0-1,1 0,0 0,0-1,0 0,1 0,0 0,0-1,1 0,-1-1,1 0,0 0,0-1,0 0,0-1,1 0,-1 0,1-1,0 0,-1-1,18-1,-17 0,0 0,0-1,0 0,0-1,0 0,-1 0,1-1,-1-1,0 1,0-1,0-1,-1 0,0 0,0 0,0-1,-1-1,0 1,-1-1,1 0,6-12,-7 9,-2 0,1 0,-1 0,-1-1,0 1,-1-1,0 0,0 1,-2-1,1 0,-1 0,-1 0,0 0,-1 0,0 1,-8-24,3 17,0-1,-1 1,-2 1,1 0,-2 0,0 1,-1 0,-1 0,-21-19,13 18,5 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1,'1'30,"8"39,-4-29,3 22,18 65,-18-97,1-1,2-1,1 0,19 35,-27-56,1 0,-1 0,1-1,8 9,-12-14,0 0,0 0,1 0,-1 0,0 0,0 0,0 0,1-1,-1 1,0 0,1-1,-1 1,0-1,1 1,-1-1,1 0,-1 0,1 1,-1-1,1 0,-1 0,1-1,-1 1,1 0,-1 0,1-1,-1 1,0-1,1 1,-1-1,0 0,2 0,3-4,0 0,-1-1,1 1,-2-1,1 0,7-12,22-45,-23 40,-1 5,45-97,-49 99,0 0,-1-1,0 0,-2 0,3-21,24 127,-14-56,2 0,1-1,1-1,2 0,32 33,-28-34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1,'1'6,"-1"0,1 0,1 0,-1 0,3 6,3 14,13 93,-6 0,-1 130,-10-235,-3-14,0 0,1 0,-1 0,0 0,0 0,1 0,-1 0,0 0,0 0,1 0,-1 0,0 0,1 0,-1 0,0 0,0 0,1 0,-1 0,0 0,0 0,1 0,-1-1,0 1,0 0,0 0,1 0,-1 0,0-1,0 1,1 0,17-24,-12 16,96-143,44-55,-140 198,1-1,0 0,1 1,0 0,1 0,9-7,-17 14,1 0,0 0,0 0,0 0,0 0,1 0,-1 0,0 0,0 1,0-1,1 1,-1 0,0 0,0 0,1 0,-1 0,0 0,0 0,1 1,-1-1,0 1,0 0,0 0,0 0,0 0,0 0,0 0,0 0,0 0,0 1,2 2,7 7,-1 1,0 0,-1 1,0 0,-1 0,0 1,9 25,-4-5,-2 1,9 43,-12-35,-3-9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39"/>
    </inkml:context>
    <inkml:brush xml:id="br0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0"/>
      <inkml:brushProperty name="anchorY" value="0"/>
      <inkml:brushProperty name="scaleFactor" value="0.5"/>
    </inkml:brush>
  </inkml:definitions>
  <inkml:trace contextRef="#ctx0" brushRef="#br0">546 1,'0'0,"-73"101,18-19,-5 13,1 5,5 1,7 5,5 9,3 9,3 3,2 24,8-3,11-5,9-7,9-7,9-11,8-9,5-6,3-3,3-1,-3 3,-2 5,-4 0,-2 0,-6 3,-4 5,-7 8,-6 5,-9 0,-6-3,-2-3,-2-4,2-3,1-3,4-6,7-5,7-8,10-7,-4-58,9 28,15 29,7 5,9 3,3 5,-2-1,1-4,-4 2,-4 3,-6 8,-12 6,-14 6,-16 6,-16 10,-18 12,-10 5,-4-3,0-8,1-11,9-10,9-3,15-6,12-7,11-4,3-73,8 39,-4-36,12 30,15 27,7 0,4 3,-1 3,-3 4,-3 3,-8 12,-13 12,-13 14,-13 7,-12 3,-10-2,-5-2,-2-6,5-12,3-10,6-14,6-10,6-9,9-5,6-1,5 5,4 2,3 4,1-2,0-3,1-2,-1-2,0 4,-4 8,-3 11,-6 10,-5 7,-9 6,-7 4,-4 0,-5-4,-3-8,2-15,3-12,2-16,7-11,5-9,4-6,4-4,2-4,1-3,1-3,0-2,0-4,0-4,-1-7,1-2,-1-4,0-4,0-2,0-3,0 0,0-2,0 0,0 1,0-1,0 1,0-1,0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1,'2'2,"-2"-1,0 1,2 0,-2-1,1 1,1-1,-2 1,2-1,0 1,0-1,0 1,-1-1,1 0,0 1,0-1,1 0,-1 0,0 0,2 0,-2 0,5 1,69 17,-59-16,50 10,2-1,2-2,89 6,229 5,-267-16,1506 14,-1112-21,-507 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268 0,'0'24,"17"302,5-77,-21 0,-61 272,20-292,-74 334,105-532,-2 1,-2-1,-25 36,16-38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1,'1'2,"-1"-1,0 1,1 0,-1-1,1 1,0-1,-1 1,1-1,0 1,0-1,0 1,0-1,0 0,0 1,0-1,1 0,-1 0,0 0,1 0,-1 0,3 1,38 17,-33-16,28 10,1-1,1-2,49 6,126 5,-147-16,828 14,-611-21,-279 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1,'5'4,"1"0,-1 0,1 1,-3-1,1 1,2 0,-3-1,-1 1,5 10,6 6,34 49,21 31,166 176,-217-263,-3 0,4-1,0 0,2 0,24 11,-31-17,0-1,1-1,1 1,-1-1,1-1,1 0,-1 0,1 0,0-1,23 2,1-1,0-2,0-1,0 0,-2-2,2 0,0-2,62-7,-11-3,0-3,92-22,68-27,-211 52,0 0,-2-1,-1-1,34-18,-53 20,-16 11,0 0,-1 0,3 1,-2-1,0 1,1-1,-1 1,2 0,3-3,-5 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49 0,'-1'19,"-1"0,-8 32,-1 6,-3 82,6 277,6-598,4 142,1-1,16-64,-16 92,1 0,0 0,1 0,1 0,0 1,1 0,9-12,-14 20,0 1,1 0,0 0,-1 0,1 0,0 1,0-1,1 1,-1 0,0 0,1 0,-1 0,1 0,0 1,-1 0,1-1,0 1,0 1,0-1,0 1,0-1,0 1,0 0,0 1,0-1,0 1,0-1,5 3,2 2,-1-1,1 2,-1 0,-1 0,1 1,-1 0,0 0,-1 1,0 0,0 1,-1 0,0 0,0 0,-1 1,8 17,2 8,-1 0,-2 1,11 52,-18-61,-1 0,-1 0,0 29,-4-33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147 31,'-1'3,"0"-1,-1 1,1 0,-1-1,1 1,-1-1,0 0,0 1,0-1,-1 0,1 0,0 0,-5 2,-5 6,1 0,1 1,1 0,0 0,0 1,2 0,-1 0,1 1,1 0,0 1,1-1,1 1,-6 26,9-28,-1-1,2 1,0 0,0 0,1 0,1-1,0 1,0-1,1 1,0-1,1 0,1 0,0 0,0 0,1-1,8 11,-8-13,0-1,1 0,0 0,0-1,0 0,1 0,0 0,0-1,1 0,-1-1,1 0,0 0,0-1,0 0,0-1,1 0,-1 0,1-1,0 0,-1-1,18-1,-17 0,0 0,0-1,0 0,0-1,0 0,-1 0,1-1,-1-1,0 1,0-1,0-1,-1 0,0 0,0 0,0-1,-1-1,0 1,-1-1,1 0,6-12,-7 9,-2 0,1 0,-1 0,-1-1,0 1,-1-1,0 0,0 1,-2-1,1 0,-1 0,-1 0,0 0,-1 0,0 1,-8-24,3 17,0-1,-1 1,-2 1,1 0,-2 0,0 1,-1 0,-1 0,-21-19,13 18,5 6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1,'1'30,"8"39,-4-29,3 22,18 65,-18-97,1-1,2-1,1 0,19 35,-27-56,1 0,-1 0,1-1,8 9,-12-14,0 0,0 0,1 0,-1 0,0 0,0 0,0 0,1-1,-1 1,0 0,1-1,-1 1,0-1,1 1,-1-1,1 0,-1 0,1 1,-1-1,1 0,-1 0,1-1,-1 1,1 0,-1 0,1-1,-1 1,0-1,1 1,-1-1,0 0,2 0,3-4,0 0,-1-1,1 1,-2-1,1 0,7-12,22-45,-23 40,-1 5,45-97,-49 99,0 0,-1-1,0 0,-2 0,3-21,24 127,-14-56,2 0,1-1,1-1,2 0,32 33,-28-34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1,'1'6,"-1"0,1 0,1 0,-1 0,3 6,3 14,13 93,-6 0,-1 130,-10-235,-3-14,0 0,1 0,-1 0,0 0,0 0,1 0,-1 0,0 0,0 0,1 0,-1 0,0 0,1 0,-1 0,0 0,0 0,1 0,-1 0,0 0,0 0,1 0,-1-1,0 1,0 0,0 0,1 0,-1 0,0-1,0 1,1 0,17-24,-12 16,96-143,44-55,-140 198,1-1,0 0,1 1,0 0,1 0,9-7,-17 14,1 0,0 0,0 0,0 0,0 0,1 0,-1 0,0 0,0 1,0-1,1 1,-1 0,0 0,0 0,1 0,-1 0,0 0,0 0,1 1,-1-1,0 1,0 0,0 0,0 0,0 0,0 0,0 0,0 0,0 0,0 1,2 2,7 7,-1 1,0 0,-1 1,0 0,-1 0,0 1,9 25,-4-5,-2 1,9 43,-12-35,-3-9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39"/>
    </inkml:context>
    <inkml:brush xml:id="br0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0"/>
      <inkml:brushProperty name="anchorY" value="0"/>
      <inkml:brushProperty name="scaleFactor" value="0.5"/>
    </inkml:brush>
  </inkml:definitions>
  <inkml:trace contextRef="#ctx0" brushRef="#br0">546 1,'0'0,"-73"101,18-19,-5 13,1 5,5 1,7 5,5 9,3 9,3 3,2 24,8-3,11-5,9-7,9-7,9-11,8-9,5-6,3-3,3-1,-3 3,-2 5,-4 0,-2 0,-6 3,-4 5,-7 8,-6 5,-9 0,-6-3,-2-3,-2-4,2-3,1-3,4-6,7-5,7-8,10-7,-4-58,9 28,15 29,7 5,9 3,3 5,-2-1,1-4,-4 2,-4 3,-6 8,-12 6,-14 6,-16 6,-16 10,-18 12,-10 5,-4-3,0-8,1-11,9-10,9-3,15-6,12-7,11-4,3-73,8 39,-4-36,12 30,15 27,7 0,4 3,-1 3,-3 4,-3 3,-8 12,-13 12,-13 14,-13 7,-12 3,-10-2,-5-2,-2-6,5-12,3-10,6-14,6-10,6-9,9-5,6-1,5 5,4 2,3 4,1-2,0-3,1-2,-1-2,0 4,-4 8,-3 11,-6 10,-5 7,-9 6,-7 4,-4 0,-5-4,-3-8,2-15,3-12,2-16,7-11,5-9,4-6,4-4,2-4,1-3,1-3,0-2,0-4,0-4,-1-7,1-2,-1-4,0-4,0-2,0-3,0 0,0-2,0 0,0 1,0-1,0 1,0-1,0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1,'2'2,"-2"-1,0 1,2 0,-2-1,1 1,1-1,-2 1,2-1,0 1,0-1,0 1,-1-1,1 0,0 1,0-1,1 0,-1 0,0 0,2 0,-2 0,5 1,69 17,-59-16,50 10,2-1,2-2,89 6,229 5,-267-16,1506 14,-1112-21,-507 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268 0,'0'24,"17"302,5-77,-21 0,-61 272,20-292,-74 334,105-532,-2 1,-2-1,-25 36,16-38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1,'5'4,"1"0,-1 0,1 1,-3-1,1 1,2 0,-3-1,-1 1,5 10,6 6,34 49,21 31,166 176,-217-263,-3 0,4-1,0 0,2 0,24 11,-31-17,0-1,1-1,1 1,-1-1,1-1,1 0,-1 0,1 0,0-1,23 2,1-1,0-2,0-1,0 0,-2-2,2 0,0-2,62-7,-11-3,0-3,92-22,68-27,-211 52,0 0,-2-1,-1-1,34-18,-53 20,-16 11,0 0,-1 0,3 1,-2-1,0 1,1-1,-1 1,2 0,3-3,-5 4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49 0,'-1'19,"-1"0,-8 32,-1 6,-3 82,6 277,6-598,4 142,1-1,16-64,-16 92,1 0,0 0,1 0,1 0,0 1,1 0,9-12,-14 20,0 1,1 0,0 0,-1 0,1 0,0 1,0-1,1 1,-1 0,0 0,1 0,-1 0,1 0,0 1,-1 0,1-1,0 1,0 1,0-1,0 1,0-1,0 1,0 0,0 1,0-1,0 1,0-1,5 3,2 2,-1-1,1 2,-1 0,-1 0,1 1,-1 0,0 0,-1 1,0 0,0 1,-1 0,0 0,0 0,-1 1,8 17,2 8,-1 0,-2 1,11 52,-18-61,-1 0,-1 0,0 29,-4-33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148 0,'0'24,"9"302,3-77,-11 0,-34 272,11-292,-41 334,58-532,-1 1,-1-1,-14 36,9-38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147 31,'-1'3,"0"-1,-1 1,1 0,-1-1,1 1,-1-1,0 0,0 1,0-1,-1 0,1 0,0 0,-5 2,-5 6,1 0,1 1,1 0,0 0,0 1,2 0,-1 0,1 1,1 0,0 1,1-1,1 1,-6 26,9-28,-1-1,2 1,0 0,0 0,1 0,1-1,0 1,0-1,1 1,0-1,1 0,1 0,0 0,0 0,1-1,8 11,-8-13,0-1,1 0,0 0,0-1,0 0,1 0,0 0,0-1,1 0,-1-1,1 0,0 0,0-1,0 0,0-1,1 0,-1 0,1-1,0 0,-1-1,18-1,-17 0,0 0,0-1,0 0,0-1,0 0,-1 0,1-1,-1-1,0 1,0-1,0-1,-1 0,0 0,0 0,0-1,-1-1,0 1,-1-1,1 0,6-12,-7 9,-2 0,1 0,-1 0,-1-1,0 1,-1-1,0 0,0 1,-2-1,1 0,-1 0,-1 0,0 0,-1 0,0 1,-8-24,3 17,0-1,-1 1,-2 1,1 0,-2 0,0 1,-1 0,-1 0,-21-19,13 18,5 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1,'1'30,"8"39,-4-29,3 22,18 65,-18-97,1-1,2-1,1 0,19 35,-27-56,1 0,-1 0,1-1,8 9,-12-14,0 0,0 0,1 0,-1 0,0 0,0 0,0 0,1-1,-1 1,0 0,1-1,-1 1,0-1,1 1,-1-1,1 0,-1 0,1 1,-1-1,1 0,-1 0,1-1,-1 1,1 0,-1 0,1-1,-1 1,0-1,1 1,-1-1,0 0,2 0,3-4,0 0,-1-1,1 1,-2-1,1 0,7-12,22-45,-23 40,-1 5,45-97,-49 99,0 0,-1-1,0 0,-2 0,3-21,24 127,-14-56,2 0,1-1,1-1,2 0,32 33,-28-34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1,'1'6,"-1"0,1 0,1 0,-1 0,3 6,3 14,13 93,-6 0,-1 130,-10-235,-3-14,0 0,1 0,-1 0,0 0,0 0,1 0,-1 0,0 0,0 0,1 0,-1 0,0 0,1 0,-1 0,0 0,0 0,1 0,-1 0,0 0,0 0,1 0,-1-1,0 1,0 0,0 0,1 0,-1 0,0-1,0 1,1 0,17-24,-12 16,96-143,44-55,-140 198,1-1,0 0,1 1,0 0,1 0,9-7,-17 14,1 0,0 0,0 0,0 0,0 0,1 0,-1 0,0 0,0 1,0-1,1 1,-1 0,0 0,0 0,1 0,-1 0,0 0,0 0,1 1,-1-1,0 1,0 0,0 0,0 0,0 0,0 0,0 0,0 0,0 0,0 1,2 2,7 7,-1 1,0 0,-1 1,0 0,-1 0,0 1,9 25,-4-5,-2 1,9 43,-12-35,-3-9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39"/>
    </inkml:context>
    <inkml:brush xml:id="br0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0"/>
      <inkml:brushProperty name="anchorY" value="0"/>
      <inkml:brushProperty name="scaleFactor" value="0.5"/>
    </inkml:brush>
  </inkml:definitions>
  <inkml:trace contextRef="#ctx0" brushRef="#br0">546 1,'0'0,"-73"101,18-19,-5 13,1 5,5 1,7 5,5 9,3 9,3 3,2 24,8-3,11-5,9-7,9-7,9-11,8-9,5-6,3-3,3-1,-3 3,-2 5,-4 0,-2 0,-6 3,-4 5,-7 8,-6 5,-9 0,-6-3,-2-3,-2-4,2-3,1-3,4-6,7-5,7-8,10-7,-4-58,9 28,15 29,7 5,9 3,3 5,-2-1,1-4,-4 2,-4 3,-6 8,-12 6,-14 6,-16 6,-16 10,-18 12,-10 5,-4-3,0-8,1-11,9-10,9-3,15-6,12-7,11-4,3-73,8 39,-4-36,12 30,15 27,7 0,4 3,-1 3,-3 4,-3 3,-8 12,-13 12,-13 14,-13 7,-12 3,-10-2,-5-2,-2-6,5-12,3-10,6-14,6-10,6-9,9-5,6-1,5 5,4 2,3 4,1-2,0-3,1-2,-1-2,0 4,-4 8,-3 11,-6 10,-5 7,-9 6,-7 4,-4 0,-5-4,-3-8,2-15,3-12,2-16,7-11,5-9,4-6,4-4,2-4,1-3,1-3,0-2,0-4,0-4,-1-7,1-2,-1-4,0-4,0-2,0-3,0 0,0-2,0 0,0 1,0-1,0 1,0-1,0 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1,'2'2,"-2"-1,0 1,2 0,-2-1,1 1,1-1,-2 1,2-1,0 1,0-1,0 1,-1-1,1 0,0 1,0-1,1 0,-1 0,0 0,2 0,-2 0,5 1,69 17,-59-16,50 10,2-1,2-2,89 6,229 5,-267-16,1506 14,-1112-21,-507 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268 0,'0'24,"17"302,5-77,-21 0,-61 272,20-292,-74 334,105-532,-2 1,-2-1,-25 36,16-38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1,'5'4,"1"0,-1 0,1 1,-3-1,1 1,2 0,-3-1,-1 1,5 10,6 6,34 49,21 31,166 176,-217-263,-3 0,4-1,0 0,2 0,24 11,-31-17,0-1,1-1,1 1,-1-1,1-1,1 0,-1 0,1 0,0-1,23 2,1-1,0-2,0-1,0 0,-2-2,2 0,0-2,62-7,-11-3,0-3,92-22,68-27,-211 52,0 0,-2-1,-1-1,34-18,-53 20,-16 11,0 0,-1 0,3 1,-2-1,0 1,1-1,-1 1,2 0,3-3,-5 4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49 0,'-1'19,"-1"0,-8 32,-1 6,-3 82,6 277,6-598,4 142,1-1,16-64,-16 92,1 0,0 0,1 0,1 0,0 1,1 0,9-12,-14 20,0 1,1 0,0 0,-1 0,1 0,0 1,0-1,1 1,-1 0,0 0,1 0,-1 0,1 0,0 1,-1 0,1-1,0 1,0 1,0-1,0 1,0-1,0 1,0 0,0 1,0-1,0 1,0-1,5 3,2 2,-1-1,1 2,-1 0,-1 0,1 1,-1 0,0 0,-1 1,0 0,0 1,-1 0,0 0,0 0,-1 1,8 17,2 8,-1 0,-2 1,11 52,-18-61,-1 0,-1 0,0 29,-4-33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147 31,'-1'3,"0"-1,-1 1,1 0,-1-1,1 1,-1-1,0 0,0 1,0-1,-1 0,1 0,0 0,-5 2,-5 6,1 0,1 1,1 0,0 0,0 1,2 0,-1 0,1 1,1 0,0 1,1-1,1 1,-6 26,9-28,-1-1,2 1,0 0,0 0,1 0,1-1,0 1,0-1,1 1,0-1,1 0,1 0,0 0,0 0,1-1,8 11,-8-13,0-1,1 0,0 0,0-1,0 0,1 0,0 0,0-1,1 0,-1-1,1 0,0 0,0-1,0 0,0-1,1 0,-1 0,1-1,0 0,-1-1,18-1,-17 0,0 0,0-1,0 0,0-1,0 0,-1 0,1-1,-1-1,0 1,0-1,0-1,-1 0,0 0,0 0,0-1,-1-1,0 1,-1-1,1 0,6-12,-7 9,-2 0,1 0,-1 0,-1-1,0 1,-1-1,0 0,0 1,-2-1,1 0,-1 0,-1 0,0 0,-1 0,0 1,-8-24,3 17,0-1,-1 1,-2 1,1 0,-2 0,0 1,-1 0,-1 0,-21-19,13 18,5 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1,'1'30,"8"39,-4-29,3 22,18 65,-18-97,1-1,2-1,1 0,19 35,-27-56,1 0,-1 0,1-1,8 9,-12-14,0 0,0 0,1 0,-1 0,0 0,0 0,0 0,1-1,-1 1,0 0,1-1,-1 1,0-1,1 1,-1-1,1 0,-1 0,1 1,-1-1,1 0,-1 0,1-1,-1 1,1 0,-1 0,1-1,-1 1,0-1,1 1,-1-1,0 0,2 0,3-4,0 0,-1-1,1 1,-2-1,1 0,7-12,22-45,-23 40,-1 5,45-97,-49 99,0 0,-1-1,0 0,-2 0,3-21,24 127,-14-56,2 0,1-1,1-1,2 0,32 33,-28-34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1,'3'4,"0"0,0 0,0 1,-1-1,0 1,1 0,-1-1,-1 1,3 10,3 6,19 49,11 31,92 176,-120-263,-1 0,2-1,0 0,1 0,13 11,-17-17,0-1,1-1,0 1,0-1,0-1,1 0,-1 0,1 0,0-1,12 2,1-1,0-2,0-1,0 0,-1-2,1 0,0-2,34-7,-6-3,0-3,51-22,37-27,-116 52,0 0,-1-1,-1-1,19-18,-29 20,-9 11,0 0,0 0,1 1,-1-1,0 1,1-1,-1 1,1 0,2-3,-3 4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1,'1'6,"-1"0,1 0,1 0,-1 0,3 6,3 14,13 93,-6 0,-1 130,-10-235,-3-14,0 0,1 0,-1 0,0 0,0 0,1 0,-1 0,0 0,0 0,1 0,-1 0,0 0,1 0,-1 0,0 0,0 0,1 0,-1 0,0 0,0 0,1 0,-1-1,0 1,0 0,0 0,1 0,-1 0,0-1,0 1,1 0,17-24,-12 16,96-143,44-55,-140 198,1-1,0 0,1 1,0 0,1 0,9-7,-17 14,1 0,0 0,0 0,0 0,0 0,1 0,-1 0,0 0,0 1,0-1,1 1,-1 0,0 0,0 0,1 0,-1 0,0 0,0 0,1 1,-1-1,0 1,0 0,0 0,0 0,0 0,0 0,0 0,0 0,0 0,0 1,2 2,7 7,-1 1,0 0,-1 1,0 0,-1 0,0 1,9 25,-4-5,-2 1,9 43,-12-35,-3-9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0:17:17.898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1249 0,'-27'3,"0"2,1 1,-1 2,-27 12,-8 3,-26 3,-1-6,-109 5,125-21,-378 5,430-10,1-1,-1-3,-22-7,21 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0:17:17.899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1,'5'11,"0"-1,0-1,1 2,0-4,0 2,0-2,1 0,-1 0,1-1,-1-1,15 6,5-1,46 8,-69-18,335 6,-292-8,196-34,-224 29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0:17:17.900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661 63,'0'0,"0"5,1-1,-1-4,0 4,0 0,-1-4,1 5,0-1,0-4,0 4,0-4,0 4,-1 1,1-5,0 4,0-4,0 4,0-4,-1 4,1-4,-1 4,1-4,-1 5,1-5,-1 4,0-4,-13 8,5-12,-101 8,-328-76,391 43,11-5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0:17:17.90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1061 0,'-5'5,"-1"-1,0 1,1-3,-1 2,-1-3,-7 3,4-2,-437 65,354-56,-307 18,339-29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0:17:17.90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588 23,'0'0,"-3"0,-3 0,-9 0,-18 0,-21 0,-20 0,-14 0,-19-3,-5-6,16-2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0:17:17.90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649 0,'0'3,"0"-1,-1 1,1-2,-1 1,1 1,0-2,-1 1,0 1,0-2,0 1,0-1,1 1,-1-1,0 1,0-1,0 1,1-1,-2 1,-1-1,-20 22,6-14,0 0,-1-3,1-2,-1 1,-23-2,-23 6,-2 7,-1-7,1-3,-116-19,146 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0:17:17.90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814 1,'-8'0,"2"3,-1 0,0 3,-9 10,-12 8,-53 16,-110-3,-85-55,230 12,-34-7,13-2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0:17:17.90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968 1,'-85'16,"24"0,-318 31,54-9,232-26,68-8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0:35:43.734"/>
    </inkml:context>
    <inkml:brush xml:id="br0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0"/>
      <inkml:brushProperty name="anchorY" value="0"/>
      <inkml:brushProperty name="scaleFactor" value="0.5"/>
    </inkml:brush>
  </inkml:definitions>
  <inkml:trace contextRef="#ctx0" brushRef="#br0">546 1,'0'0,"-73"101,18-19,-5 13,1 5,5 1,7 5,5 9,3 9,3 3,2 24,8-3,11-5,9-7,9-7,9-11,8-9,5-6,3-3,3-1,-3 3,-2 5,-4 0,-2 0,-6 3,-4 5,-7 8,-6 5,-9 0,-6-3,-2-3,-2-4,2-3,1-3,4-6,7-5,7-8,10-7,-4-58,9 28,15 29,7 5,9 3,3 5,-2-1,1-4,-4 2,-4 3,-6 8,-12 6,-14 6,-16 6,-16 10,-18 12,-10 5,-4-3,0-8,1-11,9-10,9-3,15-6,12-7,11-4,3-73,8 39,-4-36,12 30,15 27,7 0,4 3,-1 3,-3 4,-3 3,-8 12,-13 12,-13 14,-13 7,-12 3,-10-2,-5-2,-2-6,5-12,3-10,6-14,6-10,6-9,9-5,6-1,5 5,4 2,3 4,1-2,0-3,1-2,-1-2,0 4,-4 8,-3 11,-6 10,-5 7,-9 6,-7 4,-4 0,-5-4,-3-8,2-15,3-12,2-16,7-11,5-9,4-6,4-4,2-4,1-3,1-3,0-2,0-4,0-4,-1-7,1-2,-1-4,0-4,0-2,0-3,0 0,0-2,0 0,0 1,0-1,0 1,0-1,0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3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49 0,'-1'19,"-1"0,-8 32,-1 6,-3 82,6 277,6-598,4 142,1-1,16-64,-16 92,1 0,0 0,1 0,1 0,0 1,1 0,9-12,-14 20,0 1,1 0,0 0,-1 0,1 0,0 1,0-1,1 1,-1 0,0 0,1 0,-1 0,1 0,0 1,-1 0,1-1,0 1,0 1,0-1,0 1,0-1,0 1,0 0,0 1,0-1,0 1,0-1,5 3,2 2,-1-1,1 2,-1 0,-1 0,1 1,-1 0,0 0,-1 1,0 0,0 1,-1 0,0 0,0 0,-1 1,8 17,2 8,-1 0,-2 1,11 52,-18-61,-1 0,-1 0,0 29,-4-33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1:10:57.887"/>
    </inkml:context>
    <inkml:brush xml:id="br0">
      <inkml:brushProperty name="width" value="0.2" units="cm"/>
      <inkml:brushProperty name="height" value="0.2" units="cm"/>
      <inkml:brushProperty name="color" value="#CC0066"/>
      <inkml:brushProperty name="ignorePressure" value="1"/>
    </inkml:brush>
  </inkml:definitions>
  <inkml:trace contextRef="#ctx0" brushRef="#br0">218 0,'-65'52,"45"-38,1 0,1 2,0 0,-23 29,36-39,1 0,0 0,1 1,-1-1,1 1,1 0,-1 0,1 0,0 1,1-1,-1 0,2 1,-1-1,1 0,0 1,0-1,1 1,0-1,3 9,-1-6,1-1,0 1,0 0,1-1,0 0,1 0,0-1,1 1,-1-1,2-1,-1 1,1-1,0-1,17 12,-5-6,1 0,1-1,0-1,0-1,34 9,-41-14,1 0,0-2,0 0,0-1,0 0,0-1,0-1,0-1,19-4,-26 4,-1 0,1-1,-1 0,0 0,0-1,0 0,0-1,-1 1,0-2,0 1,0-1,-1 0,1 0,-2 0,1-1,-1 0,0-1,6-9,-9 13,0 0,-1 0,1-1,-1 1,0 0,0-1,0 1,0-1,-1 1,0-1,0 1,0-1,0 0,-3-8,1 7,0-1,-1 1,0 0,0 0,0 0,-1 0,0 0,0 1,-5-6,-8-5,0 1,-1 0,0 2,-38-22,-49-19,-7-4,91 45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1:10:57.888"/>
    </inkml:context>
    <inkml:brush xml:id="br0">
      <inkml:brushProperty name="width" value="0.2" units="cm"/>
      <inkml:brushProperty name="height" value="0.2" units="cm"/>
      <inkml:brushProperty name="color" value="#CC0066"/>
      <inkml:brushProperty name="ignorePressure" value="1"/>
    </inkml:brush>
  </inkml:definitions>
  <inkml:trace contextRef="#ctx0" brushRef="#br0">1 0,'6'7,"-1"-1,1 1,-1 0,0 0,-1 0,0 1,0 0,-1 0,0 0,0 0,3 16,0 9,4 54,-9-70,4 292,-5-308,0-1,0 1,0-1,0 1,0-1,0 1,0 0,0-1,0 1,0-1,0 1,0-1,1 1,-1 0,0-1,0 1,1-1,-1 1,0-1,1 1,-1-1,0 0,1 1,-1-1,1 1,-1-1,1 0,-1 1,1-1,-1 0,1 0,0 1,1-1,-1 0,1 0,0 0,0 0,-1 0,1-1,0 1,-1 0,1-1,0 1,1-2,9-4,0 0,14-10,-22 13,73-53,104-99,-113 94,-65 57,1 1,0 0,-1 1,1-1,0 1,6-3,-9 4,0 1,0 0,1-1,-1 1,0 0,0 0,0 0,0 0,1 0,-1 0,0 0,0 1,0-1,1 0,-1 1,0-1,0 1,0-1,0 1,0-1,0 1,0 0,0-1,0 1,0 0,0 0,-1 0,2 1,17 24,-1 1,-2 0,17 38,-18-36,21 49,-23-48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1:10:57.889"/>
    </inkml:context>
    <inkml:brush xml:id="br0">
      <inkml:brushProperty name="width" value="0.2" units="cm"/>
      <inkml:brushProperty name="height" value="0.2" units="cm"/>
      <inkml:brushProperty name="color" value="#CC0066"/>
      <inkml:brushProperty name="ignorePressure" value="1"/>
    </inkml:brush>
  </inkml:definitions>
  <inkml:trace contextRef="#ctx0" brushRef="#br0">233 518,'3'0,"0"-1,0 0,0 1,0-1,1 0,-1 0,-1-1,1 1,0-1,0 1,-1-1,1 0,0 0,-1 0,0 0,0-1,1 1,-1-1,-1 1,3-5,5-6,-1-1,10-26,-15 32,15-32,-2-2,-2 0,-2 0,11-74,-22 111,0 1,-1-1,0 1,0-1,0 1,-1-1,1 1,-1 0,0-1,0 1,-1 0,0 0,1 0,-1 0,0 0,-1 0,1 0,-1 0,1 1,-1 0,0-1,-1 1,1 0,0 0,-1 1,0-1,0 1,1 0,-1 0,-1 0,1 0,0 1,0 0,-1 0,1 0,0 0,-7 0,0 0,-1 1,0 0,1 0,-1 2,0-1,1 1,-1 1,1 0,0 1,0 0,0 1,0 0,1 0,0 1,0 1,1-1,-1 2,1-1,-14 17,14-14,0 0,1 0,1 1,0 0,0 0,1 1,0 0,1 0,1 0,0 1,0-1,1 1,1 0,0 0,1 0,0 0,2 22,2-17,1 0,1-1,1 0,0 0,1 0,0-1,2 0,0 0,1-1,0 0,1-1,1 0,0-1,1 0,15 12,-9-10,0-1,1 0,1-2,0 0,0-1,1-1,0-2,1 0,0-1,46 7,-43-11,0-1,0-2,1 0,30-5,-39 2,-1-1,0 0,0-1,0-1,0-1,-1 0,16-10,-6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1:10:57.890"/>
    </inkml:context>
    <inkml:brush xml:id="br0">
      <inkml:brushProperty name="width" value="0.2" units="cm"/>
      <inkml:brushProperty name="height" value="0.2" units="cm"/>
      <inkml:brushProperty name="color" value="#CC0066"/>
      <inkml:brushProperty name="ignorePressure" value="1"/>
    </inkml:brush>
  </inkml:definitions>
  <inkml:trace contextRef="#ctx0" brushRef="#br0">327 56,'-7'-6,"1"0,-1 1,0 0,0 0,0 1,0 0,-1 0,0 1,0 0,0 0,0 1,0 0,-1 1,1-1,0 2,-1-1,1 1,-1 0,-10 2,12-1,-1 1,0 0,1 0,-1 0,1 1,0 0,0 1,0 0,0 0,1 0,0 0,0 1,0 0,0 1,1-1,-1 1,2 0,-1 1,1-1,0 1,-4 7,4-4,0 0,1 0,0 0,0 0,1 1,1-1,0 1,0-1,1 1,0-1,1 1,0-1,1 1,0-1,1 1,0-1,0 0,1 0,0-1,10 16,-11-21,-1 0,2-1,-1 1,0-1,1 0,-1 0,1 0,0 0,0 0,0-1,0 0,0 0,1 0,4 1,-2-1,1 0,-1 0,1-1,-1-1,1 1,0-1,-1-1,12-1,-11 1,0 0,0-1,0-1,0 1,0-1,-1 0,1-1,-1 0,0 0,0 0,0-1,0 0,-1-1,0 1,0-1,9-13,-12 14,-1 1,0-1,0 0,0 0,-1 1,0-1,0 0,0 0,0-1,-1 1,0 0,0 0,0 0,-1 0,0 0,0 0,0 0,-3-8,-3-4,-1 0,-1 0,-16-25,20 34,-17-26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1:10:57.891"/>
    </inkml:context>
    <inkml:brush xml:id="br0">
      <inkml:brushProperty name="width" value="0.2" units="cm"/>
      <inkml:brushProperty name="height" value="0.2" units="cm"/>
      <inkml:brushProperty name="color" value="#CC0066"/>
      <inkml:brushProperty name="ignorePressure" value="1"/>
    </inkml:brush>
  </inkml:definitions>
  <inkml:trace contextRef="#ctx0" brushRef="#br0">1 1,'0'2,"1"1,-1 0,1-1,0 1,0-1,0 1,0-1,1 1,1 1,3 9,15 38,-3 2,-3 0,18 105,-23-75,-2 159,-10-225,5-39,0 6,1 0,1 1,1 0,0 0,1 0,0 1,11-15,72-93,-74 102,140-163,-153 180,0-1,1 1,-1 0,1 1,-1-1,1 0,0 1,0 0,0 0,0 0,1 1,6-3,-9 4,1 0,-1 0,1 0,-1 0,1 1,-1-1,1 1,-1-1,0 1,1 0,-1 0,0 0,1 0,-1 1,0-1,0 0,0 1,0-1,0 1,-1 0,1 0,0 0,-1 0,2 2,5 7,-1 0,-1 1,0 0,0 0,5 21,15 69,-12-42,3 5,-1-10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1:10:57.892"/>
    </inkml:context>
    <inkml:brush xml:id="br0">
      <inkml:brushProperty name="width" value="0.2" units="cm"/>
      <inkml:brushProperty name="height" value="0.2" units="cm"/>
      <inkml:brushProperty name="color" value="#CC0066"/>
      <inkml:brushProperty name="ignorePressure" value="1"/>
    </inkml:brush>
  </inkml:definitions>
  <inkml:trace contextRef="#ctx0" brushRef="#br0">163 488,'8'-1,"-1"0,1 0,-1-1,0 0,1 0,-1-1,0 1,0-2,-1 1,1-1,-1 0,9-6,0-3,0 1,-1-2,19-22,-15 12,0 1,26-50,-37 59,-1 0,0 0,-1 0,0 0,-1-1,-1 0,2-23,-5 34,0-1,0 1,0 0,0-1,-1 1,0 0,0 0,0-1,-1 1,1 0,-1 0,0 0,0 1,0-1,-1 0,1 1,-1-1,0 1,0 0,0 0,0 0,0 0,-1 1,0-1,1 1,-1 0,0 0,0 0,-8-2,3 1,-1 1,0 0,0 1,0 0,0 0,0 1,0 0,0 1,0 0,0 0,0 1,-10 4,7-2,0 1,0 1,1 0,0 1,0 0,1 1,-1 0,2 1,-1 0,-15 18,15-13,0 0,1 1,1 1,0 0,1 0,1 0,-9 30,9-22,2 1,1 0,0 1,2-1,1 0,1 1,1-1,2 1,0-1,2 0,14 46,-15-59,0 0,1-1,1 0,-1 0,2-1,0 0,0 0,1 0,0-1,0 0,1-1,0 1,1-2,0 1,0-2,1 1,-1-1,1-1,1 0,-1 0,1-1,0-1,0 0,0-1,0 0,0 0,0-2,1 1,-1-2,0 1,0-2,21-4,-19 2,0-1,-1 0,1-1,17-11,0-3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1:10:57.893"/>
    </inkml:context>
    <inkml:brush xml:id="br0">
      <inkml:brushProperty name="width" value="0.2" units="cm"/>
      <inkml:brushProperty name="height" value="0.2" units="cm"/>
      <inkml:brushProperty name="color" value="#00A0D7"/>
      <inkml:brushProperty name="ignorePressure" value="1"/>
    </inkml:brush>
  </inkml:definitions>
  <inkml:trace contextRef="#ctx0" brushRef="#br0">345 1,'-14'0,"0"1,-1 0,1 1,0 0,0 2,0-1,0 2,1 0,0 0,-1 1,2 1,-1 0,1 1,0 0,1 1,0 0,0 1,1 0,1 1,-1 0,2 1,0-1,0 2,1-1,0 1,1 0,-9 27,10-23,1 0,0 0,1 0,0 0,2 1,0-1,2 29,0-39,0 0,0 0,1 0,0 0,0 0,1-1,-1 1,1-1,1 0,-1 0,1 0,0 0,1 0,-1-1,1 0,0 0,0 0,1-1,-1 1,1-1,9 4,-8-4,0 0,0-1,1 0,-1 0,1-1,-1 0,1-1,0 1,0-1,0-1,0 0,0 0,0 0,0-1,-1 0,1-1,0 1,0-2,-1 1,1-1,-1 0,0-1,0 1,0-1,-1-1,1 1,-1-1,0-1,0 1,-1-1,7-7,-4 1,0 0,0 0,-1 0,-1-1,0 0,-1-1,0 1,-1-1,0 0,-2 0,2-15,-3 19,0 0,-1-1,0 1,0-1,-1 1,-1-1,0 1,0 0,-1 0,-1 0,1 0,-2 1,1-1,-1 1,-11-14,4 7,1 3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1:10:57.894"/>
    </inkml:context>
    <inkml:brush xml:id="br0">
      <inkml:brushProperty name="width" value="0.2" units="cm"/>
      <inkml:brushProperty name="height" value="0.2" units="cm"/>
      <inkml:brushProperty name="color" value="#00A0D7"/>
      <inkml:brushProperty name="ignorePressure" value="1"/>
    </inkml:brush>
  </inkml:definitions>
  <inkml:trace contextRef="#ctx0" brushRef="#br0">1 1,'17'18,"-1"1,0 0,-1 2,-1 0,-2 0,0 1,0 0,-2 1,8 30,8 27,18 99,-37-136,-1 0,-2 0,-2 1,-5 51,3-93,0-5,1-14,4-26,6-12,1 1,3 1,43-102,-50 140,0 1,0 0,1 0,17-19,-25 33,-1-1,1 1,0 0,-1-1,1 1,0 0,0-1,0 1,-1 0,1 0,0 0,0 0,0 0,-1 0,1 0,0 0,0 0,0 0,-1 0,1 0,0 1,0-1,-1 0,1 0,0 1,0-1,-1 1,1-1,0 1,-1-1,1 1,-1-1,1 1,0 0,25 26,-21-22,51 66,84 136,-123-180,-8-13,0 1,-1 1,-1 0,7 19,-9-16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1:10:57.895"/>
    </inkml:context>
    <inkml:brush xml:id="br0">
      <inkml:brushProperty name="width" value="0.2" units="cm"/>
      <inkml:brushProperty name="height" value="0.2" units="cm"/>
      <inkml:brushProperty name="color" value="#00A0D7"/>
      <inkml:brushProperty name="ignorePressure" value="1"/>
    </inkml:brush>
  </inkml:definitions>
  <inkml:trace contextRef="#ctx0" brushRef="#br0">45 471,'2'-1,"-1"1,0 0,1-1,-1 1,0-1,1 1,-1-1,0 0,0 1,0-1,0 0,0 0,0 0,0 0,0 0,2-2,15-24,-11 17,27-38,52-81,-75 111,-1-1,-1-1,0 0,-2 0,6-23,-12 39,0 0,-1 0,1 0,-1 0,0 0,0 0,0-1,0 1,-1 0,0 0,0 1,0-1,0 0,-1 0,1 0,-4-5,3 6,0 1,0 0,0-1,-1 1,1 0,-1 0,1 1,-1-1,0 0,1 1,-1 0,0-1,0 1,0 0,0 1,0-1,0 0,0 1,0 0,-1-1,-4 2,-1-1,1 1,0 0,0 0,0 1,0 0,0 1,0-1,1 2,-1-1,1 1,0 0,0 0,0 1,0 0,1 0,0 1,-6 6,5-4,1 0,1 1,-1-1,1 1,1 0,0 1,0-1,0 1,2 0,-1 0,1-1,0 2,0 14,2-2,0 1,2 0,0-1,2 1,1-1,0 0,2 0,1-1,0 0,22 38,-26-53,1-1,0 0,0 0,0-1,1 1,0-1,0 0,0-1,1 0,0 0,0 0,0-1,0 0,0 0,1 0,8 1,5 0,0-1,0-1,0 0,33-3,-11-1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1:10:57.896"/>
    </inkml:context>
    <inkml:brush xml:id="br0">
      <inkml:brushProperty name="width" value="0.2" units="cm"/>
      <inkml:brushProperty name="height" value="0.2" units="cm"/>
      <inkml:brushProperty name="color" value="#00A0D7"/>
      <inkml:brushProperty name="ignorePressure" value="1"/>
    </inkml:brush>
  </inkml:definitions>
  <inkml:trace contextRef="#ctx0" brushRef="#br0">210 1,'-1'5,"1"0,-1 1,0-1,-1 0,0 0,1 0,-1 0,-1-1,1 1,-1 0,-4 5,-8 10,-20 20,15-19,0 2,-40 51,56-68,-1 1,1 0,0 0,1 0,0 1,0-1,1 1,-1 0,0 8,3-13,0 0,0 0,0 0,0 0,0-1,1 1,-1 0,1 0,0-1,0 1,0 0,0-1,1 1,-1-1,0 1,1-1,0 0,0 1,0-1,0 0,0 0,0 0,0-1,0 1,1 0,-1-1,1 0,-1 1,5 0,7 3,0 0,1-1,-1-1,21 2,-22-3,44 5,-5 0,73 18,-112-21,1 0,-1 1,0 0,0 1,0 1,-1 0,0 1,0 0,-1 1,13 12,-21-18,1 1,-1 1,0-1,0 0,0 1,0 0,-1-1,0 1,0 0,0 0,-1 0,1 0,-1 1,-1-1,2 8,-3-5,1 0,-1 0,-1 0,1-1,-1 1,-1 0,1-1,-1 0,-7 12,0-2,-1-1,-1 1,-1-2,0 0,-1 0,-1-1,-22 16,-7-1,5-7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4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147 31,'-1'3,"0"-1,-1 1,1 0,-1-1,1 1,-1-1,0 0,0 1,0-1,-1 0,1 0,0 0,-5 2,-5 6,1 0,1 1,1 0,0 0,0 1,2 0,-1 0,1 1,1 0,0 1,1-1,1 1,-6 26,9-28,-1-1,2 1,0 0,0 0,1 0,1-1,0 1,0-1,1 1,0-1,1 0,1 0,0 0,0 0,1-1,8 11,-8-13,0-1,1 0,0 0,0-1,0 0,1 0,0 0,0-1,1 0,-1-1,1 0,0 0,0-1,0 0,0-1,1 0,-1 0,1-1,0 0,-1-1,18-1,-17 0,0 0,0-1,0 0,0-1,0 0,-1 0,1-1,-1-1,0 1,0-1,0-1,-1 0,0 0,0 0,0-1,-1-1,0 1,-1-1,1 0,6-12,-7 9,-2 0,1 0,-1 0,-1-1,0 1,-1-1,0 0,0 1,-2-1,1 0,-1 0,-1 0,0 0,-1 0,0 1,-8-24,3 17,0-1,-1 1,-2 1,1 0,-2 0,0 1,-1 0,-1 0,-21-19,13 18,5 6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1:10:57.897"/>
    </inkml:context>
    <inkml:brush xml:id="br0">
      <inkml:brushProperty name="width" value="0.2" units="cm"/>
      <inkml:brushProperty name="height" value="0.2" units="cm"/>
      <inkml:brushProperty name="color" value="#00A0D7"/>
      <inkml:brushProperty name="ignorePressure" value="1"/>
    </inkml:brush>
  </inkml:definitions>
  <inkml:trace contextRef="#ctx0" brushRef="#br0">513 85,'0'-2,"-1"1,1-1,-1 0,1 1,-1-1,1 0,-1 1,0-1,0 1,0-1,0 1,0 0,0-1,0 1,0 0,-1 0,1-1,0 1,-1 0,1 1,-1-1,-2-1,-1-1,0 1,0 0,0 1,0-1,0 1,-7-1,-6 1,-1 1,1 1,0 0,0 2,0 0,-34 11,17-2,1 1,-47 26,67-31,0 0,0 1,1 0,0 1,1 1,-13 13,22-21,0 1,0-1,1 1,-1-1,1 1,0 0,0 0,0 0,0 0,1 0,0 1,0-1,0 0,0 1,1-1,-1 0,1 1,0-1,1 1,-1-1,1 1,0-1,0 0,0 0,0 1,4 6,0-2,0-2,0 1,1-1,-1 0,2 0,-1 0,1-1,0 0,0 0,0-1,1 0,0 0,0-1,1 0,-1 0,1-1,16 5,-11-6,-1 1,0-1,1-1,-1-1,1 0,0 0,-1-1,1-1,-1-1,0 0,22-7,-11 0,1-1,-2-1,34-23,-45 27,-1-1,1 0,-2-1,0 0,0-1,0 1,-2-2,10-14,-15 20,0-1,0 1,-1-1,1 0,-2 0,1 0,-1 0,0 0,0 0,-1 0,0 0,0 0,-2-9,-1 0,-1 0,-1 0,0 0,-12-22,-1-1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1:10:57.898"/>
    </inkml:context>
    <inkml:brush xml:id="br0">
      <inkml:brushProperty name="width" value="0.2" units="cm"/>
      <inkml:brushProperty name="height" value="0.2" units="cm"/>
      <inkml:brushProperty name="color" value="#00A0D7"/>
      <inkml:brushProperty name="ignorePressure" value="1"/>
    </inkml:brush>
  </inkml:definitions>
  <inkml:trace contextRef="#ctx0" brushRef="#br0">0 0,'9'11,"-1"1,0 0,-1 1,0-1,-1 1,5 15,0 0,9 22,-2 2,-2 0,-3 1,9 65,-14-35,-2 0,-7 91,0-154,0-14,0-10,2-38,1 1,2-1,2 0,16-54,-12 52,3 2,32-74,-37 97,2 1,0 1,1-1,1 2,0 0,1 0,1 1,22-19,-29 29,-1 0,1 1,0 0,0 0,1 0,-1 1,10-3,-13 5,-1 0,1 0,0 1,0-1,0 1,0 0,0 0,0 1,0-1,-1 1,1 0,0 0,0 0,0 0,-1 0,7 4,-4 0,1 0,-1 0,0 0,0 0,-1 1,1 0,-1 1,-1-1,1 1,3 7,5 12,14 38,-27-63,63 198,-25-69,-18-68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1:10:57.899"/>
    </inkml:context>
    <inkml:brush xml:id="br0">
      <inkml:brushProperty name="width" value="0.2" units="cm"/>
      <inkml:brushProperty name="height" value="0.2" units="cm"/>
      <inkml:brushProperty name="color" value="#00A0D7"/>
      <inkml:brushProperty name="ignorePressure" value="1"/>
    </inkml:brush>
  </inkml:definitions>
  <inkml:trace contextRef="#ctx0" brushRef="#br0">1 426,'6'0,"1"-1,-1 0,1 0,-1-1,0 1,0-2,1 1,5-4,48-29,-48 27,28-18,-2-2,-1-2,-1-1,-2-2,52-64,-77 86,-1 0,-1-1,11-20,-17 30,-1-1,1 1,0 0,0 0,-1-1,1 1,-1-1,0 1,0 0,0-1,0 1,-1-5,1 6,-1 0,1 0,-1 0,0-1,1 1,-1 0,0 0,0 0,0 1,0-1,0 0,0 0,0 0,0 1,0-1,0 0,0 1,0-1,-1 1,1-1,0 1,0 0,0 0,-1-1,-1 1,-3 0,0 0,1 0,-1 1,1-1,-1 1,1 0,-1 1,1 0,0-1,-1 2,1-1,-9 6,-2 2,1 1,-23 20,21-16,1 1,1 0,0 1,1 1,1 1,1-1,1 2,0 0,-13 37,20-48,1 0,1 1,0-1,0 1,1 0,0-1,1 1,0 0,0 0,1 0,0-1,1 1,0 0,1-1,0 0,0 1,1-1,0-1,1 1,0 0,0-1,1 0,0 0,12 12,-5-9,0 0,0-1,1 0,1-1,18 8,16 5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1:10:57.900"/>
    </inkml:context>
    <inkml:brush xml:id="br0">
      <inkml:brushProperty name="width" value="0.2" units="cm"/>
      <inkml:brushProperty name="height" value="0.2" units="cm"/>
      <inkml:brushProperty name="color" value="#00A0D7"/>
      <inkml:brushProperty name="ignorePressure" value="1"/>
    </inkml:brush>
  </inkml:definitions>
  <inkml:trace contextRef="#ctx0" brushRef="#br0">347 1,'-59'26,"35"-17,0 2,1 0,1 2,0 0,0 1,-29 26,40-29,0 1,1 0,0 1,0 0,1 0,1 1,-10 23,15-31,1-1,0 1,1 0,-1-1,1 1,0 0,1 0,-1 0,1 0,0 0,1 0,-1 0,1 0,1 0,-1-1,1 1,0 0,0-1,0 1,1-1,0 0,0 0,5 7,2-1,-1-2,1 1,1-1,0-1,0 1,1-2,23 12,7 0,48 13,27 11,-114-41,0-1,0 1,0-1,0 1,0 0,0 0,-1 0,1 1,0-1,-1 0,0 1,0 0,3 4,-4-5,0 0,-1 1,1-1,-1 0,0 1,0-1,1 0,-2 0,1 1,0-1,0 0,-1 1,1-1,-1 0,0 0,1 1,-1-1,0 0,0 0,-1 0,1 0,-3 2,-13 18,-1-2,0-1,-2 0,-32 24,-27 17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1:10:57.901"/>
    </inkml:context>
    <inkml:brush xml:id="br0">
      <inkml:brushProperty name="width" value="0.2" units="cm"/>
      <inkml:brushProperty name="height" value="0.2" units="cm"/>
      <inkml:brushProperty name="color" value="#AE198D"/>
      <inkml:brushProperty name="ignorePressure" value="1"/>
      <inkml:brushProperty name="inkEffects" value="galaxy"/>
      <inkml:brushProperty name="anchorX" value="1648.06531"/>
      <inkml:brushProperty name="anchorY" value="-24781.76563"/>
      <inkml:brushProperty name="scaleFactor" value="0.5"/>
    </inkml:brush>
  </inkml:definitions>
  <inkml:trace contextRef="#ctx0" brushRef="#br0">1 0,'0'0,"9"3,6 3,15 3,20 5,22 3,18 0,12 1,13-1,12-3,6-2,-1-2,-9-4,-14-2,-18-2,-19-1,-17-1,-12-1,-8 1,-9-1,-5 1,-6-1,-4 1,-3-3,-3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1:10:57.902"/>
    </inkml:context>
    <inkml:brush xml:id="br0">
      <inkml:brushProperty name="width" value="0.2" units="cm"/>
      <inkml:brushProperty name="height" value="0.2" units="cm"/>
      <inkml:brushProperty name="color" value="#AE198D"/>
      <inkml:brushProperty name="ignorePressure" value="1"/>
      <inkml:brushProperty name="inkEffects" value="galaxy"/>
      <inkml:brushProperty name="anchorX" value="-688.14667"/>
      <inkml:brushProperty name="anchorY" value="-25769.78711"/>
      <inkml:brushProperty name="scaleFactor" value="0.5"/>
    </inkml:brush>
  </inkml:definitions>
  <inkml:trace contextRef="#ctx0" brushRef="#br0">0 31,'0'0,"15"0,9 0,15 0,20 0,13 0,13-3,16 0,19 0,13 0,4 1,0 1,7 3,7 4,7 0,-5 0,-6-2,-8-1,2-1,-2-1,-4-1,-10 0,-7-3,-6 0,-1 0,1 1,-5 0,-7 1,-10 0,-10 1,-8-3,-10-1,-6 1,-9-2,-6 0,-5 1,-7 1,-8 1,-5 1,-5 1,-5 0,-2 0,-3 0,-2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1:10:57.903"/>
    </inkml:context>
    <inkml:brush xml:id="br0">
      <inkml:brushProperty name="width" value="0.2" units="cm"/>
      <inkml:brushProperty name="height" value="0.2" units="cm"/>
      <inkml:brushProperty name="color" value="#AE198D"/>
      <inkml:brushProperty name="ignorePressure" value="1"/>
      <inkml:brushProperty name="inkEffects" value="galaxy"/>
      <inkml:brushProperty name="anchorX" value="-5119.89258"/>
      <inkml:brushProperty name="anchorY" value="-26586.24219"/>
      <inkml:brushProperty name="scaleFactor" value="0.5"/>
    </inkml:brush>
  </inkml:definitions>
  <inkml:trace contextRef="#ctx0" brushRef="#br0">845 1,'0'0,"-24"0,-6 2,-14 1,-16 3,-12 3,-12-1,-9 1,-4 0,5-3,9-2,12-1,15-2,18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1:10:57.904"/>
    </inkml:context>
    <inkml:brush xml:id="br0">
      <inkml:brushProperty name="width" value="0.2" units="cm"/>
      <inkml:brushProperty name="height" value="0.2" units="cm"/>
      <inkml:brushProperty name="color" value="#AE198D"/>
      <inkml:brushProperty name="ignorePressure" value="1"/>
      <inkml:brushProperty name="inkEffects" value="galaxy"/>
      <inkml:brushProperty name="anchorX" value="-3428.8562"/>
      <inkml:brushProperty name="anchorY" value="-25800.83984"/>
      <inkml:brushProperty name="scaleFactor" value="0.5"/>
    </inkml:brush>
  </inkml:definitions>
  <inkml:trace contextRef="#ctx0" brushRef="#br0">5550 84,'0'0,"-13"0,-14 0,-28 0,-31 0,-29-3,-26 0,-22 1,-16-1,-6 1,-2 1,-3 1,0 0,6 0,-2 0,-7 0,-5 0,1 0,-7 0,-6 0,1-3,-2 0,0 1,6-1,9 1,10 1,5 1,9 0,16-4,16 1,16-3,14 1,10-3,10 1,6 2,12 1,9 1,7-1,9 1,13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1:10:57.905"/>
    </inkml:context>
    <inkml:brush xml:id="br0">
      <inkml:brushProperty name="width" value="0.2" units="cm"/>
      <inkml:brushProperty name="height" value="0.2" units="cm"/>
      <inkml:brushProperty name="color" value="#AE198D"/>
      <inkml:brushProperty name="ignorePressure" value="1"/>
      <inkml:brushProperty name="inkEffects" value="galaxy"/>
      <inkml:brushProperty name="anchorX" value="2967.2168"/>
      <inkml:brushProperty name="anchorY" value="-24870.69141"/>
      <inkml:brushProperty name="scaleFactor" value="0.5"/>
    </inkml:brush>
  </inkml:definitions>
  <inkml:trace contextRef="#ctx0" brushRef="#br0">3306 69,'0'0,"-27"0,-16 0,-23 0,-24 0,-21 0,-33 0,-25-3,-16-3,-18-2,-10-4,-3 5,-4 5,-5 2,4 4,11 2,18-1,21-1,22-4,23-4,26-1,22-1,21 2,15-5,12-2,12 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1:10:57.906"/>
    </inkml:context>
    <inkml:brush xml:id="br0">
      <inkml:brushProperty name="width" value="0.2" units="cm"/>
      <inkml:brushProperty name="height" value="0.2" units="cm"/>
      <inkml:brushProperty name="color" value="#AE198D"/>
      <inkml:brushProperty name="ignorePressure" value="1"/>
      <inkml:brushProperty name="inkEffects" value="galaxy"/>
      <inkml:brushProperty name="anchorX" value="7119.80859"/>
      <inkml:brushProperty name="anchorY" value="-23955.91992"/>
      <inkml:brushProperty name="scaleFactor" value="0.5"/>
    </inkml:brush>
  </inkml:definitions>
  <inkml:trace contextRef="#ctx0" brushRef="#br0">909 1,'0'0,"-12"0,-9 0,-15 0,-17 0,-17 0,-8 0,-5 0,-1 0,2 0,4 0,8 0,7 0,14 0,11 0,9 0,8 0,4 0,3 0,4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5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1,'1'30,"8"39,-4-29,3 22,18 65,-18-97,1-1,2-1,1 0,19 35,-27-56,1 0,-1 0,1-1,8 9,-12-14,0 0,0 0,1 0,-1 0,0 0,0 0,0 0,1-1,-1 1,0 0,1-1,-1 1,0-1,1 1,-1-1,1 0,-1 0,1 1,-1-1,1 0,-1 0,1-1,-1 1,1 0,-1 0,1-1,-1 1,0-1,1 1,-1-1,0 0,2 0,3-4,0 0,-1-1,1 1,-2-1,1 0,7-12,22-45,-23 40,-1 5,45-97,-49 99,0 0,-1-1,0 0,-2 0,3-21,24 127,-14-56,2 0,1-1,1-1,2 0,32 33,-28-34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1:10:57.907"/>
    </inkml:context>
    <inkml:brush xml:id="br0">
      <inkml:brushProperty name="width" value="0.2" units="cm"/>
      <inkml:brushProperty name="height" value="0.2" units="cm"/>
      <inkml:brushProperty name="color" value="#AE198D"/>
      <inkml:brushProperty name="ignorePressure" value="1"/>
      <inkml:brushProperty name="inkEffects" value="galaxy"/>
      <inkml:brushProperty name="anchorX" value="8874.05566"/>
      <inkml:brushProperty name="anchorY" value="-23109.25391"/>
      <inkml:brushProperty name="scaleFactor" value="0.5"/>
    </inkml:brush>
  </inkml:definitions>
  <inkml:trace contextRef="#ctx0" brushRef="#br0">1314 0,'0'0,"-16"9,-17 0,-28 2,-31 3,-33-3,-28 1,-15-3,3 1,20-2,26-2,28-3,27-1,21-1,19 0,12-2,9 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1:10:57.908"/>
    </inkml:context>
    <inkml:brush xml:id="br0">
      <inkml:brushProperty name="width" value="0.2" units="cm"/>
      <inkml:brushProperty name="height" value="0.2" units="cm"/>
      <inkml:brushProperty name="color" value="#00A0D7"/>
      <inkml:brushProperty name="ignorePressure" value="1"/>
    </inkml:brush>
  </inkml:definitions>
  <inkml:trace contextRef="#ctx0" brushRef="#br0">345 1,'-14'0,"0"1,-1 0,1 1,0 0,0 2,0-1,0 2,1 0,0 0,-1 1,2 1,-1 0,1 1,0 0,1 1,0 0,0 1,1 0,1 1,-1 0,2 1,0-1,0 2,1-1,0 1,1 0,-9 27,10-23,1 0,0 0,1 0,0 0,2 1,0-1,2 29,0-39,0 0,0 0,1 0,0 0,0 0,1-1,-1 1,1-1,1 0,-1 0,1 0,0 0,1 0,-1-1,1 0,0 0,0 0,1-1,-1 1,1-1,9 4,-8-4,0 0,0-1,1 0,-1 0,1-1,-1 0,1-1,0 1,0-1,0-1,0 0,0 0,0 0,0-1,-1 0,1-1,0 1,0-2,-1 1,1-1,-1 0,0-1,0 1,0-1,-1-1,1 1,-1-1,0-1,0 1,-1-1,7-7,-4 1,0 0,0 0,-1 0,-1-1,0 0,-1-1,0 1,-1-1,0 0,-2 0,2-15,-3 19,0 0,-1-1,0 1,0-1,-1 1,-1-1,0 1,0 0,-1 0,-1 0,1 0,-2 1,1-1,-1 1,-11-14,4 7,1 3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1:10:57.909"/>
    </inkml:context>
    <inkml:brush xml:id="br0">
      <inkml:brushProperty name="width" value="0.2" units="cm"/>
      <inkml:brushProperty name="height" value="0.2" units="cm"/>
      <inkml:brushProperty name="color" value="#00A0D7"/>
      <inkml:brushProperty name="ignorePressure" value="1"/>
    </inkml:brush>
  </inkml:definitions>
  <inkml:trace contextRef="#ctx0" brushRef="#br0">1 1,'17'18,"-1"1,0 0,-1 2,-1 0,-2 0,0 1,0 0,-2 1,8 30,8 27,18 99,-37-136,-1 0,-2 0,-2 1,-5 51,3-93,0-5,1-14,4-26,6-12,1 1,3 1,43-102,-50 140,0 1,0 0,1 0,17-19,-25 33,-1-1,1 1,0 0,-1-1,1 1,0 0,0-1,0 1,-1 0,1 0,0 0,0 0,0 0,-1 0,1 0,0 0,0 0,0 0,-1 0,1 0,0 1,0-1,-1 0,1 0,0 1,0-1,-1 1,1-1,0 1,-1-1,1 1,-1-1,1 1,0 0,25 26,-21-22,51 66,84 136,-123-180,-8-13,0 1,-1 1,-1 0,7 19,-9-16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1:10:57.910"/>
    </inkml:context>
    <inkml:brush xml:id="br0">
      <inkml:brushProperty name="width" value="0.2" units="cm"/>
      <inkml:brushProperty name="height" value="0.2" units="cm"/>
      <inkml:brushProperty name="color" value="#00A0D7"/>
      <inkml:brushProperty name="ignorePressure" value="1"/>
    </inkml:brush>
  </inkml:definitions>
  <inkml:trace contextRef="#ctx0" brushRef="#br0">45 471,'2'-1,"-1"1,0 0,1-1,-1 1,0-1,1 1,-1-1,0 0,0 1,0-1,0 0,0 0,0 0,0 0,0 0,2-2,15-24,-11 17,27-38,52-81,-75 111,-1-1,-1-1,0 0,-2 0,6-23,-12 39,0 0,-1 0,1 0,-1 0,0 0,0 0,0-1,0 1,-1 0,0 0,0 1,0-1,0 0,-1 0,1 0,-4-5,3 6,0 1,0 0,0-1,-1 1,1 0,-1 0,1 1,-1-1,0 0,1 1,-1 0,0-1,0 1,0 0,0 1,0-1,0 0,0 1,0 0,-1-1,-4 2,-1-1,1 1,0 0,0 0,0 1,0 0,0 1,0-1,1 2,-1-1,1 1,0 0,0 0,0 1,0 0,1 0,0 1,-6 6,5-4,1 0,1 1,-1-1,1 1,1 0,0 1,0-1,0 1,2 0,-1 0,1-1,0 2,0 14,2-2,0 1,2 0,0-1,2 1,1-1,0 0,2 0,1-1,0 0,22 38,-26-53,1-1,0 0,0 0,0-1,1 1,0-1,0 0,0-1,1 0,0 0,0 0,0-1,0 0,0 0,1 0,8 1,5 0,0-1,0-1,0 0,33-3,-11-1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1T01:10:57.911"/>
    </inkml:context>
    <inkml:brush xml:id="br0">
      <inkml:brushProperty name="width" value="0.2" units="cm"/>
      <inkml:brushProperty name="height" value="0.2" units="cm"/>
      <inkml:brushProperty name="color" value="#00A0D7"/>
      <inkml:brushProperty name="ignorePressure" value="1"/>
    </inkml:brush>
  </inkml:definitions>
  <inkml:trace contextRef="#ctx0" brushRef="#br0">210 1,'-1'5,"1"0,-1 1,0-1,-1 0,0 0,1 0,-1 0,-1-1,1 1,-1 0,-4 5,-8 10,-20 20,15-19,0 2,-40 51,56-68,-1 1,1 0,0 0,1 0,0 1,0-1,1 1,-1 0,0 8,3-13,0 0,0 0,0 0,0 0,0-1,1 1,-1 0,1 0,0-1,0 1,0 0,0-1,1 1,-1-1,0 1,1-1,0 0,0 1,0-1,0 0,0 0,0 0,0-1,0 1,1 0,-1-1,1 0,-1 1,5 0,7 3,0 0,1-1,-1-1,21 2,-22-3,44 5,-5 0,73 18,-112-21,1 0,-1 1,0 0,0 1,0 1,-1 0,0 1,0 0,-1 1,13 12,-21-18,1 1,-1 1,0-1,0 0,0 1,0 0,-1-1,0 1,0 0,0 0,-1 0,1 0,-1 1,-1-1,2 8,-3-5,1 0,-1 0,-1 0,1-1,-1 1,-1 0,1-1,-1 0,-7 12,0-2,-1-1,-1 1,-1-2,0 0,-1 0,-1-1,-22 16,-7-1,5-7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4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1,'1'6,"-1"0,1 0,1 0,-1 0,3 6,3 14,13 93,-6 0,-1 130,-10-235,-3-14,0 0,1 0,-1 0,0 0,0 0,1 0,-1 0,0 0,0 0,1 0,-1 0,0 0,1 0,-1 0,0 0,0 0,1 0,-1 0,0 0,0 0,1 0,-1-1,0 1,0 0,0 0,1 0,-1 0,0-1,0 1,1 0,17-24,-12 16,96-143,44-55,-140 198,1-1,0 0,1 1,0 0,1 0,9-7,-17 14,1 0,0 0,0 0,0 0,0 0,1 0,-1 0,0 0,0 1,0-1,1 1,-1 0,0 0,0 0,1 0,-1 0,0 0,0 0,1 1,-1-1,0 1,0 0,0 0,0 0,0 0,0 0,0 0,0 0,0 0,0 1,2 2,7 7,-1 1,0 0,-1 1,0 0,-1 0,0 1,9 25,-4-5,-2 1,9 43,-12-35,-3-9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1-30T23:45:00.339"/>
    </inkml:context>
    <inkml:brush xml:id="br0">
      <inkml:brushProperty name="width" value="0.35" units="cm"/>
      <inkml:brushProperty name="height" value="0.35" units="cm"/>
      <inkml:brushProperty name="color" value="#DA0C07"/>
      <inkml:brushProperty name="ignorePressure" value="1"/>
      <inkml:brushProperty name="inkEffects" value="lava"/>
      <inkml:brushProperty name="anchorX" value="0"/>
      <inkml:brushProperty name="anchorY" value="0"/>
      <inkml:brushProperty name="scaleFactor" value="0.5"/>
    </inkml:brush>
  </inkml:definitions>
  <inkml:trace contextRef="#ctx0" brushRef="#br0">546 1,'0'0,"-73"101,18-19,-5 13,1 5,5 1,7 5,5 9,3 9,3 3,2 24,8-3,11-5,9-7,9-7,9-11,8-9,5-6,3-3,3-1,-3 3,-2 5,-4 0,-2 0,-6 3,-4 5,-7 8,-6 5,-9 0,-6-3,-2-3,-2-4,2-3,1-3,4-6,7-5,7-8,10-7,-4-58,9 28,15 29,7 5,9 3,3 5,-2-1,1-4,-4 2,-4 3,-6 8,-12 6,-14 6,-16 6,-16 10,-18 12,-10 5,-4-3,0-8,1-11,9-10,9-3,15-6,12-7,11-4,3-73,8 39,-4-36,12 30,15 27,7 0,4 3,-1 3,-3 4,-3 3,-8 12,-13 12,-13 14,-13 7,-12 3,-10-2,-5-2,-2-6,5-12,3-10,6-14,6-10,6-9,9-5,6-1,5 5,4 2,3 4,1-2,0-3,1-2,-1-2,0 4,-4 8,-3 11,-6 10,-5 7,-9 6,-7 4,-4 0,-5-4,-3-8,2-15,3-12,2-16,7-11,5-9,4-6,4-4,2-4,1-3,1-3,0-2,0-4,0-4,-1-7,1-2,-1-4,0-4,0-2,0-3,0 0,0-2,0 0,0 1,0-1,0 1,0-1,0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1" name="Google Shape;2221;g14748e9120c_0_13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2" name="Google Shape;2222;g14748e9120c_0_13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685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7c67bab83e_1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7c67bab83e_1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Google Shape;1316;g17c67bab83e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7" name="Google Shape;1317;g17c67bab83e_1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7c5f24545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7c5f24545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7c67bab83e_1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17c67bab83e_1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17c52c7d689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17c52c7d689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17c52c7d689_0_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17c52c7d689_0_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8" name="Google Shape;2568;g14748e9120c_0_1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9" name="Google Shape;2569;g14748e9120c_0_1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7c52c7d689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17c52c7d689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7c52c7d689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7c52c7d689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7c52c7d689_0_6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7c52c7d689_0_6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15289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23672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60581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b4b3bfebba_0_5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b4b3bfebba_0_5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9632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25" y="712813"/>
            <a:ext cx="3971400" cy="3225600"/>
          </a:xfrm>
          <a:prstGeom prst="rect">
            <a:avLst/>
          </a:prstGeom>
          <a:effectLst>
            <a:outerShdw dist="95250" dir="12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65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3225" y="4084038"/>
            <a:ext cx="4175100" cy="20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Dosis"/>
              <a:buNone/>
              <a:defRPr sz="1700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01025" y="4790827"/>
            <a:ext cx="1242976" cy="2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/>
          <p:nvPr/>
        </p:nvSpPr>
        <p:spPr>
          <a:xfrm>
            <a:off x="7823914" y="0"/>
            <a:ext cx="1320083" cy="1456280"/>
          </a:xfrm>
          <a:custGeom>
            <a:avLst/>
            <a:gdLst/>
            <a:ahLst/>
            <a:cxnLst/>
            <a:rect l="l" t="t" r="r" b="b"/>
            <a:pathLst>
              <a:path w="39429" h="43497" extrusionOk="0">
                <a:moveTo>
                  <a:pt x="182" y="0"/>
                </a:moveTo>
                <a:lnTo>
                  <a:pt x="137" y="341"/>
                </a:lnTo>
                <a:lnTo>
                  <a:pt x="91" y="750"/>
                </a:lnTo>
                <a:lnTo>
                  <a:pt x="46" y="1273"/>
                </a:lnTo>
                <a:lnTo>
                  <a:pt x="0" y="1909"/>
                </a:lnTo>
                <a:lnTo>
                  <a:pt x="0" y="2613"/>
                </a:lnTo>
                <a:lnTo>
                  <a:pt x="46" y="3409"/>
                </a:lnTo>
                <a:lnTo>
                  <a:pt x="91" y="3818"/>
                </a:lnTo>
                <a:lnTo>
                  <a:pt x="137" y="4250"/>
                </a:lnTo>
                <a:lnTo>
                  <a:pt x="228" y="4682"/>
                </a:lnTo>
                <a:lnTo>
                  <a:pt x="318" y="5113"/>
                </a:lnTo>
                <a:lnTo>
                  <a:pt x="409" y="5545"/>
                </a:lnTo>
                <a:lnTo>
                  <a:pt x="546" y="5977"/>
                </a:lnTo>
                <a:lnTo>
                  <a:pt x="705" y="6409"/>
                </a:lnTo>
                <a:lnTo>
                  <a:pt x="887" y="6840"/>
                </a:lnTo>
                <a:lnTo>
                  <a:pt x="1091" y="7249"/>
                </a:lnTo>
                <a:lnTo>
                  <a:pt x="1318" y="7659"/>
                </a:lnTo>
                <a:lnTo>
                  <a:pt x="1591" y="8068"/>
                </a:lnTo>
                <a:lnTo>
                  <a:pt x="1886" y="8431"/>
                </a:lnTo>
                <a:lnTo>
                  <a:pt x="2205" y="8795"/>
                </a:lnTo>
                <a:lnTo>
                  <a:pt x="2568" y="9136"/>
                </a:lnTo>
                <a:lnTo>
                  <a:pt x="2977" y="9477"/>
                </a:lnTo>
                <a:lnTo>
                  <a:pt x="3409" y="9772"/>
                </a:lnTo>
                <a:lnTo>
                  <a:pt x="3886" y="10022"/>
                </a:lnTo>
                <a:lnTo>
                  <a:pt x="4409" y="10272"/>
                </a:lnTo>
                <a:lnTo>
                  <a:pt x="4932" y="10476"/>
                </a:lnTo>
                <a:lnTo>
                  <a:pt x="5500" y="10613"/>
                </a:lnTo>
                <a:lnTo>
                  <a:pt x="6045" y="10726"/>
                </a:lnTo>
                <a:lnTo>
                  <a:pt x="6591" y="10795"/>
                </a:lnTo>
                <a:lnTo>
                  <a:pt x="7159" y="10817"/>
                </a:lnTo>
                <a:lnTo>
                  <a:pt x="7727" y="10817"/>
                </a:lnTo>
                <a:lnTo>
                  <a:pt x="8295" y="10795"/>
                </a:lnTo>
                <a:lnTo>
                  <a:pt x="8840" y="10749"/>
                </a:lnTo>
                <a:lnTo>
                  <a:pt x="9409" y="10658"/>
                </a:lnTo>
                <a:lnTo>
                  <a:pt x="9977" y="10567"/>
                </a:lnTo>
                <a:lnTo>
                  <a:pt x="10545" y="10454"/>
                </a:lnTo>
                <a:lnTo>
                  <a:pt x="11113" y="10317"/>
                </a:lnTo>
                <a:lnTo>
                  <a:pt x="12226" y="10045"/>
                </a:lnTo>
                <a:lnTo>
                  <a:pt x="13317" y="9749"/>
                </a:lnTo>
                <a:lnTo>
                  <a:pt x="14363" y="9477"/>
                </a:lnTo>
                <a:lnTo>
                  <a:pt x="15408" y="9227"/>
                </a:lnTo>
                <a:lnTo>
                  <a:pt x="15908" y="9136"/>
                </a:lnTo>
                <a:lnTo>
                  <a:pt x="16385" y="9067"/>
                </a:lnTo>
                <a:lnTo>
                  <a:pt x="16862" y="9022"/>
                </a:lnTo>
                <a:lnTo>
                  <a:pt x="17340" y="8999"/>
                </a:lnTo>
                <a:lnTo>
                  <a:pt x="17794" y="9022"/>
                </a:lnTo>
                <a:lnTo>
                  <a:pt x="18226" y="9067"/>
                </a:lnTo>
                <a:lnTo>
                  <a:pt x="18658" y="9158"/>
                </a:lnTo>
                <a:lnTo>
                  <a:pt x="19067" y="9272"/>
                </a:lnTo>
                <a:lnTo>
                  <a:pt x="19453" y="9454"/>
                </a:lnTo>
                <a:lnTo>
                  <a:pt x="19817" y="9681"/>
                </a:lnTo>
                <a:lnTo>
                  <a:pt x="20180" y="9931"/>
                </a:lnTo>
                <a:lnTo>
                  <a:pt x="20339" y="10090"/>
                </a:lnTo>
                <a:lnTo>
                  <a:pt x="20521" y="10272"/>
                </a:lnTo>
                <a:lnTo>
                  <a:pt x="20817" y="10636"/>
                </a:lnTo>
                <a:lnTo>
                  <a:pt x="21067" y="10976"/>
                </a:lnTo>
                <a:lnTo>
                  <a:pt x="21271" y="11340"/>
                </a:lnTo>
                <a:lnTo>
                  <a:pt x="21453" y="11704"/>
                </a:lnTo>
                <a:lnTo>
                  <a:pt x="21567" y="12067"/>
                </a:lnTo>
                <a:lnTo>
                  <a:pt x="21680" y="12431"/>
                </a:lnTo>
                <a:lnTo>
                  <a:pt x="21748" y="12794"/>
                </a:lnTo>
                <a:lnTo>
                  <a:pt x="21817" y="13158"/>
                </a:lnTo>
                <a:lnTo>
                  <a:pt x="21839" y="13544"/>
                </a:lnTo>
                <a:lnTo>
                  <a:pt x="21862" y="13908"/>
                </a:lnTo>
                <a:lnTo>
                  <a:pt x="21839" y="14612"/>
                </a:lnTo>
                <a:lnTo>
                  <a:pt x="21817" y="15340"/>
                </a:lnTo>
                <a:lnTo>
                  <a:pt x="21817" y="16044"/>
                </a:lnTo>
                <a:lnTo>
                  <a:pt x="21817" y="16385"/>
                </a:lnTo>
                <a:lnTo>
                  <a:pt x="21839" y="16726"/>
                </a:lnTo>
                <a:lnTo>
                  <a:pt x="21862" y="17067"/>
                </a:lnTo>
                <a:lnTo>
                  <a:pt x="21930" y="17385"/>
                </a:lnTo>
                <a:lnTo>
                  <a:pt x="22021" y="17703"/>
                </a:lnTo>
                <a:lnTo>
                  <a:pt x="22135" y="18021"/>
                </a:lnTo>
                <a:lnTo>
                  <a:pt x="22271" y="18339"/>
                </a:lnTo>
                <a:lnTo>
                  <a:pt x="22453" y="18635"/>
                </a:lnTo>
                <a:lnTo>
                  <a:pt x="22680" y="18930"/>
                </a:lnTo>
                <a:lnTo>
                  <a:pt x="22953" y="19226"/>
                </a:lnTo>
                <a:lnTo>
                  <a:pt x="23271" y="19498"/>
                </a:lnTo>
                <a:lnTo>
                  <a:pt x="23635" y="19771"/>
                </a:lnTo>
                <a:lnTo>
                  <a:pt x="24066" y="20044"/>
                </a:lnTo>
                <a:lnTo>
                  <a:pt x="24544" y="20294"/>
                </a:lnTo>
                <a:lnTo>
                  <a:pt x="25089" y="20521"/>
                </a:lnTo>
                <a:lnTo>
                  <a:pt x="25703" y="20748"/>
                </a:lnTo>
                <a:lnTo>
                  <a:pt x="26157" y="20930"/>
                </a:lnTo>
                <a:lnTo>
                  <a:pt x="26612" y="21112"/>
                </a:lnTo>
                <a:lnTo>
                  <a:pt x="27066" y="21339"/>
                </a:lnTo>
                <a:lnTo>
                  <a:pt x="27498" y="21566"/>
                </a:lnTo>
                <a:lnTo>
                  <a:pt x="27907" y="21816"/>
                </a:lnTo>
                <a:lnTo>
                  <a:pt x="28316" y="22089"/>
                </a:lnTo>
                <a:lnTo>
                  <a:pt x="28702" y="22385"/>
                </a:lnTo>
                <a:lnTo>
                  <a:pt x="29066" y="22703"/>
                </a:lnTo>
                <a:lnTo>
                  <a:pt x="29407" y="23044"/>
                </a:lnTo>
                <a:lnTo>
                  <a:pt x="29725" y="23407"/>
                </a:lnTo>
                <a:lnTo>
                  <a:pt x="29998" y="23793"/>
                </a:lnTo>
                <a:lnTo>
                  <a:pt x="30248" y="24203"/>
                </a:lnTo>
                <a:lnTo>
                  <a:pt x="30475" y="24634"/>
                </a:lnTo>
                <a:lnTo>
                  <a:pt x="30657" y="25066"/>
                </a:lnTo>
                <a:lnTo>
                  <a:pt x="30816" y="25543"/>
                </a:lnTo>
                <a:lnTo>
                  <a:pt x="30907" y="26043"/>
                </a:lnTo>
                <a:lnTo>
                  <a:pt x="30952" y="26361"/>
                </a:lnTo>
                <a:lnTo>
                  <a:pt x="30998" y="26657"/>
                </a:lnTo>
                <a:lnTo>
                  <a:pt x="30998" y="26952"/>
                </a:lnTo>
                <a:lnTo>
                  <a:pt x="30998" y="27248"/>
                </a:lnTo>
                <a:lnTo>
                  <a:pt x="30975" y="27520"/>
                </a:lnTo>
                <a:lnTo>
                  <a:pt x="30952" y="27793"/>
                </a:lnTo>
                <a:lnTo>
                  <a:pt x="30861" y="28316"/>
                </a:lnTo>
                <a:lnTo>
                  <a:pt x="30725" y="28838"/>
                </a:lnTo>
                <a:lnTo>
                  <a:pt x="30543" y="29338"/>
                </a:lnTo>
                <a:lnTo>
                  <a:pt x="30316" y="29816"/>
                </a:lnTo>
                <a:lnTo>
                  <a:pt x="30088" y="30293"/>
                </a:lnTo>
                <a:lnTo>
                  <a:pt x="29839" y="30770"/>
                </a:lnTo>
                <a:lnTo>
                  <a:pt x="29566" y="31225"/>
                </a:lnTo>
                <a:lnTo>
                  <a:pt x="29020" y="32156"/>
                </a:lnTo>
                <a:lnTo>
                  <a:pt x="28748" y="32656"/>
                </a:lnTo>
                <a:lnTo>
                  <a:pt x="28498" y="33134"/>
                </a:lnTo>
                <a:lnTo>
                  <a:pt x="28270" y="33656"/>
                </a:lnTo>
                <a:lnTo>
                  <a:pt x="28066" y="34179"/>
                </a:lnTo>
                <a:lnTo>
                  <a:pt x="27975" y="34474"/>
                </a:lnTo>
                <a:lnTo>
                  <a:pt x="27907" y="34770"/>
                </a:lnTo>
                <a:lnTo>
                  <a:pt x="27861" y="35065"/>
                </a:lnTo>
                <a:lnTo>
                  <a:pt x="27816" y="35383"/>
                </a:lnTo>
                <a:lnTo>
                  <a:pt x="27816" y="35702"/>
                </a:lnTo>
                <a:lnTo>
                  <a:pt x="27793" y="36020"/>
                </a:lnTo>
                <a:lnTo>
                  <a:pt x="27816" y="36338"/>
                </a:lnTo>
                <a:lnTo>
                  <a:pt x="27839" y="36656"/>
                </a:lnTo>
                <a:lnTo>
                  <a:pt x="27952" y="37292"/>
                </a:lnTo>
                <a:lnTo>
                  <a:pt x="28089" y="37929"/>
                </a:lnTo>
                <a:lnTo>
                  <a:pt x="28270" y="38519"/>
                </a:lnTo>
                <a:lnTo>
                  <a:pt x="28498" y="39088"/>
                </a:lnTo>
                <a:lnTo>
                  <a:pt x="28657" y="39383"/>
                </a:lnTo>
                <a:lnTo>
                  <a:pt x="28816" y="39701"/>
                </a:lnTo>
                <a:lnTo>
                  <a:pt x="28975" y="39997"/>
                </a:lnTo>
                <a:lnTo>
                  <a:pt x="29157" y="40269"/>
                </a:lnTo>
                <a:lnTo>
                  <a:pt x="29361" y="40565"/>
                </a:lnTo>
                <a:lnTo>
                  <a:pt x="29589" y="40815"/>
                </a:lnTo>
                <a:lnTo>
                  <a:pt x="29793" y="41087"/>
                </a:lnTo>
                <a:lnTo>
                  <a:pt x="30043" y="41337"/>
                </a:lnTo>
                <a:lnTo>
                  <a:pt x="30270" y="41565"/>
                </a:lnTo>
                <a:lnTo>
                  <a:pt x="30543" y="41792"/>
                </a:lnTo>
                <a:lnTo>
                  <a:pt x="30793" y="41996"/>
                </a:lnTo>
                <a:lnTo>
                  <a:pt x="31088" y="42201"/>
                </a:lnTo>
                <a:lnTo>
                  <a:pt x="31361" y="42383"/>
                </a:lnTo>
                <a:lnTo>
                  <a:pt x="31657" y="42565"/>
                </a:lnTo>
                <a:lnTo>
                  <a:pt x="31975" y="42724"/>
                </a:lnTo>
                <a:lnTo>
                  <a:pt x="32270" y="42860"/>
                </a:lnTo>
                <a:lnTo>
                  <a:pt x="32656" y="43019"/>
                </a:lnTo>
                <a:lnTo>
                  <a:pt x="33043" y="43155"/>
                </a:lnTo>
                <a:lnTo>
                  <a:pt x="33429" y="43246"/>
                </a:lnTo>
                <a:lnTo>
                  <a:pt x="33815" y="43337"/>
                </a:lnTo>
                <a:lnTo>
                  <a:pt x="34224" y="43405"/>
                </a:lnTo>
                <a:lnTo>
                  <a:pt x="34634" y="43451"/>
                </a:lnTo>
                <a:lnTo>
                  <a:pt x="35020" y="43496"/>
                </a:lnTo>
                <a:lnTo>
                  <a:pt x="35429" y="43496"/>
                </a:lnTo>
                <a:lnTo>
                  <a:pt x="36224" y="43451"/>
                </a:lnTo>
                <a:lnTo>
                  <a:pt x="36883" y="43405"/>
                </a:lnTo>
                <a:lnTo>
                  <a:pt x="37588" y="43315"/>
                </a:lnTo>
                <a:lnTo>
                  <a:pt x="38270" y="43224"/>
                </a:lnTo>
                <a:lnTo>
                  <a:pt x="38860" y="43110"/>
                </a:lnTo>
                <a:lnTo>
                  <a:pt x="39088" y="43042"/>
                </a:lnTo>
                <a:lnTo>
                  <a:pt x="39269" y="42974"/>
                </a:lnTo>
                <a:lnTo>
                  <a:pt x="39383" y="42883"/>
                </a:lnTo>
                <a:lnTo>
                  <a:pt x="39429" y="42860"/>
                </a:lnTo>
                <a:lnTo>
                  <a:pt x="39429" y="42815"/>
                </a:lnTo>
                <a:lnTo>
                  <a:pt x="3942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5400000">
            <a:off x="270946" y="3843871"/>
            <a:ext cx="1028684" cy="1570575"/>
          </a:xfrm>
          <a:custGeom>
            <a:avLst/>
            <a:gdLst/>
            <a:ahLst/>
            <a:cxnLst/>
            <a:rect l="l" t="t" r="r" b="b"/>
            <a:pathLst>
              <a:path w="15272" h="23317" extrusionOk="0">
                <a:moveTo>
                  <a:pt x="0" y="0"/>
                </a:moveTo>
                <a:lnTo>
                  <a:pt x="0" y="23317"/>
                </a:lnTo>
                <a:lnTo>
                  <a:pt x="296" y="23271"/>
                </a:lnTo>
                <a:lnTo>
                  <a:pt x="591" y="23226"/>
                </a:lnTo>
                <a:lnTo>
                  <a:pt x="886" y="23158"/>
                </a:lnTo>
                <a:lnTo>
                  <a:pt x="1159" y="23067"/>
                </a:lnTo>
                <a:lnTo>
                  <a:pt x="1432" y="22953"/>
                </a:lnTo>
                <a:lnTo>
                  <a:pt x="1704" y="22839"/>
                </a:lnTo>
                <a:lnTo>
                  <a:pt x="1977" y="22726"/>
                </a:lnTo>
                <a:lnTo>
                  <a:pt x="2227" y="22589"/>
                </a:lnTo>
                <a:lnTo>
                  <a:pt x="2704" y="22294"/>
                </a:lnTo>
                <a:lnTo>
                  <a:pt x="3159" y="21930"/>
                </a:lnTo>
                <a:lnTo>
                  <a:pt x="3591" y="21544"/>
                </a:lnTo>
                <a:lnTo>
                  <a:pt x="3977" y="21112"/>
                </a:lnTo>
                <a:lnTo>
                  <a:pt x="4318" y="20658"/>
                </a:lnTo>
                <a:lnTo>
                  <a:pt x="4659" y="20158"/>
                </a:lnTo>
                <a:lnTo>
                  <a:pt x="4931" y="19658"/>
                </a:lnTo>
                <a:lnTo>
                  <a:pt x="5181" y="19112"/>
                </a:lnTo>
                <a:lnTo>
                  <a:pt x="5409" y="18544"/>
                </a:lnTo>
                <a:lnTo>
                  <a:pt x="5590" y="17953"/>
                </a:lnTo>
                <a:lnTo>
                  <a:pt x="5727" y="17340"/>
                </a:lnTo>
                <a:lnTo>
                  <a:pt x="5818" y="16726"/>
                </a:lnTo>
                <a:lnTo>
                  <a:pt x="6000" y="15317"/>
                </a:lnTo>
                <a:lnTo>
                  <a:pt x="6113" y="14681"/>
                </a:lnTo>
                <a:lnTo>
                  <a:pt x="6181" y="14386"/>
                </a:lnTo>
                <a:lnTo>
                  <a:pt x="6250" y="14090"/>
                </a:lnTo>
                <a:lnTo>
                  <a:pt x="6363" y="13795"/>
                </a:lnTo>
                <a:lnTo>
                  <a:pt x="6477" y="13499"/>
                </a:lnTo>
                <a:lnTo>
                  <a:pt x="6613" y="13227"/>
                </a:lnTo>
                <a:lnTo>
                  <a:pt x="6772" y="12954"/>
                </a:lnTo>
                <a:lnTo>
                  <a:pt x="6954" y="12681"/>
                </a:lnTo>
                <a:lnTo>
                  <a:pt x="7159" y="12408"/>
                </a:lnTo>
                <a:lnTo>
                  <a:pt x="7408" y="12158"/>
                </a:lnTo>
                <a:lnTo>
                  <a:pt x="7681" y="11886"/>
                </a:lnTo>
                <a:lnTo>
                  <a:pt x="7999" y="11613"/>
                </a:lnTo>
                <a:lnTo>
                  <a:pt x="8340" y="11340"/>
                </a:lnTo>
                <a:lnTo>
                  <a:pt x="9022" y="10818"/>
                </a:lnTo>
                <a:lnTo>
                  <a:pt x="9726" y="10340"/>
                </a:lnTo>
                <a:lnTo>
                  <a:pt x="10454" y="9841"/>
                </a:lnTo>
                <a:lnTo>
                  <a:pt x="11135" y="9363"/>
                </a:lnTo>
                <a:lnTo>
                  <a:pt x="11840" y="8841"/>
                </a:lnTo>
                <a:lnTo>
                  <a:pt x="12158" y="8568"/>
                </a:lnTo>
                <a:lnTo>
                  <a:pt x="12476" y="8272"/>
                </a:lnTo>
                <a:lnTo>
                  <a:pt x="12794" y="7977"/>
                </a:lnTo>
                <a:lnTo>
                  <a:pt x="13090" y="7659"/>
                </a:lnTo>
                <a:lnTo>
                  <a:pt x="13431" y="7250"/>
                </a:lnTo>
                <a:lnTo>
                  <a:pt x="13749" y="6818"/>
                </a:lnTo>
                <a:lnTo>
                  <a:pt x="14044" y="6386"/>
                </a:lnTo>
                <a:lnTo>
                  <a:pt x="14294" y="5932"/>
                </a:lnTo>
                <a:lnTo>
                  <a:pt x="14521" y="5477"/>
                </a:lnTo>
                <a:lnTo>
                  <a:pt x="14726" y="5000"/>
                </a:lnTo>
                <a:lnTo>
                  <a:pt x="14885" y="4523"/>
                </a:lnTo>
                <a:lnTo>
                  <a:pt x="15021" y="4046"/>
                </a:lnTo>
                <a:lnTo>
                  <a:pt x="15112" y="3568"/>
                </a:lnTo>
                <a:lnTo>
                  <a:pt x="15203" y="3068"/>
                </a:lnTo>
                <a:lnTo>
                  <a:pt x="15249" y="2568"/>
                </a:lnTo>
                <a:lnTo>
                  <a:pt x="15271" y="2068"/>
                </a:lnTo>
                <a:lnTo>
                  <a:pt x="15271" y="1546"/>
                </a:lnTo>
                <a:lnTo>
                  <a:pt x="15226" y="1046"/>
                </a:lnTo>
                <a:lnTo>
                  <a:pt x="15181" y="523"/>
                </a:lnTo>
                <a:lnTo>
                  <a:pt x="1509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" name="Google Shape;15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901025" y="4833927"/>
            <a:ext cx="1242976" cy="2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/>
          <p:nvPr/>
        </p:nvSpPr>
        <p:spPr>
          <a:xfrm flipH="1">
            <a:off x="2589600" y="232325"/>
            <a:ext cx="94500" cy="9450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801705" y="210387"/>
            <a:ext cx="247925" cy="248019"/>
          </a:xfrm>
          <a:custGeom>
            <a:avLst/>
            <a:gdLst/>
            <a:ahLst/>
            <a:cxnLst/>
            <a:rect l="l" t="t" r="r" b="b"/>
            <a:pathLst>
              <a:path w="63775" h="63799" extrusionOk="0">
                <a:moveTo>
                  <a:pt x="28499" y="1"/>
                </a:moveTo>
                <a:lnTo>
                  <a:pt x="28499" y="733"/>
                </a:lnTo>
                <a:lnTo>
                  <a:pt x="28475" y="1465"/>
                </a:lnTo>
                <a:lnTo>
                  <a:pt x="28428" y="2197"/>
                </a:lnTo>
                <a:lnTo>
                  <a:pt x="28357" y="2929"/>
                </a:lnTo>
                <a:lnTo>
                  <a:pt x="28287" y="3637"/>
                </a:lnTo>
                <a:lnTo>
                  <a:pt x="28169" y="4345"/>
                </a:lnTo>
                <a:lnTo>
                  <a:pt x="28050" y="5054"/>
                </a:lnTo>
                <a:lnTo>
                  <a:pt x="27932" y="5762"/>
                </a:lnTo>
                <a:lnTo>
                  <a:pt x="27767" y="6447"/>
                </a:lnTo>
                <a:lnTo>
                  <a:pt x="27602" y="7131"/>
                </a:lnTo>
                <a:lnTo>
                  <a:pt x="27437" y="7816"/>
                </a:lnTo>
                <a:lnTo>
                  <a:pt x="27224" y="8477"/>
                </a:lnTo>
                <a:lnTo>
                  <a:pt x="27012" y="9162"/>
                </a:lnTo>
                <a:lnTo>
                  <a:pt x="26775" y="9823"/>
                </a:lnTo>
                <a:lnTo>
                  <a:pt x="26539" y="10461"/>
                </a:lnTo>
                <a:lnTo>
                  <a:pt x="26256" y="11098"/>
                </a:lnTo>
                <a:lnTo>
                  <a:pt x="25996" y="11736"/>
                </a:lnTo>
                <a:lnTo>
                  <a:pt x="25689" y="12373"/>
                </a:lnTo>
                <a:lnTo>
                  <a:pt x="25382" y="12987"/>
                </a:lnTo>
                <a:lnTo>
                  <a:pt x="25075" y="13601"/>
                </a:lnTo>
                <a:lnTo>
                  <a:pt x="24721" y="14191"/>
                </a:lnTo>
                <a:lnTo>
                  <a:pt x="24391" y="14805"/>
                </a:lnTo>
                <a:lnTo>
                  <a:pt x="24013" y="15372"/>
                </a:lnTo>
                <a:lnTo>
                  <a:pt x="23635" y="15962"/>
                </a:lnTo>
                <a:lnTo>
                  <a:pt x="23257" y="16505"/>
                </a:lnTo>
                <a:lnTo>
                  <a:pt x="22832" y="17072"/>
                </a:lnTo>
                <a:lnTo>
                  <a:pt x="22431" y="17615"/>
                </a:lnTo>
                <a:lnTo>
                  <a:pt x="22006" y="18158"/>
                </a:lnTo>
                <a:lnTo>
                  <a:pt x="21557" y="18677"/>
                </a:lnTo>
                <a:lnTo>
                  <a:pt x="21109" y="19173"/>
                </a:lnTo>
                <a:lnTo>
                  <a:pt x="20637" y="19693"/>
                </a:lnTo>
                <a:lnTo>
                  <a:pt x="20164" y="20165"/>
                </a:lnTo>
                <a:lnTo>
                  <a:pt x="19669" y="20661"/>
                </a:lnTo>
                <a:lnTo>
                  <a:pt x="19173" y="21109"/>
                </a:lnTo>
                <a:lnTo>
                  <a:pt x="18653" y="21581"/>
                </a:lnTo>
                <a:lnTo>
                  <a:pt x="18134" y="22006"/>
                </a:lnTo>
                <a:lnTo>
                  <a:pt x="17591" y="22431"/>
                </a:lnTo>
                <a:lnTo>
                  <a:pt x="17048" y="22856"/>
                </a:lnTo>
                <a:lnTo>
                  <a:pt x="16505" y="23258"/>
                </a:lnTo>
                <a:lnTo>
                  <a:pt x="15938" y="23659"/>
                </a:lnTo>
                <a:lnTo>
                  <a:pt x="15371" y="24037"/>
                </a:lnTo>
                <a:lnTo>
                  <a:pt x="14781" y="24391"/>
                </a:lnTo>
                <a:lnTo>
                  <a:pt x="14191" y="24745"/>
                </a:lnTo>
                <a:lnTo>
                  <a:pt x="13577" y="25076"/>
                </a:lnTo>
                <a:lnTo>
                  <a:pt x="12963" y="25407"/>
                </a:lnTo>
                <a:lnTo>
                  <a:pt x="12349" y="25713"/>
                </a:lnTo>
                <a:lnTo>
                  <a:pt x="11735" y="25997"/>
                </a:lnTo>
                <a:lnTo>
                  <a:pt x="11098" y="26280"/>
                </a:lnTo>
                <a:lnTo>
                  <a:pt x="10437" y="26540"/>
                </a:lnTo>
                <a:lnTo>
                  <a:pt x="9799" y="26800"/>
                </a:lnTo>
                <a:lnTo>
                  <a:pt x="9138" y="27036"/>
                </a:lnTo>
                <a:lnTo>
                  <a:pt x="8477" y="27248"/>
                </a:lnTo>
                <a:lnTo>
                  <a:pt x="7792" y="27437"/>
                </a:lnTo>
                <a:lnTo>
                  <a:pt x="7107" y="27626"/>
                </a:lnTo>
                <a:lnTo>
                  <a:pt x="6423" y="27791"/>
                </a:lnTo>
                <a:lnTo>
                  <a:pt x="5738" y="27933"/>
                </a:lnTo>
                <a:lnTo>
                  <a:pt x="5030" y="28075"/>
                </a:lnTo>
                <a:lnTo>
                  <a:pt x="4345" y="28193"/>
                </a:lnTo>
                <a:lnTo>
                  <a:pt x="3613" y="28287"/>
                </a:lnTo>
                <a:lnTo>
                  <a:pt x="2905" y="28382"/>
                </a:lnTo>
                <a:lnTo>
                  <a:pt x="2196" y="28452"/>
                </a:lnTo>
                <a:lnTo>
                  <a:pt x="1464" y="28476"/>
                </a:lnTo>
                <a:lnTo>
                  <a:pt x="732" y="28523"/>
                </a:lnTo>
                <a:lnTo>
                  <a:pt x="0" y="28523"/>
                </a:lnTo>
                <a:lnTo>
                  <a:pt x="0" y="35276"/>
                </a:lnTo>
                <a:lnTo>
                  <a:pt x="732" y="35276"/>
                </a:lnTo>
                <a:lnTo>
                  <a:pt x="1464" y="35300"/>
                </a:lnTo>
                <a:lnTo>
                  <a:pt x="2196" y="35347"/>
                </a:lnTo>
                <a:lnTo>
                  <a:pt x="2905" y="35418"/>
                </a:lnTo>
                <a:lnTo>
                  <a:pt x="3613" y="35512"/>
                </a:lnTo>
                <a:lnTo>
                  <a:pt x="4345" y="35607"/>
                </a:lnTo>
                <a:lnTo>
                  <a:pt x="5030" y="35725"/>
                </a:lnTo>
                <a:lnTo>
                  <a:pt x="5738" y="35843"/>
                </a:lnTo>
                <a:lnTo>
                  <a:pt x="6423" y="36008"/>
                </a:lnTo>
                <a:lnTo>
                  <a:pt x="7107" y="36173"/>
                </a:lnTo>
                <a:lnTo>
                  <a:pt x="7792" y="36362"/>
                </a:lnTo>
                <a:lnTo>
                  <a:pt x="8477" y="36551"/>
                </a:lnTo>
                <a:lnTo>
                  <a:pt x="9138" y="36764"/>
                </a:lnTo>
                <a:lnTo>
                  <a:pt x="9799" y="37000"/>
                </a:lnTo>
                <a:lnTo>
                  <a:pt x="10437" y="37259"/>
                </a:lnTo>
                <a:lnTo>
                  <a:pt x="11098" y="37519"/>
                </a:lnTo>
                <a:lnTo>
                  <a:pt x="11735" y="37802"/>
                </a:lnTo>
                <a:lnTo>
                  <a:pt x="12349" y="38086"/>
                </a:lnTo>
                <a:lnTo>
                  <a:pt x="12963" y="38393"/>
                </a:lnTo>
                <a:lnTo>
                  <a:pt x="13577" y="38723"/>
                </a:lnTo>
                <a:lnTo>
                  <a:pt x="14191" y="39054"/>
                </a:lnTo>
                <a:lnTo>
                  <a:pt x="14781" y="39408"/>
                </a:lnTo>
                <a:lnTo>
                  <a:pt x="15371" y="39762"/>
                </a:lnTo>
                <a:lnTo>
                  <a:pt x="15938" y="40140"/>
                </a:lnTo>
                <a:lnTo>
                  <a:pt x="16505" y="40541"/>
                </a:lnTo>
                <a:lnTo>
                  <a:pt x="17048" y="40943"/>
                </a:lnTo>
                <a:lnTo>
                  <a:pt x="17591" y="41344"/>
                </a:lnTo>
                <a:lnTo>
                  <a:pt x="18134" y="41793"/>
                </a:lnTo>
                <a:lnTo>
                  <a:pt x="18653" y="42218"/>
                </a:lnTo>
                <a:lnTo>
                  <a:pt x="19173" y="42690"/>
                </a:lnTo>
                <a:lnTo>
                  <a:pt x="19669" y="43139"/>
                </a:lnTo>
                <a:lnTo>
                  <a:pt x="20164" y="43634"/>
                </a:lnTo>
                <a:lnTo>
                  <a:pt x="20637" y="44107"/>
                </a:lnTo>
                <a:lnTo>
                  <a:pt x="21109" y="44602"/>
                </a:lnTo>
                <a:lnTo>
                  <a:pt x="21557" y="45122"/>
                </a:lnTo>
                <a:lnTo>
                  <a:pt x="22006" y="45641"/>
                </a:lnTo>
                <a:lnTo>
                  <a:pt x="22431" y="46184"/>
                </a:lnTo>
                <a:lnTo>
                  <a:pt x="22832" y="46727"/>
                </a:lnTo>
                <a:lnTo>
                  <a:pt x="23257" y="47271"/>
                </a:lnTo>
                <a:lnTo>
                  <a:pt x="23635" y="47837"/>
                </a:lnTo>
                <a:lnTo>
                  <a:pt x="24013" y="48427"/>
                </a:lnTo>
                <a:lnTo>
                  <a:pt x="24391" y="48994"/>
                </a:lnTo>
                <a:lnTo>
                  <a:pt x="24721" y="49584"/>
                </a:lnTo>
                <a:lnTo>
                  <a:pt x="25075" y="50198"/>
                </a:lnTo>
                <a:lnTo>
                  <a:pt x="25382" y="50812"/>
                </a:lnTo>
                <a:lnTo>
                  <a:pt x="25689" y="51426"/>
                </a:lnTo>
                <a:lnTo>
                  <a:pt x="25996" y="52064"/>
                </a:lnTo>
                <a:lnTo>
                  <a:pt x="26256" y="52678"/>
                </a:lnTo>
                <a:lnTo>
                  <a:pt x="26539" y="53339"/>
                </a:lnTo>
                <a:lnTo>
                  <a:pt x="26775" y="53976"/>
                </a:lnTo>
                <a:lnTo>
                  <a:pt x="27012" y="54637"/>
                </a:lnTo>
                <a:lnTo>
                  <a:pt x="27224" y="55298"/>
                </a:lnTo>
                <a:lnTo>
                  <a:pt x="27437" y="55983"/>
                </a:lnTo>
                <a:lnTo>
                  <a:pt x="27602" y="56668"/>
                </a:lnTo>
                <a:lnTo>
                  <a:pt x="27767" y="57353"/>
                </a:lnTo>
                <a:lnTo>
                  <a:pt x="27932" y="58037"/>
                </a:lnTo>
                <a:lnTo>
                  <a:pt x="28050" y="58746"/>
                </a:lnTo>
                <a:lnTo>
                  <a:pt x="28169" y="59454"/>
                </a:lnTo>
                <a:lnTo>
                  <a:pt x="28287" y="60162"/>
                </a:lnTo>
                <a:lnTo>
                  <a:pt x="28357" y="60871"/>
                </a:lnTo>
                <a:lnTo>
                  <a:pt x="28428" y="61603"/>
                </a:lnTo>
                <a:lnTo>
                  <a:pt x="28475" y="62311"/>
                </a:lnTo>
                <a:lnTo>
                  <a:pt x="28499" y="63043"/>
                </a:lnTo>
                <a:lnTo>
                  <a:pt x="28499" y="63798"/>
                </a:lnTo>
                <a:lnTo>
                  <a:pt x="35252" y="63798"/>
                </a:lnTo>
                <a:lnTo>
                  <a:pt x="35275" y="63043"/>
                </a:lnTo>
                <a:lnTo>
                  <a:pt x="35299" y="62311"/>
                </a:lnTo>
                <a:lnTo>
                  <a:pt x="35346" y="61603"/>
                </a:lnTo>
                <a:lnTo>
                  <a:pt x="35394" y="60871"/>
                </a:lnTo>
                <a:lnTo>
                  <a:pt x="35488" y="60162"/>
                </a:lnTo>
                <a:lnTo>
                  <a:pt x="35582" y="59454"/>
                </a:lnTo>
                <a:lnTo>
                  <a:pt x="35700" y="58746"/>
                </a:lnTo>
                <a:lnTo>
                  <a:pt x="35842" y="58037"/>
                </a:lnTo>
                <a:lnTo>
                  <a:pt x="35984" y="57353"/>
                </a:lnTo>
                <a:lnTo>
                  <a:pt x="36149" y="56668"/>
                </a:lnTo>
                <a:lnTo>
                  <a:pt x="36338" y="55983"/>
                </a:lnTo>
                <a:lnTo>
                  <a:pt x="36527" y="55298"/>
                </a:lnTo>
                <a:lnTo>
                  <a:pt x="36763" y="54637"/>
                </a:lnTo>
                <a:lnTo>
                  <a:pt x="36975" y="53976"/>
                </a:lnTo>
                <a:lnTo>
                  <a:pt x="37235" y="53339"/>
                </a:lnTo>
                <a:lnTo>
                  <a:pt x="37495" y="52678"/>
                </a:lnTo>
                <a:lnTo>
                  <a:pt x="37778" y="52064"/>
                </a:lnTo>
                <a:lnTo>
                  <a:pt x="38062" y="51426"/>
                </a:lnTo>
                <a:lnTo>
                  <a:pt x="38369" y="50812"/>
                </a:lnTo>
                <a:lnTo>
                  <a:pt x="38699" y="50198"/>
                </a:lnTo>
                <a:lnTo>
                  <a:pt x="39030" y="49584"/>
                </a:lnTo>
                <a:lnTo>
                  <a:pt x="39384" y="48994"/>
                </a:lnTo>
                <a:lnTo>
                  <a:pt x="39738" y="48427"/>
                </a:lnTo>
                <a:lnTo>
                  <a:pt x="40116" y="47837"/>
                </a:lnTo>
                <a:lnTo>
                  <a:pt x="40517" y="47271"/>
                </a:lnTo>
                <a:lnTo>
                  <a:pt x="40919" y="46727"/>
                </a:lnTo>
                <a:lnTo>
                  <a:pt x="41344" y="46184"/>
                </a:lnTo>
                <a:lnTo>
                  <a:pt x="41769" y="45641"/>
                </a:lnTo>
                <a:lnTo>
                  <a:pt x="42217" y="45122"/>
                </a:lnTo>
                <a:lnTo>
                  <a:pt x="42666" y="44602"/>
                </a:lnTo>
                <a:lnTo>
                  <a:pt x="43138" y="44107"/>
                </a:lnTo>
                <a:lnTo>
                  <a:pt x="43610" y="43634"/>
                </a:lnTo>
                <a:lnTo>
                  <a:pt x="44106" y="43139"/>
                </a:lnTo>
                <a:lnTo>
                  <a:pt x="44602" y="42690"/>
                </a:lnTo>
                <a:lnTo>
                  <a:pt x="45098" y="42218"/>
                </a:lnTo>
                <a:lnTo>
                  <a:pt x="45641" y="41793"/>
                </a:lnTo>
                <a:lnTo>
                  <a:pt x="46160" y="41344"/>
                </a:lnTo>
                <a:lnTo>
                  <a:pt x="46703" y="40943"/>
                </a:lnTo>
                <a:lnTo>
                  <a:pt x="47270" y="40541"/>
                </a:lnTo>
                <a:lnTo>
                  <a:pt x="47837" y="40140"/>
                </a:lnTo>
                <a:lnTo>
                  <a:pt x="48403" y="39762"/>
                </a:lnTo>
                <a:lnTo>
                  <a:pt x="48994" y="39408"/>
                </a:lnTo>
                <a:lnTo>
                  <a:pt x="49584" y="39054"/>
                </a:lnTo>
                <a:lnTo>
                  <a:pt x="50174" y="38723"/>
                </a:lnTo>
                <a:lnTo>
                  <a:pt x="50788" y="38393"/>
                </a:lnTo>
                <a:lnTo>
                  <a:pt x="51402" y="38086"/>
                </a:lnTo>
                <a:lnTo>
                  <a:pt x="52039" y="37802"/>
                </a:lnTo>
                <a:lnTo>
                  <a:pt x="52677" y="37519"/>
                </a:lnTo>
                <a:lnTo>
                  <a:pt x="53314" y="37259"/>
                </a:lnTo>
                <a:lnTo>
                  <a:pt x="53976" y="37000"/>
                </a:lnTo>
                <a:lnTo>
                  <a:pt x="54637" y="36764"/>
                </a:lnTo>
                <a:lnTo>
                  <a:pt x="55298" y="36551"/>
                </a:lnTo>
                <a:lnTo>
                  <a:pt x="55959" y="36362"/>
                </a:lnTo>
                <a:lnTo>
                  <a:pt x="56644" y="36173"/>
                </a:lnTo>
                <a:lnTo>
                  <a:pt x="57328" y="36008"/>
                </a:lnTo>
                <a:lnTo>
                  <a:pt x="58013" y="35843"/>
                </a:lnTo>
                <a:lnTo>
                  <a:pt x="58721" y="35725"/>
                </a:lnTo>
                <a:lnTo>
                  <a:pt x="59430" y="35607"/>
                </a:lnTo>
                <a:lnTo>
                  <a:pt x="60138" y="35512"/>
                </a:lnTo>
                <a:lnTo>
                  <a:pt x="60846" y="35418"/>
                </a:lnTo>
                <a:lnTo>
                  <a:pt x="61578" y="35347"/>
                </a:lnTo>
                <a:lnTo>
                  <a:pt x="62310" y="35300"/>
                </a:lnTo>
                <a:lnTo>
                  <a:pt x="63042" y="35276"/>
                </a:lnTo>
                <a:lnTo>
                  <a:pt x="63774" y="35276"/>
                </a:lnTo>
                <a:lnTo>
                  <a:pt x="63774" y="28523"/>
                </a:lnTo>
                <a:lnTo>
                  <a:pt x="63042" y="28523"/>
                </a:lnTo>
                <a:lnTo>
                  <a:pt x="62310" y="28476"/>
                </a:lnTo>
                <a:lnTo>
                  <a:pt x="61578" y="28452"/>
                </a:lnTo>
                <a:lnTo>
                  <a:pt x="60846" y="28382"/>
                </a:lnTo>
                <a:lnTo>
                  <a:pt x="60138" y="28287"/>
                </a:lnTo>
                <a:lnTo>
                  <a:pt x="59430" y="28193"/>
                </a:lnTo>
                <a:lnTo>
                  <a:pt x="58721" y="28075"/>
                </a:lnTo>
                <a:lnTo>
                  <a:pt x="58013" y="27933"/>
                </a:lnTo>
                <a:lnTo>
                  <a:pt x="57328" y="27791"/>
                </a:lnTo>
                <a:lnTo>
                  <a:pt x="56644" y="27626"/>
                </a:lnTo>
                <a:lnTo>
                  <a:pt x="55959" y="27437"/>
                </a:lnTo>
                <a:lnTo>
                  <a:pt x="55298" y="27248"/>
                </a:lnTo>
                <a:lnTo>
                  <a:pt x="54637" y="27036"/>
                </a:lnTo>
                <a:lnTo>
                  <a:pt x="53976" y="26800"/>
                </a:lnTo>
                <a:lnTo>
                  <a:pt x="53314" y="26540"/>
                </a:lnTo>
                <a:lnTo>
                  <a:pt x="52677" y="26280"/>
                </a:lnTo>
                <a:lnTo>
                  <a:pt x="52039" y="25997"/>
                </a:lnTo>
                <a:lnTo>
                  <a:pt x="51402" y="25713"/>
                </a:lnTo>
                <a:lnTo>
                  <a:pt x="50788" y="25407"/>
                </a:lnTo>
                <a:lnTo>
                  <a:pt x="50174" y="25076"/>
                </a:lnTo>
                <a:lnTo>
                  <a:pt x="49584" y="24745"/>
                </a:lnTo>
                <a:lnTo>
                  <a:pt x="48994" y="24391"/>
                </a:lnTo>
                <a:lnTo>
                  <a:pt x="48403" y="24037"/>
                </a:lnTo>
                <a:lnTo>
                  <a:pt x="47837" y="23659"/>
                </a:lnTo>
                <a:lnTo>
                  <a:pt x="47270" y="23258"/>
                </a:lnTo>
                <a:lnTo>
                  <a:pt x="46703" y="22856"/>
                </a:lnTo>
                <a:lnTo>
                  <a:pt x="46160" y="22431"/>
                </a:lnTo>
                <a:lnTo>
                  <a:pt x="45641" y="22006"/>
                </a:lnTo>
                <a:lnTo>
                  <a:pt x="45098" y="21581"/>
                </a:lnTo>
                <a:lnTo>
                  <a:pt x="44602" y="21109"/>
                </a:lnTo>
                <a:lnTo>
                  <a:pt x="44106" y="20661"/>
                </a:lnTo>
                <a:lnTo>
                  <a:pt x="43610" y="20165"/>
                </a:lnTo>
                <a:lnTo>
                  <a:pt x="43138" y="19693"/>
                </a:lnTo>
                <a:lnTo>
                  <a:pt x="42666" y="19173"/>
                </a:lnTo>
                <a:lnTo>
                  <a:pt x="42217" y="18677"/>
                </a:lnTo>
                <a:lnTo>
                  <a:pt x="41769" y="18158"/>
                </a:lnTo>
                <a:lnTo>
                  <a:pt x="41344" y="17615"/>
                </a:lnTo>
                <a:lnTo>
                  <a:pt x="40919" y="17072"/>
                </a:lnTo>
                <a:lnTo>
                  <a:pt x="40517" y="16505"/>
                </a:lnTo>
                <a:lnTo>
                  <a:pt x="40116" y="15962"/>
                </a:lnTo>
                <a:lnTo>
                  <a:pt x="39738" y="15372"/>
                </a:lnTo>
                <a:lnTo>
                  <a:pt x="39384" y="14805"/>
                </a:lnTo>
                <a:lnTo>
                  <a:pt x="39030" y="14191"/>
                </a:lnTo>
                <a:lnTo>
                  <a:pt x="38699" y="13601"/>
                </a:lnTo>
                <a:lnTo>
                  <a:pt x="38369" y="12987"/>
                </a:lnTo>
                <a:lnTo>
                  <a:pt x="38062" y="12373"/>
                </a:lnTo>
                <a:lnTo>
                  <a:pt x="37778" y="11736"/>
                </a:lnTo>
                <a:lnTo>
                  <a:pt x="37495" y="11098"/>
                </a:lnTo>
                <a:lnTo>
                  <a:pt x="37235" y="10461"/>
                </a:lnTo>
                <a:lnTo>
                  <a:pt x="36975" y="9823"/>
                </a:lnTo>
                <a:lnTo>
                  <a:pt x="36763" y="9162"/>
                </a:lnTo>
                <a:lnTo>
                  <a:pt x="36527" y="8477"/>
                </a:lnTo>
                <a:lnTo>
                  <a:pt x="36338" y="7816"/>
                </a:lnTo>
                <a:lnTo>
                  <a:pt x="36149" y="7131"/>
                </a:lnTo>
                <a:lnTo>
                  <a:pt x="35984" y="6447"/>
                </a:lnTo>
                <a:lnTo>
                  <a:pt x="35842" y="5762"/>
                </a:lnTo>
                <a:lnTo>
                  <a:pt x="35700" y="5054"/>
                </a:lnTo>
                <a:lnTo>
                  <a:pt x="35582" y="4345"/>
                </a:lnTo>
                <a:lnTo>
                  <a:pt x="35488" y="3637"/>
                </a:lnTo>
                <a:lnTo>
                  <a:pt x="35394" y="2929"/>
                </a:lnTo>
                <a:lnTo>
                  <a:pt x="35346" y="2197"/>
                </a:lnTo>
                <a:lnTo>
                  <a:pt x="35299" y="1465"/>
                </a:lnTo>
                <a:lnTo>
                  <a:pt x="35275" y="733"/>
                </a:lnTo>
                <a:lnTo>
                  <a:pt x="35252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 flipH="1">
            <a:off x="8293800" y="3880025"/>
            <a:ext cx="850200" cy="719400"/>
            <a:chOff x="825500" y="5103550"/>
            <a:chExt cx="850200" cy="719400"/>
          </a:xfrm>
        </p:grpSpPr>
        <p:cxnSp>
          <p:nvCxnSpPr>
            <p:cNvPr id="19" name="Google Shape;19;p2"/>
            <p:cNvCxnSpPr/>
            <p:nvPr/>
          </p:nvCxnSpPr>
          <p:spPr>
            <a:xfrm rot="10800000" flipH="1">
              <a:off x="825500" y="5103550"/>
              <a:ext cx="850200" cy="4908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10800000" flipH="1">
              <a:off x="825500" y="5459050"/>
              <a:ext cx="630000" cy="363900"/>
            </a:xfrm>
            <a:prstGeom prst="straightConnector1">
              <a:avLst/>
            </a:prstGeom>
            <a:noFill/>
            <a:ln w="2857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" name="Google Shape;21;p2"/>
          <p:cNvSpPr/>
          <p:nvPr/>
        </p:nvSpPr>
        <p:spPr>
          <a:xfrm flipH="1">
            <a:off x="8380255" y="232337"/>
            <a:ext cx="247925" cy="248019"/>
          </a:xfrm>
          <a:custGeom>
            <a:avLst/>
            <a:gdLst/>
            <a:ahLst/>
            <a:cxnLst/>
            <a:rect l="l" t="t" r="r" b="b"/>
            <a:pathLst>
              <a:path w="63775" h="63799" extrusionOk="0">
                <a:moveTo>
                  <a:pt x="28499" y="1"/>
                </a:moveTo>
                <a:lnTo>
                  <a:pt x="28499" y="733"/>
                </a:lnTo>
                <a:lnTo>
                  <a:pt x="28475" y="1465"/>
                </a:lnTo>
                <a:lnTo>
                  <a:pt x="28428" y="2197"/>
                </a:lnTo>
                <a:lnTo>
                  <a:pt x="28357" y="2929"/>
                </a:lnTo>
                <a:lnTo>
                  <a:pt x="28287" y="3637"/>
                </a:lnTo>
                <a:lnTo>
                  <a:pt x="28169" y="4345"/>
                </a:lnTo>
                <a:lnTo>
                  <a:pt x="28050" y="5054"/>
                </a:lnTo>
                <a:lnTo>
                  <a:pt x="27932" y="5762"/>
                </a:lnTo>
                <a:lnTo>
                  <a:pt x="27767" y="6447"/>
                </a:lnTo>
                <a:lnTo>
                  <a:pt x="27602" y="7131"/>
                </a:lnTo>
                <a:lnTo>
                  <a:pt x="27437" y="7816"/>
                </a:lnTo>
                <a:lnTo>
                  <a:pt x="27224" y="8477"/>
                </a:lnTo>
                <a:lnTo>
                  <a:pt x="27012" y="9162"/>
                </a:lnTo>
                <a:lnTo>
                  <a:pt x="26775" y="9823"/>
                </a:lnTo>
                <a:lnTo>
                  <a:pt x="26539" y="10461"/>
                </a:lnTo>
                <a:lnTo>
                  <a:pt x="26256" y="11098"/>
                </a:lnTo>
                <a:lnTo>
                  <a:pt x="25996" y="11736"/>
                </a:lnTo>
                <a:lnTo>
                  <a:pt x="25689" y="12373"/>
                </a:lnTo>
                <a:lnTo>
                  <a:pt x="25382" y="12987"/>
                </a:lnTo>
                <a:lnTo>
                  <a:pt x="25075" y="13601"/>
                </a:lnTo>
                <a:lnTo>
                  <a:pt x="24721" y="14191"/>
                </a:lnTo>
                <a:lnTo>
                  <a:pt x="24391" y="14805"/>
                </a:lnTo>
                <a:lnTo>
                  <a:pt x="24013" y="15372"/>
                </a:lnTo>
                <a:lnTo>
                  <a:pt x="23635" y="15962"/>
                </a:lnTo>
                <a:lnTo>
                  <a:pt x="23257" y="16505"/>
                </a:lnTo>
                <a:lnTo>
                  <a:pt x="22832" y="17072"/>
                </a:lnTo>
                <a:lnTo>
                  <a:pt x="22431" y="17615"/>
                </a:lnTo>
                <a:lnTo>
                  <a:pt x="22006" y="18158"/>
                </a:lnTo>
                <a:lnTo>
                  <a:pt x="21557" y="18677"/>
                </a:lnTo>
                <a:lnTo>
                  <a:pt x="21109" y="19173"/>
                </a:lnTo>
                <a:lnTo>
                  <a:pt x="20637" y="19693"/>
                </a:lnTo>
                <a:lnTo>
                  <a:pt x="20164" y="20165"/>
                </a:lnTo>
                <a:lnTo>
                  <a:pt x="19669" y="20661"/>
                </a:lnTo>
                <a:lnTo>
                  <a:pt x="19173" y="21109"/>
                </a:lnTo>
                <a:lnTo>
                  <a:pt x="18653" y="21581"/>
                </a:lnTo>
                <a:lnTo>
                  <a:pt x="18134" y="22006"/>
                </a:lnTo>
                <a:lnTo>
                  <a:pt x="17591" y="22431"/>
                </a:lnTo>
                <a:lnTo>
                  <a:pt x="17048" y="22856"/>
                </a:lnTo>
                <a:lnTo>
                  <a:pt x="16505" y="23258"/>
                </a:lnTo>
                <a:lnTo>
                  <a:pt x="15938" y="23659"/>
                </a:lnTo>
                <a:lnTo>
                  <a:pt x="15371" y="24037"/>
                </a:lnTo>
                <a:lnTo>
                  <a:pt x="14781" y="24391"/>
                </a:lnTo>
                <a:lnTo>
                  <a:pt x="14191" y="24745"/>
                </a:lnTo>
                <a:lnTo>
                  <a:pt x="13577" y="25076"/>
                </a:lnTo>
                <a:lnTo>
                  <a:pt x="12963" y="25407"/>
                </a:lnTo>
                <a:lnTo>
                  <a:pt x="12349" y="25713"/>
                </a:lnTo>
                <a:lnTo>
                  <a:pt x="11735" y="25997"/>
                </a:lnTo>
                <a:lnTo>
                  <a:pt x="11098" y="26280"/>
                </a:lnTo>
                <a:lnTo>
                  <a:pt x="10437" y="26540"/>
                </a:lnTo>
                <a:lnTo>
                  <a:pt x="9799" y="26800"/>
                </a:lnTo>
                <a:lnTo>
                  <a:pt x="9138" y="27036"/>
                </a:lnTo>
                <a:lnTo>
                  <a:pt x="8477" y="27248"/>
                </a:lnTo>
                <a:lnTo>
                  <a:pt x="7792" y="27437"/>
                </a:lnTo>
                <a:lnTo>
                  <a:pt x="7107" y="27626"/>
                </a:lnTo>
                <a:lnTo>
                  <a:pt x="6423" y="27791"/>
                </a:lnTo>
                <a:lnTo>
                  <a:pt x="5738" y="27933"/>
                </a:lnTo>
                <a:lnTo>
                  <a:pt x="5030" y="28075"/>
                </a:lnTo>
                <a:lnTo>
                  <a:pt x="4345" y="28193"/>
                </a:lnTo>
                <a:lnTo>
                  <a:pt x="3613" y="28287"/>
                </a:lnTo>
                <a:lnTo>
                  <a:pt x="2905" y="28382"/>
                </a:lnTo>
                <a:lnTo>
                  <a:pt x="2196" y="28452"/>
                </a:lnTo>
                <a:lnTo>
                  <a:pt x="1464" y="28476"/>
                </a:lnTo>
                <a:lnTo>
                  <a:pt x="732" y="28523"/>
                </a:lnTo>
                <a:lnTo>
                  <a:pt x="0" y="28523"/>
                </a:lnTo>
                <a:lnTo>
                  <a:pt x="0" y="35276"/>
                </a:lnTo>
                <a:lnTo>
                  <a:pt x="732" y="35276"/>
                </a:lnTo>
                <a:lnTo>
                  <a:pt x="1464" y="35300"/>
                </a:lnTo>
                <a:lnTo>
                  <a:pt x="2196" y="35347"/>
                </a:lnTo>
                <a:lnTo>
                  <a:pt x="2905" y="35418"/>
                </a:lnTo>
                <a:lnTo>
                  <a:pt x="3613" y="35512"/>
                </a:lnTo>
                <a:lnTo>
                  <a:pt x="4345" y="35607"/>
                </a:lnTo>
                <a:lnTo>
                  <a:pt x="5030" y="35725"/>
                </a:lnTo>
                <a:lnTo>
                  <a:pt x="5738" y="35843"/>
                </a:lnTo>
                <a:lnTo>
                  <a:pt x="6423" y="36008"/>
                </a:lnTo>
                <a:lnTo>
                  <a:pt x="7107" y="36173"/>
                </a:lnTo>
                <a:lnTo>
                  <a:pt x="7792" y="36362"/>
                </a:lnTo>
                <a:lnTo>
                  <a:pt x="8477" y="36551"/>
                </a:lnTo>
                <a:lnTo>
                  <a:pt x="9138" y="36764"/>
                </a:lnTo>
                <a:lnTo>
                  <a:pt x="9799" y="37000"/>
                </a:lnTo>
                <a:lnTo>
                  <a:pt x="10437" y="37259"/>
                </a:lnTo>
                <a:lnTo>
                  <a:pt x="11098" y="37519"/>
                </a:lnTo>
                <a:lnTo>
                  <a:pt x="11735" y="37802"/>
                </a:lnTo>
                <a:lnTo>
                  <a:pt x="12349" y="38086"/>
                </a:lnTo>
                <a:lnTo>
                  <a:pt x="12963" y="38393"/>
                </a:lnTo>
                <a:lnTo>
                  <a:pt x="13577" y="38723"/>
                </a:lnTo>
                <a:lnTo>
                  <a:pt x="14191" y="39054"/>
                </a:lnTo>
                <a:lnTo>
                  <a:pt x="14781" y="39408"/>
                </a:lnTo>
                <a:lnTo>
                  <a:pt x="15371" y="39762"/>
                </a:lnTo>
                <a:lnTo>
                  <a:pt x="15938" y="40140"/>
                </a:lnTo>
                <a:lnTo>
                  <a:pt x="16505" y="40541"/>
                </a:lnTo>
                <a:lnTo>
                  <a:pt x="17048" y="40943"/>
                </a:lnTo>
                <a:lnTo>
                  <a:pt x="17591" y="41344"/>
                </a:lnTo>
                <a:lnTo>
                  <a:pt x="18134" y="41793"/>
                </a:lnTo>
                <a:lnTo>
                  <a:pt x="18653" y="42218"/>
                </a:lnTo>
                <a:lnTo>
                  <a:pt x="19173" y="42690"/>
                </a:lnTo>
                <a:lnTo>
                  <a:pt x="19669" y="43139"/>
                </a:lnTo>
                <a:lnTo>
                  <a:pt x="20164" y="43634"/>
                </a:lnTo>
                <a:lnTo>
                  <a:pt x="20637" y="44107"/>
                </a:lnTo>
                <a:lnTo>
                  <a:pt x="21109" y="44602"/>
                </a:lnTo>
                <a:lnTo>
                  <a:pt x="21557" y="45122"/>
                </a:lnTo>
                <a:lnTo>
                  <a:pt x="22006" y="45641"/>
                </a:lnTo>
                <a:lnTo>
                  <a:pt x="22431" y="46184"/>
                </a:lnTo>
                <a:lnTo>
                  <a:pt x="22832" y="46727"/>
                </a:lnTo>
                <a:lnTo>
                  <a:pt x="23257" y="47271"/>
                </a:lnTo>
                <a:lnTo>
                  <a:pt x="23635" y="47837"/>
                </a:lnTo>
                <a:lnTo>
                  <a:pt x="24013" y="48427"/>
                </a:lnTo>
                <a:lnTo>
                  <a:pt x="24391" y="48994"/>
                </a:lnTo>
                <a:lnTo>
                  <a:pt x="24721" y="49584"/>
                </a:lnTo>
                <a:lnTo>
                  <a:pt x="25075" y="50198"/>
                </a:lnTo>
                <a:lnTo>
                  <a:pt x="25382" y="50812"/>
                </a:lnTo>
                <a:lnTo>
                  <a:pt x="25689" y="51426"/>
                </a:lnTo>
                <a:lnTo>
                  <a:pt x="25996" y="52064"/>
                </a:lnTo>
                <a:lnTo>
                  <a:pt x="26256" y="52678"/>
                </a:lnTo>
                <a:lnTo>
                  <a:pt x="26539" y="53339"/>
                </a:lnTo>
                <a:lnTo>
                  <a:pt x="26775" y="53976"/>
                </a:lnTo>
                <a:lnTo>
                  <a:pt x="27012" y="54637"/>
                </a:lnTo>
                <a:lnTo>
                  <a:pt x="27224" y="55298"/>
                </a:lnTo>
                <a:lnTo>
                  <a:pt x="27437" y="55983"/>
                </a:lnTo>
                <a:lnTo>
                  <a:pt x="27602" y="56668"/>
                </a:lnTo>
                <a:lnTo>
                  <a:pt x="27767" y="57353"/>
                </a:lnTo>
                <a:lnTo>
                  <a:pt x="27932" y="58037"/>
                </a:lnTo>
                <a:lnTo>
                  <a:pt x="28050" y="58746"/>
                </a:lnTo>
                <a:lnTo>
                  <a:pt x="28169" y="59454"/>
                </a:lnTo>
                <a:lnTo>
                  <a:pt x="28287" y="60162"/>
                </a:lnTo>
                <a:lnTo>
                  <a:pt x="28357" y="60871"/>
                </a:lnTo>
                <a:lnTo>
                  <a:pt x="28428" y="61603"/>
                </a:lnTo>
                <a:lnTo>
                  <a:pt x="28475" y="62311"/>
                </a:lnTo>
                <a:lnTo>
                  <a:pt x="28499" y="63043"/>
                </a:lnTo>
                <a:lnTo>
                  <a:pt x="28499" y="63798"/>
                </a:lnTo>
                <a:lnTo>
                  <a:pt x="35252" y="63798"/>
                </a:lnTo>
                <a:lnTo>
                  <a:pt x="35275" y="63043"/>
                </a:lnTo>
                <a:lnTo>
                  <a:pt x="35299" y="62311"/>
                </a:lnTo>
                <a:lnTo>
                  <a:pt x="35346" y="61603"/>
                </a:lnTo>
                <a:lnTo>
                  <a:pt x="35394" y="60871"/>
                </a:lnTo>
                <a:lnTo>
                  <a:pt x="35488" y="60162"/>
                </a:lnTo>
                <a:lnTo>
                  <a:pt x="35582" y="59454"/>
                </a:lnTo>
                <a:lnTo>
                  <a:pt x="35700" y="58746"/>
                </a:lnTo>
                <a:lnTo>
                  <a:pt x="35842" y="58037"/>
                </a:lnTo>
                <a:lnTo>
                  <a:pt x="35984" y="57353"/>
                </a:lnTo>
                <a:lnTo>
                  <a:pt x="36149" y="56668"/>
                </a:lnTo>
                <a:lnTo>
                  <a:pt x="36338" y="55983"/>
                </a:lnTo>
                <a:lnTo>
                  <a:pt x="36527" y="55298"/>
                </a:lnTo>
                <a:lnTo>
                  <a:pt x="36763" y="54637"/>
                </a:lnTo>
                <a:lnTo>
                  <a:pt x="36975" y="53976"/>
                </a:lnTo>
                <a:lnTo>
                  <a:pt x="37235" y="53339"/>
                </a:lnTo>
                <a:lnTo>
                  <a:pt x="37495" y="52678"/>
                </a:lnTo>
                <a:lnTo>
                  <a:pt x="37778" y="52064"/>
                </a:lnTo>
                <a:lnTo>
                  <a:pt x="38062" y="51426"/>
                </a:lnTo>
                <a:lnTo>
                  <a:pt x="38369" y="50812"/>
                </a:lnTo>
                <a:lnTo>
                  <a:pt x="38699" y="50198"/>
                </a:lnTo>
                <a:lnTo>
                  <a:pt x="39030" y="49584"/>
                </a:lnTo>
                <a:lnTo>
                  <a:pt x="39384" y="48994"/>
                </a:lnTo>
                <a:lnTo>
                  <a:pt x="39738" y="48427"/>
                </a:lnTo>
                <a:lnTo>
                  <a:pt x="40116" y="47837"/>
                </a:lnTo>
                <a:lnTo>
                  <a:pt x="40517" y="47271"/>
                </a:lnTo>
                <a:lnTo>
                  <a:pt x="40919" y="46727"/>
                </a:lnTo>
                <a:lnTo>
                  <a:pt x="41344" y="46184"/>
                </a:lnTo>
                <a:lnTo>
                  <a:pt x="41769" y="45641"/>
                </a:lnTo>
                <a:lnTo>
                  <a:pt x="42217" y="45122"/>
                </a:lnTo>
                <a:lnTo>
                  <a:pt x="42666" y="44602"/>
                </a:lnTo>
                <a:lnTo>
                  <a:pt x="43138" y="44107"/>
                </a:lnTo>
                <a:lnTo>
                  <a:pt x="43610" y="43634"/>
                </a:lnTo>
                <a:lnTo>
                  <a:pt x="44106" y="43139"/>
                </a:lnTo>
                <a:lnTo>
                  <a:pt x="44602" y="42690"/>
                </a:lnTo>
                <a:lnTo>
                  <a:pt x="45098" y="42218"/>
                </a:lnTo>
                <a:lnTo>
                  <a:pt x="45641" y="41793"/>
                </a:lnTo>
                <a:lnTo>
                  <a:pt x="46160" y="41344"/>
                </a:lnTo>
                <a:lnTo>
                  <a:pt x="46703" y="40943"/>
                </a:lnTo>
                <a:lnTo>
                  <a:pt x="47270" y="40541"/>
                </a:lnTo>
                <a:lnTo>
                  <a:pt x="47837" y="40140"/>
                </a:lnTo>
                <a:lnTo>
                  <a:pt x="48403" y="39762"/>
                </a:lnTo>
                <a:lnTo>
                  <a:pt x="48994" y="39408"/>
                </a:lnTo>
                <a:lnTo>
                  <a:pt x="49584" y="39054"/>
                </a:lnTo>
                <a:lnTo>
                  <a:pt x="50174" y="38723"/>
                </a:lnTo>
                <a:lnTo>
                  <a:pt x="50788" y="38393"/>
                </a:lnTo>
                <a:lnTo>
                  <a:pt x="51402" y="38086"/>
                </a:lnTo>
                <a:lnTo>
                  <a:pt x="52039" y="37802"/>
                </a:lnTo>
                <a:lnTo>
                  <a:pt x="52677" y="37519"/>
                </a:lnTo>
                <a:lnTo>
                  <a:pt x="53314" y="37259"/>
                </a:lnTo>
                <a:lnTo>
                  <a:pt x="53976" y="37000"/>
                </a:lnTo>
                <a:lnTo>
                  <a:pt x="54637" y="36764"/>
                </a:lnTo>
                <a:lnTo>
                  <a:pt x="55298" y="36551"/>
                </a:lnTo>
                <a:lnTo>
                  <a:pt x="55959" y="36362"/>
                </a:lnTo>
                <a:lnTo>
                  <a:pt x="56644" y="36173"/>
                </a:lnTo>
                <a:lnTo>
                  <a:pt x="57328" y="36008"/>
                </a:lnTo>
                <a:lnTo>
                  <a:pt x="58013" y="35843"/>
                </a:lnTo>
                <a:lnTo>
                  <a:pt x="58721" y="35725"/>
                </a:lnTo>
                <a:lnTo>
                  <a:pt x="59430" y="35607"/>
                </a:lnTo>
                <a:lnTo>
                  <a:pt x="60138" y="35512"/>
                </a:lnTo>
                <a:lnTo>
                  <a:pt x="60846" y="35418"/>
                </a:lnTo>
                <a:lnTo>
                  <a:pt x="61578" y="35347"/>
                </a:lnTo>
                <a:lnTo>
                  <a:pt x="62310" y="35300"/>
                </a:lnTo>
                <a:lnTo>
                  <a:pt x="63042" y="35276"/>
                </a:lnTo>
                <a:lnTo>
                  <a:pt x="63774" y="35276"/>
                </a:lnTo>
                <a:lnTo>
                  <a:pt x="63774" y="28523"/>
                </a:lnTo>
                <a:lnTo>
                  <a:pt x="63042" y="28523"/>
                </a:lnTo>
                <a:lnTo>
                  <a:pt x="62310" y="28476"/>
                </a:lnTo>
                <a:lnTo>
                  <a:pt x="61578" y="28452"/>
                </a:lnTo>
                <a:lnTo>
                  <a:pt x="60846" y="28382"/>
                </a:lnTo>
                <a:lnTo>
                  <a:pt x="60138" y="28287"/>
                </a:lnTo>
                <a:lnTo>
                  <a:pt x="59430" y="28193"/>
                </a:lnTo>
                <a:lnTo>
                  <a:pt x="58721" y="28075"/>
                </a:lnTo>
                <a:lnTo>
                  <a:pt x="58013" y="27933"/>
                </a:lnTo>
                <a:lnTo>
                  <a:pt x="57328" y="27791"/>
                </a:lnTo>
                <a:lnTo>
                  <a:pt x="56644" y="27626"/>
                </a:lnTo>
                <a:lnTo>
                  <a:pt x="55959" y="27437"/>
                </a:lnTo>
                <a:lnTo>
                  <a:pt x="55298" y="27248"/>
                </a:lnTo>
                <a:lnTo>
                  <a:pt x="54637" y="27036"/>
                </a:lnTo>
                <a:lnTo>
                  <a:pt x="53976" y="26800"/>
                </a:lnTo>
                <a:lnTo>
                  <a:pt x="53314" y="26540"/>
                </a:lnTo>
                <a:lnTo>
                  <a:pt x="52677" y="26280"/>
                </a:lnTo>
                <a:lnTo>
                  <a:pt x="52039" y="25997"/>
                </a:lnTo>
                <a:lnTo>
                  <a:pt x="51402" y="25713"/>
                </a:lnTo>
                <a:lnTo>
                  <a:pt x="50788" y="25407"/>
                </a:lnTo>
                <a:lnTo>
                  <a:pt x="50174" y="25076"/>
                </a:lnTo>
                <a:lnTo>
                  <a:pt x="49584" y="24745"/>
                </a:lnTo>
                <a:lnTo>
                  <a:pt x="48994" y="24391"/>
                </a:lnTo>
                <a:lnTo>
                  <a:pt x="48403" y="24037"/>
                </a:lnTo>
                <a:lnTo>
                  <a:pt x="47837" y="23659"/>
                </a:lnTo>
                <a:lnTo>
                  <a:pt x="47270" y="23258"/>
                </a:lnTo>
                <a:lnTo>
                  <a:pt x="46703" y="22856"/>
                </a:lnTo>
                <a:lnTo>
                  <a:pt x="46160" y="22431"/>
                </a:lnTo>
                <a:lnTo>
                  <a:pt x="45641" y="22006"/>
                </a:lnTo>
                <a:lnTo>
                  <a:pt x="45098" y="21581"/>
                </a:lnTo>
                <a:lnTo>
                  <a:pt x="44602" y="21109"/>
                </a:lnTo>
                <a:lnTo>
                  <a:pt x="44106" y="20661"/>
                </a:lnTo>
                <a:lnTo>
                  <a:pt x="43610" y="20165"/>
                </a:lnTo>
                <a:lnTo>
                  <a:pt x="43138" y="19693"/>
                </a:lnTo>
                <a:lnTo>
                  <a:pt x="42666" y="19173"/>
                </a:lnTo>
                <a:lnTo>
                  <a:pt x="42217" y="18677"/>
                </a:lnTo>
                <a:lnTo>
                  <a:pt x="41769" y="18158"/>
                </a:lnTo>
                <a:lnTo>
                  <a:pt x="41344" y="17615"/>
                </a:lnTo>
                <a:lnTo>
                  <a:pt x="40919" y="17072"/>
                </a:lnTo>
                <a:lnTo>
                  <a:pt x="40517" y="16505"/>
                </a:lnTo>
                <a:lnTo>
                  <a:pt x="40116" y="15962"/>
                </a:lnTo>
                <a:lnTo>
                  <a:pt x="39738" y="15372"/>
                </a:lnTo>
                <a:lnTo>
                  <a:pt x="39384" y="14805"/>
                </a:lnTo>
                <a:lnTo>
                  <a:pt x="39030" y="14191"/>
                </a:lnTo>
                <a:lnTo>
                  <a:pt x="38699" y="13601"/>
                </a:lnTo>
                <a:lnTo>
                  <a:pt x="38369" y="12987"/>
                </a:lnTo>
                <a:lnTo>
                  <a:pt x="38062" y="12373"/>
                </a:lnTo>
                <a:lnTo>
                  <a:pt x="37778" y="11736"/>
                </a:lnTo>
                <a:lnTo>
                  <a:pt x="37495" y="11098"/>
                </a:lnTo>
                <a:lnTo>
                  <a:pt x="37235" y="10461"/>
                </a:lnTo>
                <a:lnTo>
                  <a:pt x="36975" y="9823"/>
                </a:lnTo>
                <a:lnTo>
                  <a:pt x="36763" y="9162"/>
                </a:lnTo>
                <a:lnTo>
                  <a:pt x="36527" y="8477"/>
                </a:lnTo>
                <a:lnTo>
                  <a:pt x="36338" y="7816"/>
                </a:lnTo>
                <a:lnTo>
                  <a:pt x="36149" y="7131"/>
                </a:lnTo>
                <a:lnTo>
                  <a:pt x="35984" y="6447"/>
                </a:lnTo>
                <a:lnTo>
                  <a:pt x="35842" y="5762"/>
                </a:lnTo>
                <a:lnTo>
                  <a:pt x="35700" y="5054"/>
                </a:lnTo>
                <a:lnTo>
                  <a:pt x="35582" y="4345"/>
                </a:lnTo>
                <a:lnTo>
                  <a:pt x="35488" y="3637"/>
                </a:lnTo>
                <a:lnTo>
                  <a:pt x="35394" y="2929"/>
                </a:lnTo>
                <a:lnTo>
                  <a:pt x="35346" y="2197"/>
                </a:lnTo>
                <a:lnTo>
                  <a:pt x="35299" y="1465"/>
                </a:lnTo>
                <a:lnTo>
                  <a:pt x="35275" y="733"/>
                </a:lnTo>
                <a:lnTo>
                  <a:pt x="35252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6"/>
          <p:cNvGrpSpPr/>
          <p:nvPr/>
        </p:nvGrpSpPr>
        <p:grpSpPr>
          <a:xfrm>
            <a:off x="389995" y="170090"/>
            <a:ext cx="8289173" cy="3724085"/>
            <a:chOff x="389995" y="170090"/>
            <a:chExt cx="8289173" cy="3724085"/>
          </a:xfrm>
        </p:grpSpPr>
        <p:grpSp>
          <p:nvGrpSpPr>
            <p:cNvPr id="129" name="Google Shape;129;p16"/>
            <p:cNvGrpSpPr/>
            <p:nvPr/>
          </p:nvGrpSpPr>
          <p:grpSpPr>
            <a:xfrm>
              <a:off x="389998" y="170090"/>
              <a:ext cx="8289170" cy="598762"/>
              <a:chOff x="389998" y="170090"/>
              <a:chExt cx="8289170" cy="598762"/>
            </a:xfrm>
          </p:grpSpPr>
          <p:sp>
            <p:nvSpPr>
              <p:cNvPr id="130" name="Google Shape;130;p16"/>
              <p:cNvSpPr/>
              <p:nvPr/>
            </p:nvSpPr>
            <p:spPr>
              <a:xfrm flipH="1">
                <a:off x="389998" y="170090"/>
                <a:ext cx="369957" cy="369402"/>
              </a:xfrm>
              <a:custGeom>
                <a:avLst/>
                <a:gdLst/>
                <a:ahLst/>
                <a:cxnLst/>
                <a:rect l="l" t="t" r="r" b="b"/>
                <a:pathLst>
                  <a:path w="24672" h="24635" extrusionOk="0">
                    <a:moveTo>
                      <a:pt x="12318" y="1"/>
                    </a:moveTo>
                    <a:cubicBezTo>
                      <a:pt x="5536" y="1"/>
                      <a:pt x="1" y="5499"/>
                      <a:pt x="1" y="12318"/>
                    </a:cubicBezTo>
                    <a:cubicBezTo>
                      <a:pt x="1" y="19136"/>
                      <a:pt x="5536" y="24635"/>
                      <a:pt x="12318" y="24635"/>
                    </a:cubicBezTo>
                    <a:cubicBezTo>
                      <a:pt x="19137" y="24635"/>
                      <a:pt x="24672" y="19136"/>
                      <a:pt x="24672" y="12318"/>
                    </a:cubicBezTo>
                    <a:cubicBezTo>
                      <a:pt x="24672" y="5499"/>
                      <a:pt x="19137" y="1"/>
                      <a:pt x="123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6"/>
              <p:cNvSpPr/>
              <p:nvPr/>
            </p:nvSpPr>
            <p:spPr>
              <a:xfrm flipH="1">
                <a:off x="7809223" y="310128"/>
                <a:ext cx="869945" cy="458724"/>
              </a:xfrm>
              <a:custGeom>
                <a:avLst/>
                <a:gdLst/>
                <a:ahLst/>
                <a:cxnLst/>
                <a:rect l="l" t="t" r="r" b="b"/>
                <a:pathLst>
                  <a:path w="41754" h="22017" extrusionOk="0">
                    <a:moveTo>
                      <a:pt x="13518" y="1"/>
                    </a:moveTo>
                    <a:cubicBezTo>
                      <a:pt x="12035" y="1"/>
                      <a:pt x="10546" y="218"/>
                      <a:pt x="9097" y="655"/>
                    </a:cubicBezTo>
                    <a:cubicBezTo>
                      <a:pt x="5220" y="1960"/>
                      <a:pt x="1976" y="5166"/>
                      <a:pt x="1007" y="9118"/>
                    </a:cubicBezTo>
                    <a:cubicBezTo>
                      <a:pt x="1" y="13069"/>
                      <a:pt x="1454" y="17878"/>
                      <a:pt x="4735" y="20302"/>
                    </a:cubicBezTo>
                    <a:lnTo>
                      <a:pt x="2126" y="22016"/>
                    </a:lnTo>
                    <a:lnTo>
                      <a:pt x="2126" y="22016"/>
                    </a:lnTo>
                    <a:lnTo>
                      <a:pt x="38995" y="21793"/>
                    </a:lnTo>
                    <a:lnTo>
                      <a:pt x="37392" y="20264"/>
                    </a:lnTo>
                    <a:cubicBezTo>
                      <a:pt x="40039" y="19444"/>
                      <a:pt x="41754" y="16499"/>
                      <a:pt x="41381" y="13778"/>
                    </a:cubicBezTo>
                    <a:cubicBezTo>
                      <a:pt x="40896" y="10982"/>
                      <a:pt x="38734" y="8782"/>
                      <a:pt x="35938" y="8297"/>
                    </a:cubicBezTo>
                    <a:cubicBezTo>
                      <a:pt x="35436" y="8208"/>
                      <a:pt x="34937" y="8163"/>
                      <a:pt x="34447" y="8163"/>
                    </a:cubicBezTo>
                    <a:cubicBezTo>
                      <a:pt x="32284" y="8163"/>
                      <a:pt x="30297" y="9039"/>
                      <a:pt x="28930" y="10832"/>
                    </a:cubicBezTo>
                    <a:cubicBezTo>
                      <a:pt x="27289" y="7067"/>
                      <a:pt x="24456" y="3936"/>
                      <a:pt x="20915" y="1923"/>
                    </a:cubicBezTo>
                    <a:cubicBezTo>
                      <a:pt x="18624" y="648"/>
                      <a:pt x="16080" y="1"/>
                      <a:pt x="13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2" name="Google Shape;132;p16"/>
            <p:cNvSpPr/>
            <p:nvPr/>
          </p:nvSpPr>
          <p:spPr>
            <a:xfrm flipH="1">
              <a:off x="389995" y="3737989"/>
              <a:ext cx="156420" cy="156186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713225" y="2871625"/>
            <a:ext cx="4721100" cy="118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3600">
                <a:latin typeface="Do Hyeon"/>
                <a:ea typeface="Do Hyeon"/>
                <a:cs typeface="Do Hyeon"/>
                <a:sym typeface="Do Hye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3600">
                <a:latin typeface="Do Hyeon"/>
                <a:ea typeface="Do Hyeon"/>
                <a:cs typeface="Do Hyeon"/>
                <a:sym typeface="Do Hye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3600">
                <a:latin typeface="Do Hyeon"/>
                <a:ea typeface="Do Hyeon"/>
                <a:cs typeface="Do Hyeon"/>
                <a:sym typeface="Do Hye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3600">
                <a:latin typeface="Do Hyeon"/>
                <a:ea typeface="Do Hyeon"/>
                <a:cs typeface="Do Hyeon"/>
                <a:sym typeface="Do Hye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3600">
                <a:latin typeface="Do Hyeon"/>
                <a:ea typeface="Do Hyeon"/>
                <a:cs typeface="Do Hyeon"/>
                <a:sym typeface="Do Hye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3600">
                <a:latin typeface="Do Hyeon"/>
                <a:ea typeface="Do Hyeon"/>
                <a:cs typeface="Do Hyeon"/>
                <a:sym typeface="Do Hye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3600">
                <a:latin typeface="Do Hyeon"/>
                <a:ea typeface="Do Hyeon"/>
                <a:cs typeface="Do Hyeon"/>
                <a:sym typeface="Do Hye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3600">
                <a:latin typeface="Do Hyeon"/>
                <a:ea typeface="Do Hyeon"/>
                <a:cs typeface="Do Hyeon"/>
                <a:sym typeface="Do Hyeon"/>
              </a:defRPr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713225" y="4057475"/>
            <a:ext cx="47211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title" idx="2" hasCustomPrompt="1"/>
          </p:nvPr>
        </p:nvSpPr>
        <p:spPr>
          <a:xfrm>
            <a:off x="983525" y="1159351"/>
            <a:ext cx="1855800" cy="1185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3000">
                <a:latin typeface="Do Hyeon"/>
                <a:ea typeface="Do Hyeon"/>
                <a:cs typeface="Do Hyeon"/>
                <a:sym typeface="Do Hye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3000">
                <a:latin typeface="Do Hyeon"/>
                <a:ea typeface="Do Hyeon"/>
                <a:cs typeface="Do Hyeon"/>
                <a:sym typeface="Do Hye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3000">
                <a:latin typeface="Do Hyeon"/>
                <a:ea typeface="Do Hyeon"/>
                <a:cs typeface="Do Hyeon"/>
                <a:sym typeface="Do Hye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3000">
                <a:latin typeface="Do Hyeon"/>
                <a:ea typeface="Do Hyeon"/>
                <a:cs typeface="Do Hyeon"/>
                <a:sym typeface="Do Hye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3000">
                <a:latin typeface="Do Hyeon"/>
                <a:ea typeface="Do Hyeon"/>
                <a:cs typeface="Do Hyeon"/>
                <a:sym typeface="Do Hye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3000">
                <a:latin typeface="Do Hyeon"/>
                <a:ea typeface="Do Hyeon"/>
                <a:cs typeface="Do Hyeon"/>
                <a:sym typeface="Do Hye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3000">
                <a:latin typeface="Do Hyeon"/>
                <a:ea typeface="Do Hyeon"/>
                <a:cs typeface="Do Hyeon"/>
                <a:sym typeface="Do Hye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3000">
                <a:latin typeface="Do Hyeon"/>
                <a:ea typeface="Do Hyeon"/>
                <a:cs typeface="Do Hyeon"/>
                <a:sym typeface="Do Hyeon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88505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717200" y="674450"/>
            <a:ext cx="1205725" cy="1044225"/>
            <a:chOff x="7717200" y="674450"/>
            <a:chExt cx="1205725" cy="1044225"/>
          </a:xfrm>
        </p:grpSpPr>
        <p:sp>
          <p:nvSpPr>
            <p:cNvPr id="10" name="Google Shape;10;p2"/>
            <p:cNvSpPr/>
            <p:nvPr/>
          </p:nvSpPr>
          <p:spPr>
            <a:xfrm>
              <a:off x="8753350" y="1549100"/>
              <a:ext cx="169575" cy="169575"/>
            </a:xfrm>
            <a:custGeom>
              <a:avLst/>
              <a:gdLst/>
              <a:ahLst/>
              <a:cxnLst/>
              <a:rect l="l" t="t" r="r" b="b"/>
              <a:pathLst>
                <a:path w="6783" h="6783" extrusionOk="0">
                  <a:moveTo>
                    <a:pt x="3410" y="1"/>
                  </a:moveTo>
                  <a:cubicBezTo>
                    <a:pt x="1540" y="1"/>
                    <a:pt x="0" y="1540"/>
                    <a:pt x="0" y="3410"/>
                  </a:cubicBezTo>
                  <a:cubicBezTo>
                    <a:pt x="0" y="5279"/>
                    <a:pt x="1540" y="6782"/>
                    <a:pt x="3410" y="6782"/>
                  </a:cubicBezTo>
                  <a:cubicBezTo>
                    <a:pt x="5279" y="6782"/>
                    <a:pt x="6782" y="5279"/>
                    <a:pt x="6782" y="3410"/>
                  </a:cubicBezTo>
                  <a:cubicBezTo>
                    <a:pt x="6782" y="1540"/>
                    <a:pt x="5279" y="1"/>
                    <a:pt x="3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717200" y="674450"/>
              <a:ext cx="1148250" cy="606150"/>
            </a:xfrm>
            <a:custGeom>
              <a:avLst/>
              <a:gdLst/>
              <a:ahLst/>
              <a:cxnLst/>
              <a:rect l="l" t="t" r="r" b="b"/>
              <a:pathLst>
                <a:path w="45930" h="24246" extrusionOk="0">
                  <a:moveTo>
                    <a:pt x="31115" y="0"/>
                  </a:moveTo>
                  <a:cubicBezTo>
                    <a:pt x="28274" y="0"/>
                    <a:pt x="25419" y="749"/>
                    <a:pt x="22928" y="2101"/>
                  </a:cubicBezTo>
                  <a:cubicBezTo>
                    <a:pt x="19013" y="4338"/>
                    <a:pt x="15919" y="7768"/>
                    <a:pt x="14093" y="11906"/>
                  </a:cubicBezTo>
                  <a:cubicBezTo>
                    <a:pt x="12569" y="9926"/>
                    <a:pt x="10374" y="8967"/>
                    <a:pt x="7995" y="8967"/>
                  </a:cubicBezTo>
                  <a:cubicBezTo>
                    <a:pt x="7463" y="8967"/>
                    <a:pt x="6921" y="9015"/>
                    <a:pt x="6376" y="9110"/>
                  </a:cubicBezTo>
                  <a:cubicBezTo>
                    <a:pt x="3393" y="9632"/>
                    <a:pt x="784" y="12130"/>
                    <a:pt x="374" y="15149"/>
                  </a:cubicBezTo>
                  <a:cubicBezTo>
                    <a:pt x="1" y="18169"/>
                    <a:pt x="1865" y="21412"/>
                    <a:pt x="4773" y="22270"/>
                  </a:cubicBezTo>
                  <a:lnTo>
                    <a:pt x="2983" y="23947"/>
                  </a:lnTo>
                  <a:lnTo>
                    <a:pt x="43544" y="24246"/>
                  </a:lnTo>
                  <a:lnTo>
                    <a:pt x="40710" y="22344"/>
                  </a:lnTo>
                  <a:cubicBezTo>
                    <a:pt x="44326" y="19660"/>
                    <a:pt x="45929" y="14367"/>
                    <a:pt x="44811" y="10042"/>
                  </a:cubicBezTo>
                  <a:cubicBezTo>
                    <a:pt x="43730" y="5680"/>
                    <a:pt x="40188" y="2139"/>
                    <a:pt x="35901" y="759"/>
                  </a:cubicBezTo>
                  <a:cubicBezTo>
                    <a:pt x="34356" y="244"/>
                    <a:pt x="32738" y="0"/>
                    <a:pt x="31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276900" y="188988"/>
            <a:ext cx="3730454" cy="1301388"/>
            <a:chOff x="276900" y="188988"/>
            <a:chExt cx="3730454" cy="1301388"/>
          </a:xfrm>
        </p:grpSpPr>
        <p:sp>
          <p:nvSpPr>
            <p:cNvPr id="13" name="Google Shape;13;p2"/>
            <p:cNvSpPr/>
            <p:nvPr/>
          </p:nvSpPr>
          <p:spPr>
            <a:xfrm>
              <a:off x="325925" y="1320800"/>
              <a:ext cx="169575" cy="169575"/>
            </a:xfrm>
            <a:custGeom>
              <a:avLst/>
              <a:gdLst/>
              <a:ahLst/>
              <a:cxnLst/>
              <a:rect l="l" t="t" r="r" b="b"/>
              <a:pathLst>
                <a:path w="6783" h="6783" extrusionOk="0">
                  <a:moveTo>
                    <a:pt x="3410" y="1"/>
                  </a:moveTo>
                  <a:cubicBezTo>
                    <a:pt x="1540" y="1"/>
                    <a:pt x="0" y="1540"/>
                    <a:pt x="0" y="3410"/>
                  </a:cubicBezTo>
                  <a:cubicBezTo>
                    <a:pt x="0" y="5279"/>
                    <a:pt x="1540" y="6782"/>
                    <a:pt x="3410" y="6782"/>
                  </a:cubicBezTo>
                  <a:cubicBezTo>
                    <a:pt x="5279" y="6782"/>
                    <a:pt x="6782" y="5279"/>
                    <a:pt x="6782" y="3410"/>
                  </a:cubicBezTo>
                  <a:cubicBezTo>
                    <a:pt x="6782" y="1540"/>
                    <a:pt x="5279" y="1"/>
                    <a:pt x="3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703900" y="236050"/>
              <a:ext cx="303454" cy="303454"/>
            </a:xfrm>
            <a:custGeom>
              <a:avLst/>
              <a:gdLst/>
              <a:ahLst/>
              <a:cxnLst/>
              <a:rect l="l" t="t" r="r" b="b"/>
              <a:pathLst>
                <a:path w="6783" h="6783" extrusionOk="0">
                  <a:moveTo>
                    <a:pt x="3410" y="1"/>
                  </a:moveTo>
                  <a:cubicBezTo>
                    <a:pt x="1540" y="1"/>
                    <a:pt x="0" y="1540"/>
                    <a:pt x="0" y="3410"/>
                  </a:cubicBezTo>
                  <a:cubicBezTo>
                    <a:pt x="0" y="5279"/>
                    <a:pt x="1540" y="6782"/>
                    <a:pt x="3410" y="6782"/>
                  </a:cubicBezTo>
                  <a:cubicBezTo>
                    <a:pt x="5279" y="6782"/>
                    <a:pt x="6782" y="5279"/>
                    <a:pt x="6782" y="3410"/>
                  </a:cubicBezTo>
                  <a:cubicBezTo>
                    <a:pt x="6782" y="1540"/>
                    <a:pt x="5279" y="1"/>
                    <a:pt x="3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76900" y="188988"/>
              <a:ext cx="1043850" cy="550425"/>
            </a:xfrm>
            <a:custGeom>
              <a:avLst/>
              <a:gdLst/>
              <a:ahLst/>
              <a:cxnLst/>
              <a:rect l="l" t="t" r="r" b="b"/>
              <a:pathLst>
                <a:path w="41754" h="22017" extrusionOk="0">
                  <a:moveTo>
                    <a:pt x="13518" y="1"/>
                  </a:moveTo>
                  <a:cubicBezTo>
                    <a:pt x="12035" y="1"/>
                    <a:pt x="10546" y="218"/>
                    <a:pt x="9097" y="655"/>
                  </a:cubicBezTo>
                  <a:cubicBezTo>
                    <a:pt x="5220" y="1960"/>
                    <a:pt x="1976" y="5166"/>
                    <a:pt x="1007" y="9118"/>
                  </a:cubicBezTo>
                  <a:cubicBezTo>
                    <a:pt x="1" y="13069"/>
                    <a:pt x="1454" y="17878"/>
                    <a:pt x="4735" y="20302"/>
                  </a:cubicBezTo>
                  <a:lnTo>
                    <a:pt x="2126" y="22016"/>
                  </a:lnTo>
                  <a:lnTo>
                    <a:pt x="2126" y="22016"/>
                  </a:lnTo>
                  <a:lnTo>
                    <a:pt x="38995" y="21793"/>
                  </a:lnTo>
                  <a:lnTo>
                    <a:pt x="37392" y="20264"/>
                  </a:lnTo>
                  <a:cubicBezTo>
                    <a:pt x="40039" y="19444"/>
                    <a:pt x="41754" y="16499"/>
                    <a:pt x="41381" y="13778"/>
                  </a:cubicBezTo>
                  <a:cubicBezTo>
                    <a:pt x="40896" y="10982"/>
                    <a:pt x="38734" y="8782"/>
                    <a:pt x="35938" y="8297"/>
                  </a:cubicBezTo>
                  <a:cubicBezTo>
                    <a:pt x="35436" y="8208"/>
                    <a:pt x="34937" y="8163"/>
                    <a:pt x="34447" y="8163"/>
                  </a:cubicBezTo>
                  <a:cubicBezTo>
                    <a:pt x="32284" y="8163"/>
                    <a:pt x="30297" y="9039"/>
                    <a:pt x="28930" y="10832"/>
                  </a:cubicBezTo>
                  <a:cubicBezTo>
                    <a:pt x="27289" y="7067"/>
                    <a:pt x="24456" y="3936"/>
                    <a:pt x="20915" y="1923"/>
                  </a:cubicBezTo>
                  <a:cubicBezTo>
                    <a:pt x="18624" y="648"/>
                    <a:pt x="16080" y="1"/>
                    <a:pt x="13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713250" y="539500"/>
            <a:ext cx="7717500" cy="140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336400" y="1940540"/>
            <a:ext cx="4471200" cy="53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4149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89463" y="83125"/>
            <a:ext cx="8714725" cy="3164413"/>
            <a:chOff x="89463" y="83125"/>
            <a:chExt cx="8714725" cy="3164413"/>
          </a:xfrm>
        </p:grpSpPr>
        <p:sp>
          <p:nvSpPr>
            <p:cNvPr id="20" name="Google Shape;20;p3"/>
            <p:cNvSpPr/>
            <p:nvPr/>
          </p:nvSpPr>
          <p:spPr>
            <a:xfrm>
              <a:off x="306200" y="454713"/>
              <a:ext cx="169575" cy="169575"/>
            </a:xfrm>
            <a:custGeom>
              <a:avLst/>
              <a:gdLst/>
              <a:ahLst/>
              <a:cxnLst/>
              <a:rect l="l" t="t" r="r" b="b"/>
              <a:pathLst>
                <a:path w="6783" h="6783" extrusionOk="0">
                  <a:moveTo>
                    <a:pt x="3410" y="1"/>
                  </a:moveTo>
                  <a:cubicBezTo>
                    <a:pt x="1540" y="1"/>
                    <a:pt x="0" y="1540"/>
                    <a:pt x="0" y="3410"/>
                  </a:cubicBezTo>
                  <a:cubicBezTo>
                    <a:pt x="0" y="5279"/>
                    <a:pt x="1540" y="6782"/>
                    <a:pt x="3410" y="6782"/>
                  </a:cubicBezTo>
                  <a:cubicBezTo>
                    <a:pt x="5279" y="6782"/>
                    <a:pt x="6782" y="5279"/>
                    <a:pt x="6782" y="3410"/>
                  </a:cubicBezTo>
                  <a:cubicBezTo>
                    <a:pt x="6782" y="1540"/>
                    <a:pt x="5279" y="1"/>
                    <a:pt x="3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187388" y="1033563"/>
              <a:ext cx="616800" cy="615875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9463" y="3077963"/>
              <a:ext cx="169575" cy="169575"/>
            </a:xfrm>
            <a:custGeom>
              <a:avLst/>
              <a:gdLst/>
              <a:ahLst/>
              <a:cxnLst/>
              <a:rect l="l" t="t" r="r" b="b"/>
              <a:pathLst>
                <a:path w="6783" h="6783" extrusionOk="0">
                  <a:moveTo>
                    <a:pt x="3410" y="1"/>
                  </a:moveTo>
                  <a:cubicBezTo>
                    <a:pt x="1540" y="1"/>
                    <a:pt x="0" y="1540"/>
                    <a:pt x="0" y="3410"/>
                  </a:cubicBezTo>
                  <a:cubicBezTo>
                    <a:pt x="0" y="5279"/>
                    <a:pt x="1540" y="6782"/>
                    <a:pt x="3410" y="6782"/>
                  </a:cubicBezTo>
                  <a:cubicBezTo>
                    <a:pt x="5279" y="6782"/>
                    <a:pt x="6782" y="5279"/>
                    <a:pt x="6782" y="3410"/>
                  </a:cubicBezTo>
                  <a:cubicBezTo>
                    <a:pt x="6782" y="1540"/>
                    <a:pt x="5279" y="1"/>
                    <a:pt x="3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5884925" y="83125"/>
              <a:ext cx="1043850" cy="550425"/>
            </a:xfrm>
            <a:custGeom>
              <a:avLst/>
              <a:gdLst/>
              <a:ahLst/>
              <a:cxnLst/>
              <a:rect l="l" t="t" r="r" b="b"/>
              <a:pathLst>
                <a:path w="41754" h="22017" extrusionOk="0">
                  <a:moveTo>
                    <a:pt x="13518" y="1"/>
                  </a:moveTo>
                  <a:cubicBezTo>
                    <a:pt x="12035" y="1"/>
                    <a:pt x="10546" y="218"/>
                    <a:pt x="9097" y="655"/>
                  </a:cubicBezTo>
                  <a:cubicBezTo>
                    <a:pt x="5220" y="1960"/>
                    <a:pt x="1976" y="5166"/>
                    <a:pt x="1007" y="9118"/>
                  </a:cubicBezTo>
                  <a:cubicBezTo>
                    <a:pt x="1" y="13069"/>
                    <a:pt x="1454" y="17878"/>
                    <a:pt x="4735" y="20302"/>
                  </a:cubicBezTo>
                  <a:lnTo>
                    <a:pt x="2126" y="22016"/>
                  </a:lnTo>
                  <a:lnTo>
                    <a:pt x="2126" y="22016"/>
                  </a:lnTo>
                  <a:lnTo>
                    <a:pt x="38995" y="21793"/>
                  </a:lnTo>
                  <a:lnTo>
                    <a:pt x="37392" y="20264"/>
                  </a:lnTo>
                  <a:cubicBezTo>
                    <a:pt x="40039" y="19444"/>
                    <a:pt x="41754" y="16499"/>
                    <a:pt x="41381" y="13778"/>
                  </a:cubicBezTo>
                  <a:cubicBezTo>
                    <a:pt x="40896" y="10982"/>
                    <a:pt x="38734" y="8782"/>
                    <a:pt x="35938" y="8297"/>
                  </a:cubicBezTo>
                  <a:cubicBezTo>
                    <a:pt x="35436" y="8208"/>
                    <a:pt x="34937" y="8163"/>
                    <a:pt x="34447" y="8163"/>
                  </a:cubicBezTo>
                  <a:cubicBezTo>
                    <a:pt x="32284" y="8163"/>
                    <a:pt x="30297" y="9039"/>
                    <a:pt x="28930" y="10832"/>
                  </a:cubicBezTo>
                  <a:cubicBezTo>
                    <a:pt x="27289" y="7067"/>
                    <a:pt x="24456" y="3936"/>
                    <a:pt x="20915" y="1923"/>
                  </a:cubicBezTo>
                  <a:cubicBezTo>
                    <a:pt x="18624" y="648"/>
                    <a:pt x="16080" y="1"/>
                    <a:pt x="13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475785" y="1311613"/>
              <a:ext cx="678920" cy="357996"/>
            </a:xfrm>
            <a:custGeom>
              <a:avLst/>
              <a:gdLst/>
              <a:ahLst/>
              <a:cxnLst/>
              <a:rect l="l" t="t" r="r" b="b"/>
              <a:pathLst>
                <a:path w="41754" h="22017" extrusionOk="0">
                  <a:moveTo>
                    <a:pt x="13518" y="1"/>
                  </a:moveTo>
                  <a:cubicBezTo>
                    <a:pt x="12035" y="1"/>
                    <a:pt x="10546" y="218"/>
                    <a:pt x="9097" y="655"/>
                  </a:cubicBezTo>
                  <a:cubicBezTo>
                    <a:pt x="5220" y="1960"/>
                    <a:pt x="1976" y="5166"/>
                    <a:pt x="1007" y="9118"/>
                  </a:cubicBezTo>
                  <a:cubicBezTo>
                    <a:pt x="1" y="13069"/>
                    <a:pt x="1454" y="17878"/>
                    <a:pt x="4735" y="20302"/>
                  </a:cubicBezTo>
                  <a:lnTo>
                    <a:pt x="2126" y="22016"/>
                  </a:lnTo>
                  <a:lnTo>
                    <a:pt x="2126" y="22016"/>
                  </a:lnTo>
                  <a:lnTo>
                    <a:pt x="38995" y="21793"/>
                  </a:lnTo>
                  <a:lnTo>
                    <a:pt x="37392" y="20264"/>
                  </a:lnTo>
                  <a:cubicBezTo>
                    <a:pt x="40039" y="19444"/>
                    <a:pt x="41754" y="16499"/>
                    <a:pt x="41381" y="13778"/>
                  </a:cubicBezTo>
                  <a:cubicBezTo>
                    <a:pt x="40896" y="10982"/>
                    <a:pt x="38734" y="8782"/>
                    <a:pt x="35938" y="8297"/>
                  </a:cubicBezTo>
                  <a:cubicBezTo>
                    <a:pt x="35436" y="8208"/>
                    <a:pt x="34937" y="8163"/>
                    <a:pt x="34447" y="8163"/>
                  </a:cubicBezTo>
                  <a:cubicBezTo>
                    <a:pt x="32284" y="8163"/>
                    <a:pt x="30297" y="9039"/>
                    <a:pt x="28930" y="10832"/>
                  </a:cubicBezTo>
                  <a:cubicBezTo>
                    <a:pt x="27289" y="7067"/>
                    <a:pt x="24456" y="3936"/>
                    <a:pt x="20915" y="1923"/>
                  </a:cubicBezTo>
                  <a:cubicBezTo>
                    <a:pt x="18624" y="648"/>
                    <a:pt x="16080" y="1"/>
                    <a:pt x="13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2456388" y="2836875"/>
            <a:ext cx="4231200" cy="128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2456388" y="4126175"/>
            <a:ext cx="4231200" cy="48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Encode Sans Semi Condensed"/>
                <a:ea typeface="Encode Sans Semi Condensed"/>
                <a:cs typeface="Encode Sans Semi Condensed"/>
                <a:sym typeface="Encode Sans Semi Condense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3545088" y="1195249"/>
            <a:ext cx="2053800" cy="14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28" name="Google Shape;28;p3"/>
          <p:cNvGrpSpPr/>
          <p:nvPr/>
        </p:nvGrpSpPr>
        <p:grpSpPr>
          <a:xfrm>
            <a:off x="159568" y="4031814"/>
            <a:ext cx="616820" cy="1001115"/>
            <a:chOff x="259043" y="4084327"/>
            <a:chExt cx="616820" cy="1001115"/>
          </a:xfrm>
        </p:grpSpPr>
        <p:sp>
          <p:nvSpPr>
            <p:cNvPr id="29" name="Google Shape;29;p3"/>
            <p:cNvSpPr/>
            <p:nvPr/>
          </p:nvSpPr>
          <p:spPr>
            <a:xfrm>
              <a:off x="289510" y="4993342"/>
              <a:ext cx="555900" cy="921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" name="Google Shape;30;p3"/>
            <p:cNvGrpSpPr/>
            <p:nvPr/>
          </p:nvGrpSpPr>
          <p:grpSpPr>
            <a:xfrm flipH="1">
              <a:off x="259043" y="4084327"/>
              <a:ext cx="616820" cy="956583"/>
              <a:chOff x="9132275" y="4289338"/>
              <a:chExt cx="707525" cy="1097250"/>
            </a:xfrm>
          </p:grpSpPr>
          <p:sp>
            <p:nvSpPr>
              <p:cNvPr id="31" name="Google Shape;31;p3"/>
              <p:cNvSpPr/>
              <p:nvPr/>
            </p:nvSpPr>
            <p:spPr>
              <a:xfrm>
                <a:off x="9132275" y="4289338"/>
                <a:ext cx="707525" cy="823650"/>
              </a:xfrm>
              <a:custGeom>
                <a:avLst/>
                <a:gdLst/>
                <a:ahLst/>
                <a:cxnLst/>
                <a:rect l="l" t="t" r="r" b="b"/>
                <a:pathLst>
                  <a:path w="28301" h="32946" extrusionOk="0">
                    <a:moveTo>
                      <a:pt x="12534" y="1"/>
                    </a:moveTo>
                    <a:cubicBezTo>
                      <a:pt x="12186" y="1"/>
                      <a:pt x="11833" y="16"/>
                      <a:pt x="11475" y="47"/>
                    </a:cubicBezTo>
                    <a:cubicBezTo>
                      <a:pt x="6856" y="523"/>
                      <a:pt x="2933" y="3676"/>
                      <a:pt x="1504" y="8075"/>
                    </a:cubicBezTo>
                    <a:cubicBezTo>
                      <a:pt x="881" y="9834"/>
                      <a:pt x="881" y="11777"/>
                      <a:pt x="1504" y="13537"/>
                    </a:cubicBezTo>
                    <a:cubicBezTo>
                      <a:pt x="2310" y="15663"/>
                      <a:pt x="4326" y="17203"/>
                      <a:pt x="6453" y="18082"/>
                    </a:cubicBezTo>
                    <a:cubicBezTo>
                      <a:pt x="5866" y="18266"/>
                      <a:pt x="5463" y="18816"/>
                      <a:pt x="5463" y="19439"/>
                    </a:cubicBezTo>
                    <a:cubicBezTo>
                      <a:pt x="5573" y="20099"/>
                      <a:pt x="6049" y="20648"/>
                      <a:pt x="6673" y="20832"/>
                    </a:cubicBezTo>
                    <a:cubicBezTo>
                      <a:pt x="6237" y="20713"/>
                      <a:pt x="5796" y="20656"/>
                      <a:pt x="5360" y="20656"/>
                    </a:cubicBezTo>
                    <a:cubicBezTo>
                      <a:pt x="3778" y="20656"/>
                      <a:pt x="2261" y="21408"/>
                      <a:pt x="1284" y="22701"/>
                    </a:cubicBezTo>
                    <a:cubicBezTo>
                      <a:pt x="147" y="24424"/>
                      <a:pt x="1" y="26660"/>
                      <a:pt x="991" y="28493"/>
                    </a:cubicBezTo>
                    <a:cubicBezTo>
                      <a:pt x="1980" y="30290"/>
                      <a:pt x="3813" y="31499"/>
                      <a:pt x="5866" y="31683"/>
                    </a:cubicBezTo>
                    <a:cubicBezTo>
                      <a:pt x="9936" y="32140"/>
                      <a:pt x="13737" y="32946"/>
                      <a:pt x="17550" y="32946"/>
                    </a:cubicBezTo>
                    <a:cubicBezTo>
                      <a:pt x="19541" y="32946"/>
                      <a:pt x="21535" y="32726"/>
                      <a:pt x="23572" y="32122"/>
                    </a:cubicBezTo>
                    <a:cubicBezTo>
                      <a:pt x="24745" y="31793"/>
                      <a:pt x="25845" y="31169"/>
                      <a:pt x="26725" y="30326"/>
                    </a:cubicBezTo>
                    <a:cubicBezTo>
                      <a:pt x="27604" y="29483"/>
                      <a:pt x="28154" y="28347"/>
                      <a:pt x="28227" y="27137"/>
                    </a:cubicBezTo>
                    <a:cubicBezTo>
                      <a:pt x="28301" y="25891"/>
                      <a:pt x="27751" y="24718"/>
                      <a:pt x="26761" y="23948"/>
                    </a:cubicBezTo>
                    <a:cubicBezTo>
                      <a:pt x="26133" y="23506"/>
                      <a:pt x="25447" y="23182"/>
                      <a:pt x="24776" y="23182"/>
                    </a:cubicBezTo>
                    <a:cubicBezTo>
                      <a:pt x="24389" y="23182"/>
                      <a:pt x="24007" y="23290"/>
                      <a:pt x="23645" y="23544"/>
                    </a:cubicBezTo>
                    <a:cubicBezTo>
                      <a:pt x="24562" y="22811"/>
                      <a:pt x="25845" y="22518"/>
                      <a:pt x="26285" y="21455"/>
                    </a:cubicBezTo>
                    <a:cubicBezTo>
                      <a:pt x="26541" y="20722"/>
                      <a:pt x="26431" y="19915"/>
                      <a:pt x="25955" y="19292"/>
                    </a:cubicBezTo>
                    <a:cubicBezTo>
                      <a:pt x="25405" y="18559"/>
                      <a:pt x="24525" y="18082"/>
                      <a:pt x="23572" y="18046"/>
                    </a:cubicBezTo>
                    <a:cubicBezTo>
                      <a:pt x="23488" y="18039"/>
                      <a:pt x="23405" y="18036"/>
                      <a:pt x="23322" y="18036"/>
                    </a:cubicBezTo>
                    <a:cubicBezTo>
                      <a:pt x="22497" y="18036"/>
                      <a:pt x="21719" y="18366"/>
                      <a:pt x="21152" y="18999"/>
                    </a:cubicBezTo>
                    <a:cubicBezTo>
                      <a:pt x="27662" y="11463"/>
                      <a:pt x="22153" y="1"/>
                      <a:pt x="125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3"/>
              <p:cNvSpPr/>
              <p:nvPr/>
            </p:nvSpPr>
            <p:spPr>
              <a:xfrm>
                <a:off x="9246850" y="5075888"/>
                <a:ext cx="537050" cy="310700"/>
              </a:xfrm>
              <a:custGeom>
                <a:avLst/>
                <a:gdLst/>
                <a:ahLst/>
                <a:cxnLst/>
                <a:rect l="l" t="t" r="r" b="b"/>
                <a:pathLst>
                  <a:path w="21482" h="12428" extrusionOk="0">
                    <a:moveTo>
                      <a:pt x="0" y="1"/>
                    </a:moveTo>
                    <a:lnTo>
                      <a:pt x="2749" y="12428"/>
                    </a:lnTo>
                    <a:lnTo>
                      <a:pt x="17816" y="12428"/>
                    </a:lnTo>
                    <a:lnTo>
                      <a:pt x="2148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398730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oogle Shape;53;p6"/>
          <p:cNvGrpSpPr/>
          <p:nvPr/>
        </p:nvGrpSpPr>
        <p:grpSpPr>
          <a:xfrm>
            <a:off x="225150" y="170090"/>
            <a:ext cx="1292907" cy="1856560"/>
            <a:chOff x="225150" y="170090"/>
            <a:chExt cx="1292907" cy="1856560"/>
          </a:xfrm>
        </p:grpSpPr>
        <p:sp>
          <p:nvSpPr>
            <p:cNvPr id="54" name="Google Shape;54;p6"/>
            <p:cNvSpPr/>
            <p:nvPr/>
          </p:nvSpPr>
          <p:spPr>
            <a:xfrm>
              <a:off x="225150" y="1857075"/>
              <a:ext cx="169575" cy="169575"/>
            </a:xfrm>
            <a:custGeom>
              <a:avLst/>
              <a:gdLst/>
              <a:ahLst/>
              <a:cxnLst/>
              <a:rect l="l" t="t" r="r" b="b"/>
              <a:pathLst>
                <a:path w="6783" h="6783" extrusionOk="0">
                  <a:moveTo>
                    <a:pt x="3410" y="1"/>
                  </a:moveTo>
                  <a:cubicBezTo>
                    <a:pt x="1540" y="1"/>
                    <a:pt x="0" y="1540"/>
                    <a:pt x="0" y="3410"/>
                  </a:cubicBezTo>
                  <a:cubicBezTo>
                    <a:pt x="0" y="5279"/>
                    <a:pt x="1540" y="6782"/>
                    <a:pt x="3410" y="6782"/>
                  </a:cubicBezTo>
                  <a:cubicBezTo>
                    <a:pt x="5279" y="6782"/>
                    <a:pt x="6782" y="5279"/>
                    <a:pt x="6782" y="3410"/>
                  </a:cubicBezTo>
                  <a:cubicBezTo>
                    <a:pt x="6782" y="1540"/>
                    <a:pt x="5279" y="1"/>
                    <a:pt x="3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1148100" y="170090"/>
              <a:ext cx="369957" cy="369402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56;p6"/>
          <p:cNvSpPr/>
          <p:nvPr/>
        </p:nvSpPr>
        <p:spPr>
          <a:xfrm>
            <a:off x="8489025" y="4368725"/>
            <a:ext cx="236543" cy="236188"/>
          </a:xfrm>
          <a:custGeom>
            <a:avLst/>
            <a:gdLst/>
            <a:ahLst/>
            <a:cxnLst/>
            <a:rect l="l" t="t" r="r" b="b"/>
            <a:pathLst>
              <a:path w="24672" h="24635" extrusionOk="0">
                <a:moveTo>
                  <a:pt x="12318" y="1"/>
                </a:moveTo>
                <a:cubicBezTo>
                  <a:pt x="5536" y="1"/>
                  <a:pt x="1" y="5499"/>
                  <a:pt x="1" y="12318"/>
                </a:cubicBezTo>
                <a:cubicBezTo>
                  <a:pt x="1" y="19136"/>
                  <a:pt x="5536" y="24635"/>
                  <a:pt x="12318" y="24635"/>
                </a:cubicBezTo>
                <a:cubicBezTo>
                  <a:pt x="19137" y="24635"/>
                  <a:pt x="24672" y="19136"/>
                  <a:pt x="24672" y="12318"/>
                </a:cubicBezTo>
                <a:cubicBezTo>
                  <a:pt x="24672" y="5499"/>
                  <a:pt x="19137" y="1"/>
                  <a:pt x="123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8978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oogle Shape;59;p7"/>
          <p:cNvGrpSpPr/>
          <p:nvPr/>
        </p:nvGrpSpPr>
        <p:grpSpPr>
          <a:xfrm>
            <a:off x="343238" y="264288"/>
            <a:ext cx="8609463" cy="3766337"/>
            <a:chOff x="343238" y="264288"/>
            <a:chExt cx="8609463" cy="3766337"/>
          </a:xfrm>
        </p:grpSpPr>
        <p:sp>
          <p:nvSpPr>
            <p:cNvPr id="60" name="Google Shape;60;p7"/>
            <p:cNvSpPr/>
            <p:nvPr/>
          </p:nvSpPr>
          <p:spPr>
            <a:xfrm>
              <a:off x="343238" y="444750"/>
              <a:ext cx="369980" cy="369980"/>
            </a:xfrm>
            <a:custGeom>
              <a:avLst/>
              <a:gdLst/>
              <a:ahLst/>
              <a:cxnLst/>
              <a:rect l="l" t="t" r="r" b="b"/>
              <a:pathLst>
                <a:path w="11108" h="11108" extrusionOk="0">
                  <a:moveTo>
                    <a:pt x="5572" y="0"/>
                  </a:moveTo>
                  <a:cubicBezTo>
                    <a:pt x="2493" y="0"/>
                    <a:pt x="0" y="2493"/>
                    <a:pt x="0" y="5536"/>
                  </a:cubicBezTo>
                  <a:cubicBezTo>
                    <a:pt x="0" y="8615"/>
                    <a:pt x="2493" y="11108"/>
                    <a:pt x="5572" y="11108"/>
                  </a:cubicBezTo>
                  <a:cubicBezTo>
                    <a:pt x="8615" y="11108"/>
                    <a:pt x="11108" y="8615"/>
                    <a:pt x="11108" y="5536"/>
                  </a:cubicBezTo>
                  <a:cubicBezTo>
                    <a:pt x="11108" y="2493"/>
                    <a:pt x="8615" y="0"/>
                    <a:pt x="5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7"/>
            <p:cNvSpPr/>
            <p:nvPr/>
          </p:nvSpPr>
          <p:spPr>
            <a:xfrm>
              <a:off x="7908850" y="264288"/>
              <a:ext cx="1043850" cy="550425"/>
            </a:xfrm>
            <a:custGeom>
              <a:avLst/>
              <a:gdLst/>
              <a:ahLst/>
              <a:cxnLst/>
              <a:rect l="l" t="t" r="r" b="b"/>
              <a:pathLst>
                <a:path w="41754" h="22017" extrusionOk="0">
                  <a:moveTo>
                    <a:pt x="13518" y="1"/>
                  </a:moveTo>
                  <a:cubicBezTo>
                    <a:pt x="12035" y="1"/>
                    <a:pt x="10546" y="218"/>
                    <a:pt x="9097" y="655"/>
                  </a:cubicBezTo>
                  <a:cubicBezTo>
                    <a:pt x="5220" y="1960"/>
                    <a:pt x="1976" y="5166"/>
                    <a:pt x="1007" y="9118"/>
                  </a:cubicBezTo>
                  <a:cubicBezTo>
                    <a:pt x="1" y="13069"/>
                    <a:pt x="1454" y="17878"/>
                    <a:pt x="4735" y="20302"/>
                  </a:cubicBezTo>
                  <a:lnTo>
                    <a:pt x="2126" y="22016"/>
                  </a:lnTo>
                  <a:lnTo>
                    <a:pt x="2126" y="22016"/>
                  </a:lnTo>
                  <a:lnTo>
                    <a:pt x="38995" y="21793"/>
                  </a:lnTo>
                  <a:lnTo>
                    <a:pt x="37392" y="20264"/>
                  </a:lnTo>
                  <a:cubicBezTo>
                    <a:pt x="40039" y="19444"/>
                    <a:pt x="41754" y="16499"/>
                    <a:pt x="41381" y="13778"/>
                  </a:cubicBezTo>
                  <a:cubicBezTo>
                    <a:pt x="40896" y="10982"/>
                    <a:pt x="38734" y="8782"/>
                    <a:pt x="35938" y="8297"/>
                  </a:cubicBezTo>
                  <a:cubicBezTo>
                    <a:pt x="35436" y="8208"/>
                    <a:pt x="34937" y="8163"/>
                    <a:pt x="34447" y="8163"/>
                  </a:cubicBezTo>
                  <a:cubicBezTo>
                    <a:pt x="32284" y="8163"/>
                    <a:pt x="30297" y="9039"/>
                    <a:pt x="28930" y="10832"/>
                  </a:cubicBezTo>
                  <a:cubicBezTo>
                    <a:pt x="27289" y="7067"/>
                    <a:pt x="24456" y="3936"/>
                    <a:pt x="20915" y="1923"/>
                  </a:cubicBezTo>
                  <a:cubicBezTo>
                    <a:pt x="18624" y="648"/>
                    <a:pt x="16080" y="1"/>
                    <a:pt x="13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7"/>
            <p:cNvSpPr/>
            <p:nvPr/>
          </p:nvSpPr>
          <p:spPr>
            <a:xfrm>
              <a:off x="8421415" y="3661223"/>
              <a:ext cx="369957" cy="369402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body" idx="1"/>
          </p:nvPr>
        </p:nvSpPr>
        <p:spPr>
          <a:xfrm>
            <a:off x="865625" y="1836100"/>
            <a:ext cx="3818400" cy="26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anrope Light"/>
              <a:buChar char="●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anrope Light"/>
              <a:buChar char="○"/>
              <a:defRPr>
                <a:latin typeface="Manrope Medium"/>
                <a:ea typeface="Manrope Medium"/>
                <a:cs typeface="Manrope Medium"/>
                <a:sym typeface="Manrope Medium"/>
              </a:defRPr>
            </a:lvl2pPr>
            <a:lvl3pPr marL="1371600" lvl="2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Light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3pPr>
            <a:lvl4pPr marL="1828800" lvl="3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Manrope Light"/>
              <a:buChar char="●"/>
              <a:defRPr>
                <a:latin typeface="Manrope Medium"/>
                <a:ea typeface="Manrope Medium"/>
                <a:cs typeface="Manrope Medium"/>
                <a:sym typeface="Manrope Medium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 Light"/>
              <a:buChar char="○"/>
              <a:defRPr>
                <a:latin typeface="Manrope Medium"/>
                <a:ea typeface="Manrope Medium"/>
                <a:cs typeface="Manrope Medium"/>
                <a:sym typeface="Manrope Medium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 Light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6pPr>
            <a:lvl7pPr marL="3200400" lvl="6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anrope Light"/>
              <a:buChar char="●"/>
              <a:defRPr>
                <a:latin typeface="Manrope Medium"/>
                <a:ea typeface="Manrope Medium"/>
                <a:cs typeface="Manrope Medium"/>
                <a:sym typeface="Manrope Medium"/>
              </a:defRPr>
            </a:lvl7pPr>
            <a:lvl8pPr marL="3657600" lvl="7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Manrope Light"/>
              <a:buChar char="○"/>
              <a:defRPr>
                <a:latin typeface="Manrope Medium"/>
                <a:ea typeface="Manrope Medium"/>
                <a:cs typeface="Manrope Medium"/>
                <a:sym typeface="Manrope Medium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anrope Light"/>
              <a:buChar char="■"/>
              <a:defRPr>
                <a:latin typeface="Manrope Medium"/>
                <a:ea typeface="Manrope Medium"/>
                <a:cs typeface="Manrope Medium"/>
                <a:sym typeface="Manrope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21911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"/>
          <p:cNvSpPr txBox="1">
            <a:spLocks noGrp="1"/>
          </p:cNvSpPr>
          <p:nvPr>
            <p:ph type="title"/>
          </p:nvPr>
        </p:nvSpPr>
        <p:spPr>
          <a:xfrm>
            <a:off x="1466200" y="988475"/>
            <a:ext cx="6211800" cy="31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314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4018475" y="1758700"/>
            <a:ext cx="4412400" cy="76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subTitle" idx="1"/>
          </p:nvPr>
        </p:nvSpPr>
        <p:spPr>
          <a:xfrm>
            <a:off x="4018475" y="2606900"/>
            <a:ext cx="44124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70" name="Google Shape;70;p9"/>
          <p:cNvGrpSpPr/>
          <p:nvPr/>
        </p:nvGrpSpPr>
        <p:grpSpPr>
          <a:xfrm>
            <a:off x="325200" y="454713"/>
            <a:ext cx="4188344" cy="4478636"/>
            <a:chOff x="325200" y="454713"/>
            <a:chExt cx="4188344" cy="4478636"/>
          </a:xfrm>
        </p:grpSpPr>
        <p:sp>
          <p:nvSpPr>
            <p:cNvPr id="71" name="Google Shape;71;p9"/>
            <p:cNvSpPr/>
            <p:nvPr/>
          </p:nvSpPr>
          <p:spPr>
            <a:xfrm>
              <a:off x="325200" y="454713"/>
              <a:ext cx="169575" cy="169575"/>
            </a:xfrm>
            <a:custGeom>
              <a:avLst/>
              <a:gdLst/>
              <a:ahLst/>
              <a:cxnLst/>
              <a:rect l="l" t="t" r="r" b="b"/>
              <a:pathLst>
                <a:path w="6783" h="6783" extrusionOk="0">
                  <a:moveTo>
                    <a:pt x="3410" y="1"/>
                  </a:moveTo>
                  <a:cubicBezTo>
                    <a:pt x="1540" y="1"/>
                    <a:pt x="0" y="1540"/>
                    <a:pt x="0" y="3410"/>
                  </a:cubicBezTo>
                  <a:cubicBezTo>
                    <a:pt x="0" y="5279"/>
                    <a:pt x="1540" y="6782"/>
                    <a:pt x="3410" y="6782"/>
                  </a:cubicBezTo>
                  <a:cubicBezTo>
                    <a:pt x="5279" y="6782"/>
                    <a:pt x="6782" y="5279"/>
                    <a:pt x="6782" y="3410"/>
                  </a:cubicBezTo>
                  <a:cubicBezTo>
                    <a:pt x="6782" y="1540"/>
                    <a:pt x="5279" y="1"/>
                    <a:pt x="3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9"/>
            <p:cNvSpPr/>
            <p:nvPr/>
          </p:nvSpPr>
          <p:spPr>
            <a:xfrm>
              <a:off x="4277001" y="4697160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648922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0"/>
          <p:cNvSpPr txBox="1">
            <a:spLocks noGrp="1"/>
          </p:cNvSpPr>
          <p:nvPr>
            <p:ph type="body" idx="1"/>
          </p:nvPr>
        </p:nvSpPr>
        <p:spPr>
          <a:xfrm>
            <a:off x="3973975" y="3393950"/>
            <a:ext cx="4456800" cy="121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000">
                <a:latin typeface="Space Mono"/>
                <a:ea typeface="Space Mono"/>
                <a:cs typeface="Space Mono"/>
                <a:sym typeface="Space Mono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13621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017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713225" y="2664599"/>
            <a:ext cx="7717800" cy="4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ubTitle" idx="1"/>
          </p:nvPr>
        </p:nvSpPr>
        <p:spPr>
          <a:xfrm>
            <a:off x="2701475" y="3430624"/>
            <a:ext cx="3741300" cy="3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>
            <a:off x="4028075" y="1576226"/>
            <a:ext cx="1088100" cy="47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Google Shape;83;p13"/>
          <p:cNvGrpSpPr/>
          <p:nvPr/>
        </p:nvGrpSpPr>
        <p:grpSpPr>
          <a:xfrm>
            <a:off x="315725" y="1371825"/>
            <a:ext cx="738938" cy="3544663"/>
            <a:chOff x="315725" y="1371825"/>
            <a:chExt cx="738938" cy="3544663"/>
          </a:xfrm>
        </p:grpSpPr>
        <p:sp>
          <p:nvSpPr>
            <p:cNvPr id="84" name="Google Shape;84;p13"/>
            <p:cNvSpPr/>
            <p:nvPr/>
          </p:nvSpPr>
          <p:spPr>
            <a:xfrm>
              <a:off x="315725" y="1371825"/>
              <a:ext cx="169575" cy="169575"/>
            </a:xfrm>
            <a:custGeom>
              <a:avLst/>
              <a:gdLst/>
              <a:ahLst/>
              <a:cxnLst/>
              <a:rect l="l" t="t" r="r" b="b"/>
              <a:pathLst>
                <a:path w="6783" h="6783" extrusionOk="0">
                  <a:moveTo>
                    <a:pt x="3410" y="1"/>
                  </a:moveTo>
                  <a:cubicBezTo>
                    <a:pt x="1540" y="1"/>
                    <a:pt x="0" y="1540"/>
                    <a:pt x="0" y="3410"/>
                  </a:cubicBezTo>
                  <a:cubicBezTo>
                    <a:pt x="0" y="5279"/>
                    <a:pt x="1540" y="6782"/>
                    <a:pt x="3410" y="6782"/>
                  </a:cubicBezTo>
                  <a:cubicBezTo>
                    <a:pt x="5279" y="6782"/>
                    <a:pt x="6782" y="5279"/>
                    <a:pt x="6782" y="3410"/>
                  </a:cubicBezTo>
                  <a:cubicBezTo>
                    <a:pt x="6782" y="1540"/>
                    <a:pt x="5279" y="1"/>
                    <a:pt x="3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3"/>
            <p:cNvSpPr/>
            <p:nvPr/>
          </p:nvSpPr>
          <p:spPr>
            <a:xfrm>
              <a:off x="885088" y="4746913"/>
              <a:ext cx="169575" cy="169575"/>
            </a:xfrm>
            <a:custGeom>
              <a:avLst/>
              <a:gdLst/>
              <a:ahLst/>
              <a:cxnLst/>
              <a:rect l="l" t="t" r="r" b="b"/>
              <a:pathLst>
                <a:path w="6783" h="6783" extrusionOk="0">
                  <a:moveTo>
                    <a:pt x="3410" y="1"/>
                  </a:moveTo>
                  <a:cubicBezTo>
                    <a:pt x="1540" y="1"/>
                    <a:pt x="0" y="1540"/>
                    <a:pt x="0" y="3410"/>
                  </a:cubicBezTo>
                  <a:cubicBezTo>
                    <a:pt x="0" y="5279"/>
                    <a:pt x="1540" y="6782"/>
                    <a:pt x="3410" y="6782"/>
                  </a:cubicBezTo>
                  <a:cubicBezTo>
                    <a:pt x="5279" y="6782"/>
                    <a:pt x="6782" y="5279"/>
                    <a:pt x="6782" y="3410"/>
                  </a:cubicBezTo>
                  <a:cubicBezTo>
                    <a:pt x="6782" y="1540"/>
                    <a:pt x="5279" y="1"/>
                    <a:pt x="34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730200" y="2410171"/>
            <a:ext cx="2425500" cy="4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2"/>
          </p:nvPr>
        </p:nvSpPr>
        <p:spPr>
          <a:xfrm>
            <a:off x="5907600" y="2410171"/>
            <a:ext cx="2425500" cy="4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3"/>
          </p:nvPr>
        </p:nvSpPr>
        <p:spPr>
          <a:xfrm>
            <a:off x="5907600" y="1774575"/>
            <a:ext cx="2425500" cy="620700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 hasCustomPrompt="1"/>
          </p:nvPr>
        </p:nvSpPr>
        <p:spPr>
          <a:xfrm>
            <a:off x="806410" y="1269022"/>
            <a:ext cx="660000" cy="4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4" hasCustomPrompt="1"/>
          </p:nvPr>
        </p:nvSpPr>
        <p:spPr>
          <a:xfrm>
            <a:off x="5983797" y="1269018"/>
            <a:ext cx="660000" cy="4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subTitle" idx="5"/>
          </p:nvPr>
        </p:nvSpPr>
        <p:spPr>
          <a:xfrm>
            <a:off x="730200" y="4164400"/>
            <a:ext cx="2425500" cy="4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ubTitle" idx="6"/>
          </p:nvPr>
        </p:nvSpPr>
        <p:spPr>
          <a:xfrm>
            <a:off x="5907600" y="4164400"/>
            <a:ext cx="2425500" cy="4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7"/>
          </p:nvPr>
        </p:nvSpPr>
        <p:spPr>
          <a:xfrm>
            <a:off x="730200" y="3531498"/>
            <a:ext cx="2425500" cy="620700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8"/>
          </p:nvPr>
        </p:nvSpPr>
        <p:spPr>
          <a:xfrm>
            <a:off x="5907600" y="3531498"/>
            <a:ext cx="2425500" cy="620700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title" idx="9" hasCustomPrompt="1"/>
          </p:nvPr>
        </p:nvSpPr>
        <p:spPr>
          <a:xfrm>
            <a:off x="806400" y="3025004"/>
            <a:ext cx="660000" cy="4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r>
              <a:t>xx%</a:t>
            </a:r>
          </a:p>
        </p:txBody>
      </p:sp>
      <p:sp>
        <p:nvSpPr>
          <p:cNvPr id="96" name="Google Shape;96;p13"/>
          <p:cNvSpPr txBox="1">
            <a:spLocks noGrp="1"/>
          </p:cNvSpPr>
          <p:nvPr>
            <p:ph type="title" idx="13" hasCustomPrompt="1"/>
          </p:nvPr>
        </p:nvSpPr>
        <p:spPr>
          <a:xfrm>
            <a:off x="5983800" y="3025003"/>
            <a:ext cx="660000" cy="4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r>
              <a:t>xx%</a:t>
            </a:r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14"/>
          </p:nvPr>
        </p:nvSpPr>
        <p:spPr>
          <a:xfrm>
            <a:off x="730200" y="1774575"/>
            <a:ext cx="2425500" cy="620700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15"/>
          </p:nvPr>
        </p:nvSpPr>
        <p:spPr>
          <a:xfrm>
            <a:off x="3318900" y="2410171"/>
            <a:ext cx="2425500" cy="4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6"/>
          </p:nvPr>
        </p:nvSpPr>
        <p:spPr>
          <a:xfrm>
            <a:off x="3318900" y="1774575"/>
            <a:ext cx="2425500" cy="620700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 idx="17" hasCustomPrompt="1"/>
          </p:nvPr>
        </p:nvSpPr>
        <p:spPr>
          <a:xfrm>
            <a:off x="3395100" y="1269022"/>
            <a:ext cx="660000" cy="4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>
            <a:spLocks noGrp="1"/>
          </p:cNvSpPr>
          <p:nvPr>
            <p:ph type="subTitle" idx="18"/>
          </p:nvPr>
        </p:nvSpPr>
        <p:spPr>
          <a:xfrm>
            <a:off x="3318900" y="4164400"/>
            <a:ext cx="2425500" cy="4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9"/>
          </p:nvPr>
        </p:nvSpPr>
        <p:spPr>
          <a:xfrm>
            <a:off x="3318900" y="3531498"/>
            <a:ext cx="2425500" cy="620700"/>
          </a:xfrm>
          <a:prstGeom prst="rect">
            <a:avLst/>
          </a:prstGeom>
        </p:spPr>
        <p:txBody>
          <a:bodyPr spcFirstLastPara="1" wrap="square" lIns="91425" tIns="0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 b="1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20" hasCustomPrompt="1"/>
          </p:nvPr>
        </p:nvSpPr>
        <p:spPr>
          <a:xfrm>
            <a:off x="3395100" y="3025003"/>
            <a:ext cx="660000" cy="4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Space Mono"/>
              <a:buNone/>
              <a:defRPr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r>
              <a:t>xx%</a:t>
            </a:r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21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404435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4"/>
          <p:cNvGrpSpPr/>
          <p:nvPr/>
        </p:nvGrpSpPr>
        <p:grpSpPr>
          <a:xfrm>
            <a:off x="364725" y="264288"/>
            <a:ext cx="8428077" cy="2818101"/>
            <a:chOff x="364725" y="264288"/>
            <a:chExt cx="8428077" cy="2818101"/>
          </a:xfrm>
        </p:grpSpPr>
        <p:sp>
          <p:nvSpPr>
            <p:cNvPr id="107" name="Google Shape;107;p14"/>
            <p:cNvSpPr/>
            <p:nvPr/>
          </p:nvSpPr>
          <p:spPr>
            <a:xfrm>
              <a:off x="8312500" y="421400"/>
              <a:ext cx="480302" cy="479582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3522600" y="303873"/>
              <a:ext cx="169558" cy="169304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8312500" y="2846200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364725" y="844061"/>
              <a:ext cx="169558" cy="169304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4"/>
            <p:cNvSpPr/>
            <p:nvPr/>
          </p:nvSpPr>
          <p:spPr>
            <a:xfrm flipH="1">
              <a:off x="1305350" y="264288"/>
              <a:ext cx="1043850" cy="550425"/>
            </a:xfrm>
            <a:custGeom>
              <a:avLst/>
              <a:gdLst/>
              <a:ahLst/>
              <a:cxnLst/>
              <a:rect l="l" t="t" r="r" b="b"/>
              <a:pathLst>
                <a:path w="41754" h="22017" extrusionOk="0">
                  <a:moveTo>
                    <a:pt x="13518" y="1"/>
                  </a:moveTo>
                  <a:cubicBezTo>
                    <a:pt x="12035" y="1"/>
                    <a:pt x="10546" y="218"/>
                    <a:pt x="9097" y="655"/>
                  </a:cubicBezTo>
                  <a:cubicBezTo>
                    <a:pt x="5220" y="1960"/>
                    <a:pt x="1976" y="5166"/>
                    <a:pt x="1007" y="9118"/>
                  </a:cubicBezTo>
                  <a:cubicBezTo>
                    <a:pt x="1" y="13069"/>
                    <a:pt x="1454" y="17878"/>
                    <a:pt x="4735" y="20302"/>
                  </a:cubicBezTo>
                  <a:lnTo>
                    <a:pt x="2126" y="22016"/>
                  </a:lnTo>
                  <a:lnTo>
                    <a:pt x="2126" y="22016"/>
                  </a:lnTo>
                  <a:lnTo>
                    <a:pt x="38995" y="21793"/>
                  </a:lnTo>
                  <a:lnTo>
                    <a:pt x="37392" y="20264"/>
                  </a:lnTo>
                  <a:cubicBezTo>
                    <a:pt x="40039" y="19444"/>
                    <a:pt x="41754" y="16499"/>
                    <a:pt x="41381" y="13778"/>
                  </a:cubicBezTo>
                  <a:cubicBezTo>
                    <a:pt x="40896" y="10982"/>
                    <a:pt x="38734" y="8782"/>
                    <a:pt x="35938" y="8297"/>
                  </a:cubicBezTo>
                  <a:cubicBezTo>
                    <a:pt x="35436" y="8208"/>
                    <a:pt x="34937" y="8163"/>
                    <a:pt x="34447" y="8163"/>
                  </a:cubicBezTo>
                  <a:cubicBezTo>
                    <a:pt x="32284" y="8163"/>
                    <a:pt x="30297" y="9039"/>
                    <a:pt x="28930" y="10832"/>
                  </a:cubicBezTo>
                  <a:cubicBezTo>
                    <a:pt x="27289" y="7067"/>
                    <a:pt x="24456" y="3936"/>
                    <a:pt x="20915" y="1923"/>
                  </a:cubicBezTo>
                  <a:cubicBezTo>
                    <a:pt x="18624" y="648"/>
                    <a:pt x="16080" y="1"/>
                    <a:pt x="13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4753524" y="354790"/>
              <a:ext cx="369957" cy="369402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13;p14"/>
          <p:cNvSpPr txBox="1">
            <a:spLocks noGrp="1"/>
          </p:cNvSpPr>
          <p:nvPr>
            <p:ph type="title"/>
          </p:nvPr>
        </p:nvSpPr>
        <p:spPr>
          <a:xfrm>
            <a:off x="3057025" y="2549075"/>
            <a:ext cx="4992900" cy="13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3600">
                <a:latin typeface="Do Hyeon"/>
                <a:ea typeface="Do Hyeon"/>
                <a:cs typeface="Do Hyeon"/>
                <a:sym typeface="Do Hye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3600">
                <a:latin typeface="Do Hyeon"/>
                <a:ea typeface="Do Hyeon"/>
                <a:cs typeface="Do Hyeon"/>
                <a:sym typeface="Do Hye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3600">
                <a:latin typeface="Do Hyeon"/>
                <a:ea typeface="Do Hyeon"/>
                <a:cs typeface="Do Hyeon"/>
                <a:sym typeface="Do Hye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3600">
                <a:latin typeface="Do Hyeon"/>
                <a:ea typeface="Do Hyeon"/>
                <a:cs typeface="Do Hyeon"/>
                <a:sym typeface="Do Hye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3600">
                <a:latin typeface="Do Hyeon"/>
                <a:ea typeface="Do Hyeon"/>
                <a:cs typeface="Do Hyeon"/>
                <a:sym typeface="Do Hye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3600">
                <a:latin typeface="Do Hyeon"/>
                <a:ea typeface="Do Hyeon"/>
                <a:cs typeface="Do Hyeon"/>
                <a:sym typeface="Do Hye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3600">
                <a:latin typeface="Do Hyeon"/>
                <a:ea typeface="Do Hyeon"/>
                <a:cs typeface="Do Hyeon"/>
                <a:sym typeface="Do Hye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3600">
                <a:latin typeface="Do Hyeon"/>
                <a:ea typeface="Do Hyeon"/>
                <a:cs typeface="Do Hyeon"/>
                <a:sym typeface="Do Hyeon"/>
              </a:defRPr>
            </a:lvl9pPr>
          </a:lstStyle>
          <a:p>
            <a:endParaRPr/>
          </a:p>
        </p:txBody>
      </p:sp>
      <p:sp>
        <p:nvSpPr>
          <p:cNvPr id="114" name="Google Shape;114;p14"/>
          <p:cNvSpPr txBox="1">
            <a:spLocks noGrp="1"/>
          </p:cNvSpPr>
          <p:nvPr>
            <p:ph type="subTitle" idx="1"/>
          </p:nvPr>
        </p:nvSpPr>
        <p:spPr>
          <a:xfrm>
            <a:off x="5541625" y="3872075"/>
            <a:ext cx="2508300" cy="73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5" name="Google Shape;115;p14"/>
          <p:cNvSpPr txBox="1">
            <a:spLocks noGrp="1"/>
          </p:cNvSpPr>
          <p:nvPr>
            <p:ph type="title" idx="2" hasCustomPrompt="1"/>
          </p:nvPr>
        </p:nvSpPr>
        <p:spPr>
          <a:xfrm>
            <a:off x="5980490" y="1101198"/>
            <a:ext cx="1829700" cy="96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3000">
                <a:latin typeface="Do Hyeon"/>
                <a:ea typeface="Do Hyeon"/>
                <a:cs typeface="Do Hyeon"/>
                <a:sym typeface="Do Hye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3000">
                <a:latin typeface="Do Hyeon"/>
                <a:ea typeface="Do Hyeon"/>
                <a:cs typeface="Do Hyeon"/>
                <a:sym typeface="Do Hye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3000">
                <a:latin typeface="Do Hyeon"/>
                <a:ea typeface="Do Hyeon"/>
                <a:cs typeface="Do Hyeon"/>
                <a:sym typeface="Do Hye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3000">
                <a:latin typeface="Do Hyeon"/>
                <a:ea typeface="Do Hyeon"/>
                <a:cs typeface="Do Hyeon"/>
                <a:sym typeface="Do Hye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3000">
                <a:latin typeface="Do Hyeon"/>
                <a:ea typeface="Do Hyeon"/>
                <a:cs typeface="Do Hyeon"/>
                <a:sym typeface="Do Hye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3000">
                <a:latin typeface="Do Hyeon"/>
                <a:ea typeface="Do Hyeon"/>
                <a:cs typeface="Do Hyeon"/>
                <a:sym typeface="Do Hye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3000">
                <a:latin typeface="Do Hyeon"/>
                <a:ea typeface="Do Hyeon"/>
                <a:cs typeface="Do Hyeon"/>
                <a:sym typeface="Do Hye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3000">
                <a:latin typeface="Do Hyeon"/>
                <a:ea typeface="Do Hyeon"/>
                <a:cs typeface="Do Hyeon"/>
                <a:sym typeface="Do Hyeon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80246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16"/>
          <p:cNvGrpSpPr/>
          <p:nvPr/>
        </p:nvGrpSpPr>
        <p:grpSpPr>
          <a:xfrm>
            <a:off x="389995" y="170090"/>
            <a:ext cx="8289173" cy="3724085"/>
            <a:chOff x="389995" y="170090"/>
            <a:chExt cx="8289173" cy="3724085"/>
          </a:xfrm>
        </p:grpSpPr>
        <p:grpSp>
          <p:nvGrpSpPr>
            <p:cNvPr id="129" name="Google Shape;129;p16"/>
            <p:cNvGrpSpPr/>
            <p:nvPr/>
          </p:nvGrpSpPr>
          <p:grpSpPr>
            <a:xfrm>
              <a:off x="389998" y="170090"/>
              <a:ext cx="8289170" cy="598762"/>
              <a:chOff x="389998" y="170090"/>
              <a:chExt cx="8289170" cy="598762"/>
            </a:xfrm>
          </p:grpSpPr>
          <p:sp>
            <p:nvSpPr>
              <p:cNvPr id="130" name="Google Shape;130;p16"/>
              <p:cNvSpPr/>
              <p:nvPr/>
            </p:nvSpPr>
            <p:spPr>
              <a:xfrm flipH="1">
                <a:off x="389998" y="170090"/>
                <a:ext cx="369957" cy="369402"/>
              </a:xfrm>
              <a:custGeom>
                <a:avLst/>
                <a:gdLst/>
                <a:ahLst/>
                <a:cxnLst/>
                <a:rect l="l" t="t" r="r" b="b"/>
                <a:pathLst>
                  <a:path w="24672" h="24635" extrusionOk="0">
                    <a:moveTo>
                      <a:pt x="12318" y="1"/>
                    </a:moveTo>
                    <a:cubicBezTo>
                      <a:pt x="5536" y="1"/>
                      <a:pt x="1" y="5499"/>
                      <a:pt x="1" y="12318"/>
                    </a:cubicBezTo>
                    <a:cubicBezTo>
                      <a:pt x="1" y="19136"/>
                      <a:pt x="5536" y="24635"/>
                      <a:pt x="12318" y="24635"/>
                    </a:cubicBezTo>
                    <a:cubicBezTo>
                      <a:pt x="19137" y="24635"/>
                      <a:pt x="24672" y="19136"/>
                      <a:pt x="24672" y="12318"/>
                    </a:cubicBezTo>
                    <a:cubicBezTo>
                      <a:pt x="24672" y="5499"/>
                      <a:pt x="19137" y="1"/>
                      <a:pt x="123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6"/>
              <p:cNvSpPr/>
              <p:nvPr/>
            </p:nvSpPr>
            <p:spPr>
              <a:xfrm flipH="1">
                <a:off x="7809223" y="310128"/>
                <a:ext cx="869945" cy="458724"/>
              </a:xfrm>
              <a:custGeom>
                <a:avLst/>
                <a:gdLst/>
                <a:ahLst/>
                <a:cxnLst/>
                <a:rect l="l" t="t" r="r" b="b"/>
                <a:pathLst>
                  <a:path w="41754" h="22017" extrusionOk="0">
                    <a:moveTo>
                      <a:pt x="13518" y="1"/>
                    </a:moveTo>
                    <a:cubicBezTo>
                      <a:pt x="12035" y="1"/>
                      <a:pt x="10546" y="218"/>
                      <a:pt x="9097" y="655"/>
                    </a:cubicBezTo>
                    <a:cubicBezTo>
                      <a:pt x="5220" y="1960"/>
                      <a:pt x="1976" y="5166"/>
                      <a:pt x="1007" y="9118"/>
                    </a:cubicBezTo>
                    <a:cubicBezTo>
                      <a:pt x="1" y="13069"/>
                      <a:pt x="1454" y="17878"/>
                      <a:pt x="4735" y="20302"/>
                    </a:cubicBezTo>
                    <a:lnTo>
                      <a:pt x="2126" y="22016"/>
                    </a:lnTo>
                    <a:lnTo>
                      <a:pt x="2126" y="22016"/>
                    </a:lnTo>
                    <a:lnTo>
                      <a:pt x="38995" y="21793"/>
                    </a:lnTo>
                    <a:lnTo>
                      <a:pt x="37392" y="20264"/>
                    </a:lnTo>
                    <a:cubicBezTo>
                      <a:pt x="40039" y="19444"/>
                      <a:pt x="41754" y="16499"/>
                      <a:pt x="41381" y="13778"/>
                    </a:cubicBezTo>
                    <a:cubicBezTo>
                      <a:pt x="40896" y="10982"/>
                      <a:pt x="38734" y="8782"/>
                      <a:pt x="35938" y="8297"/>
                    </a:cubicBezTo>
                    <a:cubicBezTo>
                      <a:pt x="35436" y="8208"/>
                      <a:pt x="34937" y="8163"/>
                      <a:pt x="34447" y="8163"/>
                    </a:cubicBezTo>
                    <a:cubicBezTo>
                      <a:pt x="32284" y="8163"/>
                      <a:pt x="30297" y="9039"/>
                      <a:pt x="28930" y="10832"/>
                    </a:cubicBezTo>
                    <a:cubicBezTo>
                      <a:pt x="27289" y="7067"/>
                      <a:pt x="24456" y="3936"/>
                      <a:pt x="20915" y="1923"/>
                    </a:cubicBezTo>
                    <a:cubicBezTo>
                      <a:pt x="18624" y="648"/>
                      <a:pt x="16080" y="1"/>
                      <a:pt x="13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2" name="Google Shape;132;p16"/>
            <p:cNvSpPr/>
            <p:nvPr/>
          </p:nvSpPr>
          <p:spPr>
            <a:xfrm flipH="1">
              <a:off x="389995" y="3737989"/>
              <a:ext cx="156420" cy="156186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16"/>
          <p:cNvSpPr txBox="1">
            <a:spLocks noGrp="1"/>
          </p:cNvSpPr>
          <p:nvPr>
            <p:ph type="title"/>
          </p:nvPr>
        </p:nvSpPr>
        <p:spPr>
          <a:xfrm>
            <a:off x="713225" y="2871625"/>
            <a:ext cx="4721100" cy="1185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3600">
                <a:latin typeface="Do Hyeon"/>
                <a:ea typeface="Do Hyeon"/>
                <a:cs typeface="Do Hyeon"/>
                <a:sym typeface="Do Hye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3600">
                <a:latin typeface="Do Hyeon"/>
                <a:ea typeface="Do Hyeon"/>
                <a:cs typeface="Do Hyeon"/>
                <a:sym typeface="Do Hye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3600">
                <a:latin typeface="Do Hyeon"/>
                <a:ea typeface="Do Hyeon"/>
                <a:cs typeface="Do Hyeon"/>
                <a:sym typeface="Do Hye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3600">
                <a:latin typeface="Do Hyeon"/>
                <a:ea typeface="Do Hyeon"/>
                <a:cs typeface="Do Hyeon"/>
                <a:sym typeface="Do Hye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3600">
                <a:latin typeface="Do Hyeon"/>
                <a:ea typeface="Do Hyeon"/>
                <a:cs typeface="Do Hyeon"/>
                <a:sym typeface="Do Hye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3600">
                <a:latin typeface="Do Hyeon"/>
                <a:ea typeface="Do Hyeon"/>
                <a:cs typeface="Do Hyeon"/>
                <a:sym typeface="Do Hye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3600">
                <a:latin typeface="Do Hyeon"/>
                <a:ea typeface="Do Hyeon"/>
                <a:cs typeface="Do Hyeon"/>
                <a:sym typeface="Do Hye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Font typeface="Do Hyeon"/>
              <a:buNone/>
              <a:defRPr sz="3600">
                <a:latin typeface="Do Hyeon"/>
                <a:ea typeface="Do Hyeon"/>
                <a:cs typeface="Do Hyeon"/>
                <a:sym typeface="Do Hyeon"/>
              </a:defRPr>
            </a:lvl9pPr>
          </a:lstStyle>
          <a:p>
            <a:endParaRPr/>
          </a:p>
        </p:txBody>
      </p:sp>
      <p:sp>
        <p:nvSpPr>
          <p:cNvPr id="134" name="Google Shape;134;p16"/>
          <p:cNvSpPr txBox="1">
            <a:spLocks noGrp="1"/>
          </p:cNvSpPr>
          <p:nvPr>
            <p:ph type="subTitle" idx="1"/>
          </p:nvPr>
        </p:nvSpPr>
        <p:spPr>
          <a:xfrm>
            <a:off x="713225" y="4057475"/>
            <a:ext cx="4721100" cy="3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5" name="Google Shape;135;p16"/>
          <p:cNvSpPr txBox="1">
            <a:spLocks noGrp="1"/>
          </p:cNvSpPr>
          <p:nvPr>
            <p:ph type="title" idx="2" hasCustomPrompt="1"/>
          </p:nvPr>
        </p:nvSpPr>
        <p:spPr>
          <a:xfrm>
            <a:off x="983525" y="1159351"/>
            <a:ext cx="1855800" cy="1185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0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3000">
                <a:latin typeface="Do Hyeon"/>
                <a:ea typeface="Do Hyeon"/>
                <a:cs typeface="Do Hyeon"/>
                <a:sym typeface="Do Hye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3000">
                <a:latin typeface="Do Hyeon"/>
                <a:ea typeface="Do Hyeon"/>
                <a:cs typeface="Do Hyeon"/>
                <a:sym typeface="Do Hye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3000">
                <a:latin typeface="Do Hyeon"/>
                <a:ea typeface="Do Hyeon"/>
                <a:cs typeface="Do Hyeon"/>
                <a:sym typeface="Do Hye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3000">
                <a:latin typeface="Do Hyeon"/>
                <a:ea typeface="Do Hyeon"/>
                <a:cs typeface="Do Hyeon"/>
                <a:sym typeface="Do Hye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3000">
                <a:latin typeface="Do Hyeon"/>
                <a:ea typeface="Do Hyeon"/>
                <a:cs typeface="Do Hyeon"/>
                <a:sym typeface="Do Hye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3000">
                <a:latin typeface="Do Hyeon"/>
                <a:ea typeface="Do Hyeon"/>
                <a:cs typeface="Do Hyeon"/>
                <a:sym typeface="Do Hye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3000">
                <a:latin typeface="Do Hyeon"/>
                <a:ea typeface="Do Hyeon"/>
                <a:cs typeface="Do Hyeon"/>
                <a:sym typeface="Do Hye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Do Hyeon"/>
              <a:buNone/>
              <a:defRPr sz="3000">
                <a:latin typeface="Do Hyeon"/>
                <a:ea typeface="Do Hyeon"/>
                <a:cs typeface="Do Hyeon"/>
                <a:sym typeface="Do Hyeon"/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56747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3"/>
          <p:cNvSpPr txBox="1">
            <a:spLocks noGrp="1"/>
          </p:cNvSpPr>
          <p:nvPr>
            <p:ph type="title"/>
          </p:nvPr>
        </p:nvSpPr>
        <p:spPr>
          <a:xfrm flipH="1">
            <a:off x="4436575" y="2052475"/>
            <a:ext cx="3994200" cy="5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200"/>
              <a:buFont typeface="Bree Serif"/>
              <a:buNone/>
              <a:defRPr sz="3200">
                <a:latin typeface="Bree Serif"/>
                <a:ea typeface="Bree Serif"/>
                <a:cs typeface="Bree Serif"/>
                <a:sym typeface="Bree Serif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200"/>
              <a:buFont typeface="Bree Serif"/>
              <a:buNone/>
              <a:defRPr sz="3200">
                <a:latin typeface="Bree Serif"/>
                <a:ea typeface="Bree Serif"/>
                <a:cs typeface="Bree Serif"/>
                <a:sym typeface="Bree Serif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200"/>
              <a:buFont typeface="Bree Serif"/>
              <a:buNone/>
              <a:defRPr sz="3200">
                <a:latin typeface="Bree Serif"/>
                <a:ea typeface="Bree Serif"/>
                <a:cs typeface="Bree Serif"/>
                <a:sym typeface="Bree Serif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200"/>
              <a:buFont typeface="Bree Serif"/>
              <a:buNone/>
              <a:defRPr sz="3200">
                <a:latin typeface="Bree Serif"/>
                <a:ea typeface="Bree Serif"/>
                <a:cs typeface="Bree Serif"/>
                <a:sym typeface="Bree Serif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200"/>
              <a:buFont typeface="Bree Serif"/>
              <a:buNone/>
              <a:defRPr sz="3200">
                <a:latin typeface="Bree Serif"/>
                <a:ea typeface="Bree Serif"/>
                <a:cs typeface="Bree Serif"/>
                <a:sym typeface="Bree Serif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200"/>
              <a:buFont typeface="Bree Serif"/>
              <a:buNone/>
              <a:defRPr sz="3200">
                <a:latin typeface="Bree Serif"/>
                <a:ea typeface="Bree Serif"/>
                <a:cs typeface="Bree Serif"/>
                <a:sym typeface="Bree Serif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200"/>
              <a:buFont typeface="Bree Serif"/>
              <a:buNone/>
              <a:defRPr sz="3200">
                <a:latin typeface="Bree Serif"/>
                <a:ea typeface="Bree Serif"/>
                <a:cs typeface="Bree Serif"/>
                <a:sym typeface="Bree Serif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200"/>
              <a:buFont typeface="Bree Serif"/>
              <a:buNone/>
              <a:defRPr sz="3200">
                <a:latin typeface="Bree Serif"/>
                <a:ea typeface="Bree Serif"/>
                <a:cs typeface="Bree Serif"/>
                <a:sym typeface="Bree Serif"/>
              </a:defRPr>
            </a:lvl9pPr>
          </a:lstStyle>
          <a:p>
            <a:endParaRPr/>
          </a:p>
        </p:txBody>
      </p:sp>
      <p:sp>
        <p:nvSpPr>
          <p:cNvPr id="182" name="Google Shape;182;p23"/>
          <p:cNvSpPr txBox="1">
            <a:spLocks noGrp="1"/>
          </p:cNvSpPr>
          <p:nvPr>
            <p:ph type="subTitle" idx="1"/>
          </p:nvPr>
        </p:nvSpPr>
        <p:spPr>
          <a:xfrm flipH="1">
            <a:off x="4436575" y="2572361"/>
            <a:ext cx="3994200" cy="90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2534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" name="Google Shape;184;p24"/>
          <p:cNvGrpSpPr/>
          <p:nvPr/>
        </p:nvGrpSpPr>
        <p:grpSpPr>
          <a:xfrm>
            <a:off x="713225" y="-656277"/>
            <a:ext cx="7717538" cy="6455984"/>
            <a:chOff x="713225" y="-656277"/>
            <a:chExt cx="7717538" cy="6455984"/>
          </a:xfrm>
        </p:grpSpPr>
        <p:grpSp>
          <p:nvGrpSpPr>
            <p:cNvPr id="185" name="Google Shape;185;p24"/>
            <p:cNvGrpSpPr/>
            <p:nvPr/>
          </p:nvGrpSpPr>
          <p:grpSpPr>
            <a:xfrm>
              <a:off x="850559" y="-656277"/>
              <a:ext cx="7442882" cy="6455984"/>
              <a:chOff x="1042859" y="534268"/>
              <a:chExt cx="5342293" cy="4633925"/>
            </a:xfrm>
          </p:grpSpPr>
          <p:sp>
            <p:nvSpPr>
              <p:cNvPr id="186" name="Google Shape;186;p24"/>
              <p:cNvSpPr/>
              <p:nvPr/>
            </p:nvSpPr>
            <p:spPr>
              <a:xfrm>
                <a:off x="1308582" y="534268"/>
                <a:ext cx="4810975" cy="4633925"/>
              </a:xfrm>
              <a:custGeom>
                <a:avLst/>
                <a:gdLst/>
                <a:ahLst/>
                <a:cxnLst/>
                <a:rect l="l" t="t" r="r" b="b"/>
                <a:pathLst>
                  <a:path w="192439" h="185357" extrusionOk="0">
                    <a:moveTo>
                      <a:pt x="112964" y="1"/>
                    </a:moveTo>
                    <a:cubicBezTo>
                      <a:pt x="109203" y="1"/>
                      <a:pt x="105436" y="1180"/>
                      <a:pt x="102184" y="3131"/>
                    </a:cubicBezTo>
                    <a:cubicBezTo>
                      <a:pt x="97226" y="6113"/>
                      <a:pt x="93461" y="10699"/>
                      <a:pt x="89099" y="14501"/>
                    </a:cubicBezTo>
                    <a:cubicBezTo>
                      <a:pt x="85126" y="17999"/>
                      <a:pt x="80193" y="21002"/>
                      <a:pt x="75007" y="21002"/>
                    </a:cubicBezTo>
                    <a:cubicBezTo>
                      <a:pt x="74500" y="21002"/>
                      <a:pt x="73990" y="20973"/>
                      <a:pt x="73479" y="20913"/>
                    </a:cubicBezTo>
                    <a:cubicBezTo>
                      <a:pt x="68893" y="20354"/>
                      <a:pt x="65016" y="17446"/>
                      <a:pt x="61102" y="14986"/>
                    </a:cubicBezTo>
                    <a:cubicBezTo>
                      <a:pt x="57969" y="13047"/>
                      <a:pt x="54359" y="11274"/>
                      <a:pt x="50749" y="11274"/>
                    </a:cubicBezTo>
                    <a:cubicBezTo>
                      <a:pt x="49848" y="11274"/>
                      <a:pt x="48947" y="11385"/>
                      <a:pt x="48054" y="11631"/>
                    </a:cubicBezTo>
                    <a:cubicBezTo>
                      <a:pt x="44400" y="12637"/>
                      <a:pt x="41642" y="15806"/>
                      <a:pt x="40262" y="19347"/>
                    </a:cubicBezTo>
                    <a:cubicBezTo>
                      <a:pt x="38920" y="22889"/>
                      <a:pt x="38771" y="26766"/>
                      <a:pt x="38883" y="30569"/>
                    </a:cubicBezTo>
                    <a:cubicBezTo>
                      <a:pt x="39107" y="37615"/>
                      <a:pt x="38920" y="46375"/>
                      <a:pt x="34186" y="51595"/>
                    </a:cubicBezTo>
                    <a:cubicBezTo>
                      <a:pt x="31576" y="54502"/>
                      <a:pt x="27811" y="56180"/>
                      <a:pt x="25388" y="59274"/>
                    </a:cubicBezTo>
                    <a:cubicBezTo>
                      <a:pt x="21846" y="63785"/>
                      <a:pt x="22107" y="70234"/>
                      <a:pt x="23151" y="75901"/>
                    </a:cubicBezTo>
                    <a:cubicBezTo>
                      <a:pt x="24157" y="81605"/>
                      <a:pt x="25760" y="87458"/>
                      <a:pt x="24307" y="93050"/>
                    </a:cubicBezTo>
                    <a:cubicBezTo>
                      <a:pt x="21548" y="103674"/>
                      <a:pt x="9059" y="108931"/>
                      <a:pt x="4511" y="118922"/>
                    </a:cubicBezTo>
                    <a:cubicBezTo>
                      <a:pt x="0" y="128727"/>
                      <a:pt x="4362" y="140321"/>
                      <a:pt x="14204" y="144757"/>
                    </a:cubicBezTo>
                    <a:cubicBezTo>
                      <a:pt x="22144" y="148336"/>
                      <a:pt x="31464" y="146248"/>
                      <a:pt x="40039" y="147963"/>
                    </a:cubicBezTo>
                    <a:cubicBezTo>
                      <a:pt x="49209" y="149827"/>
                      <a:pt x="59536" y="155568"/>
                      <a:pt x="61064" y="164813"/>
                    </a:cubicBezTo>
                    <a:cubicBezTo>
                      <a:pt x="61661" y="168653"/>
                      <a:pt x="62332" y="172568"/>
                      <a:pt x="64233" y="175997"/>
                    </a:cubicBezTo>
                    <a:cubicBezTo>
                      <a:pt x="66134" y="179390"/>
                      <a:pt x="69564" y="182186"/>
                      <a:pt x="73441" y="182260"/>
                    </a:cubicBezTo>
                    <a:cubicBezTo>
                      <a:pt x="73487" y="182261"/>
                      <a:pt x="73532" y="182261"/>
                      <a:pt x="73577" y="182261"/>
                    </a:cubicBezTo>
                    <a:cubicBezTo>
                      <a:pt x="78287" y="182261"/>
                      <a:pt x="82117" y="178421"/>
                      <a:pt x="84961" y="174618"/>
                    </a:cubicBezTo>
                    <a:cubicBezTo>
                      <a:pt x="87831" y="170778"/>
                      <a:pt x="90627" y="166416"/>
                      <a:pt x="95101" y="164776"/>
                    </a:cubicBezTo>
                    <a:cubicBezTo>
                      <a:pt x="96376" y="164311"/>
                      <a:pt x="97693" y="164101"/>
                      <a:pt x="99017" y="164101"/>
                    </a:cubicBezTo>
                    <a:cubicBezTo>
                      <a:pt x="102998" y="164101"/>
                      <a:pt x="107048" y="165996"/>
                      <a:pt x="110236" y="168541"/>
                    </a:cubicBezTo>
                    <a:cubicBezTo>
                      <a:pt x="114449" y="171934"/>
                      <a:pt x="117730" y="176407"/>
                      <a:pt x="121793" y="179986"/>
                    </a:cubicBezTo>
                    <a:cubicBezTo>
                      <a:pt x="125211" y="182969"/>
                      <a:pt x="129587" y="185357"/>
                      <a:pt x="134015" y="185357"/>
                    </a:cubicBezTo>
                    <a:cubicBezTo>
                      <a:pt x="134900" y="185357"/>
                      <a:pt x="135786" y="185261"/>
                      <a:pt x="136668" y="185056"/>
                    </a:cubicBezTo>
                    <a:cubicBezTo>
                      <a:pt x="142223" y="183789"/>
                      <a:pt x="146062" y="178458"/>
                      <a:pt x="147479" y="172903"/>
                    </a:cubicBezTo>
                    <a:cubicBezTo>
                      <a:pt x="148896" y="167386"/>
                      <a:pt x="148411" y="161570"/>
                      <a:pt x="148299" y="155866"/>
                    </a:cubicBezTo>
                    <a:cubicBezTo>
                      <a:pt x="148225" y="150125"/>
                      <a:pt x="148672" y="144160"/>
                      <a:pt x="151654" y="139277"/>
                    </a:cubicBezTo>
                    <a:cubicBezTo>
                      <a:pt x="156240" y="131895"/>
                      <a:pt x="165336" y="129025"/>
                      <a:pt x="173463" y="125856"/>
                    </a:cubicBezTo>
                    <a:cubicBezTo>
                      <a:pt x="181590" y="122724"/>
                      <a:pt x="190351" y="117543"/>
                      <a:pt x="191693" y="108931"/>
                    </a:cubicBezTo>
                    <a:cubicBezTo>
                      <a:pt x="192438" y="104234"/>
                      <a:pt x="190649" y="99350"/>
                      <a:pt x="187517" y="95771"/>
                    </a:cubicBezTo>
                    <a:cubicBezTo>
                      <a:pt x="184386" y="92155"/>
                      <a:pt x="180024" y="89806"/>
                      <a:pt x="175476" y="88352"/>
                    </a:cubicBezTo>
                    <a:cubicBezTo>
                      <a:pt x="172978" y="87570"/>
                      <a:pt x="170331" y="87048"/>
                      <a:pt x="168057" y="85780"/>
                    </a:cubicBezTo>
                    <a:cubicBezTo>
                      <a:pt x="165746" y="84513"/>
                      <a:pt x="163770" y="82276"/>
                      <a:pt x="163658" y="79629"/>
                    </a:cubicBezTo>
                    <a:cubicBezTo>
                      <a:pt x="163547" y="76087"/>
                      <a:pt x="166715" y="73441"/>
                      <a:pt x="169399" y="71092"/>
                    </a:cubicBezTo>
                    <a:cubicBezTo>
                      <a:pt x="173649" y="67401"/>
                      <a:pt x="177415" y="63151"/>
                      <a:pt x="180583" y="58417"/>
                    </a:cubicBezTo>
                    <a:cubicBezTo>
                      <a:pt x="183491" y="54055"/>
                      <a:pt x="185914" y="48873"/>
                      <a:pt x="184759" y="43766"/>
                    </a:cubicBezTo>
                    <a:cubicBezTo>
                      <a:pt x="183417" y="37615"/>
                      <a:pt x="177191" y="33626"/>
                      <a:pt x="171003" y="32619"/>
                    </a:cubicBezTo>
                    <a:cubicBezTo>
                      <a:pt x="169455" y="32377"/>
                      <a:pt x="167901" y="32277"/>
                      <a:pt x="166343" y="32277"/>
                    </a:cubicBezTo>
                    <a:cubicBezTo>
                      <a:pt x="161669" y="32277"/>
                      <a:pt x="156957" y="33178"/>
                      <a:pt x="152288" y="33849"/>
                    </a:cubicBezTo>
                    <a:cubicBezTo>
                      <a:pt x="151063" y="34019"/>
                      <a:pt x="149896" y="34088"/>
                      <a:pt x="148762" y="34088"/>
                    </a:cubicBezTo>
                    <a:cubicBezTo>
                      <a:pt x="144166" y="34088"/>
                      <a:pt x="140126" y="32955"/>
                      <a:pt x="135102" y="32805"/>
                    </a:cubicBezTo>
                    <a:cubicBezTo>
                      <a:pt x="132120" y="32731"/>
                      <a:pt x="129622" y="30270"/>
                      <a:pt x="128578" y="27474"/>
                    </a:cubicBezTo>
                    <a:cubicBezTo>
                      <a:pt x="127497" y="24678"/>
                      <a:pt x="127609" y="21584"/>
                      <a:pt x="127758" y="18602"/>
                    </a:cubicBezTo>
                    <a:cubicBezTo>
                      <a:pt x="127907" y="15657"/>
                      <a:pt x="128093" y="12600"/>
                      <a:pt x="127236" y="9729"/>
                    </a:cubicBezTo>
                    <a:cubicBezTo>
                      <a:pt x="125819" y="4957"/>
                      <a:pt x="121383" y="1416"/>
                      <a:pt x="116537" y="372"/>
                    </a:cubicBezTo>
                    <a:cubicBezTo>
                      <a:pt x="115358" y="120"/>
                      <a:pt x="114161" y="1"/>
                      <a:pt x="11296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4"/>
              <p:cNvSpPr/>
              <p:nvPr/>
            </p:nvSpPr>
            <p:spPr>
              <a:xfrm rot="10800000">
                <a:off x="1042859" y="591919"/>
                <a:ext cx="5342293" cy="4518673"/>
              </a:xfrm>
              <a:custGeom>
                <a:avLst/>
                <a:gdLst/>
                <a:ahLst/>
                <a:cxnLst/>
                <a:rect l="l" t="t" r="r" b="b"/>
                <a:pathLst>
                  <a:path w="225842" h="191024" extrusionOk="0">
                    <a:moveTo>
                      <a:pt x="124822" y="1"/>
                    </a:moveTo>
                    <a:cubicBezTo>
                      <a:pt x="121435" y="1"/>
                      <a:pt x="117912" y="1193"/>
                      <a:pt x="115270" y="3314"/>
                    </a:cubicBezTo>
                    <a:cubicBezTo>
                      <a:pt x="109976" y="7564"/>
                      <a:pt x="107404" y="14274"/>
                      <a:pt x="105428" y="20798"/>
                    </a:cubicBezTo>
                    <a:cubicBezTo>
                      <a:pt x="103489" y="27322"/>
                      <a:pt x="101775" y="34145"/>
                      <a:pt x="97525" y="39438"/>
                    </a:cubicBezTo>
                    <a:cubicBezTo>
                      <a:pt x="94560" y="43132"/>
                      <a:pt x="89163" y="46789"/>
                      <a:pt x="84829" y="46789"/>
                    </a:cubicBezTo>
                    <a:cubicBezTo>
                      <a:pt x="82951" y="46789"/>
                      <a:pt x="81272" y="46102"/>
                      <a:pt x="80078" y="44434"/>
                    </a:cubicBezTo>
                    <a:cubicBezTo>
                      <a:pt x="77312" y="40595"/>
                      <a:pt x="73230" y="38815"/>
                      <a:pt x="69186" y="38815"/>
                    </a:cubicBezTo>
                    <a:cubicBezTo>
                      <a:pt x="63254" y="38815"/>
                      <a:pt x="57406" y="42646"/>
                      <a:pt x="55920" y="49429"/>
                    </a:cubicBezTo>
                    <a:cubicBezTo>
                      <a:pt x="55324" y="52076"/>
                      <a:pt x="55510" y="54909"/>
                      <a:pt x="54243" y="57295"/>
                    </a:cubicBezTo>
                    <a:cubicBezTo>
                      <a:pt x="52901" y="59756"/>
                      <a:pt x="50142" y="61210"/>
                      <a:pt x="47346" y="61694"/>
                    </a:cubicBezTo>
                    <a:cubicBezTo>
                      <a:pt x="46311" y="61874"/>
                      <a:pt x="45266" y="61941"/>
                      <a:pt x="44218" y="61941"/>
                    </a:cubicBezTo>
                    <a:cubicBezTo>
                      <a:pt x="42435" y="61941"/>
                      <a:pt x="40644" y="61747"/>
                      <a:pt x="38884" y="61583"/>
                    </a:cubicBezTo>
                    <a:cubicBezTo>
                      <a:pt x="36095" y="61326"/>
                      <a:pt x="33275" y="61140"/>
                      <a:pt x="30463" y="61140"/>
                    </a:cubicBezTo>
                    <a:cubicBezTo>
                      <a:pt x="27148" y="61140"/>
                      <a:pt x="23844" y="61398"/>
                      <a:pt x="20616" y="62104"/>
                    </a:cubicBezTo>
                    <a:cubicBezTo>
                      <a:pt x="14614" y="63447"/>
                      <a:pt x="8836" y="66429"/>
                      <a:pt x="5183" y="71350"/>
                    </a:cubicBezTo>
                    <a:cubicBezTo>
                      <a:pt x="2051" y="75488"/>
                      <a:pt x="635" y="80707"/>
                      <a:pt x="374" y="85926"/>
                    </a:cubicBezTo>
                    <a:cubicBezTo>
                      <a:pt x="1" y="92152"/>
                      <a:pt x="1268" y="98564"/>
                      <a:pt x="4586" y="103821"/>
                    </a:cubicBezTo>
                    <a:cubicBezTo>
                      <a:pt x="8687" y="110307"/>
                      <a:pt x="15658" y="114594"/>
                      <a:pt x="22965" y="116980"/>
                    </a:cubicBezTo>
                    <a:cubicBezTo>
                      <a:pt x="30272" y="119404"/>
                      <a:pt x="37579" y="119180"/>
                      <a:pt x="45184" y="120336"/>
                    </a:cubicBezTo>
                    <a:cubicBezTo>
                      <a:pt x="53907" y="121640"/>
                      <a:pt x="61363" y="129096"/>
                      <a:pt x="62631" y="137857"/>
                    </a:cubicBezTo>
                    <a:cubicBezTo>
                      <a:pt x="63414" y="143337"/>
                      <a:pt x="62034" y="148855"/>
                      <a:pt x="61550" y="154335"/>
                    </a:cubicBezTo>
                    <a:cubicBezTo>
                      <a:pt x="60506" y="165780"/>
                      <a:pt x="64830" y="178753"/>
                      <a:pt x="75940" y="183786"/>
                    </a:cubicBezTo>
                    <a:cubicBezTo>
                      <a:pt x="78848" y="185053"/>
                      <a:pt x="81979" y="185762"/>
                      <a:pt x="85148" y="185874"/>
                    </a:cubicBezTo>
                    <a:cubicBezTo>
                      <a:pt x="85398" y="185884"/>
                      <a:pt x="85649" y="185889"/>
                      <a:pt x="85899" y="185889"/>
                    </a:cubicBezTo>
                    <a:cubicBezTo>
                      <a:pt x="88294" y="185889"/>
                      <a:pt x="90674" y="185409"/>
                      <a:pt x="92902" y="184531"/>
                    </a:cubicBezTo>
                    <a:cubicBezTo>
                      <a:pt x="97887" y="182516"/>
                      <a:pt x="102972" y="177853"/>
                      <a:pt x="108635" y="177853"/>
                    </a:cubicBezTo>
                    <a:cubicBezTo>
                      <a:pt x="108943" y="177853"/>
                      <a:pt x="109254" y="177867"/>
                      <a:pt x="109566" y="177896"/>
                    </a:cubicBezTo>
                    <a:cubicBezTo>
                      <a:pt x="116053" y="178529"/>
                      <a:pt x="119408" y="186060"/>
                      <a:pt x="125037" y="189303"/>
                    </a:cubicBezTo>
                    <a:cubicBezTo>
                      <a:pt x="127085" y="190490"/>
                      <a:pt x="129318" y="191023"/>
                      <a:pt x="131580" y="191023"/>
                    </a:cubicBezTo>
                    <a:cubicBezTo>
                      <a:pt x="138127" y="191023"/>
                      <a:pt x="144918" y="186555"/>
                      <a:pt x="148188" y="180542"/>
                    </a:cubicBezTo>
                    <a:cubicBezTo>
                      <a:pt x="151543" y="174279"/>
                      <a:pt x="153034" y="165854"/>
                      <a:pt x="159633" y="163207"/>
                    </a:cubicBezTo>
                    <a:cubicBezTo>
                      <a:pt x="160875" y="162713"/>
                      <a:pt x="162180" y="162492"/>
                      <a:pt x="163496" y="162492"/>
                    </a:cubicBezTo>
                    <a:cubicBezTo>
                      <a:pt x="166249" y="162492"/>
                      <a:pt x="169055" y="163460"/>
                      <a:pt x="171451" y="164922"/>
                    </a:cubicBezTo>
                    <a:cubicBezTo>
                      <a:pt x="174955" y="167084"/>
                      <a:pt x="177751" y="170253"/>
                      <a:pt x="180659" y="173161"/>
                    </a:cubicBezTo>
                    <a:cubicBezTo>
                      <a:pt x="185915" y="178418"/>
                      <a:pt x="191992" y="183189"/>
                      <a:pt x="199149" y="185240"/>
                    </a:cubicBezTo>
                    <a:cubicBezTo>
                      <a:pt x="201280" y="185839"/>
                      <a:pt x="203522" y="186151"/>
                      <a:pt x="205757" y="186151"/>
                    </a:cubicBezTo>
                    <a:cubicBezTo>
                      <a:pt x="211032" y="186151"/>
                      <a:pt x="216263" y="184414"/>
                      <a:pt x="219877" y="180617"/>
                    </a:cubicBezTo>
                    <a:cubicBezTo>
                      <a:pt x="225208" y="174988"/>
                      <a:pt x="225842" y="166115"/>
                      <a:pt x="223307" y="158771"/>
                    </a:cubicBezTo>
                    <a:cubicBezTo>
                      <a:pt x="220772" y="151464"/>
                      <a:pt x="215590" y="145350"/>
                      <a:pt x="210371" y="139684"/>
                    </a:cubicBezTo>
                    <a:cubicBezTo>
                      <a:pt x="207686" y="136776"/>
                      <a:pt x="204928" y="133868"/>
                      <a:pt x="203138" y="130401"/>
                    </a:cubicBezTo>
                    <a:cubicBezTo>
                      <a:pt x="201349" y="126897"/>
                      <a:pt x="200641" y="122610"/>
                      <a:pt x="202206" y="119031"/>
                    </a:cubicBezTo>
                    <a:cubicBezTo>
                      <a:pt x="204331" y="114184"/>
                      <a:pt x="209849" y="111798"/>
                      <a:pt x="212943" y="107511"/>
                    </a:cubicBezTo>
                    <a:cubicBezTo>
                      <a:pt x="216745" y="102143"/>
                      <a:pt x="215739" y="93867"/>
                      <a:pt x="210706" y="89580"/>
                    </a:cubicBezTo>
                    <a:cubicBezTo>
                      <a:pt x="205562" y="85255"/>
                      <a:pt x="197733" y="85143"/>
                      <a:pt x="192886" y="80483"/>
                    </a:cubicBezTo>
                    <a:cubicBezTo>
                      <a:pt x="188525" y="76233"/>
                      <a:pt x="187928" y="69337"/>
                      <a:pt x="188897" y="63297"/>
                    </a:cubicBezTo>
                    <a:cubicBezTo>
                      <a:pt x="189867" y="57295"/>
                      <a:pt x="192178" y="51480"/>
                      <a:pt x="192514" y="45366"/>
                    </a:cubicBezTo>
                    <a:cubicBezTo>
                      <a:pt x="192886" y="39289"/>
                      <a:pt x="190724" y="32430"/>
                      <a:pt x="185281" y="29708"/>
                    </a:cubicBezTo>
                    <a:cubicBezTo>
                      <a:pt x="183531" y="28833"/>
                      <a:pt x="181667" y="28473"/>
                      <a:pt x="179761" y="28473"/>
                    </a:cubicBezTo>
                    <a:cubicBezTo>
                      <a:pt x="175819" y="28473"/>
                      <a:pt x="171702" y="30013"/>
                      <a:pt x="168058" y="31721"/>
                    </a:cubicBezTo>
                    <a:cubicBezTo>
                      <a:pt x="163434" y="33922"/>
                      <a:pt x="158564" y="36423"/>
                      <a:pt x="153565" y="36423"/>
                    </a:cubicBezTo>
                    <a:cubicBezTo>
                      <a:pt x="152721" y="36423"/>
                      <a:pt x="151872" y="36351"/>
                      <a:pt x="151021" y="36195"/>
                    </a:cubicBezTo>
                    <a:cubicBezTo>
                      <a:pt x="142633" y="34629"/>
                      <a:pt x="137973" y="25384"/>
                      <a:pt x="136967" y="16921"/>
                    </a:cubicBezTo>
                    <a:cubicBezTo>
                      <a:pt x="136408" y="12373"/>
                      <a:pt x="136408" y="7452"/>
                      <a:pt x="133574" y="3873"/>
                    </a:cubicBezTo>
                    <a:cubicBezTo>
                      <a:pt x="131483" y="1203"/>
                      <a:pt x="128221" y="1"/>
                      <a:pt x="1248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8" name="Google Shape;188;p24"/>
            <p:cNvSpPr/>
            <p:nvPr/>
          </p:nvSpPr>
          <p:spPr>
            <a:xfrm>
              <a:off x="7218030" y="3812474"/>
              <a:ext cx="616799" cy="616799"/>
            </a:xfrm>
            <a:custGeom>
              <a:avLst/>
              <a:gdLst/>
              <a:ahLst/>
              <a:cxnLst/>
              <a:rect l="l" t="t" r="r" b="b"/>
              <a:pathLst>
                <a:path w="11108" h="11108" extrusionOk="0">
                  <a:moveTo>
                    <a:pt x="5572" y="0"/>
                  </a:moveTo>
                  <a:cubicBezTo>
                    <a:pt x="2493" y="0"/>
                    <a:pt x="0" y="2493"/>
                    <a:pt x="0" y="5536"/>
                  </a:cubicBezTo>
                  <a:cubicBezTo>
                    <a:pt x="0" y="8615"/>
                    <a:pt x="2493" y="11108"/>
                    <a:pt x="5572" y="11108"/>
                  </a:cubicBezTo>
                  <a:cubicBezTo>
                    <a:pt x="8615" y="11108"/>
                    <a:pt x="11108" y="8615"/>
                    <a:pt x="11108" y="5536"/>
                  </a:cubicBezTo>
                  <a:cubicBezTo>
                    <a:pt x="11108" y="2493"/>
                    <a:pt x="8615" y="0"/>
                    <a:pt x="5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4"/>
            <p:cNvSpPr/>
            <p:nvPr/>
          </p:nvSpPr>
          <p:spPr>
            <a:xfrm>
              <a:off x="6981488" y="4545950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4"/>
            <p:cNvSpPr/>
            <p:nvPr/>
          </p:nvSpPr>
          <p:spPr>
            <a:xfrm>
              <a:off x="7834813" y="1067377"/>
              <a:ext cx="369957" cy="369402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1" name="Google Shape;191;p24"/>
            <p:cNvGrpSpPr/>
            <p:nvPr/>
          </p:nvGrpSpPr>
          <p:grpSpPr>
            <a:xfrm>
              <a:off x="713225" y="1631788"/>
              <a:ext cx="2053775" cy="2976775"/>
              <a:chOff x="-1939350" y="227600"/>
              <a:chExt cx="2053775" cy="2976775"/>
            </a:xfrm>
          </p:grpSpPr>
          <p:sp>
            <p:nvSpPr>
              <p:cNvPr id="192" name="Google Shape;192;p24"/>
              <p:cNvSpPr/>
              <p:nvPr/>
            </p:nvSpPr>
            <p:spPr>
              <a:xfrm>
                <a:off x="-1394975" y="1922450"/>
                <a:ext cx="1082350" cy="1281925"/>
              </a:xfrm>
              <a:custGeom>
                <a:avLst/>
                <a:gdLst/>
                <a:ahLst/>
                <a:cxnLst/>
                <a:rect l="l" t="t" r="r" b="b"/>
                <a:pathLst>
                  <a:path w="43294" h="51277" extrusionOk="0">
                    <a:moveTo>
                      <a:pt x="21508" y="1"/>
                    </a:moveTo>
                    <a:cubicBezTo>
                      <a:pt x="20356" y="1"/>
                      <a:pt x="19183" y="96"/>
                      <a:pt x="17999" y="285"/>
                    </a:cubicBezTo>
                    <a:cubicBezTo>
                      <a:pt x="7442" y="1971"/>
                      <a:pt x="0" y="10476"/>
                      <a:pt x="2493" y="26056"/>
                    </a:cubicBezTo>
                    <a:cubicBezTo>
                      <a:pt x="4986" y="41635"/>
                      <a:pt x="26137" y="51276"/>
                      <a:pt x="26137" y="51276"/>
                    </a:cubicBezTo>
                    <a:cubicBezTo>
                      <a:pt x="26137" y="51276"/>
                      <a:pt x="43293" y="35550"/>
                      <a:pt x="40801" y="19934"/>
                    </a:cubicBezTo>
                    <a:cubicBezTo>
                      <a:pt x="38554" y="6063"/>
                      <a:pt x="30667" y="1"/>
                      <a:pt x="2150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4"/>
              <p:cNvSpPr/>
              <p:nvPr/>
            </p:nvSpPr>
            <p:spPr>
              <a:xfrm>
                <a:off x="-1267600" y="2034625"/>
                <a:ext cx="821175" cy="1031350"/>
              </a:xfrm>
              <a:custGeom>
                <a:avLst/>
                <a:gdLst/>
                <a:ahLst/>
                <a:cxnLst/>
                <a:rect l="l" t="t" r="r" b="b"/>
                <a:pathLst>
                  <a:path w="32847" h="41254" extrusionOk="0">
                    <a:moveTo>
                      <a:pt x="16438" y="1"/>
                    </a:moveTo>
                    <a:cubicBezTo>
                      <a:pt x="15537" y="1"/>
                      <a:pt x="14603" y="78"/>
                      <a:pt x="13637" y="234"/>
                    </a:cubicBezTo>
                    <a:cubicBezTo>
                      <a:pt x="4290" y="1737"/>
                      <a:pt x="1" y="9251"/>
                      <a:pt x="1833" y="20835"/>
                    </a:cubicBezTo>
                    <a:cubicBezTo>
                      <a:pt x="3446" y="30806"/>
                      <a:pt x="14847" y="38248"/>
                      <a:pt x="20163" y="41254"/>
                    </a:cubicBezTo>
                    <a:cubicBezTo>
                      <a:pt x="24342" y="36745"/>
                      <a:pt x="32846" y="26114"/>
                      <a:pt x="31233" y="16143"/>
                    </a:cubicBezTo>
                    <a:cubicBezTo>
                      <a:pt x="29557" y="5760"/>
                      <a:pt x="24230" y="1"/>
                      <a:pt x="1643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4"/>
              <p:cNvSpPr/>
              <p:nvPr/>
            </p:nvSpPr>
            <p:spPr>
              <a:xfrm>
                <a:off x="-1376650" y="2138500"/>
                <a:ext cx="960450" cy="246550"/>
              </a:xfrm>
              <a:custGeom>
                <a:avLst/>
                <a:gdLst/>
                <a:ahLst/>
                <a:cxnLst/>
                <a:rect l="l" t="t" r="r" b="b"/>
                <a:pathLst>
                  <a:path w="38418" h="9862" extrusionOk="0">
                    <a:moveTo>
                      <a:pt x="37795" y="1"/>
                    </a:moveTo>
                    <a:lnTo>
                      <a:pt x="0" y="6050"/>
                    </a:lnTo>
                    <a:lnTo>
                      <a:pt x="623" y="9862"/>
                    </a:lnTo>
                    <a:lnTo>
                      <a:pt x="38418" y="3850"/>
                    </a:lnTo>
                    <a:lnTo>
                      <a:pt x="37795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4"/>
              <p:cNvSpPr/>
              <p:nvPr/>
            </p:nvSpPr>
            <p:spPr>
              <a:xfrm>
                <a:off x="-1939350" y="1262375"/>
                <a:ext cx="579225" cy="1152925"/>
              </a:xfrm>
              <a:custGeom>
                <a:avLst/>
                <a:gdLst/>
                <a:ahLst/>
                <a:cxnLst/>
                <a:rect l="l" t="t" r="r" b="b"/>
                <a:pathLst>
                  <a:path w="23169" h="46117" extrusionOk="0">
                    <a:moveTo>
                      <a:pt x="16386" y="1"/>
                    </a:moveTo>
                    <a:lnTo>
                      <a:pt x="9201" y="20273"/>
                    </a:lnTo>
                    <a:lnTo>
                      <a:pt x="0" y="46117"/>
                    </a:lnTo>
                    <a:lnTo>
                      <a:pt x="23168" y="42414"/>
                    </a:lnTo>
                    <a:lnTo>
                      <a:pt x="163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4"/>
              <p:cNvSpPr/>
              <p:nvPr/>
            </p:nvSpPr>
            <p:spPr>
              <a:xfrm>
                <a:off x="-634325" y="1119425"/>
                <a:ext cx="748750" cy="1060350"/>
              </a:xfrm>
              <a:custGeom>
                <a:avLst/>
                <a:gdLst/>
                <a:ahLst/>
                <a:cxnLst/>
                <a:rect l="l" t="t" r="r" b="b"/>
                <a:pathLst>
                  <a:path w="29950" h="42414" extrusionOk="0">
                    <a:moveTo>
                      <a:pt x="0" y="0"/>
                    </a:moveTo>
                    <a:lnTo>
                      <a:pt x="6782" y="42414"/>
                    </a:lnTo>
                    <a:lnTo>
                      <a:pt x="29950" y="38711"/>
                    </a:lnTo>
                    <a:lnTo>
                      <a:pt x="13674" y="176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4"/>
              <p:cNvSpPr/>
              <p:nvPr/>
            </p:nvSpPr>
            <p:spPr>
              <a:xfrm>
                <a:off x="-1665350" y="227600"/>
                <a:ext cx="1299575" cy="2096050"/>
              </a:xfrm>
              <a:custGeom>
                <a:avLst/>
                <a:gdLst/>
                <a:ahLst/>
                <a:cxnLst/>
                <a:rect l="l" t="t" r="r" b="b"/>
                <a:pathLst>
                  <a:path w="51983" h="83842" extrusionOk="0">
                    <a:moveTo>
                      <a:pt x="17911" y="1"/>
                    </a:moveTo>
                    <a:cubicBezTo>
                      <a:pt x="17890" y="1"/>
                      <a:pt x="17871" y="2"/>
                      <a:pt x="17853" y="5"/>
                    </a:cubicBezTo>
                    <a:cubicBezTo>
                      <a:pt x="16497" y="225"/>
                      <a:pt x="7809" y="11662"/>
                      <a:pt x="3373" y="27389"/>
                    </a:cubicBezTo>
                    <a:cubicBezTo>
                      <a:pt x="1137" y="35380"/>
                      <a:pt x="1" y="44471"/>
                      <a:pt x="1467" y="53746"/>
                    </a:cubicBezTo>
                    <a:cubicBezTo>
                      <a:pt x="3337" y="65440"/>
                      <a:pt x="7003" y="75850"/>
                      <a:pt x="11658" y="83842"/>
                    </a:cubicBezTo>
                    <a:lnTo>
                      <a:pt x="49819" y="77757"/>
                    </a:lnTo>
                    <a:cubicBezTo>
                      <a:pt x="51726" y="68702"/>
                      <a:pt x="51982" y="57668"/>
                      <a:pt x="50113" y="45974"/>
                    </a:cubicBezTo>
                    <a:cubicBezTo>
                      <a:pt x="48646" y="36700"/>
                      <a:pt x="44724" y="28415"/>
                      <a:pt x="40068" y="21523"/>
                    </a:cubicBezTo>
                    <a:cubicBezTo>
                      <a:pt x="31096" y="8138"/>
                      <a:pt x="19483" y="1"/>
                      <a:pt x="179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4"/>
              <p:cNvSpPr/>
              <p:nvPr/>
            </p:nvSpPr>
            <p:spPr>
              <a:xfrm>
                <a:off x="-1392225" y="939425"/>
                <a:ext cx="670850" cy="623950"/>
              </a:xfrm>
              <a:custGeom>
                <a:avLst/>
                <a:gdLst/>
                <a:ahLst/>
                <a:cxnLst/>
                <a:rect l="l" t="t" r="r" b="b"/>
                <a:pathLst>
                  <a:path w="26834" h="24958" extrusionOk="0">
                    <a:moveTo>
                      <a:pt x="13448" y="0"/>
                    </a:moveTo>
                    <a:cubicBezTo>
                      <a:pt x="12786" y="0"/>
                      <a:pt x="12114" y="53"/>
                      <a:pt x="11437" y="162"/>
                    </a:cubicBezTo>
                    <a:cubicBezTo>
                      <a:pt x="4619" y="1225"/>
                      <a:pt x="0" y="7640"/>
                      <a:pt x="1100" y="14459"/>
                    </a:cubicBezTo>
                    <a:cubicBezTo>
                      <a:pt x="2058" y="20572"/>
                      <a:pt x="7365" y="24957"/>
                      <a:pt x="13396" y="24957"/>
                    </a:cubicBezTo>
                    <a:cubicBezTo>
                      <a:pt x="14056" y="24957"/>
                      <a:pt x="14724" y="24905"/>
                      <a:pt x="15396" y="24796"/>
                    </a:cubicBezTo>
                    <a:cubicBezTo>
                      <a:pt x="22178" y="23696"/>
                      <a:pt x="26834" y="17318"/>
                      <a:pt x="25734" y="10499"/>
                    </a:cubicBezTo>
                    <a:cubicBezTo>
                      <a:pt x="24743" y="4357"/>
                      <a:pt x="19469" y="0"/>
                      <a:pt x="1344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4"/>
              <p:cNvSpPr/>
              <p:nvPr/>
            </p:nvSpPr>
            <p:spPr>
              <a:xfrm>
                <a:off x="-1315950" y="1051950"/>
                <a:ext cx="473600" cy="399075"/>
              </a:xfrm>
              <a:custGeom>
                <a:avLst/>
                <a:gdLst/>
                <a:ahLst/>
                <a:cxnLst/>
                <a:rect l="l" t="t" r="r" b="b"/>
                <a:pathLst>
                  <a:path w="18944" h="15963" extrusionOk="0">
                    <a:moveTo>
                      <a:pt x="10319" y="0"/>
                    </a:moveTo>
                    <a:cubicBezTo>
                      <a:pt x="7951" y="0"/>
                      <a:pt x="5558" y="1036"/>
                      <a:pt x="3914" y="3286"/>
                    </a:cubicBezTo>
                    <a:cubicBezTo>
                      <a:pt x="0" y="8676"/>
                      <a:pt x="4028" y="15963"/>
                      <a:pt x="10307" y="15963"/>
                    </a:cubicBezTo>
                    <a:cubicBezTo>
                      <a:pt x="10732" y="15963"/>
                      <a:pt x="11168" y="15929"/>
                      <a:pt x="11612" y="15859"/>
                    </a:cubicBezTo>
                    <a:cubicBezTo>
                      <a:pt x="15975" y="15163"/>
                      <a:pt x="18944" y="11057"/>
                      <a:pt x="18247" y="6732"/>
                    </a:cubicBezTo>
                    <a:cubicBezTo>
                      <a:pt x="17558" y="2462"/>
                      <a:pt x="13969" y="0"/>
                      <a:pt x="103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4"/>
              <p:cNvSpPr/>
              <p:nvPr/>
            </p:nvSpPr>
            <p:spPr>
              <a:xfrm>
                <a:off x="-1099900" y="1651350"/>
                <a:ext cx="251150" cy="233875"/>
              </a:xfrm>
              <a:custGeom>
                <a:avLst/>
                <a:gdLst/>
                <a:ahLst/>
                <a:cxnLst/>
                <a:rect l="l" t="t" r="r" b="b"/>
                <a:pathLst>
                  <a:path w="10046" h="9355" extrusionOk="0">
                    <a:moveTo>
                      <a:pt x="5015" y="1"/>
                    </a:moveTo>
                    <a:cubicBezTo>
                      <a:pt x="4776" y="1"/>
                      <a:pt x="4533" y="19"/>
                      <a:pt x="4290" y="58"/>
                    </a:cubicBezTo>
                    <a:cubicBezTo>
                      <a:pt x="1724" y="461"/>
                      <a:pt x="1" y="2881"/>
                      <a:pt x="404" y="5410"/>
                    </a:cubicBezTo>
                    <a:cubicBezTo>
                      <a:pt x="768" y="7726"/>
                      <a:pt x="2773" y="9355"/>
                      <a:pt x="5020" y="9355"/>
                    </a:cubicBezTo>
                    <a:cubicBezTo>
                      <a:pt x="5263" y="9355"/>
                      <a:pt x="5509" y="9335"/>
                      <a:pt x="5756" y="9296"/>
                    </a:cubicBezTo>
                    <a:cubicBezTo>
                      <a:pt x="8322" y="8893"/>
                      <a:pt x="10045" y="6510"/>
                      <a:pt x="9642" y="3944"/>
                    </a:cubicBezTo>
                    <a:cubicBezTo>
                      <a:pt x="9278" y="1658"/>
                      <a:pt x="7266" y="1"/>
                      <a:pt x="501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4"/>
              <p:cNvSpPr/>
              <p:nvPr/>
            </p:nvSpPr>
            <p:spPr>
              <a:xfrm>
                <a:off x="-1054975" y="1694025"/>
                <a:ext cx="161325" cy="149425"/>
              </a:xfrm>
              <a:custGeom>
                <a:avLst/>
                <a:gdLst/>
                <a:ahLst/>
                <a:cxnLst/>
                <a:rect l="l" t="t" r="r" b="b"/>
                <a:pathLst>
                  <a:path w="6453" h="5977" extrusionOk="0">
                    <a:moveTo>
                      <a:pt x="3227" y="0"/>
                    </a:moveTo>
                    <a:cubicBezTo>
                      <a:pt x="3070" y="0"/>
                      <a:pt x="2911" y="12"/>
                      <a:pt x="2750" y="37"/>
                    </a:cubicBezTo>
                    <a:cubicBezTo>
                      <a:pt x="1137" y="294"/>
                      <a:pt x="0" y="1834"/>
                      <a:pt x="257" y="3447"/>
                    </a:cubicBezTo>
                    <a:cubicBezTo>
                      <a:pt x="488" y="4936"/>
                      <a:pt x="1765" y="5977"/>
                      <a:pt x="3225" y="5977"/>
                    </a:cubicBezTo>
                    <a:cubicBezTo>
                      <a:pt x="3382" y="5977"/>
                      <a:pt x="3542" y="5964"/>
                      <a:pt x="3703" y="5939"/>
                    </a:cubicBezTo>
                    <a:cubicBezTo>
                      <a:pt x="5316" y="5683"/>
                      <a:pt x="6452" y="4143"/>
                      <a:pt x="6195" y="2494"/>
                    </a:cubicBezTo>
                    <a:cubicBezTo>
                      <a:pt x="5931" y="1038"/>
                      <a:pt x="4681" y="0"/>
                      <a:pt x="32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4"/>
              <p:cNvSpPr/>
              <p:nvPr/>
            </p:nvSpPr>
            <p:spPr>
              <a:xfrm>
                <a:off x="-1054075" y="1937950"/>
                <a:ext cx="251150" cy="234100"/>
              </a:xfrm>
              <a:custGeom>
                <a:avLst/>
                <a:gdLst/>
                <a:ahLst/>
                <a:cxnLst/>
                <a:rect l="l" t="t" r="r" b="b"/>
                <a:pathLst>
                  <a:path w="10046" h="9364" extrusionOk="0">
                    <a:moveTo>
                      <a:pt x="5069" y="1"/>
                    </a:moveTo>
                    <a:cubicBezTo>
                      <a:pt x="4812" y="1"/>
                      <a:pt x="4552" y="23"/>
                      <a:pt x="4290" y="68"/>
                    </a:cubicBezTo>
                    <a:cubicBezTo>
                      <a:pt x="1724" y="471"/>
                      <a:pt x="1" y="2854"/>
                      <a:pt x="404" y="5420"/>
                    </a:cubicBezTo>
                    <a:cubicBezTo>
                      <a:pt x="769" y="7706"/>
                      <a:pt x="2750" y="9364"/>
                      <a:pt x="5022" y="9364"/>
                    </a:cubicBezTo>
                    <a:cubicBezTo>
                      <a:pt x="5264" y="9364"/>
                      <a:pt x="5509" y="9345"/>
                      <a:pt x="5756" y="9306"/>
                    </a:cubicBezTo>
                    <a:cubicBezTo>
                      <a:pt x="8322" y="8866"/>
                      <a:pt x="10045" y="6483"/>
                      <a:pt x="9642" y="3917"/>
                    </a:cubicBezTo>
                    <a:cubicBezTo>
                      <a:pt x="9280" y="1650"/>
                      <a:pt x="7298" y="1"/>
                      <a:pt x="50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4"/>
              <p:cNvSpPr/>
              <p:nvPr/>
            </p:nvSpPr>
            <p:spPr>
              <a:xfrm>
                <a:off x="-1009150" y="1979950"/>
                <a:ext cx="161300" cy="149425"/>
              </a:xfrm>
              <a:custGeom>
                <a:avLst/>
                <a:gdLst/>
                <a:ahLst/>
                <a:cxnLst/>
                <a:rect l="l" t="t" r="r" b="b"/>
                <a:pathLst>
                  <a:path w="6452" h="5977" extrusionOk="0">
                    <a:moveTo>
                      <a:pt x="3226" y="1"/>
                    </a:moveTo>
                    <a:cubicBezTo>
                      <a:pt x="3070" y="1"/>
                      <a:pt x="2910" y="13"/>
                      <a:pt x="2749" y="38"/>
                    </a:cubicBezTo>
                    <a:cubicBezTo>
                      <a:pt x="1100" y="294"/>
                      <a:pt x="0" y="1834"/>
                      <a:pt x="257" y="3447"/>
                    </a:cubicBezTo>
                    <a:cubicBezTo>
                      <a:pt x="488" y="4936"/>
                      <a:pt x="1765" y="5977"/>
                      <a:pt x="3225" y="5977"/>
                    </a:cubicBezTo>
                    <a:cubicBezTo>
                      <a:pt x="3382" y="5977"/>
                      <a:pt x="3542" y="5965"/>
                      <a:pt x="3703" y="5940"/>
                    </a:cubicBezTo>
                    <a:cubicBezTo>
                      <a:pt x="5316" y="5683"/>
                      <a:pt x="6452" y="4143"/>
                      <a:pt x="6159" y="2531"/>
                    </a:cubicBezTo>
                    <a:cubicBezTo>
                      <a:pt x="5927" y="1042"/>
                      <a:pt x="4680" y="1"/>
                      <a:pt x="32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4"/>
              <p:cNvSpPr/>
              <p:nvPr/>
            </p:nvSpPr>
            <p:spPr>
              <a:xfrm>
                <a:off x="-1581025" y="227600"/>
                <a:ext cx="917400" cy="684725"/>
              </a:xfrm>
              <a:custGeom>
                <a:avLst/>
                <a:gdLst/>
                <a:ahLst/>
                <a:cxnLst/>
                <a:rect l="l" t="t" r="r" b="b"/>
                <a:pathLst>
                  <a:path w="36696" h="27389" extrusionOk="0">
                    <a:moveTo>
                      <a:pt x="14542" y="0"/>
                    </a:moveTo>
                    <a:cubicBezTo>
                      <a:pt x="14520" y="0"/>
                      <a:pt x="14499" y="2"/>
                      <a:pt x="14480" y="5"/>
                    </a:cubicBezTo>
                    <a:cubicBezTo>
                      <a:pt x="13637" y="152"/>
                      <a:pt x="9898" y="4697"/>
                      <a:pt x="6122" y="11956"/>
                    </a:cubicBezTo>
                    <a:cubicBezTo>
                      <a:pt x="3556" y="16868"/>
                      <a:pt x="1503" y="22036"/>
                      <a:pt x="0" y="27389"/>
                    </a:cubicBezTo>
                    <a:lnTo>
                      <a:pt x="36695" y="21523"/>
                    </a:lnTo>
                    <a:cubicBezTo>
                      <a:pt x="33616" y="16904"/>
                      <a:pt x="30060" y="12652"/>
                      <a:pt x="26101" y="8766"/>
                    </a:cubicBezTo>
                    <a:cubicBezTo>
                      <a:pt x="20401" y="3174"/>
                      <a:pt x="15542" y="0"/>
                      <a:pt x="1454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4"/>
              <p:cNvSpPr/>
              <p:nvPr/>
            </p:nvSpPr>
            <p:spPr>
              <a:xfrm>
                <a:off x="-1427050" y="227600"/>
                <a:ext cx="498575" cy="299825"/>
              </a:xfrm>
              <a:custGeom>
                <a:avLst/>
                <a:gdLst/>
                <a:ahLst/>
                <a:cxnLst/>
                <a:rect l="l" t="t" r="r" b="b"/>
                <a:pathLst>
                  <a:path w="19943" h="11993" extrusionOk="0">
                    <a:moveTo>
                      <a:pt x="8383" y="0"/>
                    </a:moveTo>
                    <a:cubicBezTo>
                      <a:pt x="8361" y="0"/>
                      <a:pt x="8340" y="2"/>
                      <a:pt x="8321" y="5"/>
                    </a:cubicBezTo>
                    <a:cubicBezTo>
                      <a:pt x="7478" y="152"/>
                      <a:pt x="3739" y="4697"/>
                      <a:pt x="0" y="11992"/>
                    </a:cubicBezTo>
                    <a:lnTo>
                      <a:pt x="19942" y="8766"/>
                    </a:lnTo>
                    <a:cubicBezTo>
                      <a:pt x="14242" y="3174"/>
                      <a:pt x="9383" y="0"/>
                      <a:pt x="838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" name="Google Shape;206;p24"/>
            <p:cNvGrpSpPr/>
            <p:nvPr/>
          </p:nvGrpSpPr>
          <p:grpSpPr>
            <a:xfrm>
              <a:off x="7122063" y="1528175"/>
              <a:ext cx="1308700" cy="2087150"/>
              <a:chOff x="3867275" y="1693675"/>
              <a:chExt cx="1308700" cy="2087150"/>
            </a:xfrm>
          </p:grpSpPr>
          <p:sp>
            <p:nvSpPr>
              <p:cNvPr id="207" name="Google Shape;207;p24"/>
              <p:cNvSpPr/>
              <p:nvPr/>
            </p:nvSpPr>
            <p:spPr>
              <a:xfrm>
                <a:off x="3867275" y="2207275"/>
                <a:ext cx="597550" cy="675450"/>
              </a:xfrm>
              <a:custGeom>
                <a:avLst/>
                <a:gdLst/>
                <a:ahLst/>
                <a:cxnLst/>
                <a:rect l="l" t="t" r="r" b="b"/>
                <a:pathLst>
                  <a:path w="23902" h="27018" extrusionOk="0">
                    <a:moveTo>
                      <a:pt x="23901" y="0"/>
                    </a:moveTo>
                    <a:lnTo>
                      <a:pt x="13380" y="9678"/>
                    </a:lnTo>
                    <a:lnTo>
                      <a:pt x="10558" y="12281"/>
                    </a:lnTo>
                    <a:lnTo>
                      <a:pt x="2859" y="19356"/>
                    </a:lnTo>
                    <a:lnTo>
                      <a:pt x="0" y="22032"/>
                    </a:lnTo>
                    <a:lnTo>
                      <a:pt x="14737" y="27017"/>
                    </a:lnTo>
                    <a:lnTo>
                      <a:pt x="18806" y="15067"/>
                    </a:lnTo>
                    <a:lnTo>
                      <a:pt x="239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4"/>
              <p:cNvSpPr/>
              <p:nvPr/>
            </p:nvSpPr>
            <p:spPr>
              <a:xfrm>
                <a:off x="4806625" y="2399725"/>
                <a:ext cx="369350" cy="801000"/>
              </a:xfrm>
              <a:custGeom>
                <a:avLst/>
                <a:gdLst/>
                <a:ahLst/>
                <a:cxnLst/>
                <a:rect l="l" t="t" r="r" b="b"/>
                <a:pathLst>
                  <a:path w="14774" h="32040" extrusionOk="0">
                    <a:moveTo>
                      <a:pt x="9129" y="0"/>
                    </a:moveTo>
                    <a:lnTo>
                      <a:pt x="1" y="27054"/>
                    </a:lnTo>
                    <a:lnTo>
                      <a:pt x="14774" y="32039"/>
                    </a:lnTo>
                    <a:lnTo>
                      <a:pt x="14774" y="32039"/>
                    </a:lnTo>
                    <a:lnTo>
                      <a:pt x="14077" y="28190"/>
                    </a:lnTo>
                    <a:lnTo>
                      <a:pt x="12281" y="17889"/>
                    </a:lnTo>
                    <a:lnTo>
                      <a:pt x="11695" y="14627"/>
                    </a:lnTo>
                    <a:lnTo>
                      <a:pt x="912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4"/>
              <p:cNvSpPr/>
              <p:nvPr/>
            </p:nvSpPr>
            <p:spPr>
              <a:xfrm>
                <a:off x="4017575" y="2949000"/>
                <a:ext cx="779000" cy="831825"/>
              </a:xfrm>
              <a:custGeom>
                <a:avLst/>
                <a:gdLst/>
                <a:ahLst/>
                <a:cxnLst/>
                <a:rect l="l" t="t" r="r" b="b"/>
                <a:pathLst>
                  <a:path w="31160" h="33273" extrusionOk="0">
                    <a:moveTo>
                      <a:pt x="16060" y="1"/>
                    </a:moveTo>
                    <a:cubicBezTo>
                      <a:pt x="10862" y="1"/>
                      <a:pt x="6009" y="3338"/>
                      <a:pt x="3373" y="11132"/>
                    </a:cubicBezTo>
                    <a:cubicBezTo>
                      <a:pt x="0" y="21066"/>
                      <a:pt x="9458" y="33273"/>
                      <a:pt x="9458" y="33273"/>
                    </a:cubicBezTo>
                    <a:cubicBezTo>
                      <a:pt x="9458" y="33273"/>
                      <a:pt x="24414" y="29351"/>
                      <a:pt x="27787" y="19380"/>
                    </a:cubicBezTo>
                    <a:cubicBezTo>
                      <a:pt x="31159" y="9409"/>
                      <a:pt x="27200" y="3067"/>
                      <a:pt x="20455" y="757"/>
                    </a:cubicBezTo>
                    <a:cubicBezTo>
                      <a:pt x="18991" y="261"/>
                      <a:pt x="17512" y="1"/>
                      <a:pt x="1606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4"/>
              <p:cNvSpPr/>
              <p:nvPr/>
            </p:nvSpPr>
            <p:spPr>
              <a:xfrm>
                <a:off x="4119300" y="3023475"/>
                <a:ext cx="583800" cy="669375"/>
              </a:xfrm>
              <a:custGeom>
                <a:avLst/>
                <a:gdLst/>
                <a:ahLst/>
                <a:cxnLst/>
                <a:rect l="l" t="t" r="r" b="b"/>
                <a:pathLst>
                  <a:path w="23352" h="26775" extrusionOk="0">
                    <a:moveTo>
                      <a:pt x="11999" y="0"/>
                    </a:moveTo>
                    <a:cubicBezTo>
                      <a:pt x="7619" y="0"/>
                      <a:pt x="4121" y="3180"/>
                      <a:pt x="2126" y="9106"/>
                    </a:cubicBezTo>
                    <a:cubicBezTo>
                      <a:pt x="0" y="15447"/>
                      <a:pt x="4362" y="23366"/>
                      <a:pt x="6599" y="26775"/>
                    </a:cubicBezTo>
                    <a:cubicBezTo>
                      <a:pt x="10411" y="25382"/>
                      <a:pt x="18732" y="21789"/>
                      <a:pt x="20859" y="15411"/>
                    </a:cubicBezTo>
                    <a:cubicBezTo>
                      <a:pt x="23351" y="8043"/>
                      <a:pt x="21372" y="2617"/>
                      <a:pt x="15433" y="601"/>
                    </a:cubicBezTo>
                    <a:cubicBezTo>
                      <a:pt x="14240" y="198"/>
                      <a:pt x="13092" y="0"/>
                      <a:pt x="1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4"/>
              <p:cNvSpPr/>
              <p:nvPr/>
            </p:nvSpPr>
            <p:spPr>
              <a:xfrm>
                <a:off x="4191700" y="2858850"/>
                <a:ext cx="647025" cy="338200"/>
              </a:xfrm>
              <a:custGeom>
                <a:avLst/>
                <a:gdLst/>
                <a:ahLst/>
                <a:cxnLst/>
                <a:rect l="l" t="t" r="r" b="b"/>
                <a:pathLst>
                  <a:path w="25881" h="13528" extrusionOk="0">
                    <a:moveTo>
                      <a:pt x="1796" y="1"/>
                    </a:moveTo>
                    <a:lnTo>
                      <a:pt x="0" y="5353"/>
                    </a:lnTo>
                    <a:lnTo>
                      <a:pt x="24084" y="13528"/>
                    </a:lnTo>
                    <a:lnTo>
                      <a:pt x="25881" y="8139"/>
                    </a:lnTo>
                    <a:lnTo>
                      <a:pt x="1796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4"/>
              <p:cNvSpPr/>
              <p:nvPr/>
            </p:nvSpPr>
            <p:spPr>
              <a:xfrm>
                <a:off x="4221025" y="1693675"/>
                <a:ext cx="921050" cy="1390650"/>
              </a:xfrm>
              <a:custGeom>
                <a:avLst/>
                <a:gdLst/>
                <a:ahLst/>
                <a:cxnLst/>
                <a:rect l="l" t="t" r="r" b="b"/>
                <a:pathLst>
                  <a:path w="36842" h="55626" extrusionOk="0">
                    <a:moveTo>
                      <a:pt x="29727" y="1"/>
                    </a:moveTo>
                    <a:cubicBezTo>
                      <a:pt x="28410" y="1"/>
                      <a:pt x="20091" y="4022"/>
                      <a:pt x="12867" y="11636"/>
                    </a:cubicBezTo>
                    <a:cubicBezTo>
                      <a:pt x="9091" y="15632"/>
                      <a:pt x="5609" y="20617"/>
                      <a:pt x="3593" y="26556"/>
                    </a:cubicBezTo>
                    <a:cubicBezTo>
                      <a:pt x="1063" y="33998"/>
                      <a:pt x="0" y="41256"/>
                      <a:pt x="257" y="47378"/>
                    </a:cubicBezTo>
                    <a:lnTo>
                      <a:pt x="24598" y="55626"/>
                    </a:lnTo>
                    <a:cubicBezTo>
                      <a:pt x="28520" y="50934"/>
                      <a:pt x="32076" y="44518"/>
                      <a:pt x="34605" y="37077"/>
                    </a:cubicBezTo>
                    <a:cubicBezTo>
                      <a:pt x="36585" y="31138"/>
                      <a:pt x="36842" y="25053"/>
                      <a:pt x="36255" y="19554"/>
                    </a:cubicBezTo>
                    <a:cubicBezTo>
                      <a:pt x="35119" y="8777"/>
                      <a:pt x="30683" y="309"/>
                      <a:pt x="29840" y="16"/>
                    </a:cubicBezTo>
                    <a:cubicBezTo>
                      <a:pt x="29811" y="6"/>
                      <a:pt x="29774" y="1"/>
                      <a:pt x="2972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4"/>
              <p:cNvSpPr/>
              <p:nvPr/>
            </p:nvSpPr>
            <p:spPr>
              <a:xfrm>
                <a:off x="4512450" y="2139425"/>
                <a:ext cx="466500" cy="415125"/>
              </a:xfrm>
              <a:custGeom>
                <a:avLst/>
                <a:gdLst/>
                <a:ahLst/>
                <a:cxnLst/>
                <a:rect l="l" t="t" r="r" b="b"/>
                <a:pathLst>
                  <a:path w="18660" h="16605" extrusionOk="0">
                    <a:moveTo>
                      <a:pt x="9326" y="1"/>
                    </a:moveTo>
                    <a:cubicBezTo>
                      <a:pt x="5871" y="1"/>
                      <a:pt x="2635" y="2173"/>
                      <a:pt x="1467" y="5647"/>
                    </a:cubicBezTo>
                    <a:cubicBezTo>
                      <a:pt x="0" y="9972"/>
                      <a:pt x="2347" y="14701"/>
                      <a:pt x="6672" y="16168"/>
                    </a:cubicBezTo>
                    <a:cubicBezTo>
                      <a:pt x="7547" y="16464"/>
                      <a:pt x="8437" y="16605"/>
                      <a:pt x="9314" y="16605"/>
                    </a:cubicBezTo>
                    <a:cubicBezTo>
                      <a:pt x="12776" y="16605"/>
                      <a:pt x="16023" y="14414"/>
                      <a:pt x="17193" y="10962"/>
                    </a:cubicBezTo>
                    <a:cubicBezTo>
                      <a:pt x="18659" y="6600"/>
                      <a:pt x="16313" y="1908"/>
                      <a:pt x="11988" y="441"/>
                    </a:cubicBezTo>
                    <a:cubicBezTo>
                      <a:pt x="11107" y="143"/>
                      <a:pt x="10209" y="1"/>
                      <a:pt x="932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4"/>
              <p:cNvSpPr/>
              <p:nvPr/>
            </p:nvSpPr>
            <p:spPr>
              <a:xfrm>
                <a:off x="4581175" y="2214250"/>
                <a:ext cx="321150" cy="265075"/>
              </a:xfrm>
              <a:custGeom>
                <a:avLst/>
                <a:gdLst/>
                <a:ahLst/>
                <a:cxnLst/>
                <a:rect l="l" t="t" r="r" b="b"/>
                <a:pathLst>
                  <a:path w="12846" h="10603" extrusionOk="0">
                    <a:moveTo>
                      <a:pt x="6606" y="0"/>
                    </a:moveTo>
                    <a:cubicBezTo>
                      <a:pt x="5835" y="0"/>
                      <a:pt x="5036" y="176"/>
                      <a:pt x="4253" y="564"/>
                    </a:cubicBezTo>
                    <a:cubicBezTo>
                      <a:pt x="1" y="2654"/>
                      <a:pt x="404" y="8812"/>
                      <a:pt x="4876" y="10315"/>
                    </a:cubicBezTo>
                    <a:cubicBezTo>
                      <a:pt x="5446" y="10510"/>
                      <a:pt x="6024" y="10602"/>
                      <a:pt x="6592" y="10602"/>
                    </a:cubicBezTo>
                    <a:cubicBezTo>
                      <a:pt x="8805" y="10602"/>
                      <a:pt x="10863" y="9204"/>
                      <a:pt x="11621" y="7016"/>
                    </a:cubicBezTo>
                    <a:cubicBezTo>
                      <a:pt x="12845" y="3375"/>
                      <a:pt x="9986" y="0"/>
                      <a:pt x="66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4"/>
              <p:cNvSpPr/>
              <p:nvPr/>
            </p:nvSpPr>
            <p:spPr>
              <a:xfrm>
                <a:off x="4546350" y="2598975"/>
                <a:ext cx="175075" cy="155050"/>
              </a:xfrm>
              <a:custGeom>
                <a:avLst/>
                <a:gdLst/>
                <a:ahLst/>
                <a:cxnLst/>
                <a:rect l="l" t="t" r="r" b="b"/>
                <a:pathLst>
                  <a:path w="7003" h="6202" extrusionOk="0">
                    <a:moveTo>
                      <a:pt x="3500" y="1"/>
                    </a:moveTo>
                    <a:cubicBezTo>
                      <a:pt x="2209" y="1"/>
                      <a:pt x="987" y="802"/>
                      <a:pt x="551" y="2111"/>
                    </a:cubicBezTo>
                    <a:cubicBezTo>
                      <a:pt x="1" y="3724"/>
                      <a:pt x="881" y="5484"/>
                      <a:pt x="2530" y="6034"/>
                    </a:cubicBezTo>
                    <a:cubicBezTo>
                      <a:pt x="2863" y="6147"/>
                      <a:pt x="3202" y="6201"/>
                      <a:pt x="3535" y="6201"/>
                    </a:cubicBezTo>
                    <a:cubicBezTo>
                      <a:pt x="4818" y="6201"/>
                      <a:pt x="6016" y="5400"/>
                      <a:pt x="6453" y="4091"/>
                    </a:cubicBezTo>
                    <a:cubicBezTo>
                      <a:pt x="7003" y="2478"/>
                      <a:pt x="6123" y="718"/>
                      <a:pt x="4510" y="168"/>
                    </a:cubicBezTo>
                    <a:cubicBezTo>
                      <a:pt x="4177" y="55"/>
                      <a:pt x="3836" y="1"/>
                      <a:pt x="35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4"/>
              <p:cNvSpPr/>
              <p:nvPr/>
            </p:nvSpPr>
            <p:spPr>
              <a:xfrm>
                <a:off x="4578425" y="2626925"/>
                <a:ext cx="111850" cy="99175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967" extrusionOk="0">
                    <a:moveTo>
                      <a:pt x="2208" y="0"/>
                    </a:moveTo>
                    <a:cubicBezTo>
                      <a:pt x="1391" y="0"/>
                      <a:pt x="620" y="520"/>
                      <a:pt x="331" y="1360"/>
                    </a:cubicBezTo>
                    <a:cubicBezTo>
                      <a:pt x="1" y="2386"/>
                      <a:pt x="551" y="3523"/>
                      <a:pt x="1577" y="3853"/>
                    </a:cubicBezTo>
                    <a:cubicBezTo>
                      <a:pt x="1800" y="3929"/>
                      <a:pt x="2026" y="3966"/>
                      <a:pt x="2247" y="3966"/>
                    </a:cubicBezTo>
                    <a:cubicBezTo>
                      <a:pt x="3081" y="3966"/>
                      <a:pt x="3846" y="3446"/>
                      <a:pt x="4107" y="2606"/>
                    </a:cubicBezTo>
                    <a:cubicBezTo>
                      <a:pt x="4473" y="1580"/>
                      <a:pt x="3887" y="443"/>
                      <a:pt x="2860" y="113"/>
                    </a:cubicBezTo>
                    <a:cubicBezTo>
                      <a:pt x="2645" y="37"/>
                      <a:pt x="2425" y="0"/>
                      <a:pt x="22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4"/>
              <p:cNvSpPr/>
              <p:nvPr/>
            </p:nvSpPr>
            <p:spPr>
              <a:xfrm>
                <a:off x="4484950" y="2781350"/>
                <a:ext cx="175075" cy="155050"/>
              </a:xfrm>
              <a:custGeom>
                <a:avLst/>
                <a:gdLst/>
                <a:ahLst/>
                <a:cxnLst/>
                <a:rect l="l" t="t" r="r" b="b"/>
                <a:pathLst>
                  <a:path w="7003" h="6202" extrusionOk="0">
                    <a:moveTo>
                      <a:pt x="3486" y="1"/>
                    </a:moveTo>
                    <a:cubicBezTo>
                      <a:pt x="2185" y="1"/>
                      <a:pt x="987" y="802"/>
                      <a:pt x="551" y="2111"/>
                    </a:cubicBezTo>
                    <a:cubicBezTo>
                      <a:pt x="1" y="3724"/>
                      <a:pt x="881" y="5484"/>
                      <a:pt x="2493" y="6034"/>
                    </a:cubicBezTo>
                    <a:cubicBezTo>
                      <a:pt x="2834" y="6147"/>
                      <a:pt x="3179" y="6201"/>
                      <a:pt x="3517" y="6201"/>
                    </a:cubicBezTo>
                    <a:cubicBezTo>
                      <a:pt x="4818" y="6201"/>
                      <a:pt x="6016" y="5400"/>
                      <a:pt x="6453" y="4091"/>
                    </a:cubicBezTo>
                    <a:cubicBezTo>
                      <a:pt x="7002" y="2478"/>
                      <a:pt x="6123" y="718"/>
                      <a:pt x="4510" y="168"/>
                    </a:cubicBezTo>
                    <a:cubicBezTo>
                      <a:pt x="4169" y="55"/>
                      <a:pt x="3824" y="1"/>
                      <a:pt x="348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4"/>
              <p:cNvSpPr/>
              <p:nvPr/>
            </p:nvSpPr>
            <p:spPr>
              <a:xfrm>
                <a:off x="4516125" y="2809275"/>
                <a:ext cx="111825" cy="99175"/>
              </a:xfrm>
              <a:custGeom>
                <a:avLst/>
                <a:gdLst/>
                <a:ahLst/>
                <a:cxnLst/>
                <a:rect l="l" t="t" r="r" b="b"/>
                <a:pathLst>
                  <a:path w="4473" h="3967" extrusionOk="0">
                    <a:moveTo>
                      <a:pt x="2230" y="1"/>
                    </a:moveTo>
                    <a:cubicBezTo>
                      <a:pt x="1404" y="1"/>
                      <a:pt x="656" y="521"/>
                      <a:pt x="367" y="1361"/>
                    </a:cubicBezTo>
                    <a:cubicBezTo>
                      <a:pt x="0" y="2387"/>
                      <a:pt x="587" y="3524"/>
                      <a:pt x="1613" y="3854"/>
                    </a:cubicBezTo>
                    <a:cubicBezTo>
                      <a:pt x="1828" y="3930"/>
                      <a:pt x="2048" y="3967"/>
                      <a:pt x="2265" y="3967"/>
                    </a:cubicBezTo>
                    <a:cubicBezTo>
                      <a:pt x="3082" y="3967"/>
                      <a:pt x="3853" y="3447"/>
                      <a:pt x="4142" y="2607"/>
                    </a:cubicBezTo>
                    <a:cubicBezTo>
                      <a:pt x="4472" y="1581"/>
                      <a:pt x="3923" y="444"/>
                      <a:pt x="2896" y="114"/>
                    </a:cubicBezTo>
                    <a:cubicBezTo>
                      <a:pt x="2673" y="38"/>
                      <a:pt x="2449" y="1"/>
                      <a:pt x="22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4"/>
              <p:cNvSpPr/>
              <p:nvPr/>
            </p:nvSpPr>
            <p:spPr>
              <a:xfrm>
                <a:off x="4543600" y="1694600"/>
                <a:ext cx="583825" cy="488875"/>
              </a:xfrm>
              <a:custGeom>
                <a:avLst/>
                <a:gdLst/>
                <a:ahLst/>
                <a:cxnLst/>
                <a:rect l="l" t="t" r="r" b="b"/>
                <a:pathLst>
                  <a:path w="23353" h="19555" extrusionOk="0">
                    <a:moveTo>
                      <a:pt x="16860" y="1"/>
                    </a:moveTo>
                    <a:cubicBezTo>
                      <a:pt x="16038" y="1"/>
                      <a:pt x="12593" y="1536"/>
                      <a:pt x="8359" y="4451"/>
                    </a:cubicBezTo>
                    <a:cubicBezTo>
                      <a:pt x="5353" y="6577"/>
                      <a:pt x="2530" y="8960"/>
                      <a:pt x="1" y="11636"/>
                    </a:cubicBezTo>
                    <a:lnTo>
                      <a:pt x="23352" y="19554"/>
                    </a:lnTo>
                    <a:cubicBezTo>
                      <a:pt x="22985" y="15888"/>
                      <a:pt x="22216" y="12259"/>
                      <a:pt x="21079" y="8777"/>
                    </a:cubicBezTo>
                    <a:cubicBezTo>
                      <a:pt x="19430" y="3608"/>
                      <a:pt x="17487" y="199"/>
                      <a:pt x="16974" y="15"/>
                    </a:cubicBezTo>
                    <a:cubicBezTo>
                      <a:pt x="16944" y="6"/>
                      <a:pt x="16906" y="1"/>
                      <a:pt x="168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4"/>
              <p:cNvSpPr/>
              <p:nvPr/>
            </p:nvSpPr>
            <p:spPr>
              <a:xfrm>
                <a:off x="4752550" y="1694600"/>
                <a:ext cx="318050" cy="219425"/>
              </a:xfrm>
              <a:custGeom>
                <a:avLst/>
                <a:gdLst/>
                <a:ahLst/>
                <a:cxnLst/>
                <a:rect l="l" t="t" r="r" b="b"/>
                <a:pathLst>
                  <a:path w="12722" h="8777" extrusionOk="0">
                    <a:moveTo>
                      <a:pt x="8470" y="1"/>
                    </a:moveTo>
                    <a:cubicBezTo>
                      <a:pt x="7676" y="1"/>
                      <a:pt x="4200" y="1536"/>
                      <a:pt x="1" y="4451"/>
                    </a:cubicBezTo>
                    <a:lnTo>
                      <a:pt x="12721" y="8777"/>
                    </a:lnTo>
                    <a:cubicBezTo>
                      <a:pt x="11072" y="3571"/>
                      <a:pt x="9129" y="199"/>
                      <a:pt x="8579" y="15"/>
                    </a:cubicBezTo>
                    <a:cubicBezTo>
                      <a:pt x="8552" y="6"/>
                      <a:pt x="8515" y="1"/>
                      <a:pt x="84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4"/>
              <p:cNvSpPr/>
              <p:nvPr/>
            </p:nvSpPr>
            <p:spPr>
              <a:xfrm>
                <a:off x="4669150" y="1889500"/>
                <a:ext cx="70600" cy="63700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548" extrusionOk="0">
                    <a:moveTo>
                      <a:pt x="1406" y="0"/>
                    </a:moveTo>
                    <a:cubicBezTo>
                      <a:pt x="881" y="0"/>
                      <a:pt x="398" y="341"/>
                      <a:pt x="221" y="871"/>
                    </a:cubicBezTo>
                    <a:cubicBezTo>
                      <a:pt x="1" y="1530"/>
                      <a:pt x="331" y="2264"/>
                      <a:pt x="991" y="2484"/>
                    </a:cubicBezTo>
                    <a:cubicBezTo>
                      <a:pt x="1121" y="2527"/>
                      <a:pt x="1254" y="2547"/>
                      <a:pt x="1385" y="2547"/>
                    </a:cubicBezTo>
                    <a:cubicBezTo>
                      <a:pt x="1920" y="2547"/>
                      <a:pt x="2427" y="2207"/>
                      <a:pt x="2604" y="1677"/>
                    </a:cubicBezTo>
                    <a:cubicBezTo>
                      <a:pt x="2824" y="1017"/>
                      <a:pt x="2457" y="284"/>
                      <a:pt x="1797" y="64"/>
                    </a:cubicBezTo>
                    <a:cubicBezTo>
                      <a:pt x="1667" y="21"/>
                      <a:pt x="1536" y="0"/>
                      <a:pt x="14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4"/>
              <p:cNvSpPr/>
              <p:nvPr/>
            </p:nvSpPr>
            <p:spPr>
              <a:xfrm>
                <a:off x="4834125" y="1961900"/>
                <a:ext cx="70600" cy="628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515" extrusionOk="0">
                    <a:moveTo>
                      <a:pt x="1439" y="0"/>
                    </a:moveTo>
                    <a:cubicBezTo>
                      <a:pt x="904" y="0"/>
                      <a:pt x="397" y="341"/>
                      <a:pt x="220" y="871"/>
                    </a:cubicBezTo>
                    <a:cubicBezTo>
                      <a:pt x="0" y="1530"/>
                      <a:pt x="367" y="2227"/>
                      <a:pt x="1027" y="2447"/>
                    </a:cubicBezTo>
                    <a:cubicBezTo>
                      <a:pt x="1165" y="2493"/>
                      <a:pt x="1304" y="2515"/>
                      <a:pt x="1440" y="2515"/>
                    </a:cubicBezTo>
                    <a:cubicBezTo>
                      <a:pt x="1957" y="2515"/>
                      <a:pt x="2429" y="2199"/>
                      <a:pt x="2603" y="1677"/>
                    </a:cubicBezTo>
                    <a:cubicBezTo>
                      <a:pt x="2823" y="1017"/>
                      <a:pt x="2493" y="284"/>
                      <a:pt x="1833" y="64"/>
                    </a:cubicBezTo>
                    <a:cubicBezTo>
                      <a:pt x="1703" y="21"/>
                      <a:pt x="1570" y="0"/>
                      <a:pt x="14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4"/>
              <p:cNvSpPr/>
              <p:nvPr/>
            </p:nvSpPr>
            <p:spPr>
              <a:xfrm>
                <a:off x="5001825" y="2021450"/>
                <a:ext cx="70600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2516" extrusionOk="0">
                    <a:moveTo>
                      <a:pt x="1439" y="1"/>
                    </a:moveTo>
                    <a:cubicBezTo>
                      <a:pt x="905" y="1"/>
                      <a:pt x="397" y="342"/>
                      <a:pt x="221" y="871"/>
                    </a:cubicBezTo>
                    <a:cubicBezTo>
                      <a:pt x="1" y="1495"/>
                      <a:pt x="367" y="2228"/>
                      <a:pt x="1027" y="2448"/>
                    </a:cubicBezTo>
                    <a:cubicBezTo>
                      <a:pt x="1165" y="2494"/>
                      <a:pt x="1304" y="2516"/>
                      <a:pt x="1441" y="2516"/>
                    </a:cubicBezTo>
                    <a:cubicBezTo>
                      <a:pt x="1957" y="2516"/>
                      <a:pt x="2430" y="2200"/>
                      <a:pt x="2604" y="1678"/>
                    </a:cubicBezTo>
                    <a:cubicBezTo>
                      <a:pt x="2824" y="1018"/>
                      <a:pt x="2494" y="285"/>
                      <a:pt x="1834" y="65"/>
                    </a:cubicBezTo>
                    <a:cubicBezTo>
                      <a:pt x="1704" y="21"/>
                      <a:pt x="1571" y="1"/>
                      <a:pt x="14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4" name="Google Shape;224;p24"/>
          <p:cNvGrpSpPr/>
          <p:nvPr/>
        </p:nvGrpSpPr>
        <p:grpSpPr>
          <a:xfrm>
            <a:off x="233175" y="264288"/>
            <a:ext cx="8719525" cy="4041580"/>
            <a:chOff x="233175" y="264288"/>
            <a:chExt cx="8719525" cy="4041580"/>
          </a:xfrm>
        </p:grpSpPr>
        <p:sp>
          <p:nvSpPr>
            <p:cNvPr id="225" name="Google Shape;225;p24"/>
            <p:cNvSpPr/>
            <p:nvPr/>
          </p:nvSpPr>
          <p:spPr>
            <a:xfrm>
              <a:off x="343238" y="444750"/>
              <a:ext cx="369980" cy="369980"/>
            </a:xfrm>
            <a:custGeom>
              <a:avLst/>
              <a:gdLst/>
              <a:ahLst/>
              <a:cxnLst/>
              <a:rect l="l" t="t" r="r" b="b"/>
              <a:pathLst>
                <a:path w="11108" h="11108" extrusionOk="0">
                  <a:moveTo>
                    <a:pt x="5572" y="0"/>
                  </a:moveTo>
                  <a:cubicBezTo>
                    <a:pt x="2493" y="0"/>
                    <a:pt x="0" y="2493"/>
                    <a:pt x="0" y="5536"/>
                  </a:cubicBezTo>
                  <a:cubicBezTo>
                    <a:pt x="0" y="8615"/>
                    <a:pt x="2493" y="11108"/>
                    <a:pt x="5572" y="11108"/>
                  </a:cubicBezTo>
                  <a:cubicBezTo>
                    <a:pt x="8615" y="11108"/>
                    <a:pt x="11108" y="8615"/>
                    <a:pt x="11108" y="5536"/>
                  </a:cubicBezTo>
                  <a:cubicBezTo>
                    <a:pt x="11108" y="2493"/>
                    <a:pt x="8615" y="0"/>
                    <a:pt x="5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4"/>
            <p:cNvSpPr/>
            <p:nvPr/>
          </p:nvSpPr>
          <p:spPr>
            <a:xfrm>
              <a:off x="233175" y="3935888"/>
              <a:ext cx="369980" cy="369980"/>
            </a:xfrm>
            <a:custGeom>
              <a:avLst/>
              <a:gdLst/>
              <a:ahLst/>
              <a:cxnLst/>
              <a:rect l="l" t="t" r="r" b="b"/>
              <a:pathLst>
                <a:path w="11108" h="11108" extrusionOk="0">
                  <a:moveTo>
                    <a:pt x="5572" y="0"/>
                  </a:moveTo>
                  <a:cubicBezTo>
                    <a:pt x="2493" y="0"/>
                    <a:pt x="0" y="2493"/>
                    <a:pt x="0" y="5536"/>
                  </a:cubicBezTo>
                  <a:cubicBezTo>
                    <a:pt x="0" y="8615"/>
                    <a:pt x="2493" y="11108"/>
                    <a:pt x="5572" y="11108"/>
                  </a:cubicBezTo>
                  <a:cubicBezTo>
                    <a:pt x="8615" y="11108"/>
                    <a:pt x="11108" y="8615"/>
                    <a:pt x="11108" y="5536"/>
                  </a:cubicBezTo>
                  <a:cubicBezTo>
                    <a:pt x="11108" y="2493"/>
                    <a:pt x="8615" y="0"/>
                    <a:pt x="5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4"/>
            <p:cNvSpPr/>
            <p:nvPr/>
          </p:nvSpPr>
          <p:spPr>
            <a:xfrm flipH="1">
              <a:off x="233183" y="1067377"/>
              <a:ext cx="1043850" cy="550425"/>
            </a:xfrm>
            <a:custGeom>
              <a:avLst/>
              <a:gdLst/>
              <a:ahLst/>
              <a:cxnLst/>
              <a:rect l="l" t="t" r="r" b="b"/>
              <a:pathLst>
                <a:path w="41754" h="22017" extrusionOk="0">
                  <a:moveTo>
                    <a:pt x="13518" y="1"/>
                  </a:moveTo>
                  <a:cubicBezTo>
                    <a:pt x="12035" y="1"/>
                    <a:pt x="10546" y="218"/>
                    <a:pt x="9097" y="655"/>
                  </a:cubicBezTo>
                  <a:cubicBezTo>
                    <a:pt x="5220" y="1960"/>
                    <a:pt x="1976" y="5166"/>
                    <a:pt x="1007" y="9118"/>
                  </a:cubicBezTo>
                  <a:cubicBezTo>
                    <a:pt x="1" y="13069"/>
                    <a:pt x="1454" y="17878"/>
                    <a:pt x="4735" y="20302"/>
                  </a:cubicBezTo>
                  <a:lnTo>
                    <a:pt x="2126" y="22016"/>
                  </a:lnTo>
                  <a:lnTo>
                    <a:pt x="2126" y="22016"/>
                  </a:lnTo>
                  <a:lnTo>
                    <a:pt x="38995" y="21793"/>
                  </a:lnTo>
                  <a:lnTo>
                    <a:pt x="37392" y="20264"/>
                  </a:lnTo>
                  <a:cubicBezTo>
                    <a:pt x="40039" y="19444"/>
                    <a:pt x="41754" y="16499"/>
                    <a:pt x="41381" y="13778"/>
                  </a:cubicBezTo>
                  <a:cubicBezTo>
                    <a:pt x="40896" y="10982"/>
                    <a:pt x="38734" y="8782"/>
                    <a:pt x="35938" y="8297"/>
                  </a:cubicBezTo>
                  <a:cubicBezTo>
                    <a:pt x="35436" y="8208"/>
                    <a:pt x="34937" y="8163"/>
                    <a:pt x="34447" y="8163"/>
                  </a:cubicBezTo>
                  <a:cubicBezTo>
                    <a:pt x="32284" y="8163"/>
                    <a:pt x="30297" y="9039"/>
                    <a:pt x="28930" y="10832"/>
                  </a:cubicBezTo>
                  <a:cubicBezTo>
                    <a:pt x="27289" y="7067"/>
                    <a:pt x="24456" y="3936"/>
                    <a:pt x="20915" y="1923"/>
                  </a:cubicBezTo>
                  <a:cubicBezTo>
                    <a:pt x="18624" y="648"/>
                    <a:pt x="16080" y="1"/>
                    <a:pt x="13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4"/>
            <p:cNvSpPr/>
            <p:nvPr/>
          </p:nvSpPr>
          <p:spPr>
            <a:xfrm>
              <a:off x="7908850" y="264288"/>
              <a:ext cx="1043850" cy="550425"/>
            </a:xfrm>
            <a:custGeom>
              <a:avLst/>
              <a:gdLst/>
              <a:ahLst/>
              <a:cxnLst/>
              <a:rect l="l" t="t" r="r" b="b"/>
              <a:pathLst>
                <a:path w="41754" h="22017" extrusionOk="0">
                  <a:moveTo>
                    <a:pt x="13518" y="1"/>
                  </a:moveTo>
                  <a:cubicBezTo>
                    <a:pt x="12035" y="1"/>
                    <a:pt x="10546" y="218"/>
                    <a:pt x="9097" y="655"/>
                  </a:cubicBezTo>
                  <a:cubicBezTo>
                    <a:pt x="5220" y="1960"/>
                    <a:pt x="1976" y="5166"/>
                    <a:pt x="1007" y="9118"/>
                  </a:cubicBezTo>
                  <a:cubicBezTo>
                    <a:pt x="1" y="13069"/>
                    <a:pt x="1454" y="17878"/>
                    <a:pt x="4735" y="20302"/>
                  </a:cubicBezTo>
                  <a:lnTo>
                    <a:pt x="2126" y="22016"/>
                  </a:lnTo>
                  <a:lnTo>
                    <a:pt x="2126" y="22016"/>
                  </a:lnTo>
                  <a:lnTo>
                    <a:pt x="38995" y="21793"/>
                  </a:lnTo>
                  <a:lnTo>
                    <a:pt x="37392" y="20264"/>
                  </a:lnTo>
                  <a:cubicBezTo>
                    <a:pt x="40039" y="19444"/>
                    <a:pt x="41754" y="16499"/>
                    <a:pt x="41381" y="13778"/>
                  </a:cubicBezTo>
                  <a:cubicBezTo>
                    <a:pt x="40896" y="10982"/>
                    <a:pt x="38734" y="8782"/>
                    <a:pt x="35938" y="8297"/>
                  </a:cubicBezTo>
                  <a:cubicBezTo>
                    <a:pt x="35436" y="8208"/>
                    <a:pt x="34937" y="8163"/>
                    <a:pt x="34447" y="8163"/>
                  </a:cubicBezTo>
                  <a:cubicBezTo>
                    <a:pt x="32284" y="8163"/>
                    <a:pt x="30297" y="9039"/>
                    <a:pt x="28930" y="10832"/>
                  </a:cubicBezTo>
                  <a:cubicBezTo>
                    <a:pt x="27289" y="7067"/>
                    <a:pt x="24456" y="3936"/>
                    <a:pt x="20915" y="1923"/>
                  </a:cubicBezTo>
                  <a:cubicBezTo>
                    <a:pt x="18624" y="648"/>
                    <a:pt x="16080" y="1"/>
                    <a:pt x="13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4"/>
            <p:cNvSpPr/>
            <p:nvPr/>
          </p:nvSpPr>
          <p:spPr>
            <a:xfrm>
              <a:off x="8488125" y="3727813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4"/>
            <p:cNvSpPr/>
            <p:nvPr/>
          </p:nvSpPr>
          <p:spPr>
            <a:xfrm>
              <a:off x="476688" y="3291050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1" name="Google Shape;231;p24"/>
          <p:cNvSpPr txBox="1">
            <a:spLocks noGrp="1"/>
          </p:cNvSpPr>
          <p:nvPr>
            <p:ph type="title"/>
          </p:nvPr>
        </p:nvSpPr>
        <p:spPr>
          <a:xfrm>
            <a:off x="2149750" y="1391500"/>
            <a:ext cx="4844400" cy="129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Font typeface="Do Hyeon"/>
              <a:buNone/>
              <a:defRPr sz="8000">
                <a:latin typeface="Do Hyeon"/>
                <a:ea typeface="Do Hyeon"/>
                <a:cs typeface="Do Hyeon"/>
                <a:sym typeface="Do Hyeon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Font typeface="Do Hyeon"/>
              <a:buNone/>
              <a:defRPr sz="8000">
                <a:latin typeface="Do Hyeon"/>
                <a:ea typeface="Do Hyeon"/>
                <a:cs typeface="Do Hyeon"/>
                <a:sym typeface="Do Hyeon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Font typeface="Do Hyeon"/>
              <a:buNone/>
              <a:defRPr sz="8000">
                <a:latin typeface="Do Hyeon"/>
                <a:ea typeface="Do Hyeon"/>
                <a:cs typeface="Do Hyeon"/>
                <a:sym typeface="Do Hyeon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Font typeface="Do Hyeon"/>
              <a:buNone/>
              <a:defRPr sz="8000">
                <a:latin typeface="Do Hyeon"/>
                <a:ea typeface="Do Hyeon"/>
                <a:cs typeface="Do Hyeon"/>
                <a:sym typeface="Do Hyeon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Font typeface="Do Hyeon"/>
              <a:buNone/>
              <a:defRPr sz="8000">
                <a:latin typeface="Do Hyeon"/>
                <a:ea typeface="Do Hyeon"/>
                <a:cs typeface="Do Hyeon"/>
                <a:sym typeface="Do Hyeon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Font typeface="Do Hyeon"/>
              <a:buNone/>
              <a:defRPr sz="8000">
                <a:latin typeface="Do Hyeon"/>
                <a:ea typeface="Do Hyeon"/>
                <a:cs typeface="Do Hyeon"/>
                <a:sym typeface="Do Hyeon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Font typeface="Do Hyeon"/>
              <a:buNone/>
              <a:defRPr sz="8000">
                <a:latin typeface="Do Hyeon"/>
                <a:ea typeface="Do Hyeon"/>
                <a:cs typeface="Do Hyeon"/>
                <a:sym typeface="Do Hyeon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Font typeface="Do Hyeon"/>
              <a:buNone/>
              <a:defRPr sz="8000">
                <a:latin typeface="Do Hyeon"/>
                <a:ea typeface="Do Hyeon"/>
                <a:cs typeface="Do Hyeon"/>
                <a:sym typeface="Do Hyeon"/>
              </a:defRPr>
            </a:lvl9pPr>
          </a:lstStyle>
          <a:p>
            <a:endParaRPr/>
          </a:p>
        </p:txBody>
      </p:sp>
      <p:sp>
        <p:nvSpPr>
          <p:cNvPr id="232" name="Google Shape;232;p24"/>
          <p:cNvSpPr txBox="1">
            <a:spLocks noGrp="1"/>
          </p:cNvSpPr>
          <p:nvPr>
            <p:ph type="subTitle" idx="1"/>
          </p:nvPr>
        </p:nvSpPr>
        <p:spPr>
          <a:xfrm>
            <a:off x="2710575" y="2688700"/>
            <a:ext cx="37230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110478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7" name="Google Shape;287;p31"/>
          <p:cNvSpPr txBox="1">
            <a:spLocks noGrp="1"/>
          </p:cNvSpPr>
          <p:nvPr>
            <p:ph type="subTitle" idx="1"/>
          </p:nvPr>
        </p:nvSpPr>
        <p:spPr>
          <a:xfrm>
            <a:off x="713163" y="2205900"/>
            <a:ext cx="2762700" cy="16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31"/>
          <p:cNvSpPr txBox="1">
            <a:spLocks noGrp="1"/>
          </p:cNvSpPr>
          <p:nvPr>
            <p:ph type="subTitle" idx="2"/>
          </p:nvPr>
        </p:nvSpPr>
        <p:spPr>
          <a:xfrm>
            <a:off x="5668138" y="2205925"/>
            <a:ext cx="2762700" cy="16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39419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32"/>
          <p:cNvGrpSpPr/>
          <p:nvPr/>
        </p:nvGrpSpPr>
        <p:grpSpPr>
          <a:xfrm>
            <a:off x="210468" y="95040"/>
            <a:ext cx="8590107" cy="4715010"/>
            <a:chOff x="210468" y="95040"/>
            <a:chExt cx="8590107" cy="4715010"/>
          </a:xfrm>
        </p:grpSpPr>
        <p:sp>
          <p:nvSpPr>
            <p:cNvPr id="291" name="Google Shape;291;p32"/>
            <p:cNvSpPr/>
            <p:nvPr/>
          </p:nvSpPr>
          <p:spPr>
            <a:xfrm flipH="1">
              <a:off x="210468" y="95040"/>
              <a:ext cx="369957" cy="369402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2"/>
            <p:cNvSpPr/>
            <p:nvPr/>
          </p:nvSpPr>
          <p:spPr>
            <a:xfrm flipH="1">
              <a:off x="1531499" y="230175"/>
              <a:ext cx="1043850" cy="550425"/>
            </a:xfrm>
            <a:custGeom>
              <a:avLst/>
              <a:gdLst/>
              <a:ahLst/>
              <a:cxnLst/>
              <a:rect l="l" t="t" r="r" b="b"/>
              <a:pathLst>
                <a:path w="41754" h="22017" extrusionOk="0">
                  <a:moveTo>
                    <a:pt x="13518" y="1"/>
                  </a:moveTo>
                  <a:cubicBezTo>
                    <a:pt x="12035" y="1"/>
                    <a:pt x="10546" y="218"/>
                    <a:pt x="9097" y="655"/>
                  </a:cubicBezTo>
                  <a:cubicBezTo>
                    <a:pt x="5220" y="1960"/>
                    <a:pt x="1976" y="5166"/>
                    <a:pt x="1007" y="9118"/>
                  </a:cubicBezTo>
                  <a:cubicBezTo>
                    <a:pt x="1" y="13069"/>
                    <a:pt x="1454" y="17878"/>
                    <a:pt x="4735" y="20302"/>
                  </a:cubicBezTo>
                  <a:lnTo>
                    <a:pt x="2126" y="22016"/>
                  </a:lnTo>
                  <a:lnTo>
                    <a:pt x="2126" y="22016"/>
                  </a:lnTo>
                  <a:lnTo>
                    <a:pt x="38995" y="21793"/>
                  </a:lnTo>
                  <a:lnTo>
                    <a:pt x="37392" y="20264"/>
                  </a:lnTo>
                  <a:cubicBezTo>
                    <a:pt x="40039" y="19444"/>
                    <a:pt x="41754" y="16499"/>
                    <a:pt x="41381" y="13778"/>
                  </a:cubicBezTo>
                  <a:cubicBezTo>
                    <a:pt x="40896" y="10982"/>
                    <a:pt x="38734" y="8782"/>
                    <a:pt x="35938" y="8297"/>
                  </a:cubicBezTo>
                  <a:cubicBezTo>
                    <a:pt x="35436" y="8208"/>
                    <a:pt x="34937" y="8163"/>
                    <a:pt x="34447" y="8163"/>
                  </a:cubicBezTo>
                  <a:cubicBezTo>
                    <a:pt x="32284" y="8163"/>
                    <a:pt x="30297" y="9039"/>
                    <a:pt x="28930" y="10832"/>
                  </a:cubicBezTo>
                  <a:cubicBezTo>
                    <a:pt x="27289" y="7067"/>
                    <a:pt x="24456" y="3936"/>
                    <a:pt x="20915" y="1923"/>
                  </a:cubicBezTo>
                  <a:cubicBezTo>
                    <a:pt x="18624" y="648"/>
                    <a:pt x="16080" y="1"/>
                    <a:pt x="13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2"/>
            <p:cNvSpPr/>
            <p:nvPr/>
          </p:nvSpPr>
          <p:spPr>
            <a:xfrm flipH="1">
              <a:off x="8430618" y="280340"/>
              <a:ext cx="369957" cy="369402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2"/>
            <p:cNvSpPr/>
            <p:nvPr/>
          </p:nvSpPr>
          <p:spPr>
            <a:xfrm flipH="1">
              <a:off x="330986" y="4194175"/>
              <a:ext cx="616800" cy="615875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2"/>
            <p:cNvSpPr/>
            <p:nvPr/>
          </p:nvSpPr>
          <p:spPr>
            <a:xfrm flipH="1">
              <a:off x="310665" y="3433323"/>
              <a:ext cx="169558" cy="169304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" name="Google Shape;296;p32"/>
          <p:cNvSpPr txBox="1">
            <a:spLocks noGrp="1"/>
          </p:cNvSpPr>
          <p:nvPr>
            <p:ph type="subTitle" idx="1"/>
          </p:nvPr>
        </p:nvSpPr>
        <p:spPr>
          <a:xfrm>
            <a:off x="4572025" y="2868704"/>
            <a:ext cx="39408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32"/>
          <p:cNvSpPr txBox="1">
            <a:spLocks noGrp="1"/>
          </p:cNvSpPr>
          <p:nvPr>
            <p:ph type="subTitle" idx="2"/>
          </p:nvPr>
        </p:nvSpPr>
        <p:spPr>
          <a:xfrm>
            <a:off x="4572025" y="1846058"/>
            <a:ext cx="39408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32"/>
          <p:cNvSpPr txBox="1">
            <a:spLocks noGrp="1"/>
          </p:cNvSpPr>
          <p:nvPr>
            <p:ph type="subTitle" idx="3"/>
          </p:nvPr>
        </p:nvSpPr>
        <p:spPr>
          <a:xfrm>
            <a:off x="4572025" y="1475250"/>
            <a:ext cx="3940800" cy="3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299" name="Google Shape;299;p32"/>
          <p:cNvSpPr txBox="1">
            <a:spLocks noGrp="1"/>
          </p:cNvSpPr>
          <p:nvPr>
            <p:ph type="subTitle" idx="4"/>
          </p:nvPr>
        </p:nvSpPr>
        <p:spPr>
          <a:xfrm>
            <a:off x="4572025" y="2497898"/>
            <a:ext cx="3940800" cy="3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300" name="Google Shape;300;p32"/>
          <p:cNvSpPr txBox="1">
            <a:spLocks noGrp="1"/>
          </p:cNvSpPr>
          <p:nvPr>
            <p:ph type="subTitle" idx="5"/>
          </p:nvPr>
        </p:nvSpPr>
        <p:spPr>
          <a:xfrm>
            <a:off x="4572025" y="3891350"/>
            <a:ext cx="3940800" cy="47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32"/>
          <p:cNvSpPr txBox="1">
            <a:spLocks noGrp="1"/>
          </p:cNvSpPr>
          <p:nvPr>
            <p:ph type="subTitle" idx="6"/>
          </p:nvPr>
        </p:nvSpPr>
        <p:spPr>
          <a:xfrm flipH="1">
            <a:off x="4572400" y="3520546"/>
            <a:ext cx="3940800" cy="3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Space Mono"/>
              <a:buNone/>
              <a:defRPr sz="2200">
                <a:latin typeface="Space Mono"/>
                <a:ea typeface="Space Mono"/>
                <a:cs typeface="Space Mono"/>
                <a:sym typeface="Space Mono"/>
              </a:defRPr>
            </a:lvl9pPr>
          </a:lstStyle>
          <a:p>
            <a:endParaRPr/>
          </a:p>
        </p:txBody>
      </p:sp>
      <p:sp>
        <p:nvSpPr>
          <p:cNvPr id="302" name="Google Shape;302;p32"/>
          <p:cNvSpPr txBox="1">
            <a:spLocks noGrp="1"/>
          </p:cNvSpPr>
          <p:nvPr>
            <p:ph type="title"/>
          </p:nvPr>
        </p:nvSpPr>
        <p:spPr>
          <a:xfrm>
            <a:off x="4572025" y="539500"/>
            <a:ext cx="3858600" cy="61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63116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2" name="Google Shape;342;p36"/>
          <p:cNvGrpSpPr/>
          <p:nvPr/>
        </p:nvGrpSpPr>
        <p:grpSpPr>
          <a:xfrm>
            <a:off x="350549" y="-656277"/>
            <a:ext cx="8585195" cy="6455984"/>
            <a:chOff x="350549" y="-656277"/>
            <a:chExt cx="8585195" cy="6455984"/>
          </a:xfrm>
        </p:grpSpPr>
        <p:grpSp>
          <p:nvGrpSpPr>
            <p:cNvPr id="343" name="Google Shape;343;p36"/>
            <p:cNvGrpSpPr/>
            <p:nvPr/>
          </p:nvGrpSpPr>
          <p:grpSpPr>
            <a:xfrm>
              <a:off x="850559" y="-656277"/>
              <a:ext cx="7442882" cy="6455984"/>
              <a:chOff x="1042859" y="534268"/>
              <a:chExt cx="5342293" cy="4633925"/>
            </a:xfrm>
          </p:grpSpPr>
          <p:sp>
            <p:nvSpPr>
              <p:cNvPr id="344" name="Google Shape;344;p36"/>
              <p:cNvSpPr/>
              <p:nvPr/>
            </p:nvSpPr>
            <p:spPr>
              <a:xfrm>
                <a:off x="1308582" y="534268"/>
                <a:ext cx="4810975" cy="4633925"/>
              </a:xfrm>
              <a:custGeom>
                <a:avLst/>
                <a:gdLst/>
                <a:ahLst/>
                <a:cxnLst/>
                <a:rect l="l" t="t" r="r" b="b"/>
                <a:pathLst>
                  <a:path w="192439" h="185357" extrusionOk="0">
                    <a:moveTo>
                      <a:pt x="112964" y="1"/>
                    </a:moveTo>
                    <a:cubicBezTo>
                      <a:pt x="109203" y="1"/>
                      <a:pt x="105436" y="1180"/>
                      <a:pt x="102184" y="3131"/>
                    </a:cubicBezTo>
                    <a:cubicBezTo>
                      <a:pt x="97226" y="6113"/>
                      <a:pt x="93461" y="10699"/>
                      <a:pt x="89099" y="14501"/>
                    </a:cubicBezTo>
                    <a:cubicBezTo>
                      <a:pt x="85126" y="17999"/>
                      <a:pt x="80193" y="21002"/>
                      <a:pt x="75007" y="21002"/>
                    </a:cubicBezTo>
                    <a:cubicBezTo>
                      <a:pt x="74500" y="21002"/>
                      <a:pt x="73990" y="20973"/>
                      <a:pt x="73479" y="20913"/>
                    </a:cubicBezTo>
                    <a:cubicBezTo>
                      <a:pt x="68893" y="20354"/>
                      <a:pt x="65016" y="17446"/>
                      <a:pt x="61102" y="14986"/>
                    </a:cubicBezTo>
                    <a:cubicBezTo>
                      <a:pt x="57969" y="13047"/>
                      <a:pt x="54359" y="11274"/>
                      <a:pt x="50749" y="11274"/>
                    </a:cubicBezTo>
                    <a:cubicBezTo>
                      <a:pt x="49848" y="11274"/>
                      <a:pt x="48947" y="11385"/>
                      <a:pt x="48054" y="11631"/>
                    </a:cubicBezTo>
                    <a:cubicBezTo>
                      <a:pt x="44400" y="12637"/>
                      <a:pt x="41642" y="15806"/>
                      <a:pt x="40262" y="19347"/>
                    </a:cubicBezTo>
                    <a:cubicBezTo>
                      <a:pt x="38920" y="22889"/>
                      <a:pt x="38771" y="26766"/>
                      <a:pt x="38883" y="30569"/>
                    </a:cubicBezTo>
                    <a:cubicBezTo>
                      <a:pt x="39107" y="37615"/>
                      <a:pt x="38920" y="46375"/>
                      <a:pt x="34186" y="51595"/>
                    </a:cubicBezTo>
                    <a:cubicBezTo>
                      <a:pt x="31576" y="54502"/>
                      <a:pt x="27811" y="56180"/>
                      <a:pt x="25388" y="59274"/>
                    </a:cubicBezTo>
                    <a:cubicBezTo>
                      <a:pt x="21846" y="63785"/>
                      <a:pt x="22107" y="70234"/>
                      <a:pt x="23151" y="75901"/>
                    </a:cubicBezTo>
                    <a:cubicBezTo>
                      <a:pt x="24157" y="81605"/>
                      <a:pt x="25760" y="87458"/>
                      <a:pt x="24307" y="93050"/>
                    </a:cubicBezTo>
                    <a:cubicBezTo>
                      <a:pt x="21548" y="103674"/>
                      <a:pt x="9059" y="108931"/>
                      <a:pt x="4511" y="118922"/>
                    </a:cubicBezTo>
                    <a:cubicBezTo>
                      <a:pt x="0" y="128727"/>
                      <a:pt x="4362" y="140321"/>
                      <a:pt x="14204" y="144757"/>
                    </a:cubicBezTo>
                    <a:cubicBezTo>
                      <a:pt x="22144" y="148336"/>
                      <a:pt x="31464" y="146248"/>
                      <a:pt x="40039" y="147963"/>
                    </a:cubicBezTo>
                    <a:cubicBezTo>
                      <a:pt x="49209" y="149827"/>
                      <a:pt x="59536" y="155568"/>
                      <a:pt x="61064" y="164813"/>
                    </a:cubicBezTo>
                    <a:cubicBezTo>
                      <a:pt x="61661" y="168653"/>
                      <a:pt x="62332" y="172568"/>
                      <a:pt x="64233" y="175997"/>
                    </a:cubicBezTo>
                    <a:cubicBezTo>
                      <a:pt x="66134" y="179390"/>
                      <a:pt x="69564" y="182186"/>
                      <a:pt x="73441" y="182260"/>
                    </a:cubicBezTo>
                    <a:cubicBezTo>
                      <a:pt x="73487" y="182261"/>
                      <a:pt x="73532" y="182261"/>
                      <a:pt x="73577" y="182261"/>
                    </a:cubicBezTo>
                    <a:cubicBezTo>
                      <a:pt x="78287" y="182261"/>
                      <a:pt x="82117" y="178421"/>
                      <a:pt x="84961" y="174618"/>
                    </a:cubicBezTo>
                    <a:cubicBezTo>
                      <a:pt x="87831" y="170778"/>
                      <a:pt x="90627" y="166416"/>
                      <a:pt x="95101" y="164776"/>
                    </a:cubicBezTo>
                    <a:cubicBezTo>
                      <a:pt x="96376" y="164311"/>
                      <a:pt x="97693" y="164101"/>
                      <a:pt x="99017" y="164101"/>
                    </a:cubicBezTo>
                    <a:cubicBezTo>
                      <a:pt x="102998" y="164101"/>
                      <a:pt x="107048" y="165996"/>
                      <a:pt x="110236" y="168541"/>
                    </a:cubicBezTo>
                    <a:cubicBezTo>
                      <a:pt x="114449" y="171934"/>
                      <a:pt x="117730" y="176407"/>
                      <a:pt x="121793" y="179986"/>
                    </a:cubicBezTo>
                    <a:cubicBezTo>
                      <a:pt x="125211" y="182969"/>
                      <a:pt x="129587" y="185357"/>
                      <a:pt x="134015" y="185357"/>
                    </a:cubicBezTo>
                    <a:cubicBezTo>
                      <a:pt x="134900" y="185357"/>
                      <a:pt x="135786" y="185261"/>
                      <a:pt x="136668" y="185056"/>
                    </a:cubicBezTo>
                    <a:cubicBezTo>
                      <a:pt x="142223" y="183789"/>
                      <a:pt x="146062" y="178458"/>
                      <a:pt x="147479" y="172903"/>
                    </a:cubicBezTo>
                    <a:cubicBezTo>
                      <a:pt x="148896" y="167386"/>
                      <a:pt x="148411" y="161570"/>
                      <a:pt x="148299" y="155866"/>
                    </a:cubicBezTo>
                    <a:cubicBezTo>
                      <a:pt x="148225" y="150125"/>
                      <a:pt x="148672" y="144160"/>
                      <a:pt x="151654" y="139277"/>
                    </a:cubicBezTo>
                    <a:cubicBezTo>
                      <a:pt x="156240" y="131895"/>
                      <a:pt x="165336" y="129025"/>
                      <a:pt x="173463" y="125856"/>
                    </a:cubicBezTo>
                    <a:cubicBezTo>
                      <a:pt x="181590" y="122724"/>
                      <a:pt x="190351" y="117543"/>
                      <a:pt x="191693" y="108931"/>
                    </a:cubicBezTo>
                    <a:cubicBezTo>
                      <a:pt x="192438" y="104234"/>
                      <a:pt x="190649" y="99350"/>
                      <a:pt x="187517" y="95771"/>
                    </a:cubicBezTo>
                    <a:cubicBezTo>
                      <a:pt x="184386" y="92155"/>
                      <a:pt x="180024" y="89806"/>
                      <a:pt x="175476" y="88352"/>
                    </a:cubicBezTo>
                    <a:cubicBezTo>
                      <a:pt x="172978" y="87570"/>
                      <a:pt x="170331" y="87048"/>
                      <a:pt x="168057" y="85780"/>
                    </a:cubicBezTo>
                    <a:cubicBezTo>
                      <a:pt x="165746" y="84513"/>
                      <a:pt x="163770" y="82276"/>
                      <a:pt x="163658" y="79629"/>
                    </a:cubicBezTo>
                    <a:cubicBezTo>
                      <a:pt x="163547" y="76087"/>
                      <a:pt x="166715" y="73441"/>
                      <a:pt x="169399" y="71092"/>
                    </a:cubicBezTo>
                    <a:cubicBezTo>
                      <a:pt x="173649" y="67401"/>
                      <a:pt x="177415" y="63151"/>
                      <a:pt x="180583" y="58417"/>
                    </a:cubicBezTo>
                    <a:cubicBezTo>
                      <a:pt x="183491" y="54055"/>
                      <a:pt x="185914" y="48873"/>
                      <a:pt x="184759" y="43766"/>
                    </a:cubicBezTo>
                    <a:cubicBezTo>
                      <a:pt x="183417" y="37615"/>
                      <a:pt x="177191" y="33626"/>
                      <a:pt x="171003" y="32619"/>
                    </a:cubicBezTo>
                    <a:cubicBezTo>
                      <a:pt x="169455" y="32377"/>
                      <a:pt x="167901" y="32277"/>
                      <a:pt x="166343" y="32277"/>
                    </a:cubicBezTo>
                    <a:cubicBezTo>
                      <a:pt x="161669" y="32277"/>
                      <a:pt x="156957" y="33178"/>
                      <a:pt x="152288" y="33849"/>
                    </a:cubicBezTo>
                    <a:cubicBezTo>
                      <a:pt x="151063" y="34019"/>
                      <a:pt x="149896" y="34088"/>
                      <a:pt x="148762" y="34088"/>
                    </a:cubicBezTo>
                    <a:cubicBezTo>
                      <a:pt x="144166" y="34088"/>
                      <a:pt x="140126" y="32955"/>
                      <a:pt x="135102" y="32805"/>
                    </a:cubicBezTo>
                    <a:cubicBezTo>
                      <a:pt x="132120" y="32731"/>
                      <a:pt x="129622" y="30270"/>
                      <a:pt x="128578" y="27474"/>
                    </a:cubicBezTo>
                    <a:cubicBezTo>
                      <a:pt x="127497" y="24678"/>
                      <a:pt x="127609" y="21584"/>
                      <a:pt x="127758" y="18602"/>
                    </a:cubicBezTo>
                    <a:cubicBezTo>
                      <a:pt x="127907" y="15657"/>
                      <a:pt x="128093" y="12600"/>
                      <a:pt x="127236" y="9729"/>
                    </a:cubicBezTo>
                    <a:cubicBezTo>
                      <a:pt x="125819" y="4957"/>
                      <a:pt x="121383" y="1416"/>
                      <a:pt x="116537" y="372"/>
                    </a:cubicBezTo>
                    <a:cubicBezTo>
                      <a:pt x="115358" y="120"/>
                      <a:pt x="114161" y="1"/>
                      <a:pt x="11296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6"/>
              <p:cNvSpPr/>
              <p:nvPr/>
            </p:nvSpPr>
            <p:spPr>
              <a:xfrm rot="10800000">
                <a:off x="1042859" y="591919"/>
                <a:ext cx="5342293" cy="4518673"/>
              </a:xfrm>
              <a:custGeom>
                <a:avLst/>
                <a:gdLst/>
                <a:ahLst/>
                <a:cxnLst/>
                <a:rect l="l" t="t" r="r" b="b"/>
                <a:pathLst>
                  <a:path w="225842" h="191024" extrusionOk="0">
                    <a:moveTo>
                      <a:pt x="124822" y="1"/>
                    </a:moveTo>
                    <a:cubicBezTo>
                      <a:pt x="121435" y="1"/>
                      <a:pt x="117912" y="1193"/>
                      <a:pt x="115270" y="3314"/>
                    </a:cubicBezTo>
                    <a:cubicBezTo>
                      <a:pt x="109976" y="7564"/>
                      <a:pt x="107404" y="14274"/>
                      <a:pt x="105428" y="20798"/>
                    </a:cubicBezTo>
                    <a:cubicBezTo>
                      <a:pt x="103489" y="27322"/>
                      <a:pt x="101775" y="34145"/>
                      <a:pt x="97525" y="39438"/>
                    </a:cubicBezTo>
                    <a:cubicBezTo>
                      <a:pt x="94560" y="43132"/>
                      <a:pt x="89163" y="46789"/>
                      <a:pt x="84829" y="46789"/>
                    </a:cubicBezTo>
                    <a:cubicBezTo>
                      <a:pt x="82951" y="46789"/>
                      <a:pt x="81272" y="46102"/>
                      <a:pt x="80078" y="44434"/>
                    </a:cubicBezTo>
                    <a:cubicBezTo>
                      <a:pt x="77312" y="40595"/>
                      <a:pt x="73230" y="38815"/>
                      <a:pt x="69186" y="38815"/>
                    </a:cubicBezTo>
                    <a:cubicBezTo>
                      <a:pt x="63254" y="38815"/>
                      <a:pt x="57406" y="42646"/>
                      <a:pt x="55920" y="49429"/>
                    </a:cubicBezTo>
                    <a:cubicBezTo>
                      <a:pt x="55324" y="52076"/>
                      <a:pt x="55510" y="54909"/>
                      <a:pt x="54243" y="57295"/>
                    </a:cubicBezTo>
                    <a:cubicBezTo>
                      <a:pt x="52901" y="59756"/>
                      <a:pt x="50142" y="61210"/>
                      <a:pt x="47346" y="61694"/>
                    </a:cubicBezTo>
                    <a:cubicBezTo>
                      <a:pt x="46311" y="61874"/>
                      <a:pt x="45266" y="61941"/>
                      <a:pt x="44218" y="61941"/>
                    </a:cubicBezTo>
                    <a:cubicBezTo>
                      <a:pt x="42435" y="61941"/>
                      <a:pt x="40644" y="61747"/>
                      <a:pt x="38884" y="61583"/>
                    </a:cubicBezTo>
                    <a:cubicBezTo>
                      <a:pt x="36095" y="61326"/>
                      <a:pt x="33275" y="61140"/>
                      <a:pt x="30463" y="61140"/>
                    </a:cubicBezTo>
                    <a:cubicBezTo>
                      <a:pt x="27148" y="61140"/>
                      <a:pt x="23844" y="61398"/>
                      <a:pt x="20616" y="62104"/>
                    </a:cubicBezTo>
                    <a:cubicBezTo>
                      <a:pt x="14614" y="63447"/>
                      <a:pt x="8836" y="66429"/>
                      <a:pt x="5183" y="71350"/>
                    </a:cubicBezTo>
                    <a:cubicBezTo>
                      <a:pt x="2051" y="75488"/>
                      <a:pt x="635" y="80707"/>
                      <a:pt x="374" y="85926"/>
                    </a:cubicBezTo>
                    <a:cubicBezTo>
                      <a:pt x="1" y="92152"/>
                      <a:pt x="1268" y="98564"/>
                      <a:pt x="4586" y="103821"/>
                    </a:cubicBezTo>
                    <a:cubicBezTo>
                      <a:pt x="8687" y="110307"/>
                      <a:pt x="15658" y="114594"/>
                      <a:pt x="22965" y="116980"/>
                    </a:cubicBezTo>
                    <a:cubicBezTo>
                      <a:pt x="30272" y="119404"/>
                      <a:pt x="37579" y="119180"/>
                      <a:pt x="45184" y="120336"/>
                    </a:cubicBezTo>
                    <a:cubicBezTo>
                      <a:pt x="53907" y="121640"/>
                      <a:pt x="61363" y="129096"/>
                      <a:pt x="62631" y="137857"/>
                    </a:cubicBezTo>
                    <a:cubicBezTo>
                      <a:pt x="63414" y="143337"/>
                      <a:pt x="62034" y="148855"/>
                      <a:pt x="61550" y="154335"/>
                    </a:cubicBezTo>
                    <a:cubicBezTo>
                      <a:pt x="60506" y="165780"/>
                      <a:pt x="64830" y="178753"/>
                      <a:pt x="75940" y="183786"/>
                    </a:cubicBezTo>
                    <a:cubicBezTo>
                      <a:pt x="78848" y="185053"/>
                      <a:pt x="81979" y="185762"/>
                      <a:pt x="85148" y="185874"/>
                    </a:cubicBezTo>
                    <a:cubicBezTo>
                      <a:pt x="85398" y="185884"/>
                      <a:pt x="85649" y="185889"/>
                      <a:pt x="85899" y="185889"/>
                    </a:cubicBezTo>
                    <a:cubicBezTo>
                      <a:pt x="88294" y="185889"/>
                      <a:pt x="90674" y="185409"/>
                      <a:pt x="92902" y="184531"/>
                    </a:cubicBezTo>
                    <a:cubicBezTo>
                      <a:pt x="97887" y="182516"/>
                      <a:pt x="102972" y="177853"/>
                      <a:pt x="108635" y="177853"/>
                    </a:cubicBezTo>
                    <a:cubicBezTo>
                      <a:pt x="108943" y="177853"/>
                      <a:pt x="109254" y="177867"/>
                      <a:pt x="109566" y="177896"/>
                    </a:cubicBezTo>
                    <a:cubicBezTo>
                      <a:pt x="116053" y="178529"/>
                      <a:pt x="119408" y="186060"/>
                      <a:pt x="125037" y="189303"/>
                    </a:cubicBezTo>
                    <a:cubicBezTo>
                      <a:pt x="127085" y="190490"/>
                      <a:pt x="129318" y="191023"/>
                      <a:pt x="131580" y="191023"/>
                    </a:cubicBezTo>
                    <a:cubicBezTo>
                      <a:pt x="138127" y="191023"/>
                      <a:pt x="144918" y="186555"/>
                      <a:pt x="148188" y="180542"/>
                    </a:cubicBezTo>
                    <a:cubicBezTo>
                      <a:pt x="151543" y="174279"/>
                      <a:pt x="153034" y="165854"/>
                      <a:pt x="159633" y="163207"/>
                    </a:cubicBezTo>
                    <a:cubicBezTo>
                      <a:pt x="160875" y="162713"/>
                      <a:pt x="162180" y="162492"/>
                      <a:pt x="163496" y="162492"/>
                    </a:cubicBezTo>
                    <a:cubicBezTo>
                      <a:pt x="166249" y="162492"/>
                      <a:pt x="169055" y="163460"/>
                      <a:pt x="171451" y="164922"/>
                    </a:cubicBezTo>
                    <a:cubicBezTo>
                      <a:pt x="174955" y="167084"/>
                      <a:pt x="177751" y="170253"/>
                      <a:pt x="180659" y="173161"/>
                    </a:cubicBezTo>
                    <a:cubicBezTo>
                      <a:pt x="185915" y="178418"/>
                      <a:pt x="191992" y="183189"/>
                      <a:pt x="199149" y="185240"/>
                    </a:cubicBezTo>
                    <a:cubicBezTo>
                      <a:pt x="201280" y="185839"/>
                      <a:pt x="203522" y="186151"/>
                      <a:pt x="205757" y="186151"/>
                    </a:cubicBezTo>
                    <a:cubicBezTo>
                      <a:pt x="211032" y="186151"/>
                      <a:pt x="216263" y="184414"/>
                      <a:pt x="219877" y="180617"/>
                    </a:cubicBezTo>
                    <a:cubicBezTo>
                      <a:pt x="225208" y="174988"/>
                      <a:pt x="225842" y="166115"/>
                      <a:pt x="223307" y="158771"/>
                    </a:cubicBezTo>
                    <a:cubicBezTo>
                      <a:pt x="220772" y="151464"/>
                      <a:pt x="215590" y="145350"/>
                      <a:pt x="210371" y="139684"/>
                    </a:cubicBezTo>
                    <a:cubicBezTo>
                      <a:pt x="207686" y="136776"/>
                      <a:pt x="204928" y="133868"/>
                      <a:pt x="203138" y="130401"/>
                    </a:cubicBezTo>
                    <a:cubicBezTo>
                      <a:pt x="201349" y="126897"/>
                      <a:pt x="200641" y="122610"/>
                      <a:pt x="202206" y="119031"/>
                    </a:cubicBezTo>
                    <a:cubicBezTo>
                      <a:pt x="204331" y="114184"/>
                      <a:pt x="209849" y="111798"/>
                      <a:pt x="212943" y="107511"/>
                    </a:cubicBezTo>
                    <a:cubicBezTo>
                      <a:pt x="216745" y="102143"/>
                      <a:pt x="215739" y="93867"/>
                      <a:pt x="210706" y="89580"/>
                    </a:cubicBezTo>
                    <a:cubicBezTo>
                      <a:pt x="205562" y="85255"/>
                      <a:pt x="197733" y="85143"/>
                      <a:pt x="192886" y="80483"/>
                    </a:cubicBezTo>
                    <a:cubicBezTo>
                      <a:pt x="188525" y="76233"/>
                      <a:pt x="187928" y="69337"/>
                      <a:pt x="188897" y="63297"/>
                    </a:cubicBezTo>
                    <a:cubicBezTo>
                      <a:pt x="189867" y="57295"/>
                      <a:pt x="192178" y="51480"/>
                      <a:pt x="192514" y="45366"/>
                    </a:cubicBezTo>
                    <a:cubicBezTo>
                      <a:pt x="192886" y="39289"/>
                      <a:pt x="190724" y="32430"/>
                      <a:pt x="185281" y="29708"/>
                    </a:cubicBezTo>
                    <a:cubicBezTo>
                      <a:pt x="183531" y="28833"/>
                      <a:pt x="181667" y="28473"/>
                      <a:pt x="179761" y="28473"/>
                    </a:cubicBezTo>
                    <a:cubicBezTo>
                      <a:pt x="175819" y="28473"/>
                      <a:pt x="171702" y="30013"/>
                      <a:pt x="168058" y="31721"/>
                    </a:cubicBezTo>
                    <a:cubicBezTo>
                      <a:pt x="163434" y="33922"/>
                      <a:pt x="158564" y="36423"/>
                      <a:pt x="153565" y="36423"/>
                    </a:cubicBezTo>
                    <a:cubicBezTo>
                      <a:pt x="152721" y="36423"/>
                      <a:pt x="151872" y="36351"/>
                      <a:pt x="151021" y="36195"/>
                    </a:cubicBezTo>
                    <a:cubicBezTo>
                      <a:pt x="142633" y="34629"/>
                      <a:pt x="137973" y="25384"/>
                      <a:pt x="136967" y="16921"/>
                    </a:cubicBezTo>
                    <a:cubicBezTo>
                      <a:pt x="136408" y="12373"/>
                      <a:pt x="136408" y="7452"/>
                      <a:pt x="133574" y="3873"/>
                    </a:cubicBezTo>
                    <a:cubicBezTo>
                      <a:pt x="131483" y="1203"/>
                      <a:pt x="128221" y="1"/>
                      <a:pt x="12482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6" name="Google Shape;346;p36"/>
            <p:cNvSpPr/>
            <p:nvPr/>
          </p:nvSpPr>
          <p:spPr>
            <a:xfrm>
              <a:off x="7218030" y="3812474"/>
              <a:ext cx="616799" cy="616799"/>
            </a:xfrm>
            <a:custGeom>
              <a:avLst/>
              <a:gdLst/>
              <a:ahLst/>
              <a:cxnLst/>
              <a:rect l="l" t="t" r="r" b="b"/>
              <a:pathLst>
                <a:path w="11108" h="11108" extrusionOk="0">
                  <a:moveTo>
                    <a:pt x="5572" y="0"/>
                  </a:moveTo>
                  <a:cubicBezTo>
                    <a:pt x="2493" y="0"/>
                    <a:pt x="0" y="2493"/>
                    <a:pt x="0" y="5536"/>
                  </a:cubicBezTo>
                  <a:cubicBezTo>
                    <a:pt x="0" y="8615"/>
                    <a:pt x="2493" y="11108"/>
                    <a:pt x="5572" y="11108"/>
                  </a:cubicBezTo>
                  <a:cubicBezTo>
                    <a:pt x="8615" y="11108"/>
                    <a:pt x="11108" y="8615"/>
                    <a:pt x="11108" y="5536"/>
                  </a:cubicBezTo>
                  <a:cubicBezTo>
                    <a:pt x="11108" y="2493"/>
                    <a:pt x="8615" y="0"/>
                    <a:pt x="5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6"/>
            <p:cNvSpPr/>
            <p:nvPr/>
          </p:nvSpPr>
          <p:spPr>
            <a:xfrm>
              <a:off x="6981488" y="4545950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6"/>
            <p:cNvSpPr/>
            <p:nvPr/>
          </p:nvSpPr>
          <p:spPr>
            <a:xfrm>
              <a:off x="7834813" y="1067377"/>
              <a:ext cx="369957" cy="369402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018838" y="1755125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802913" y="2972377"/>
              <a:ext cx="369957" cy="369402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6"/>
            <p:cNvSpPr/>
            <p:nvPr/>
          </p:nvSpPr>
          <p:spPr>
            <a:xfrm>
              <a:off x="350549" y="1127603"/>
              <a:ext cx="869945" cy="458724"/>
            </a:xfrm>
            <a:custGeom>
              <a:avLst/>
              <a:gdLst/>
              <a:ahLst/>
              <a:cxnLst/>
              <a:rect l="l" t="t" r="r" b="b"/>
              <a:pathLst>
                <a:path w="41754" h="22017" extrusionOk="0">
                  <a:moveTo>
                    <a:pt x="13518" y="1"/>
                  </a:moveTo>
                  <a:cubicBezTo>
                    <a:pt x="12035" y="1"/>
                    <a:pt x="10546" y="218"/>
                    <a:pt x="9097" y="655"/>
                  </a:cubicBezTo>
                  <a:cubicBezTo>
                    <a:pt x="5220" y="1960"/>
                    <a:pt x="1976" y="5166"/>
                    <a:pt x="1007" y="9118"/>
                  </a:cubicBezTo>
                  <a:cubicBezTo>
                    <a:pt x="1" y="13069"/>
                    <a:pt x="1454" y="17878"/>
                    <a:pt x="4735" y="20302"/>
                  </a:cubicBezTo>
                  <a:lnTo>
                    <a:pt x="2126" y="22016"/>
                  </a:lnTo>
                  <a:lnTo>
                    <a:pt x="2126" y="22016"/>
                  </a:lnTo>
                  <a:lnTo>
                    <a:pt x="38995" y="21793"/>
                  </a:lnTo>
                  <a:lnTo>
                    <a:pt x="37392" y="20264"/>
                  </a:lnTo>
                  <a:cubicBezTo>
                    <a:pt x="40039" y="19444"/>
                    <a:pt x="41754" y="16499"/>
                    <a:pt x="41381" y="13778"/>
                  </a:cubicBezTo>
                  <a:cubicBezTo>
                    <a:pt x="40896" y="10982"/>
                    <a:pt x="38734" y="8782"/>
                    <a:pt x="35938" y="8297"/>
                  </a:cubicBezTo>
                  <a:cubicBezTo>
                    <a:pt x="35436" y="8208"/>
                    <a:pt x="34937" y="8163"/>
                    <a:pt x="34447" y="8163"/>
                  </a:cubicBezTo>
                  <a:cubicBezTo>
                    <a:pt x="32284" y="8163"/>
                    <a:pt x="30297" y="9039"/>
                    <a:pt x="28930" y="10832"/>
                  </a:cubicBezTo>
                  <a:cubicBezTo>
                    <a:pt x="27289" y="7067"/>
                    <a:pt x="24456" y="3936"/>
                    <a:pt x="20915" y="1923"/>
                  </a:cubicBezTo>
                  <a:cubicBezTo>
                    <a:pt x="18624" y="648"/>
                    <a:pt x="16080" y="1"/>
                    <a:pt x="13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6"/>
            <p:cNvSpPr/>
            <p:nvPr/>
          </p:nvSpPr>
          <p:spPr>
            <a:xfrm flipH="1">
              <a:off x="8065799" y="310141"/>
              <a:ext cx="869945" cy="458724"/>
            </a:xfrm>
            <a:custGeom>
              <a:avLst/>
              <a:gdLst/>
              <a:ahLst/>
              <a:cxnLst/>
              <a:rect l="l" t="t" r="r" b="b"/>
              <a:pathLst>
                <a:path w="41754" h="22017" extrusionOk="0">
                  <a:moveTo>
                    <a:pt x="13518" y="1"/>
                  </a:moveTo>
                  <a:cubicBezTo>
                    <a:pt x="12035" y="1"/>
                    <a:pt x="10546" y="218"/>
                    <a:pt x="9097" y="655"/>
                  </a:cubicBezTo>
                  <a:cubicBezTo>
                    <a:pt x="5220" y="1960"/>
                    <a:pt x="1976" y="5166"/>
                    <a:pt x="1007" y="9118"/>
                  </a:cubicBezTo>
                  <a:cubicBezTo>
                    <a:pt x="1" y="13069"/>
                    <a:pt x="1454" y="17878"/>
                    <a:pt x="4735" y="20302"/>
                  </a:cubicBezTo>
                  <a:lnTo>
                    <a:pt x="2126" y="22016"/>
                  </a:lnTo>
                  <a:lnTo>
                    <a:pt x="2126" y="22016"/>
                  </a:lnTo>
                  <a:lnTo>
                    <a:pt x="38995" y="21793"/>
                  </a:lnTo>
                  <a:lnTo>
                    <a:pt x="37392" y="20264"/>
                  </a:lnTo>
                  <a:cubicBezTo>
                    <a:pt x="40039" y="19444"/>
                    <a:pt x="41754" y="16499"/>
                    <a:pt x="41381" y="13778"/>
                  </a:cubicBezTo>
                  <a:cubicBezTo>
                    <a:pt x="40896" y="10982"/>
                    <a:pt x="38734" y="8782"/>
                    <a:pt x="35938" y="8297"/>
                  </a:cubicBezTo>
                  <a:cubicBezTo>
                    <a:pt x="35436" y="8208"/>
                    <a:pt x="34937" y="8163"/>
                    <a:pt x="34447" y="8163"/>
                  </a:cubicBezTo>
                  <a:cubicBezTo>
                    <a:pt x="32284" y="8163"/>
                    <a:pt x="30297" y="9039"/>
                    <a:pt x="28930" y="10832"/>
                  </a:cubicBezTo>
                  <a:cubicBezTo>
                    <a:pt x="27289" y="7067"/>
                    <a:pt x="24456" y="3936"/>
                    <a:pt x="20915" y="1923"/>
                  </a:cubicBezTo>
                  <a:cubicBezTo>
                    <a:pt x="18624" y="648"/>
                    <a:pt x="16080" y="1"/>
                    <a:pt x="13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 flipH="1">
              <a:off x="850540" y="898073"/>
              <a:ext cx="169558" cy="169304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119051" y="4159946"/>
              <a:ext cx="169558" cy="169304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310345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37"/>
          <p:cNvGrpSpPr/>
          <p:nvPr/>
        </p:nvGrpSpPr>
        <p:grpSpPr>
          <a:xfrm>
            <a:off x="6445423" y="-575848"/>
            <a:ext cx="7545416" cy="6295196"/>
            <a:chOff x="6445423" y="-575848"/>
            <a:chExt cx="7545416" cy="6295196"/>
          </a:xfrm>
        </p:grpSpPr>
        <p:grpSp>
          <p:nvGrpSpPr>
            <p:cNvPr id="357" name="Google Shape;357;p37"/>
            <p:cNvGrpSpPr/>
            <p:nvPr/>
          </p:nvGrpSpPr>
          <p:grpSpPr>
            <a:xfrm>
              <a:off x="6445423" y="539338"/>
              <a:ext cx="2404300" cy="4604144"/>
              <a:chOff x="8949000" y="923438"/>
              <a:chExt cx="1929150" cy="3694250"/>
            </a:xfrm>
          </p:grpSpPr>
          <p:sp>
            <p:nvSpPr>
              <p:cNvPr id="358" name="Google Shape;358;p37"/>
              <p:cNvSpPr/>
              <p:nvPr/>
            </p:nvSpPr>
            <p:spPr>
              <a:xfrm>
                <a:off x="8949000" y="923438"/>
                <a:ext cx="1929150" cy="3694250"/>
              </a:xfrm>
              <a:custGeom>
                <a:avLst/>
                <a:gdLst/>
                <a:ahLst/>
                <a:cxnLst/>
                <a:rect l="l" t="t" r="r" b="b"/>
                <a:pathLst>
                  <a:path w="77166" h="147770" extrusionOk="0">
                    <a:moveTo>
                      <a:pt x="18696" y="1"/>
                    </a:moveTo>
                    <a:cubicBezTo>
                      <a:pt x="9018" y="11365"/>
                      <a:pt x="3593" y="26065"/>
                      <a:pt x="2603" y="40985"/>
                    </a:cubicBezTo>
                    <a:lnTo>
                      <a:pt x="21628" y="54328"/>
                    </a:lnTo>
                    <a:lnTo>
                      <a:pt x="21628" y="54328"/>
                    </a:lnTo>
                    <a:lnTo>
                      <a:pt x="0" y="45897"/>
                    </a:lnTo>
                    <a:lnTo>
                      <a:pt x="0" y="45897"/>
                    </a:lnTo>
                    <a:cubicBezTo>
                      <a:pt x="2236" y="72584"/>
                      <a:pt x="11181" y="98281"/>
                      <a:pt x="26027" y="120606"/>
                    </a:cubicBezTo>
                    <a:cubicBezTo>
                      <a:pt x="30573" y="127424"/>
                      <a:pt x="35778" y="134023"/>
                      <a:pt x="42267" y="139045"/>
                    </a:cubicBezTo>
                    <a:cubicBezTo>
                      <a:pt x="48719" y="144104"/>
                      <a:pt x="56637" y="147623"/>
                      <a:pt x="64885" y="147770"/>
                    </a:cubicBezTo>
                    <a:cubicBezTo>
                      <a:pt x="70310" y="143664"/>
                      <a:pt x="74306" y="135782"/>
                      <a:pt x="75736" y="129111"/>
                    </a:cubicBezTo>
                    <a:cubicBezTo>
                      <a:pt x="77165" y="122475"/>
                      <a:pt x="76836" y="115547"/>
                      <a:pt x="76176" y="108802"/>
                    </a:cubicBezTo>
                    <a:cubicBezTo>
                      <a:pt x="73903" y="85781"/>
                      <a:pt x="67304" y="65472"/>
                      <a:pt x="57847" y="44394"/>
                    </a:cubicBezTo>
                    <a:cubicBezTo>
                      <a:pt x="49635" y="25955"/>
                      <a:pt x="35962" y="10448"/>
                      <a:pt x="186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7"/>
              <p:cNvSpPr/>
              <p:nvPr/>
            </p:nvSpPr>
            <p:spPr>
              <a:xfrm>
                <a:off x="9408125" y="1039838"/>
                <a:ext cx="1023700" cy="3374400"/>
              </a:xfrm>
              <a:custGeom>
                <a:avLst/>
                <a:gdLst/>
                <a:ahLst/>
                <a:cxnLst/>
                <a:rect l="l" t="t" r="r" b="b"/>
                <a:pathLst>
                  <a:path w="40948" h="134976" fill="none" extrusionOk="0">
                    <a:moveTo>
                      <a:pt x="40948" y="134975"/>
                    </a:moveTo>
                    <a:cubicBezTo>
                      <a:pt x="23389" y="91242"/>
                      <a:pt x="9679" y="46080"/>
                      <a:pt x="1" y="0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7"/>
              <p:cNvSpPr/>
              <p:nvPr/>
            </p:nvSpPr>
            <p:spPr>
              <a:xfrm>
                <a:off x="9419125" y="957363"/>
                <a:ext cx="1127275" cy="3593425"/>
              </a:xfrm>
              <a:custGeom>
                <a:avLst/>
                <a:gdLst/>
                <a:ahLst/>
                <a:cxnLst/>
                <a:rect l="l" t="t" r="r" b="b"/>
                <a:pathLst>
                  <a:path w="45091" h="143737" fill="none" extrusionOk="0">
                    <a:moveTo>
                      <a:pt x="1" y="0"/>
                    </a:moveTo>
                    <a:cubicBezTo>
                      <a:pt x="12611" y="48645"/>
                      <a:pt x="27678" y="96594"/>
                      <a:pt x="45090" y="143737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7"/>
              <p:cNvSpPr/>
              <p:nvPr/>
            </p:nvSpPr>
            <p:spPr>
              <a:xfrm>
                <a:off x="9014050" y="2249563"/>
                <a:ext cx="693800" cy="252050"/>
              </a:xfrm>
              <a:custGeom>
                <a:avLst/>
                <a:gdLst/>
                <a:ahLst/>
                <a:cxnLst/>
                <a:rect l="l" t="t" r="r" b="b"/>
                <a:pathLst>
                  <a:path w="27752" h="10082" fill="none" extrusionOk="0">
                    <a:moveTo>
                      <a:pt x="1" y="0"/>
                    </a:moveTo>
                    <a:lnTo>
                      <a:pt x="27751" y="1008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7"/>
              <p:cNvSpPr/>
              <p:nvPr/>
            </p:nvSpPr>
            <p:spPr>
              <a:xfrm>
                <a:off x="9059875" y="1901313"/>
                <a:ext cx="559975" cy="352850"/>
              </a:xfrm>
              <a:custGeom>
                <a:avLst/>
                <a:gdLst/>
                <a:ahLst/>
                <a:cxnLst/>
                <a:rect l="l" t="t" r="r" b="b"/>
                <a:pathLst>
                  <a:path w="22399" h="14114" fill="none" extrusionOk="0">
                    <a:moveTo>
                      <a:pt x="1" y="0"/>
                    </a:moveTo>
                    <a:lnTo>
                      <a:pt x="22399" y="14113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7"/>
              <p:cNvSpPr/>
              <p:nvPr/>
            </p:nvSpPr>
            <p:spPr>
              <a:xfrm>
                <a:off x="9857200" y="1622688"/>
                <a:ext cx="255700" cy="558150"/>
              </a:xfrm>
              <a:custGeom>
                <a:avLst/>
                <a:gdLst/>
                <a:ahLst/>
                <a:cxnLst/>
                <a:rect l="l" t="t" r="r" b="b"/>
                <a:pathLst>
                  <a:path w="10228" h="22326" fill="none" extrusionOk="0">
                    <a:moveTo>
                      <a:pt x="0" y="22326"/>
                    </a:moveTo>
                    <a:lnTo>
                      <a:pt x="10228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7"/>
              <p:cNvSpPr/>
              <p:nvPr/>
            </p:nvSpPr>
            <p:spPr>
              <a:xfrm>
                <a:off x="9921350" y="1871963"/>
                <a:ext cx="329025" cy="585650"/>
              </a:xfrm>
              <a:custGeom>
                <a:avLst/>
                <a:gdLst/>
                <a:ahLst/>
                <a:cxnLst/>
                <a:rect l="l" t="t" r="r" b="b"/>
                <a:pathLst>
                  <a:path w="13161" h="23426" fill="none" extrusionOk="0">
                    <a:moveTo>
                      <a:pt x="0" y="23425"/>
                    </a:moveTo>
                    <a:lnTo>
                      <a:pt x="13161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7"/>
              <p:cNvSpPr/>
              <p:nvPr/>
            </p:nvSpPr>
            <p:spPr>
              <a:xfrm>
                <a:off x="9376975" y="3471188"/>
                <a:ext cx="751525" cy="202550"/>
              </a:xfrm>
              <a:custGeom>
                <a:avLst/>
                <a:gdLst/>
                <a:ahLst/>
                <a:cxnLst/>
                <a:rect l="l" t="t" r="r" b="b"/>
                <a:pathLst>
                  <a:path w="30061" h="8102" fill="none" extrusionOk="0">
                    <a:moveTo>
                      <a:pt x="0" y="0"/>
                    </a:moveTo>
                    <a:lnTo>
                      <a:pt x="30060" y="810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7"/>
              <p:cNvSpPr/>
              <p:nvPr/>
            </p:nvSpPr>
            <p:spPr>
              <a:xfrm>
                <a:off x="9422800" y="3634313"/>
                <a:ext cx="7011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28044" h="5573" fill="none" extrusionOk="0">
                    <a:moveTo>
                      <a:pt x="0" y="0"/>
                    </a:moveTo>
                    <a:lnTo>
                      <a:pt x="28044" y="557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7"/>
              <p:cNvSpPr/>
              <p:nvPr/>
            </p:nvSpPr>
            <p:spPr>
              <a:xfrm>
                <a:off x="10276925" y="3153163"/>
                <a:ext cx="428925" cy="551750"/>
              </a:xfrm>
              <a:custGeom>
                <a:avLst/>
                <a:gdLst/>
                <a:ahLst/>
                <a:cxnLst/>
                <a:rect l="l" t="t" r="r" b="b"/>
                <a:pathLst>
                  <a:path w="17157" h="22070" fill="none" extrusionOk="0">
                    <a:moveTo>
                      <a:pt x="1" y="22069"/>
                    </a:moveTo>
                    <a:lnTo>
                      <a:pt x="17157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7"/>
              <p:cNvSpPr/>
              <p:nvPr/>
            </p:nvSpPr>
            <p:spPr>
              <a:xfrm>
                <a:off x="10320925" y="3366713"/>
                <a:ext cx="3675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4701" h="17340" fill="none" extrusionOk="0">
                    <a:moveTo>
                      <a:pt x="0" y="17340"/>
                    </a:moveTo>
                    <a:lnTo>
                      <a:pt x="14700" y="0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9" name="Google Shape;369;p37"/>
            <p:cNvSpPr/>
            <p:nvPr/>
          </p:nvSpPr>
          <p:spPr>
            <a:xfrm rot="10800000" flipH="1">
              <a:off x="6548216" y="-575848"/>
              <a:ext cx="7442623" cy="6295196"/>
            </a:xfrm>
            <a:custGeom>
              <a:avLst/>
              <a:gdLst/>
              <a:ahLst/>
              <a:cxnLst/>
              <a:rect l="l" t="t" r="r" b="b"/>
              <a:pathLst>
                <a:path w="225842" h="191024" extrusionOk="0">
                  <a:moveTo>
                    <a:pt x="124822" y="1"/>
                  </a:moveTo>
                  <a:cubicBezTo>
                    <a:pt x="121435" y="1"/>
                    <a:pt x="117912" y="1193"/>
                    <a:pt x="115270" y="3314"/>
                  </a:cubicBezTo>
                  <a:cubicBezTo>
                    <a:pt x="109976" y="7564"/>
                    <a:pt x="107404" y="14274"/>
                    <a:pt x="105428" y="20798"/>
                  </a:cubicBezTo>
                  <a:cubicBezTo>
                    <a:pt x="103489" y="27322"/>
                    <a:pt x="101775" y="34145"/>
                    <a:pt x="97525" y="39438"/>
                  </a:cubicBezTo>
                  <a:cubicBezTo>
                    <a:pt x="94560" y="43132"/>
                    <a:pt x="89163" y="46789"/>
                    <a:pt x="84829" y="46789"/>
                  </a:cubicBezTo>
                  <a:cubicBezTo>
                    <a:pt x="82951" y="46789"/>
                    <a:pt x="81272" y="46102"/>
                    <a:pt x="80078" y="44434"/>
                  </a:cubicBezTo>
                  <a:cubicBezTo>
                    <a:pt x="77312" y="40595"/>
                    <a:pt x="73230" y="38815"/>
                    <a:pt x="69186" y="38815"/>
                  </a:cubicBezTo>
                  <a:cubicBezTo>
                    <a:pt x="63254" y="38815"/>
                    <a:pt x="57406" y="42646"/>
                    <a:pt x="55920" y="49429"/>
                  </a:cubicBezTo>
                  <a:cubicBezTo>
                    <a:pt x="55324" y="52076"/>
                    <a:pt x="55510" y="54909"/>
                    <a:pt x="54243" y="57295"/>
                  </a:cubicBezTo>
                  <a:cubicBezTo>
                    <a:pt x="52901" y="59756"/>
                    <a:pt x="50142" y="61210"/>
                    <a:pt x="47346" y="61694"/>
                  </a:cubicBezTo>
                  <a:cubicBezTo>
                    <a:pt x="46311" y="61874"/>
                    <a:pt x="45266" y="61941"/>
                    <a:pt x="44218" y="61941"/>
                  </a:cubicBezTo>
                  <a:cubicBezTo>
                    <a:pt x="42435" y="61941"/>
                    <a:pt x="40644" y="61747"/>
                    <a:pt x="38884" y="61583"/>
                  </a:cubicBezTo>
                  <a:cubicBezTo>
                    <a:pt x="36095" y="61326"/>
                    <a:pt x="33275" y="61140"/>
                    <a:pt x="30463" y="61140"/>
                  </a:cubicBezTo>
                  <a:cubicBezTo>
                    <a:pt x="27148" y="61140"/>
                    <a:pt x="23844" y="61398"/>
                    <a:pt x="20616" y="62104"/>
                  </a:cubicBezTo>
                  <a:cubicBezTo>
                    <a:pt x="14614" y="63447"/>
                    <a:pt x="8836" y="66429"/>
                    <a:pt x="5183" y="71350"/>
                  </a:cubicBezTo>
                  <a:cubicBezTo>
                    <a:pt x="2051" y="75488"/>
                    <a:pt x="635" y="80707"/>
                    <a:pt x="374" y="85926"/>
                  </a:cubicBezTo>
                  <a:cubicBezTo>
                    <a:pt x="1" y="92152"/>
                    <a:pt x="1268" y="98564"/>
                    <a:pt x="4586" y="103821"/>
                  </a:cubicBezTo>
                  <a:cubicBezTo>
                    <a:pt x="8687" y="110307"/>
                    <a:pt x="15658" y="114594"/>
                    <a:pt x="22965" y="116980"/>
                  </a:cubicBezTo>
                  <a:cubicBezTo>
                    <a:pt x="30272" y="119404"/>
                    <a:pt x="37579" y="119180"/>
                    <a:pt x="45184" y="120336"/>
                  </a:cubicBezTo>
                  <a:cubicBezTo>
                    <a:pt x="53907" y="121640"/>
                    <a:pt x="61363" y="129096"/>
                    <a:pt x="62631" y="137857"/>
                  </a:cubicBezTo>
                  <a:cubicBezTo>
                    <a:pt x="63414" y="143337"/>
                    <a:pt x="62034" y="148855"/>
                    <a:pt x="61550" y="154335"/>
                  </a:cubicBezTo>
                  <a:cubicBezTo>
                    <a:pt x="60506" y="165780"/>
                    <a:pt x="64830" y="178753"/>
                    <a:pt x="75940" y="183786"/>
                  </a:cubicBezTo>
                  <a:cubicBezTo>
                    <a:pt x="78848" y="185053"/>
                    <a:pt x="81979" y="185762"/>
                    <a:pt x="85148" y="185874"/>
                  </a:cubicBezTo>
                  <a:cubicBezTo>
                    <a:pt x="85398" y="185884"/>
                    <a:pt x="85649" y="185889"/>
                    <a:pt x="85899" y="185889"/>
                  </a:cubicBezTo>
                  <a:cubicBezTo>
                    <a:pt x="88294" y="185889"/>
                    <a:pt x="90674" y="185409"/>
                    <a:pt x="92902" y="184531"/>
                  </a:cubicBezTo>
                  <a:cubicBezTo>
                    <a:pt x="97887" y="182516"/>
                    <a:pt x="102972" y="177853"/>
                    <a:pt x="108635" y="177853"/>
                  </a:cubicBezTo>
                  <a:cubicBezTo>
                    <a:pt x="108943" y="177853"/>
                    <a:pt x="109254" y="177867"/>
                    <a:pt x="109566" y="177896"/>
                  </a:cubicBezTo>
                  <a:cubicBezTo>
                    <a:pt x="116053" y="178529"/>
                    <a:pt x="119408" y="186060"/>
                    <a:pt x="125037" y="189303"/>
                  </a:cubicBezTo>
                  <a:cubicBezTo>
                    <a:pt x="127085" y="190490"/>
                    <a:pt x="129318" y="191023"/>
                    <a:pt x="131580" y="191023"/>
                  </a:cubicBezTo>
                  <a:cubicBezTo>
                    <a:pt x="138127" y="191023"/>
                    <a:pt x="144918" y="186555"/>
                    <a:pt x="148188" y="180542"/>
                  </a:cubicBezTo>
                  <a:cubicBezTo>
                    <a:pt x="151543" y="174279"/>
                    <a:pt x="153034" y="165854"/>
                    <a:pt x="159633" y="163207"/>
                  </a:cubicBezTo>
                  <a:cubicBezTo>
                    <a:pt x="160875" y="162713"/>
                    <a:pt x="162180" y="162492"/>
                    <a:pt x="163496" y="162492"/>
                  </a:cubicBezTo>
                  <a:cubicBezTo>
                    <a:pt x="166249" y="162492"/>
                    <a:pt x="169055" y="163460"/>
                    <a:pt x="171451" y="164922"/>
                  </a:cubicBezTo>
                  <a:cubicBezTo>
                    <a:pt x="174955" y="167084"/>
                    <a:pt x="177751" y="170253"/>
                    <a:pt x="180659" y="173161"/>
                  </a:cubicBezTo>
                  <a:cubicBezTo>
                    <a:pt x="185915" y="178418"/>
                    <a:pt x="191992" y="183189"/>
                    <a:pt x="199149" y="185240"/>
                  </a:cubicBezTo>
                  <a:cubicBezTo>
                    <a:pt x="201280" y="185839"/>
                    <a:pt x="203522" y="186151"/>
                    <a:pt x="205757" y="186151"/>
                  </a:cubicBezTo>
                  <a:cubicBezTo>
                    <a:pt x="211032" y="186151"/>
                    <a:pt x="216263" y="184414"/>
                    <a:pt x="219877" y="180617"/>
                  </a:cubicBezTo>
                  <a:cubicBezTo>
                    <a:pt x="225208" y="174988"/>
                    <a:pt x="225842" y="166115"/>
                    <a:pt x="223307" y="158771"/>
                  </a:cubicBezTo>
                  <a:cubicBezTo>
                    <a:pt x="220772" y="151464"/>
                    <a:pt x="215590" y="145350"/>
                    <a:pt x="210371" y="139684"/>
                  </a:cubicBezTo>
                  <a:cubicBezTo>
                    <a:pt x="207686" y="136776"/>
                    <a:pt x="204928" y="133868"/>
                    <a:pt x="203138" y="130401"/>
                  </a:cubicBezTo>
                  <a:cubicBezTo>
                    <a:pt x="201349" y="126897"/>
                    <a:pt x="200641" y="122610"/>
                    <a:pt x="202206" y="119031"/>
                  </a:cubicBezTo>
                  <a:cubicBezTo>
                    <a:pt x="204331" y="114184"/>
                    <a:pt x="209849" y="111798"/>
                    <a:pt x="212943" y="107511"/>
                  </a:cubicBezTo>
                  <a:cubicBezTo>
                    <a:pt x="216745" y="102143"/>
                    <a:pt x="215739" y="93867"/>
                    <a:pt x="210706" y="89580"/>
                  </a:cubicBezTo>
                  <a:cubicBezTo>
                    <a:pt x="205562" y="85255"/>
                    <a:pt x="197733" y="85143"/>
                    <a:pt x="192886" y="80483"/>
                  </a:cubicBezTo>
                  <a:cubicBezTo>
                    <a:pt x="188525" y="76233"/>
                    <a:pt x="187928" y="69337"/>
                    <a:pt x="188897" y="63297"/>
                  </a:cubicBezTo>
                  <a:cubicBezTo>
                    <a:pt x="189867" y="57295"/>
                    <a:pt x="192178" y="51480"/>
                    <a:pt x="192514" y="45366"/>
                  </a:cubicBezTo>
                  <a:cubicBezTo>
                    <a:pt x="192886" y="39289"/>
                    <a:pt x="190724" y="32430"/>
                    <a:pt x="185281" y="29708"/>
                  </a:cubicBezTo>
                  <a:cubicBezTo>
                    <a:pt x="183531" y="28833"/>
                    <a:pt x="181667" y="28473"/>
                    <a:pt x="179761" y="28473"/>
                  </a:cubicBezTo>
                  <a:cubicBezTo>
                    <a:pt x="175819" y="28473"/>
                    <a:pt x="171702" y="30013"/>
                    <a:pt x="168058" y="31721"/>
                  </a:cubicBezTo>
                  <a:cubicBezTo>
                    <a:pt x="163434" y="33922"/>
                    <a:pt x="158564" y="36423"/>
                    <a:pt x="153565" y="36423"/>
                  </a:cubicBezTo>
                  <a:cubicBezTo>
                    <a:pt x="152721" y="36423"/>
                    <a:pt x="151872" y="36351"/>
                    <a:pt x="151021" y="36195"/>
                  </a:cubicBezTo>
                  <a:cubicBezTo>
                    <a:pt x="142633" y="34629"/>
                    <a:pt x="137973" y="25384"/>
                    <a:pt x="136967" y="16921"/>
                  </a:cubicBezTo>
                  <a:cubicBezTo>
                    <a:pt x="136408" y="12373"/>
                    <a:pt x="136408" y="7452"/>
                    <a:pt x="133574" y="3873"/>
                  </a:cubicBezTo>
                  <a:cubicBezTo>
                    <a:pt x="131483" y="1203"/>
                    <a:pt x="128221" y="1"/>
                    <a:pt x="1248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6663655" y="3812474"/>
              <a:ext cx="616799" cy="616799"/>
            </a:xfrm>
            <a:custGeom>
              <a:avLst/>
              <a:gdLst/>
              <a:ahLst/>
              <a:cxnLst/>
              <a:rect l="l" t="t" r="r" b="b"/>
              <a:pathLst>
                <a:path w="11108" h="11108" extrusionOk="0">
                  <a:moveTo>
                    <a:pt x="5572" y="0"/>
                  </a:moveTo>
                  <a:cubicBezTo>
                    <a:pt x="2493" y="0"/>
                    <a:pt x="0" y="2493"/>
                    <a:pt x="0" y="5536"/>
                  </a:cubicBezTo>
                  <a:cubicBezTo>
                    <a:pt x="0" y="8615"/>
                    <a:pt x="2493" y="11108"/>
                    <a:pt x="5572" y="11108"/>
                  </a:cubicBezTo>
                  <a:cubicBezTo>
                    <a:pt x="8615" y="11108"/>
                    <a:pt x="11108" y="8615"/>
                    <a:pt x="11108" y="5536"/>
                  </a:cubicBezTo>
                  <a:cubicBezTo>
                    <a:pt x="11108" y="2493"/>
                    <a:pt x="8615" y="0"/>
                    <a:pt x="55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7974363" y="690125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6787063" y="1334077"/>
              <a:ext cx="369957" cy="369402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 flipH="1">
              <a:off x="6827549" y="678216"/>
              <a:ext cx="869945" cy="458724"/>
            </a:xfrm>
            <a:custGeom>
              <a:avLst/>
              <a:gdLst/>
              <a:ahLst/>
              <a:cxnLst/>
              <a:rect l="l" t="t" r="r" b="b"/>
              <a:pathLst>
                <a:path w="41754" h="22017" extrusionOk="0">
                  <a:moveTo>
                    <a:pt x="13518" y="1"/>
                  </a:moveTo>
                  <a:cubicBezTo>
                    <a:pt x="12035" y="1"/>
                    <a:pt x="10546" y="218"/>
                    <a:pt x="9097" y="655"/>
                  </a:cubicBezTo>
                  <a:cubicBezTo>
                    <a:pt x="5220" y="1960"/>
                    <a:pt x="1976" y="5166"/>
                    <a:pt x="1007" y="9118"/>
                  </a:cubicBezTo>
                  <a:cubicBezTo>
                    <a:pt x="1" y="13069"/>
                    <a:pt x="1454" y="17878"/>
                    <a:pt x="4735" y="20302"/>
                  </a:cubicBezTo>
                  <a:lnTo>
                    <a:pt x="2126" y="22016"/>
                  </a:lnTo>
                  <a:lnTo>
                    <a:pt x="2126" y="22016"/>
                  </a:lnTo>
                  <a:lnTo>
                    <a:pt x="38995" y="21793"/>
                  </a:lnTo>
                  <a:lnTo>
                    <a:pt x="37392" y="20264"/>
                  </a:lnTo>
                  <a:cubicBezTo>
                    <a:pt x="40039" y="19444"/>
                    <a:pt x="41754" y="16499"/>
                    <a:pt x="41381" y="13778"/>
                  </a:cubicBezTo>
                  <a:cubicBezTo>
                    <a:pt x="40896" y="10982"/>
                    <a:pt x="38734" y="8782"/>
                    <a:pt x="35938" y="8297"/>
                  </a:cubicBezTo>
                  <a:cubicBezTo>
                    <a:pt x="35436" y="8208"/>
                    <a:pt x="34937" y="8163"/>
                    <a:pt x="34447" y="8163"/>
                  </a:cubicBezTo>
                  <a:cubicBezTo>
                    <a:pt x="32284" y="8163"/>
                    <a:pt x="30297" y="9039"/>
                    <a:pt x="28930" y="10832"/>
                  </a:cubicBezTo>
                  <a:cubicBezTo>
                    <a:pt x="27289" y="7067"/>
                    <a:pt x="24456" y="3936"/>
                    <a:pt x="20915" y="1923"/>
                  </a:cubicBezTo>
                  <a:cubicBezTo>
                    <a:pt x="18624" y="648"/>
                    <a:pt x="16080" y="1"/>
                    <a:pt x="13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4" name="Google Shape;374;p37"/>
            <p:cNvGrpSpPr/>
            <p:nvPr/>
          </p:nvGrpSpPr>
          <p:grpSpPr>
            <a:xfrm>
              <a:off x="6601886" y="1538624"/>
              <a:ext cx="2342807" cy="3502326"/>
              <a:chOff x="5960125" y="1970350"/>
              <a:chExt cx="2054013" cy="3070600"/>
            </a:xfrm>
          </p:grpSpPr>
          <p:sp>
            <p:nvSpPr>
              <p:cNvPr id="375" name="Google Shape;375;p37"/>
              <p:cNvSpPr/>
              <p:nvPr/>
            </p:nvSpPr>
            <p:spPr>
              <a:xfrm>
                <a:off x="6443038" y="4947000"/>
                <a:ext cx="1571100" cy="921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6" name="Google Shape;376;p37"/>
              <p:cNvGrpSpPr/>
              <p:nvPr/>
            </p:nvGrpSpPr>
            <p:grpSpPr>
              <a:xfrm>
                <a:off x="5960125" y="1970350"/>
                <a:ext cx="1993325" cy="3070600"/>
                <a:chOff x="5388350" y="2294000"/>
                <a:chExt cx="1993325" cy="3070600"/>
              </a:xfrm>
            </p:grpSpPr>
            <p:sp>
              <p:nvSpPr>
                <p:cNvPr id="377" name="Google Shape;377;p37"/>
                <p:cNvSpPr/>
                <p:nvPr/>
              </p:nvSpPr>
              <p:spPr>
                <a:xfrm>
                  <a:off x="5388350" y="3098125"/>
                  <a:ext cx="294875" cy="41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16587" extrusionOk="0">
                      <a:moveTo>
                        <a:pt x="4322" y="1"/>
                      </a:moveTo>
                      <a:cubicBezTo>
                        <a:pt x="4240" y="1"/>
                        <a:pt x="4155" y="14"/>
                        <a:pt x="4071" y="38"/>
                      </a:cubicBezTo>
                      <a:cubicBezTo>
                        <a:pt x="3729" y="228"/>
                        <a:pt x="3729" y="722"/>
                        <a:pt x="3805" y="1103"/>
                      </a:cubicBezTo>
                      <a:cubicBezTo>
                        <a:pt x="4109" y="2396"/>
                        <a:pt x="4528" y="3652"/>
                        <a:pt x="5022" y="4907"/>
                      </a:cubicBezTo>
                      <a:cubicBezTo>
                        <a:pt x="4797" y="4727"/>
                        <a:pt x="4531" y="4642"/>
                        <a:pt x="4267" y="4642"/>
                      </a:cubicBezTo>
                      <a:cubicBezTo>
                        <a:pt x="3862" y="4642"/>
                        <a:pt x="3464" y="4843"/>
                        <a:pt x="3234" y="5212"/>
                      </a:cubicBezTo>
                      <a:cubicBezTo>
                        <a:pt x="2968" y="5744"/>
                        <a:pt x="2968" y="6391"/>
                        <a:pt x="3196" y="6962"/>
                      </a:cubicBezTo>
                      <a:cubicBezTo>
                        <a:pt x="3003" y="6859"/>
                        <a:pt x="2793" y="6808"/>
                        <a:pt x="2586" y="6808"/>
                      </a:cubicBezTo>
                      <a:cubicBezTo>
                        <a:pt x="2180" y="6808"/>
                        <a:pt x="1787" y="7002"/>
                        <a:pt x="1560" y="7380"/>
                      </a:cubicBezTo>
                      <a:cubicBezTo>
                        <a:pt x="1218" y="7913"/>
                        <a:pt x="1294" y="8636"/>
                        <a:pt x="1788" y="9054"/>
                      </a:cubicBezTo>
                      <a:cubicBezTo>
                        <a:pt x="1627" y="8973"/>
                        <a:pt x="1455" y="8935"/>
                        <a:pt x="1286" y="8935"/>
                      </a:cubicBezTo>
                      <a:cubicBezTo>
                        <a:pt x="899" y="8935"/>
                        <a:pt x="528" y="9140"/>
                        <a:pt x="343" y="9511"/>
                      </a:cubicBezTo>
                      <a:cubicBezTo>
                        <a:pt x="0" y="10005"/>
                        <a:pt x="0" y="10614"/>
                        <a:pt x="381" y="11109"/>
                      </a:cubicBezTo>
                      <a:cubicBezTo>
                        <a:pt x="680" y="11507"/>
                        <a:pt x="1182" y="11732"/>
                        <a:pt x="1684" y="11732"/>
                      </a:cubicBezTo>
                      <a:cubicBezTo>
                        <a:pt x="1757" y="11732"/>
                        <a:pt x="1830" y="11727"/>
                        <a:pt x="1903" y="11717"/>
                      </a:cubicBezTo>
                      <a:lnTo>
                        <a:pt x="1903" y="11717"/>
                      </a:lnTo>
                      <a:cubicBezTo>
                        <a:pt x="1712" y="12364"/>
                        <a:pt x="1903" y="13049"/>
                        <a:pt x="2359" y="13543"/>
                      </a:cubicBezTo>
                      <a:cubicBezTo>
                        <a:pt x="2854" y="14000"/>
                        <a:pt x="3500" y="14266"/>
                        <a:pt x="4147" y="14266"/>
                      </a:cubicBezTo>
                      <a:cubicBezTo>
                        <a:pt x="4832" y="14266"/>
                        <a:pt x="5479" y="14076"/>
                        <a:pt x="6049" y="13734"/>
                      </a:cubicBezTo>
                      <a:lnTo>
                        <a:pt x="9397" y="16587"/>
                      </a:lnTo>
                      <a:lnTo>
                        <a:pt x="11794" y="13962"/>
                      </a:lnTo>
                      <a:lnTo>
                        <a:pt x="9169" y="11451"/>
                      </a:lnTo>
                      <a:cubicBezTo>
                        <a:pt x="9473" y="10994"/>
                        <a:pt x="9702" y="10500"/>
                        <a:pt x="9816" y="9967"/>
                      </a:cubicBezTo>
                      <a:cubicBezTo>
                        <a:pt x="10044" y="9282"/>
                        <a:pt x="10006" y="8560"/>
                        <a:pt x="9702" y="7913"/>
                      </a:cubicBezTo>
                      <a:cubicBezTo>
                        <a:pt x="9478" y="7369"/>
                        <a:pt x="8930" y="7040"/>
                        <a:pt x="8355" y="7040"/>
                      </a:cubicBezTo>
                      <a:cubicBezTo>
                        <a:pt x="8246" y="7040"/>
                        <a:pt x="8136" y="7052"/>
                        <a:pt x="8028" y="7076"/>
                      </a:cubicBezTo>
                      <a:cubicBezTo>
                        <a:pt x="8028" y="7000"/>
                        <a:pt x="7495" y="5706"/>
                        <a:pt x="7495" y="5706"/>
                      </a:cubicBezTo>
                      <a:cubicBezTo>
                        <a:pt x="6848" y="4070"/>
                        <a:pt x="6011" y="2358"/>
                        <a:pt x="5212" y="799"/>
                      </a:cubicBezTo>
                      <a:cubicBezTo>
                        <a:pt x="5098" y="570"/>
                        <a:pt x="4984" y="342"/>
                        <a:pt x="4794" y="190"/>
                      </a:cubicBezTo>
                      <a:cubicBezTo>
                        <a:pt x="4664" y="60"/>
                        <a:pt x="4498" y="1"/>
                        <a:pt x="4322" y="1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37"/>
                <p:cNvSpPr/>
                <p:nvPr/>
              </p:nvSpPr>
              <p:spPr>
                <a:xfrm>
                  <a:off x="5508175" y="3275000"/>
                  <a:ext cx="77075" cy="10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3" h="4034" fill="none" extrusionOk="0">
                      <a:moveTo>
                        <a:pt x="2968" y="1"/>
                      </a:moveTo>
                      <a:cubicBezTo>
                        <a:pt x="1751" y="191"/>
                        <a:pt x="724" y="990"/>
                        <a:pt x="191" y="2131"/>
                      </a:cubicBezTo>
                      <a:cubicBezTo>
                        <a:pt x="39" y="2436"/>
                        <a:pt x="1" y="2778"/>
                        <a:pt x="39" y="3120"/>
                      </a:cubicBezTo>
                      <a:cubicBezTo>
                        <a:pt x="39" y="3463"/>
                        <a:pt x="267" y="3767"/>
                        <a:pt x="572" y="3919"/>
                      </a:cubicBezTo>
                      <a:cubicBezTo>
                        <a:pt x="914" y="4034"/>
                        <a:pt x="1294" y="3957"/>
                        <a:pt x="1599" y="3767"/>
                      </a:cubicBezTo>
                      <a:cubicBezTo>
                        <a:pt x="2436" y="3311"/>
                        <a:pt x="2968" y="2512"/>
                        <a:pt x="3083" y="156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37"/>
                <p:cNvSpPr/>
                <p:nvPr/>
              </p:nvSpPr>
              <p:spPr>
                <a:xfrm>
                  <a:off x="5470150" y="3271200"/>
                  <a:ext cx="31400" cy="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6" h="1979" fill="none" extrusionOk="0">
                      <a:moveTo>
                        <a:pt x="1256" y="1979"/>
                      </a:moveTo>
                      <a:cubicBezTo>
                        <a:pt x="875" y="1827"/>
                        <a:pt x="571" y="1522"/>
                        <a:pt x="381" y="1180"/>
                      </a:cubicBezTo>
                      <a:cubicBezTo>
                        <a:pt x="190" y="800"/>
                        <a:pt x="76" y="419"/>
                        <a:pt x="0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37"/>
                <p:cNvSpPr/>
                <p:nvPr/>
              </p:nvSpPr>
              <p:spPr>
                <a:xfrm>
                  <a:off x="5432100" y="3324475"/>
                  <a:ext cx="67550" cy="2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2" h="1066" fill="none" extrusionOk="0">
                      <a:moveTo>
                        <a:pt x="2702" y="609"/>
                      </a:moveTo>
                      <a:cubicBezTo>
                        <a:pt x="2321" y="989"/>
                        <a:pt x="1750" y="1065"/>
                        <a:pt x="1256" y="913"/>
                      </a:cubicBezTo>
                      <a:cubicBezTo>
                        <a:pt x="723" y="723"/>
                        <a:pt x="305" y="419"/>
                        <a:pt x="0" y="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37"/>
                <p:cNvSpPr/>
                <p:nvPr/>
              </p:nvSpPr>
              <p:spPr>
                <a:xfrm>
                  <a:off x="5437800" y="3356800"/>
                  <a:ext cx="44725" cy="35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9" h="1409" fill="none" extrusionOk="0">
                      <a:moveTo>
                        <a:pt x="1789" y="1"/>
                      </a:moveTo>
                      <a:cubicBezTo>
                        <a:pt x="1637" y="838"/>
                        <a:pt x="876" y="1408"/>
                        <a:pt x="1" y="129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37"/>
                <p:cNvSpPr/>
                <p:nvPr/>
              </p:nvSpPr>
              <p:spPr>
                <a:xfrm>
                  <a:off x="5516750" y="3226500"/>
                  <a:ext cx="12375" cy="6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" h="2664" fill="none" extrusionOk="0">
                      <a:moveTo>
                        <a:pt x="0" y="1"/>
                      </a:moveTo>
                      <a:cubicBezTo>
                        <a:pt x="267" y="838"/>
                        <a:pt x="419" y="1751"/>
                        <a:pt x="495" y="266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37"/>
                <p:cNvSpPr/>
                <p:nvPr/>
              </p:nvSpPr>
              <p:spPr>
                <a:xfrm>
                  <a:off x="5524350" y="3392950"/>
                  <a:ext cx="83725" cy="2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9" h="876" fill="none" extrusionOk="0">
                      <a:moveTo>
                        <a:pt x="3349" y="0"/>
                      </a:moveTo>
                      <a:cubicBezTo>
                        <a:pt x="2892" y="419"/>
                        <a:pt x="2283" y="723"/>
                        <a:pt x="1675" y="799"/>
                      </a:cubicBezTo>
                      <a:cubicBezTo>
                        <a:pt x="1028" y="875"/>
                        <a:pt x="381" y="609"/>
                        <a:pt x="1" y="11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37"/>
                <p:cNvSpPr/>
                <p:nvPr/>
              </p:nvSpPr>
              <p:spPr>
                <a:xfrm>
                  <a:off x="5552900" y="3424325"/>
                  <a:ext cx="765650" cy="33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6" h="13441" extrusionOk="0">
                      <a:moveTo>
                        <a:pt x="4946" y="1"/>
                      </a:moveTo>
                      <a:lnTo>
                        <a:pt x="0" y="6050"/>
                      </a:lnTo>
                      <a:cubicBezTo>
                        <a:pt x="4908" y="10653"/>
                        <a:pt x="11375" y="13278"/>
                        <a:pt x="18109" y="13430"/>
                      </a:cubicBezTo>
                      <a:cubicBezTo>
                        <a:pt x="18318" y="13437"/>
                        <a:pt x="18528" y="13441"/>
                        <a:pt x="18737" y="13441"/>
                      </a:cubicBezTo>
                      <a:cubicBezTo>
                        <a:pt x="20809" y="13441"/>
                        <a:pt x="22873" y="13101"/>
                        <a:pt x="24843" y="12479"/>
                      </a:cubicBezTo>
                      <a:cubicBezTo>
                        <a:pt x="27011" y="11756"/>
                        <a:pt x="28990" y="10539"/>
                        <a:pt x="30550" y="8865"/>
                      </a:cubicBezTo>
                      <a:lnTo>
                        <a:pt x="30626" y="115"/>
                      </a:lnTo>
                      <a:lnTo>
                        <a:pt x="30626" y="115"/>
                      </a:lnTo>
                      <a:cubicBezTo>
                        <a:pt x="27373" y="3149"/>
                        <a:pt x="22820" y="4497"/>
                        <a:pt x="18386" y="4497"/>
                      </a:cubicBezTo>
                      <a:cubicBezTo>
                        <a:pt x="18205" y="4497"/>
                        <a:pt x="18024" y="4494"/>
                        <a:pt x="17843" y="4490"/>
                      </a:cubicBezTo>
                      <a:cubicBezTo>
                        <a:pt x="13239" y="4376"/>
                        <a:pt x="8484" y="2968"/>
                        <a:pt x="494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37"/>
                <p:cNvSpPr/>
                <p:nvPr/>
              </p:nvSpPr>
              <p:spPr>
                <a:xfrm>
                  <a:off x="5621375" y="3482350"/>
                  <a:ext cx="108450" cy="12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8" h="5175" fill="none" extrusionOk="0">
                      <a:moveTo>
                        <a:pt x="4337" y="0"/>
                      </a:moveTo>
                      <a:lnTo>
                        <a:pt x="0" y="5174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37"/>
                <p:cNvSpPr/>
                <p:nvPr/>
              </p:nvSpPr>
              <p:spPr>
                <a:xfrm>
                  <a:off x="6589600" y="5239975"/>
                  <a:ext cx="451800" cy="10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72" h="4034" extrusionOk="0">
                      <a:moveTo>
                        <a:pt x="8028" y="1"/>
                      </a:moveTo>
                      <a:lnTo>
                        <a:pt x="1027" y="1485"/>
                      </a:lnTo>
                      <a:cubicBezTo>
                        <a:pt x="495" y="2169"/>
                        <a:pt x="152" y="3006"/>
                        <a:pt x="0" y="3843"/>
                      </a:cubicBezTo>
                      <a:lnTo>
                        <a:pt x="18071" y="4034"/>
                      </a:lnTo>
                      <a:cubicBezTo>
                        <a:pt x="14952" y="2207"/>
                        <a:pt x="11566" y="838"/>
                        <a:pt x="8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37"/>
                <p:cNvSpPr/>
                <p:nvPr/>
              </p:nvSpPr>
              <p:spPr>
                <a:xfrm>
                  <a:off x="5974225" y="5146500"/>
                  <a:ext cx="368100" cy="21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24" h="8724" extrusionOk="0">
                      <a:moveTo>
                        <a:pt x="2744" y="1"/>
                      </a:moveTo>
                      <a:cubicBezTo>
                        <a:pt x="1807" y="1"/>
                        <a:pt x="868" y="212"/>
                        <a:pt x="1" y="658"/>
                      </a:cubicBezTo>
                      <a:lnTo>
                        <a:pt x="13963" y="8724"/>
                      </a:lnTo>
                      <a:cubicBezTo>
                        <a:pt x="14533" y="7696"/>
                        <a:pt x="14724" y="6555"/>
                        <a:pt x="14533" y="5414"/>
                      </a:cubicBezTo>
                      <a:lnTo>
                        <a:pt x="7724" y="1077"/>
                      </a:lnTo>
                      <a:cubicBezTo>
                        <a:pt x="6354" y="1077"/>
                        <a:pt x="5365" y="354"/>
                        <a:pt x="3995" y="126"/>
                      </a:cubicBezTo>
                      <a:cubicBezTo>
                        <a:pt x="3583" y="43"/>
                        <a:pt x="3164" y="1"/>
                        <a:pt x="27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37"/>
                <p:cNvSpPr/>
                <p:nvPr/>
              </p:nvSpPr>
              <p:spPr>
                <a:xfrm>
                  <a:off x="6321375" y="4151925"/>
                  <a:ext cx="501250" cy="28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50" h="11312" extrusionOk="0">
                      <a:moveTo>
                        <a:pt x="19784" y="0"/>
                      </a:moveTo>
                      <a:lnTo>
                        <a:pt x="647" y="1408"/>
                      </a:lnTo>
                      <a:lnTo>
                        <a:pt x="1" y="7077"/>
                      </a:lnTo>
                      <a:cubicBezTo>
                        <a:pt x="1903" y="8941"/>
                        <a:pt x="5289" y="10957"/>
                        <a:pt x="7952" y="11223"/>
                      </a:cubicBezTo>
                      <a:cubicBezTo>
                        <a:pt x="8459" y="11282"/>
                        <a:pt x="8969" y="11311"/>
                        <a:pt x="9479" y="11311"/>
                      </a:cubicBezTo>
                      <a:cubicBezTo>
                        <a:pt x="11609" y="11311"/>
                        <a:pt x="13741" y="10805"/>
                        <a:pt x="15675" y="9854"/>
                      </a:cubicBezTo>
                      <a:cubicBezTo>
                        <a:pt x="16968" y="9283"/>
                        <a:pt x="18072" y="8370"/>
                        <a:pt x="18947" y="7229"/>
                      </a:cubicBezTo>
                      <a:cubicBezTo>
                        <a:pt x="19593" y="6164"/>
                        <a:pt x="19936" y="4946"/>
                        <a:pt x="20012" y="3691"/>
                      </a:cubicBezTo>
                      <a:cubicBezTo>
                        <a:pt x="20050" y="2473"/>
                        <a:pt x="19974" y="1218"/>
                        <a:pt x="19784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389;p37"/>
                <p:cNvSpPr/>
                <p:nvPr/>
              </p:nvSpPr>
              <p:spPr>
                <a:xfrm>
                  <a:off x="6568675" y="4315525"/>
                  <a:ext cx="271075" cy="97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43" h="38843" extrusionOk="0">
                      <a:moveTo>
                        <a:pt x="9093" y="0"/>
                      </a:moveTo>
                      <a:lnTo>
                        <a:pt x="0" y="3082"/>
                      </a:lnTo>
                      <a:cubicBezTo>
                        <a:pt x="2169" y="14875"/>
                        <a:pt x="2397" y="26973"/>
                        <a:pt x="723" y="38843"/>
                      </a:cubicBezTo>
                      <a:lnTo>
                        <a:pt x="10843" y="36713"/>
                      </a:lnTo>
                      <a:lnTo>
                        <a:pt x="909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390;p37"/>
                <p:cNvSpPr/>
                <p:nvPr/>
              </p:nvSpPr>
              <p:spPr>
                <a:xfrm>
                  <a:off x="6136875" y="4312650"/>
                  <a:ext cx="394725" cy="100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89" h="40214" extrusionOk="0">
                      <a:moveTo>
                        <a:pt x="7457" y="1"/>
                      </a:moveTo>
                      <a:cubicBezTo>
                        <a:pt x="6620" y="11833"/>
                        <a:pt x="4109" y="23512"/>
                        <a:pt x="0" y="34659"/>
                      </a:cubicBezTo>
                      <a:lnTo>
                        <a:pt x="8408" y="40213"/>
                      </a:lnTo>
                      <a:cubicBezTo>
                        <a:pt x="9701" y="31501"/>
                        <a:pt x="10957" y="22789"/>
                        <a:pt x="12517" y="14077"/>
                      </a:cubicBezTo>
                      <a:cubicBezTo>
                        <a:pt x="13201" y="10083"/>
                        <a:pt x="13962" y="6050"/>
                        <a:pt x="15788" y="2436"/>
                      </a:cubicBezTo>
                      <a:lnTo>
                        <a:pt x="745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37"/>
                <p:cNvSpPr/>
                <p:nvPr/>
              </p:nvSpPr>
              <p:spPr>
                <a:xfrm>
                  <a:off x="6777900" y="2389575"/>
                  <a:ext cx="603775" cy="68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51" h="27576" extrusionOk="0">
                      <a:moveTo>
                        <a:pt x="11822" y="1"/>
                      </a:moveTo>
                      <a:cubicBezTo>
                        <a:pt x="11432" y="1"/>
                        <a:pt x="11042" y="99"/>
                        <a:pt x="10691" y="303"/>
                      </a:cubicBezTo>
                      <a:cubicBezTo>
                        <a:pt x="10197" y="608"/>
                        <a:pt x="9854" y="1064"/>
                        <a:pt x="9664" y="1597"/>
                      </a:cubicBezTo>
                      <a:cubicBezTo>
                        <a:pt x="9474" y="2129"/>
                        <a:pt x="9360" y="2700"/>
                        <a:pt x="9322" y="3233"/>
                      </a:cubicBezTo>
                      <a:cubicBezTo>
                        <a:pt x="9360" y="2243"/>
                        <a:pt x="8637" y="1102"/>
                        <a:pt x="7648" y="988"/>
                      </a:cubicBezTo>
                      <a:cubicBezTo>
                        <a:pt x="7573" y="980"/>
                        <a:pt x="7498" y="976"/>
                        <a:pt x="7424" y="976"/>
                      </a:cubicBezTo>
                      <a:cubicBezTo>
                        <a:pt x="6480" y="976"/>
                        <a:pt x="5615" y="1634"/>
                        <a:pt x="5403" y="2586"/>
                      </a:cubicBezTo>
                      <a:cubicBezTo>
                        <a:pt x="5246" y="2370"/>
                        <a:pt x="5017" y="2296"/>
                        <a:pt x="4760" y="2296"/>
                      </a:cubicBezTo>
                      <a:cubicBezTo>
                        <a:pt x="4519" y="2296"/>
                        <a:pt x="4253" y="2360"/>
                        <a:pt x="3996" y="2434"/>
                      </a:cubicBezTo>
                      <a:cubicBezTo>
                        <a:pt x="3463" y="2662"/>
                        <a:pt x="3044" y="3004"/>
                        <a:pt x="2740" y="3461"/>
                      </a:cubicBezTo>
                      <a:cubicBezTo>
                        <a:pt x="2017" y="4564"/>
                        <a:pt x="1751" y="5896"/>
                        <a:pt x="2017" y="7151"/>
                      </a:cubicBezTo>
                      <a:cubicBezTo>
                        <a:pt x="2055" y="7417"/>
                        <a:pt x="2169" y="7646"/>
                        <a:pt x="2322" y="7874"/>
                      </a:cubicBezTo>
                      <a:cubicBezTo>
                        <a:pt x="2474" y="8102"/>
                        <a:pt x="2702" y="8216"/>
                        <a:pt x="2968" y="8216"/>
                      </a:cubicBezTo>
                      <a:cubicBezTo>
                        <a:pt x="2436" y="8216"/>
                        <a:pt x="1903" y="8330"/>
                        <a:pt x="1409" y="8483"/>
                      </a:cubicBezTo>
                      <a:cubicBezTo>
                        <a:pt x="838" y="8673"/>
                        <a:pt x="381" y="9091"/>
                        <a:pt x="153" y="9624"/>
                      </a:cubicBezTo>
                      <a:cubicBezTo>
                        <a:pt x="1" y="10081"/>
                        <a:pt x="39" y="10575"/>
                        <a:pt x="229" y="11032"/>
                      </a:cubicBezTo>
                      <a:cubicBezTo>
                        <a:pt x="419" y="11602"/>
                        <a:pt x="762" y="12059"/>
                        <a:pt x="1256" y="12363"/>
                      </a:cubicBezTo>
                      <a:cubicBezTo>
                        <a:pt x="1565" y="12594"/>
                        <a:pt x="1943" y="12704"/>
                        <a:pt x="2331" y="12704"/>
                      </a:cubicBezTo>
                      <a:cubicBezTo>
                        <a:pt x="2461" y="12704"/>
                        <a:pt x="2591" y="12692"/>
                        <a:pt x="2721" y="12668"/>
                      </a:cubicBezTo>
                      <a:lnTo>
                        <a:pt x="2721" y="12668"/>
                      </a:lnTo>
                      <a:cubicBezTo>
                        <a:pt x="2034" y="12841"/>
                        <a:pt x="1447" y="13205"/>
                        <a:pt x="990" y="13733"/>
                      </a:cubicBezTo>
                      <a:cubicBezTo>
                        <a:pt x="496" y="14379"/>
                        <a:pt x="343" y="15178"/>
                        <a:pt x="572" y="15939"/>
                      </a:cubicBezTo>
                      <a:cubicBezTo>
                        <a:pt x="838" y="16700"/>
                        <a:pt x="1523" y="17195"/>
                        <a:pt x="2322" y="17195"/>
                      </a:cubicBezTo>
                      <a:cubicBezTo>
                        <a:pt x="1599" y="17765"/>
                        <a:pt x="1028" y="18564"/>
                        <a:pt x="762" y="19477"/>
                      </a:cubicBezTo>
                      <a:cubicBezTo>
                        <a:pt x="572" y="20352"/>
                        <a:pt x="990" y="21380"/>
                        <a:pt x="1827" y="21646"/>
                      </a:cubicBezTo>
                      <a:cubicBezTo>
                        <a:pt x="1975" y="21695"/>
                        <a:pt x="2123" y="21721"/>
                        <a:pt x="2268" y="21721"/>
                      </a:cubicBezTo>
                      <a:cubicBezTo>
                        <a:pt x="2462" y="21721"/>
                        <a:pt x="2649" y="21675"/>
                        <a:pt x="2820" y="21580"/>
                      </a:cubicBezTo>
                      <a:lnTo>
                        <a:pt x="2820" y="21580"/>
                      </a:lnTo>
                      <a:cubicBezTo>
                        <a:pt x="2179" y="22158"/>
                        <a:pt x="1954" y="23118"/>
                        <a:pt x="2360" y="23929"/>
                      </a:cubicBezTo>
                      <a:cubicBezTo>
                        <a:pt x="2718" y="24492"/>
                        <a:pt x="3318" y="24797"/>
                        <a:pt x="3938" y="24797"/>
                      </a:cubicBezTo>
                      <a:cubicBezTo>
                        <a:pt x="4240" y="24797"/>
                        <a:pt x="4546" y="24725"/>
                        <a:pt x="4833" y="24575"/>
                      </a:cubicBezTo>
                      <a:lnTo>
                        <a:pt x="4833" y="24575"/>
                      </a:lnTo>
                      <a:cubicBezTo>
                        <a:pt x="4680" y="24956"/>
                        <a:pt x="4718" y="25374"/>
                        <a:pt x="4909" y="25717"/>
                      </a:cubicBezTo>
                      <a:cubicBezTo>
                        <a:pt x="5074" y="26014"/>
                        <a:pt x="5412" y="26226"/>
                        <a:pt x="5748" y="26226"/>
                      </a:cubicBezTo>
                      <a:cubicBezTo>
                        <a:pt x="5798" y="26226"/>
                        <a:pt x="5848" y="26221"/>
                        <a:pt x="5898" y="26211"/>
                      </a:cubicBezTo>
                      <a:cubicBezTo>
                        <a:pt x="6307" y="26211"/>
                        <a:pt x="6471" y="25937"/>
                        <a:pt x="6501" y="25606"/>
                      </a:cubicBezTo>
                      <a:lnTo>
                        <a:pt x="6501" y="25606"/>
                      </a:lnTo>
                      <a:cubicBezTo>
                        <a:pt x="6480" y="26831"/>
                        <a:pt x="7496" y="27576"/>
                        <a:pt x="8509" y="27576"/>
                      </a:cubicBezTo>
                      <a:cubicBezTo>
                        <a:pt x="9215" y="27576"/>
                        <a:pt x="9920" y="27214"/>
                        <a:pt x="10273" y="26401"/>
                      </a:cubicBezTo>
                      <a:cubicBezTo>
                        <a:pt x="10679" y="27045"/>
                        <a:pt x="11417" y="27447"/>
                        <a:pt x="12192" y="27447"/>
                      </a:cubicBezTo>
                      <a:cubicBezTo>
                        <a:pt x="12287" y="27447"/>
                        <a:pt x="12383" y="27441"/>
                        <a:pt x="12479" y="27429"/>
                      </a:cubicBezTo>
                      <a:cubicBezTo>
                        <a:pt x="13354" y="27276"/>
                        <a:pt x="14077" y="26630"/>
                        <a:pt x="14344" y="25793"/>
                      </a:cubicBezTo>
                      <a:cubicBezTo>
                        <a:pt x="14728" y="26498"/>
                        <a:pt x="15330" y="26771"/>
                        <a:pt x="16078" y="26771"/>
                      </a:cubicBezTo>
                      <a:cubicBezTo>
                        <a:pt x="16218" y="26771"/>
                        <a:pt x="16363" y="26762"/>
                        <a:pt x="16512" y="26744"/>
                      </a:cubicBezTo>
                      <a:cubicBezTo>
                        <a:pt x="18643" y="26477"/>
                        <a:pt x="19403" y="23738"/>
                        <a:pt x="17653" y="22407"/>
                      </a:cubicBezTo>
                      <a:lnTo>
                        <a:pt x="17653" y="22407"/>
                      </a:lnTo>
                      <a:cubicBezTo>
                        <a:pt x="17868" y="22472"/>
                        <a:pt x="18083" y="22502"/>
                        <a:pt x="18295" y="22502"/>
                      </a:cubicBezTo>
                      <a:cubicBezTo>
                        <a:pt x="19317" y="22502"/>
                        <a:pt x="20249" y="21786"/>
                        <a:pt x="20659" y="20809"/>
                      </a:cubicBezTo>
                      <a:cubicBezTo>
                        <a:pt x="21154" y="19553"/>
                        <a:pt x="20659" y="18146"/>
                        <a:pt x="19480" y="17461"/>
                      </a:cubicBezTo>
                      <a:lnTo>
                        <a:pt x="19480" y="17461"/>
                      </a:lnTo>
                      <a:cubicBezTo>
                        <a:pt x="19696" y="17507"/>
                        <a:pt x="19912" y="17529"/>
                        <a:pt x="20126" y="17529"/>
                      </a:cubicBezTo>
                      <a:cubicBezTo>
                        <a:pt x="21153" y="17529"/>
                        <a:pt x="22122" y="17018"/>
                        <a:pt x="22751" y="16168"/>
                      </a:cubicBezTo>
                      <a:cubicBezTo>
                        <a:pt x="24150" y="14086"/>
                        <a:pt x="22581" y="11455"/>
                        <a:pt x="20295" y="11455"/>
                      </a:cubicBezTo>
                      <a:cubicBezTo>
                        <a:pt x="20131" y="11455"/>
                        <a:pt x="19964" y="11468"/>
                        <a:pt x="19794" y="11496"/>
                      </a:cubicBezTo>
                      <a:lnTo>
                        <a:pt x="19794" y="11496"/>
                      </a:lnTo>
                      <a:cubicBezTo>
                        <a:pt x="20314" y="11325"/>
                        <a:pt x="20677" y="10890"/>
                        <a:pt x="20773" y="10347"/>
                      </a:cubicBezTo>
                      <a:cubicBezTo>
                        <a:pt x="20963" y="9662"/>
                        <a:pt x="20773" y="8977"/>
                        <a:pt x="20317" y="8445"/>
                      </a:cubicBezTo>
                      <a:cubicBezTo>
                        <a:pt x="19860" y="7950"/>
                        <a:pt x="19213" y="7646"/>
                        <a:pt x="18528" y="7608"/>
                      </a:cubicBezTo>
                      <a:cubicBezTo>
                        <a:pt x="20012" y="6999"/>
                        <a:pt x="20887" y="5477"/>
                        <a:pt x="20697" y="3879"/>
                      </a:cubicBezTo>
                      <a:cubicBezTo>
                        <a:pt x="20469" y="2320"/>
                        <a:pt x="19137" y="1102"/>
                        <a:pt x="17539" y="1026"/>
                      </a:cubicBezTo>
                      <a:cubicBezTo>
                        <a:pt x="15997" y="1026"/>
                        <a:pt x="14668" y="2160"/>
                        <a:pt x="14406" y="3676"/>
                      </a:cubicBezTo>
                      <a:lnTo>
                        <a:pt x="14406" y="3676"/>
                      </a:lnTo>
                      <a:cubicBezTo>
                        <a:pt x="14541" y="2590"/>
                        <a:pt x="14233" y="1518"/>
                        <a:pt x="13545" y="722"/>
                      </a:cubicBezTo>
                      <a:cubicBezTo>
                        <a:pt x="13076" y="253"/>
                        <a:pt x="12448" y="1"/>
                        <a:pt x="1182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392;p37"/>
                <p:cNvSpPr/>
                <p:nvPr/>
              </p:nvSpPr>
              <p:spPr>
                <a:xfrm>
                  <a:off x="6172050" y="2294925"/>
                  <a:ext cx="820825" cy="94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33" h="37636" extrusionOk="0">
                      <a:moveTo>
                        <a:pt x="15975" y="1"/>
                      </a:moveTo>
                      <a:cubicBezTo>
                        <a:pt x="11338" y="1"/>
                        <a:pt x="6685" y="1855"/>
                        <a:pt x="3767" y="5421"/>
                      </a:cubicBezTo>
                      <a:cubicBezTo>
                        <a:pt x="2664" y="6790"/>
                        <a:pt x="1827" y="8350"/>
                        <a:pt x="1256" y="9986"/>
                      </a:cubicBezTo>
                      <a:cubicBezTo>
                        <a:pt x="571" y="11964"/>
                        <a:pt x="191" y="14057"/>
                        <a:pt x="115" y="16187"/>
                      </a:cubicBezTo>
                      <a:cubicBezTo>
                        <a:pt x="1" y="19992"/>
                        <a:pt x="762" y="23834"/>
                        <a:pt x="1713" y="27562"/>
                      </a:cubicBezTo>
                      <a:cubicBezTo>
                        <a:pt x="39" y="29465"/>
                        <a:pt x="381" y="31291"/>
                        <a:pt x="1561" y="32812"/>
                      </a:cubicBezTo>
                      <a:cubicBezTo>
                        <a:pt x="2930" y="34562"/>
                        <a:pt x="5403" y="35932"/>
                        <a:pt x="7229" y="36541"/>
                      </a:cubicBezTo>
                      <a:cubicBezTo>
                        <a:pt x="9365" y="37271"/>
                        <a:pt x="11577" y="37636"/>
                        <a:pt x="13812" y="37636"/>
                      </a:cubicBezTo>
                      <a:cubicBezTo>
                        <a:pt x="14722" y="37636"/>
                        <a:pt x="15636" y="37575"/>
                        <a:pt x="16550" y="37454"/>
                      </a:cubicBezTo>
                      <a:cubicBezTo>
                        <a:pt x="20431" y="36883"/>
                        <a:pt x="24007" y="34943"/>
                        <a:pt x="26594" y="31975"/>
                      </a:cubicBezTo>
                      <a:cubicBezTo>
                        <a:pt x="28344" y="29959"/>
                        <a:pt x="29713" y="27676"/>
                        <a:pt x="30588" y="25166"/>
                      </a:cubicBezTo>
                      <a:cubicBezTo>
                        <a:pt x="31007" y="23986"/>
                        <a:pt x="31387" y="22769"/>
                        <a:pt x="31616" y="21551"/>
                      </a:cubicBezTo>
                      <a:cubicBezTo>
                        <a:pt x="32833" y="15731"/>
                        <a:pt x="31920" y="9187"/>
                        <a:pt x="27849" y="4888"/>
                      </a:cubicBezTo>
                      <a:cubicBezTo>
                        <a:pt x="25719" y="2682"/>
                        <a:pt x="22979" y="1160"/>
                        <a:pt x="19974" y="475"/>
                      </a:cubicBezTo>
                      <a:cubicBezTo>
                        <a:pt x="18671" y="158"/>
                        <a:pt x="17323" y="1"/>
                        <a:pt x="15975" y="1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393;p37"/>
                <p:cNvSpPr/>
                <p:nvPr/>
              </p:nvSpPr>
              <p:spPr>
                <a:xfrm>
                  <a:off x="6464050" y="2698650"/>
                  <a:ext cx="259675" cy="27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87" h="11148" extrusionOk="0">
                      <a:moveTo>
                        <a:pt x="5174" y="0"/>
                      </a:moveTo>
                      <a:cubicBezTo>
                        <a:pt x="2321" y="0"/>
                        <a:pt x="0" y="2473"/>
                        <a:pt x="0" y="5555"/>
                      </a:cubicBezTo>
                      <a:cubicBezTo>
                        <a:pt x="0" y="8636"/>
                        <a:pt x="2321" y="11147"/>
                        <a:pt x="5174" y="11147"/>
                      </a:cubicBezTo>
                      <a:cubicBezTo>
                        <a:pt x="8066" y="11147"/>
                        <a:pt x="10386" y="8636"/>
                        <a:pt x="10386" y="5555"/>
                      </a:cubicBezTo>
                      <a:cubicBezTo>
                        <a:pt x="10386" y="2473"/>
                        <a:pt x="8066" y="0"/>
                        <a:pt x="517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394;p37"/>
                <p:cNvSpPr/>
                <p:nvPr/>
              </p:nvSpPr>
              <p:spPr>
                <a:xfrm>
                  <a:off x="6233875" y="2703400"/>
                  <a:ext cx="170275" cy="25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11" h="10121" extrusionOk="0">
                      <a:moveTo>
                        <a:pt x="3425" y="0"/>
                      </a:moveTo>
                      <a:cubicBezTo>
                        <a:pt x="1522" y="0"/>
                        <a:pt x="1" y="2283"/>
                        <a:pt x="1" y="5060"/>
                      </a:cubicBezTo>
                      <a:cubicBezTo>
                        <a:pt x="1" y="7875"/>
                        <a:pt x="1522" y="10120"/>
                        <a:pt x="3425" y="10120"/>
                      </a:cubicBezTo>
                      <a:cubicBezTo>
                        <a:pt x="5289" y="10120"/>
                        <a:pt x="6811" y="7875"/>
                        <a:pt x="6811" y="5060"/>
                      </a:cubicBezTo>
                      <a:cubicBezTo>
                        <a:pt x="6811" y="2283"/>
                        <a:pt x="5289" y="0"/>
                        <a:pt x="342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5" name="Google Shape;395;p37"/>
                <p:cNvSpPr/>
                <p:nvPr/>
              </p:nvSpPr>
              <p:spPr>
                <a:xfrm>
                  <a:off x="6468800" y="2742400"/>
                  <a:ext cx="138900" cy="165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6" h="6620" extrusionOk="0">
                      <a:moveTo>
                        <a:pt x="2778" y="0"/>
                      </a:moveTo>
                      <a:cubicBezTo>
                        <a:pt x="1256" y="0"/>
                        <a:pt x="1" y="1484"/>
                        <a:pt x="1" y="3310"/>
                      </a:cubicBezTo>
                      <a:cubicBezTo>
                        <a:pt x="1" y="5136"/>
                        <a:pt x="1256" y="6620"/>
                        <a:pt x="2778" y="6620"/>
                      </a:cubicBezTo>
                      <a:cubicBezTo>
                        <a:pt x="4338" y="6620"/>
                        <a:pt x="5555" y="5136"/>
                        <a:pt x="5555" y="3310"/>
                      </a:cubicBezTo>
                      <a:cubicBezTo>
                        <a:pt x="5555" y="1484"/>
                        <a:pt x="4338" y="0"/>
                        <a:pt x="277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6" name="Google Shape;396;p37"/>
                <p:cNvSpPr/>
                <p:nvPr/>
              </p:nvSpPr>
              <p:spPr>
                <a:xfrm>
                  <a:off x="6239575" y="2740500"/>
                  <a:ext cx="96100" cy="15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4" h="6012" extrusionOk="0">
                      <a:moveTo>
                        <a:pt x="1941" y="0"/>
                      </a:moveTo>
                      <a:cubicBezTo>
                        <a:pt x="876" y="0"/>
                        <a:pt x="1" y="1332"/>
                        <a:pt x="1" y="3006"/>
                      </a:cubicBezTo>
                      <a:cubicBezTo>
                        <a:pt x="1" y="4680"/>
                        <a:pt x="876" y="6011"/>
                        <a:pt x="1941" y="6011"/>
                      </a:cubicBezTo>
                      <a:cubicBezTo>
                        <a:pt x="3006" y="6011"/>
                        <a:pt x="3843" y="4680"/>
                        <a:pt x="3843" y="3006"/>
                      </a:cubicBezTo>
                      <a:cubicBezTo>
                        <a:pt x="3843" y="1332"/>
                        <a:pt x="3006" y="0"/>
                        <a:pt x="194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7" name="Google Shape;397;p37"/>
                <p:cNvSpPr/>
                <p:nvPr/>
              </p:nvSpPr>
              <p:spPr>
                <a:xfrm>
                  <a:off x="6562000" y="2675825"/>
                  <a:ext cx="97050" cy="1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82" h="761" fill="none" extrusionOk="0">
                      <a:moveTo>
                        <a:pt x="3881" y="761"/>
                      </a:moveTo>
                      <a:cubicBezTo>
                        <a:pt x="2702" y="152"/>
                        <a:pt x="1294" y="0"/>
                        <a:pt x="1" y="342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8" name="Google Shape;398;p37"/>
                <p:cNvSpPr/>
                <p:nvPr/>
              </p:nvSpPr>
              <p:spPr>
                <a:xfrm>
                  <a:off x="6299500" y="2689125"/>
                  <a:ext cx="65650" cy="20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6" h="800" fill="none" extrusionOk="0">
                      <a:moveTo>
                        <a:pt x="2626" y="800"/>
                      </a:moveTo>
                      <a:cubicBezTo>
                        <a:pt x="1865" y="229"/>
                        <a:pt x="914" y="1"/>
                        <a:pt x="1" y="153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9" name="Google Shape;399;p37"/>
                <p:cNvSpPr/>
                <p:nvPr/>
              </p:nvSpPr>
              <p:spPr>
                <a:xfrm>
                  <a:off x="6524925" y="2599725"/>
                  <a:ext cx="185475" cy="7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9" h="2892" extrusionOk="0">
                      <a:moveTo>
                        <a:pt x="1218" y="1"/>
                      </a:moveTo>
                      <a:cubicBezTo>
                        <a:pt x="685" y="39"/>
                        <a:pt x="266" y="381"/>
                        <a:pt x="114" y="876"/>
                      </a:cubicBezTo>
                      <a:cubicBezTo>
                        <a:pt x="38" y="1256"/>
                        <a:pt x="0" y="1598"/>
                        <a:pt x="38" y="1979"/>
                      </a:cubicBezTo>
                      <a:cubicBezTo>
                        <a:pt x="38" y="2078"/>
                        <a:pt x="124" y="2177"/>
                        <a:pt x="246" y="2177"/>
                      </a:cubicBezTo>
                      <a:cubicBezTo>
                        <a:pt x="264" y="2177"/>
                        <a:pt x="284" y="2174"/>
                        <a:pt x="305" y="2169"/>
                      </a:cubicBezTo>
                      <a:cubicBezTo>
                        <a:pt x="856" y="2074"/>
                        <a:pt x="1417" y="2026"/>
                        <a:pt x="1978" y="2026"/>
                      </a:cubicBezTo>
                      <a:cubicBezTo>
                        <a:pt x="2540" y="2026"/>
                        <a:pt x="3101" y="2074"/>
                        <a:pt x="3652" y="2169"/>
                      </a:cubicBezTo>
                      <a:cubicBezTo>
                        <a:pt x="4870" y="2321"/>
                        <a:pt x="6049" y="2588"/>
                        <a:pt x="7229" y="2892"/>
                      </a:cubicBezTo>
                      <a:cubicBezTo>
                        <a:pt x="7343" y="2816"/>
                        <a:pt x="7419" y="2702"/>
                        <a:pt x="7419" y="2588"/>
                      </a:cubicBezTo>
                      <a:cubicBezTo>
                        <a:pt x="5783" y="914"/>
                        <a:pt x="3538" y="1"/>
                        <a:pt x="121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0" name="Google Shape;400;p37"/>
                <p:cNvSpPr/>
                <p:nvPr/>
              </p:nvSpPr>
              <p:spPr>
                <a:xfrm>
                  <a:off x="6234825" y="2589275"/>
                  <a:ext cx="138900" cy="6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6" h="2702" extrusionOk="0">
                      <a:moveTo>
                        <a:pt x="4188" y="0"/>
                      </a:moveTo>
                      <a:cubicBezTo>
                        <a:pt x="3585" y="0"/>
                        <a:pt x="2994" y="102"/>
                        <a:pt x="2436" y="304"/>
                      </a:cubicBezTo>
                      <a:cubicBezTo>
                        <a:pt x="1446" y="647"/>
                        <a:pt x="571" y="1294"/>
                        <a:pt x="1" y="2131"/>
                      </a:cubicBezTo>
                      <a:lnTo>
                        <a:pt x="1" y="2701"/>
                      </a:lnTo>
                      <a:cubicBezTo>
                        <a:pt x="1049" y="2036"/>
                        <a:pt x="2236" y="1698"/>
                        <a:pt x="3432" y="1698"/>
                      </a:cubicBezTo>
                      <a:cubicBezTo>
                        <a:pt x="4016" y="1698"/>
                        <a:pt x="4601" y="1778"/>
                        <a:pt x="5175" y="1940"/>
                      </a:cubicBezTo>
                      <a:cubicBezTo>
                        <a:pt x="5251" y="1940"/>
                        <a:pt x="5365" y="1940"/>
                        <a:pt x="5403" y="1864"/>
                      </a:cubicBezTo>
                      <a:cubicBezTo>
                        <a:pt x="5441" y="1826"/>
                        <a:pt x="5479" y="1750"/>
                        <a:pt x="5479" y="1674"/>
                      </a:cubicBezTo>
                      <a:cubicBezTo>
                        <a:pt x="5517" y="1332"/>
                        <a:pt x="5555" y="989"/>
                        <a:pt x="5555" y="685"/>
                      </a:cubicBezTo>
                      <a:cubicBezTo>
                        <a:pt x="5555" y="381"/>
                        <a:pt x="5365" y="152"/>
                        <a:pt x="5099" y="76"/>
                      </a:cubicBezTo>
                      <a:cubicBezTo>
                        <a:pt x="4794" y="25"/>
                        <a:pt x="4490" y="0"/>
                        <a:pt x="418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1" name="Google Shape;401;p37"/>
                <p:cNvSpPr/>
                <p:nvPr/>
              </p:nvSpPr>
              <p:spPr>
                <a:xfrm>
                  <a:off x="6304250" y="2939300"/>
                  <a:ext cx="163625" cy="12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5" h="5022" extrusionOk="0">
                      <a:moveTo>
                        <a:pt x="2455" y="0"/>
                      </a:moveTo>
                      <a:cubicBezTo>
                        <a:pt x="2296" y="0"/>
                        <a:pt x="2137" y="12"/>
                        <a:pt x="1979" y="37"/>
                      </a:cubicBezTo>
                      <a:cubicBezTo>
                        <a:pt x="1218" y="113"/>
                        <a:pt x="572" y="608"/>
                        <a:pt x="229" y="1293"/>
                      </a:cubicBezTo>
                      <a:cubicBezTo>
                        <a:pt x="1" y="1863"/>
                        <a:pt x="39" y="2510"/>
                        <a:pt x="343" y="3081"/>
                      </a:cubicBezTo>
                      <a:cubicBezTo>
                        <a:pt x="610" y="3652"/>
                        <a:pt x="1066" y="4108"/>
                        <a:pt x="1637" y="4412"/>
                      </a:cubicBezTo>
                      <a:cubicBezTo>
                        <a:pt x="2169" y="4679"/>
                        <a:pt x="2778" y="4907"/>
                        <a:pt x="3387" y="5021"/>
                      </a:cubicBezTo>
                      <a:lnTo>
                        <a:pt x="6545" y="3157"/>
                      </a:lnTo>
                      <a:cubicBezTo>
                        <a:pt x="6506" y="2662"/>
                        <a:pt x="6278" y="2206"/>
                        <a:pt x="5860" y="1901"/>
                      </a:cubicBezTo>
                      <a:lnTo>
                        <a:pt x="4110" y="456"/>
                      </a:lnTo>
                      <a:cubicBezTo>
                        <a:pt x="3604" y="158"/>
                        <a:pt x="3028" y="0"/>
                        <a:pt x="2455" y="0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2" name="Google Shape;402;p37"/>
                <p:cNvSpPr/>
                <p:nvPr/>
              </p:nvSpPr>
              <p:spPr>
                <a:xfrm>
                  <a:off x="6304250" y="2937375"/>
                  <a:ext cx="163625" cy="127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45" h="5099" fill="none" extrusionOk="0">
                      <a:moveTo>
                        <a:pt x="4110" y="533"/>
                      </a:moveTo>
                      <a:cubicBezTo>
                        <a:pt x="3463" y="152"/>
                        <a:pt x="2702" y="0"/>
                        <a:pt x="1979" y="114"/>
                      </a:cubicBezTo>
                      <a:cubicBezTo>
                        <a:pt x="1218" y="190"/>
                        <a:pt x="572" y="685"/>
                        <a:pt x="229" y="1370"/>
                      </a:cubicBezTo>
                      <a:cubicBezTo>
                        <a:pt x="1" y="1940"/>
                        <a:pt x="39" y="2587"/>
                        <a:pt x="343" y="3158"/>
                      </a:cubicBezTo>
                      <a:cubicBezTo>
                        <a:pt x="610" y="3729"/>
                        <a:pt x="1066" y="4185"/>
                        <a:pt x="1637" y="4489"/>
                      </a:cubicBezTo>
                      <a:cubicBezTo>
                        <a:pt x="2169" y="4756"/>
                        <a:pt x="2778" y="4984"/>
                        <a:pt x="3387" y="5098"/>
                      </a:cubicBezTo>
                      <a:lnTo>
                        <a:pt x="6545" y="3234"/>
                      </a:lnTo>
                      <a:cubicBezTo>
                        <a:pt x="6506" y="2739"/>
                        <a:pt x="6278" y="2283"/>
                        <a:pt x="5860" y="1978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3" name="Google Shape;403;p37"/>
                <p:cNvSpPr/>
                <p:nvPr/>
              </p:nvSpPr>
              <p:spPr>
                <a:xfrm>
                  <a:off x="6329950" y="3010600"/>
                  <a:ext cx="417550" cy="17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02" h="7153" fill="none" extrusionOk="0">
                      <a:moveTo>
                        <a:pt x="0" y="4109"/>
                      </a:moveTo>
                      <a:cubicBezTo>
                        <a:pt x="5783" y="7153"/>
                        <a:pt x="12973" y="5403"/>
                        <a:pt x="16702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4" name="Google Shape;404;p37"/>
                <p:cNvSpPr/>
                <p:nvPr/>
              </p:nvSpPr>
              <p:spPr>
                <a:xfrm>
                  <a:off x="6709425" y="3000150"/>
                  <a:ext cx="675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2" h="952" fill="none" extrusionOk="0">
                      <a:moveTo>
                        <a:pt x="2702" y="951"/>
                      </a:moveTo>
                      <a:cubicBezTo>
                        <a:pt x="1941" y="304"/>
                        <a:pt x="990" y="0"/>
                        <a:pt x="1" y="11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5" name="Google Shape;405;p37"/>
                <p:cNvSpPr/>
                <p:nvPr/>
              </p:nvSpPr>
              <p:spPr>
                <a:xfrm>
                  <a:off x="6414600" y="3159925"/>
                  <a:ext cx="17125" cy="31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5" h="1256" fill="none" extrusionOk="0">
                      <a:moveTo>
                        <a:pt x="380" y="1"/>
                      </a:moveTo>
                      <a:cubicBezTo>
                        <a:pt x="0" y="419"/>
                        <a:pt x="152" y="1028"/>
                        <a:pt x="685" y="1256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6" name="Google Shape;406;p37"/>
                <p:cNvSpPr/>
                <p:nvPr/>
              </p:nvSpPr>
              <p:spPr>
                <a:xfrm>
                  <a:off x="6404125" y="3020300"/>
                  <a:ext cx="225450" cy="8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18" h="3444" extrusionOk="0">
                      <a:moveTo>
                        <a:pt x="6977" y="0"/>
                      </a:moveTo>
                      <a:cubicBezTo>
                        <a:pt x="4393" y="0"/>
                        <a:pt x="1805" y="1188"/>
                        <a:pt x="1" y="3113"/>
                      </a:cubicBezTo>
                      <a:cubicBezTo>
                        <a:pt x="778" y="3336"/>
                        <a:pt x="1567" y="3444"/>
                        <a:pt x="2349" y="3444"/>
                      </a:cubicBezTo>
                      <a:cubicBezTo>
                        <a:pt x="4896" y="3444"/>
                        <a:pt x="7358" y="2297"/>
                        <a:pt x="9017" y="259"/>
                      </a:cubicBezTo>
                      <a:cubicBezTo>
                        <a:pt x="8347" y="84"/>
                        <a:pt x="7662" y="0"/>
                        <a:pt x="6977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7" name="Google Shape;407;p37"/>
                <p:cNvSpPr/>
                <p:nvPr/>
              </p:nvSpPr>
              <p:spPr>
                <a:xfrm>
                  <a:off x="6219600" y="3029750"/>
                  <a:ext cx="152225" cy="6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9" h="2442" extrusionOk="0">
                      <a:moveTo>
                        <a:pt x="1709" y="0"/>
                      </a:moveTo>
                      <a:cubicBezTo>
                        <a:pt x="1127" y="0"/>
                        <a:pt x="544" y="124"/>
                        <a:pt x="1" y="376"/>
                      </a:cubicBezTo>
                      <a:cubicBezTo>
                        <a:pt x="1560" y="1723"/>
                        <a:pt x="3582" y="2442"/>
                        <a:pt x="5635" y="2442"/>
                      </a:cubicBezTo>
                      <a:cubicBezTo>
                        <a:pt x="5786" y="2442"/>
                        <a:pt x="5937" y="2438"/>
                        <a:pt x="6088" y="2430"/>
                      </a:cubicBezTo>
                      <a:cubicBezTo>
                        <a:pt x="5327" y="1555"/>
                        <a:pt x="4414" y="832"/>
                        <a:pt x="3349" y="338"/>
                      </a:cubicBezTo>
                      <a:cubicBezTo>
                        <a:pt x="2827" y="114"/>
                        <a:pt x="2268" y="0"/>
                        <a:pt x="170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8" name="Google Shape;408;p37"/>
                <p:cNvSpPr/>
                <p:nvPr/>
              </p:nvSpPr>
              <p:spPr>
                <a:xfrm>
                  <a:off x="6869225" y="2875500"/>
                  <a:ext cx="201650" cy="18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66" h="7555" extrusionOk="0">
                      <a:moveTo>
                        <a:pt x="5878" y="1"/>
                      </a:moveTo>
                      <a:cubicBezTo>
                        <a:pt x="5118" y="1"/>
                        <a:pt x="4296" y="490"/>
                        <a:pt x="3729" y="915"/>
                      </a:cubicBezTo>
                      <a:cubicBezTo>
                        <a:pt x="2283" y="2019"/>
                        <a:pt x="1103" y="3502"/>
                        <a:pt x="419" y="5176"/>
                      </a:cubicBezTo>
                      <a:cubicBezTo>
                        <a:pt x="267" y="5557"/>
                        <a:pt x="0" y="5899"/>
                        <a:pt x="228" y="6242"/>
                      </a:cubicBezTo>
                      <a:cubicBezTo>
                        <a:pt x="533" y="6584"/>
                        <a:pt x="913" y="6850"/>
                        <a:pt x="1332" y="7002"/>
                      </a:cubicBezTo>
                      <a:lnTo>
                        <a:pt x="1636" y="7155"/>
                      </a:lnTo>
                      <a:cubicBezTo>
                        <a:pt x="2203" y="7407"/>
                        <a:pt x="2823" y="7554"/>
                        <a:pt x="3451" y="7554"/>
                      </a:cubicBezTo>
                      <a:cubicBezTo>
                        <a:pt x="3582" y="7554"/>
                        <a:pt x="3712" y="7548"/>
                        <a:pt x="3843" y="7535"/>
                      </a:cubicBezTo>
                      <a:cubicBezTo>
                        <a:pt x="5022" y="7459"/>
                        <a:pt x="6087" y="6926"/>
                        <a:pt x="6924" y="6089"/>
                      </a:cubicBezTo>
                      <a:cubicBezTo>
                        <a:pt x="7723" y="5252"/>
                        <a:pt x="8066" y="3693"/>
                        <a:pt x="7989" y="2551"/>
                      </a:cubicBezTo>
                      <a:cubicBezTo>
                        <a:pt x="7913" y="1600"/>
                        <a:pt x="7419" y="725"/>
                        <a:pt x="6620" y="193"/>
                      </a:cubicBezTo>
                      <a:cubicBezTo>
                        <a:pt x="6388" y="57"/>
                        <a:pt x="6136" y="1"/>
                        <a:pt x="5878" y="1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09" name="Google Shape;409;p37"/>
                <p:cNvSpPr/>
                <p:nvPr/>
              </p:nvSpPr>
              <p:spPr>
                <a:xfrm>
                  <a:off x="6931050" y="2950675"/>
                  <a:ext cx="100825" cy="6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33" h="2664" fill="none" extrusionOk="0">
                      <a:moveTo>
                        <a:pt x="4033" y="305"/>
                      </a:moveTo>
                      <a:cubicBezTo>
                        <a:pt x="2283" y="1"/>
                        <a:pt x="571" y="990"/>
                        <a:pt x="0" y="266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0" name="Google Shape;410;p37"/>
                <p:cNvSpPr/>
                <p:nvPr/>
              </p:nvSpPr>
              <p:spPr>
                <a:xfrm>
                  <a:off x="6202500" y="2294000"/>
                  <a:ext cx="791325" cy="74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3" h="29959" extrusionOk="0">
                      <a:moveTo>
                        <a:pt x="14742" y="0"/>
                      </a:moveTo>
                      <a:cubicBezTo>
                        <a:pt x="10085" y="0"/>
                        <a:pt x="5430" y="1861"/>
                        <a:pt x="2511" y="5458"/>
                      </a:cubicBezTo>
                      <a:cubicBezTo>
                        <a:pt x="1408" y="6827"/>
                        <a:pt x="571" y="8387"/>
                        <a:pt x="0" y="10023"/>
                      </a:cubicBezTo>
                      <a:cubicBezTo>
                        <a:pt x="3652" y="8539"/>
                        <a:pt x="7571" y="7778"/>
                        <a:pt x="11528" y="7740"/>
                      </a:cubicBezTo>
                      <a:cubicBezTo>
                        <a:pt x="11620" y="7740"/>
                        <a:pt x="11713" y="7739"/>
                        <a:pt x="11805" y="7739"/>
                      </a:cubicBezTo>
                      <a:cubicBezTo>
                        <a:pt x="16118" y="7739"/>
                        <a:pt x="20253" y="8601"/>
                        <a:pt x="24425" y="9719"/>
                      </a:cubicBezTo>
                      <a:cubicBezTo>
                        <a:pt x="23816" y="10099"/>
                        <a:pt x="23397" y="10670"/>
                        <a:pt x="23283" y="11355"/>
                      </a:cubicBezTo>
                      <a:cubicBezTo>
                        <a:pt x="23131" y="12039"/>
                        <a:pt x="23093" y="12724"/>
                        <a:pt x="23207" y="13409"/>
                      </a:cubicBezTo>
                      <a:cubicBezTo>
                        <a:pt x="23359" y="15692"/>
                        <a:pt x="24234" y="17860"/>
                        <a:pt x="25756" y="19610"/>
                      </a:cubicBezTo>
                      <a:lnTo>
                        <a:pt x="25109" y="29958"/>
                      </a:lnTo>
                      <a:lnTo>
                        <a:pt x="27354" y="29311"/>
                      </a:lnTo>
                      <a:cubicBezTo>
                        <a:pt x="27849" y="27866"/>
                        <a:pt x="28533" y="26534"/>
                        <a:pt x="29408" y="25279"/>
                      </a:cubicBezTo>
                      <a:cubicBezTo>
                        <a:pt x="29865" y="24099"/>
                        <a:pt x="30207" y="22882"/>
                        <a:pt x="30436" y="21626"/>
                      </a:cubicBezTo>
                      <a:cubicBezTo>
                        <a:pt x="31653" y="15806"/>
                        <a:pt x="30740" y="9262"/>
                        <a:pt x="26669" y="4925"/>
                      </a:cubicBezTo>
                      <a:cubicBezTo>
                        <a:pt x="24501" y="2719"/>
                        <a:pt x="21761" y="1159"/>
                        <a:pt x="18756" y="474"/>
                      </a:cubicBezTo>
                      <a:cubicBezTo>
                        <a:pt x="17446" y="157"/>
                        <a:pt x="16094" y="0"/>
                        <a:pt x="1474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1" name="Google Shape;411;p37"/>
                <p:cNvSpPr/>
                <p:nvPr/>
              </p:nvSpPr>
              <p:spPr>
                <a:xfrm>
                  <a:off x="6288100" y="3332075"/>
                  <a:ext cx="567825" cy="107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3" h="43082" extrusionOk="0">
                      <a:moveTo>
                        <a:pt x="14457" y="0"/>
                      </a:moveTo>
                      <a:lnTo>
                        <a:pt x="8636" y="457"/>
                      </a:lnTo>
                      <a:cubicBezTo>
                        <a:pt x="8598" y="457"/>
                        <a:pt x="8560" y="495"/>
                        <a:pt x="8484" y="495"/>
                      </a:cubicBezTo>
                      <a:lnTo>
                        <a:pt x="1218" y="3615"/>
                      </a:lnTo>
                      <a:cubicBezTo>
                        <a:pt x="1103" y="3653"/>
                        <a:pt x="989" y="3767"/>
                        <a:pt x="951" y="3881"/>
                      </a:cubicBezTo>
                      <a:cubicBezTo>
                        <a:pt x="0" y="6848"/>
                        <a:pt x="114" y="9968"/>
                        <a:pt x="419" y="13088"/>
                      </a:cubicBezTo>
                      <a:cubicBezTo>
                        <a:pt x="723" y="16207"/>
                        <a:pt x="1370" y="19403"/>
                        <a:pt x="1750" y="22599"/>
                      </a:cubicBezTo>
                      <a:cubicBezTo>
                        <a:pt x="2321" y="27773"/>
                        <a:pt x="2169" y="32985"/>
                        <a:pt x="1218" y="38121"/>
                      </a:cubicBezTo>
                      <a:cubicBezTo>
                        <a:pt x="1180" y="38311"/>
                        <a:pt x="1027" y="38463"/>
                        <a:pt x="837" y="38463"/>
                      </a:cubicBezTo>
                      <a:cubicBezTo>
                        <a:pt x="419" y="38463"/>
                        <a:pt x="228" y="38958"/>
                        <a:pt x="533" y="39224"/>
                      </a:cubicBezTo>
                      <a:lnTo>
                        <a:pt x="3919" y="42724"/>
                      </a:lnTo>
                      <a:cubicBezTo>
                        <a:pt x="4004" y="42809"/>
                        <a:pt x="4114" y="42859"/>
                        <a:pt x="4227" y="42859"/>
                      </a:cubicBezTo>
                      <a:cubicBezTo>
                        <a:pt x="4315" y="42859"/>
                        <a:pt x="4406" y="42829"/>
                        <a:pt x="4489" y="42762"/>
                      </a:cubicBezTo>
                      <a:lnTo>
                        <a:pt x="8941" y="39452"/>
                      </a:lnTo>
                      <a:cubicBezTo>
                        <a:pt x="9017" y="39376"/>
                        <a:pt x="9112" y="39338"/>
                        <a:pt x="9207" y="39338"/>
                      </a:cubicBezTo>
                      <a:cubicBezTo>
                        <a:pt x="9302" y="39338"/>
                        <a:pt x="9397" y="39376"/>
                        <a:pt x="9473" y="39452"/>
                      </a:cubicBezTo>
                      <a:lnTo>
                        <a:pt x="13582" y="42990"/>
                      </a:lnTo>
                      <a:cubicBezTo>
                        <a:pt x="13666" y="43053"/>
                        <a:pt x="13761" y="43081"/>
                        <a:pt x="13855" y="43081"/>
                      </a:cubicBezTo>
                      <a:cubicBezTo>
                        <a:pt x="13932" y="43081"/>
                        <a:pt x="14008" y="43063"/>
                        <a:pt x="14077" y="43028"/>
                      </a:cubicBezTo>
                      <a:lnTo>
                        <a:pt x="22408" y="38235"/>
                      </a:lnTo>
                      <a:cubicBezTo>
                        <a:pt x="22560" y="38159"/>
                        <a:pt x="22636" y="37968"/>
                        <a:pt x="22636" y="37778"/>
                      </a:cubicBezTo>
                      <a:cubicBezTo>
                        <a:pt x="20544" y="25680"/>
                        <a:pt x="20544" y="13316"/>
                        <a:pt x="22675" y="1218"/>
                      </a:cubicBezTo>
                      <a:cubicBezTo>
                        <a:pt x="22713" y="990"/>
                        <a:pt x="22522" y="761"/>
                        <a:pt x="22256" y="723"/>
                      </a:cubicBezTo>
                      <a:lnTo>
                        <a:pt x="14533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2" name="Google Shape;412;p37"/>
                <p:cNvSpPr/>
                <p:nvPr/>
              </p:nvSpPr>
              <p:spPr>
                <a:xfrm>
                  <a:off x="6486875" y="3188450"/>
                  <a:ext cx="188350" cy="16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4" h="6583" extrusionOk="0">
                      <a:moveTo>
                        <a:pt x="7533" y="1"/>
                      </a:moveTo>
                      <a:lnTo>
                        <a:pt x="609" y="1180"/>
                      </a:lnTo>
                      <a:lnTo>
                        <a:pt x="0" y="6582"/>
                      </a:lnTo>
                      <a:lnTo>
                        <a:pt x="7457" y="5936"/>
                      </a:lnTo>
                      <a:lnTo>
                        <a:pt x="7533" y="1"/>
                      </a:ln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3" name="Google Shape;413;p37"/>
                <p:cNvSpPr/>
                <p:nvPr/>
              </p:nvSpPr>
              <p:spPr>
                <a:xfrm>
                  <a:off x="6515400" y="3394850"/>
                  <a:ext cx="20000" cy="90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0" h="36295" fill="none" extrusionOk="0">
                      <a:moveTo>
                        <a:pt x="191" y="36294"/>
                      </a:moveTo>
                      <a:cubicBezTo>
                        <a:pt x="647" y="33517"/>
                        <a:pt x="800" y="30702"/>
                        <a:pt x="609" y="27887"/>
                      </a:cubicBezTo>
                      <a:cubicBezTo>
                        <a:pt x="1" y="18566"/>
                        <a:pt x="457" y="9321"/>
                        <a:pt x="800" y="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4" name="Google Shape;414;p37"/>
                <p:cNvSpPr/>
                <p:nvPr/>
              </p:nvSpPr>
              <p:spPr>
                <a:xfrm>
                  <a:off x="6284275" y="3438600"/>
                  <a:ext cx="24775" cy="22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1" h="8941" fill="none" extrusionOk="0">
                      <a:moveTo>
                        <a:pt x="990" y="0"/>
                      </a:moveTo>
                      <a:cubicBezTo>
                        <a:pt x="115" y="2892"/>
                        <a:pt x="1" y="5973"/>
                        <a:pt x="610" y="894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5" name="Google Shape;415;p37"/>
                <p:cNvSpPr/>
                <p:nvPr/>
              </p:nvSpPr>
              <p:spPr>
                <a:xfrm>
                  <a:off x="6777900" y="3352050"/>
                  <a:ext cx="495550" cy="876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22" h="35078" extrusionOk="0">
                      <a:moveTo>
                        <a:pt x="2664" y="0"/>
                      </a:moveTo>
                      <a:cubicBezTo>
                        <a:pt x="648" y="2702"/>
                        <a:pt x="1" y="6164"/>
                        <a:pt x="1523" y="9169"/>
                      </a:cubicBezTo>
                      <a:cubicBezTo>
                        <a:pt x="3920" y="9702"/>
                        <a:pt x="6240" y="10577"/>
                        <a:pt x="8104" y="12136"/>
                      </a:cubicBezTo>
                      <a:cubicBezTo>
                        <a:pt x="9969" y="13696"/>
                        <a:pt x="11262" y="16017"/>
                        <a:pt x="11148" y="18452"/>
                      </a:cubicBezTo>
                      <a:cubicBezTo>
                        <a:pt x="11072" y="20506"/>
                        <a:pt x="9969" y="22408"/>
                        <a:pt x="8523" y="23892"/>
                      </a:cubicBezTo>
                      <a:cubicBezTo>
                        <a:pt x="7077" y="25338"/>
                        <a:pt x="5327" y="26441"/>
                        <a:pt x="3577" y="27506"/>
                      </a:cubicBezTo>
                      <a:lnTo>
                        <a:pt x="7458" y="35077"/>
                      </a:lnTo>
                      <a:cubicBezTo>
                        <a:pt x="11795" y="33441"/>
                        <a:pt x="15561" y="30360"/>
                        <a:pt x="17539" y="26213"/>
                      </a:cubicBezTo>
                      <a:cubicBezTo>
                        <a:pt x="19594" y="22028"/>
                        <a:pt x="19822" y="17158"/>
                        <a:pt x="18186" y="12821"/>
                      </a:cubicBezTo>
                      <a:cubicBezTo>
                        <a:pt x="16893" y="9626"/>
                        <a:pt x="14800" y="6848"/>
                        <a:pt x="12061" y="4756"/>
                      </a:cubicBezTo>
                      <a:cubicBezTo>
                        <a:pt x="9246" y="2663"/>
                        <a:pt x="6050" y="1028"/>
                        <a:pt x="266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6" name="Google Shape;416;p37"/>
                <p:cNvSpPr/>
                <p:nvPr/>
              </p:nvSpPr>
              <p:spPr>
                <a:xfrm>
                  <a:off x="6816900" y="3359650"/>
                  <a:ext cx="31425" cy="211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7" h="8447" fill="none" extrusionOk="0">
                      <a:moveTo>
                        <a:pt x="305" y="8447"/>
                      </a:moveTo>
                      <a:cubicBezTo>
                        <a:pt x="1" y="5593"/>
                        <a:pt x="305" y="2702"/>
                        <a:pt x="1256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7" name="Google Shape;417;p37"/>
                <p:cNvSpPr/>
                <p:nvPr/>
              </p:nvSpPr>
              <p:spPr>
                <a:xfrm>
                  <a:off x="6958625" y="3986425"/>
                  <a:ext cx="90375" cy="1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5" h="7610" fill="none" extrusionOk="0">
                      <a:moveTo>
                        <a:pt x="3615" y="7610"/>
                      </a:moveTo>
                      <a:cubicBezTo>
                        <a:pt x="3006" y="4832"/>
                        <a:pt x="1750" y="2207"/>
                        <a:pt x="0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8" name="Google Shape;418;p37"/>
                <p:cNvSpPr/>
                <p:nvPr/>
              </p:nvSpPr>
              <p:spPr>
                <a:xfrm>
                  <a:off x="6659975" y="4018475"/>
                  <a:ext cx="316750" cy="31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0" h="12796" extrusionOk="0">
                      <a:moveTo>
                        <a:pt x="4356" y="0"/>
                      </a:moveTo>
                      <a:cubicBezTo>
                        <a:pt x="4209" y="0"/>
                        <a:pt x="4061" y="19"/>
                        <a:pt x="3919" y="50"/>
                      </a:cubicBezTo>
                      <a:cubicBezTo>
                        <a:pt x="3539" y="279"/>
                        <a:pt x="3310" y="659"/>
                        <a:pt x="3234" y="1116"/>
                      </a:cubicBezTo>
                      <a:lnTo>
                        <a:pt x="2664" y="2828"/>
                      </a:lnTo>
                      <a:cubicBezTo>
                        <a:pt x="2283" y="2942"/>
                        <a:pt x="1865" y="2980"/>
                        <a:pt x="1446" y="2980"/>
                      </a:cubicBezTo>
                      <a:cubicBezTo>
                        <a:pt x="1028" y="3018"/>
                        <a:pt x="533" y="3284"/>
                        <a:pt x="495" y="3703"/>
                      </a:cubicBezTo>
                      <a:cubicBezTo>
                        <a:pt x="457" y="4159"/>
                        <a:pt x="990" y="4463"/>
                        <a:pt x="1446" y="4654"/>
                      </a:cubicBezTo>
                      <a:cubicBezTo>
                        <a:pt x="952" y="5034"/>
                        <a:pt x="571" y="5567"/>
                        <a:pt x="343" y="6099"/>
                      </a:cubicBezTo>
                      <a:cubicBezTo>
                        <a:pt x="0" y="6670"/>
                        <a:pt x="77" y="7431"/>
                        <a:pt x="571" y="7887"/>
                      </a:cubicBezTo>
                      <a:cubicBezTo>
                        <a:pt x="821" y="8062"/>
                        <a:pt x="1104" y="8155"/>
                        <a:pt x="1387" y="8155"/>
                      </a:cubicBezTo>
                      <a:cubicBezTo>
                        <a:pt x="1535" y="8155"/>
                        <a:pt x="1683" y="8130"/>
                        <a:pt x="1827" y="8078"/>
                      </a:cubicBezTo>
                      <a:cubicBezTo>
                        <a:pt x="1979" y="8382"/>
                        <a:pt x="2017" y="8724"/>
                        <a:pt x="1979" y="9029"/>
                      </a:cubicBezTo>
                      <a:cubicBezTo>
                        <a:pt x="2055" y="9447"/>
                        <a:pt x="2321" y="9752"/>
                        <a:pt x="2702" y="9828"/>
                      </a:cubicBezTo>
                      <a:cubicBezTo>
                        <a:pt x="2892" y="9866"/>
                        <a:pt x="3082" y="9885"/>
                        <a:pt x="3272" y="9885"/>
                      </a:cubicBezTo>
                      <a:cubicBezTo>
                        <a:pt x="3462" y="9885"/>
                        <a:pt x="3653" y="9866"/>
                        <a:pt x="3843" y="9828"/>
                      </a:cubicBezTo>
                      <a:cubicBezTo>
                        <a:pt x="4071" y="9828"/>
                        <a:pt x="4223" y="10132"/>
                        <a:pt x="4299" y="10360"/>
                      </a:cubicBezTo>
                      <a:cubicBezTo>
                        <a:pt x="4299" y="10589"/>
                        <a:pt x="4376" y="10817"/>
                        <a:pt x="4452" y="11007"/>
                      </a:cubicBezTo>
                      <a:cubicBezTo>
                        <a:pt x="4566" y="11273"/>
                        <a:pt x="4832" y="11426"/>
                        <a:pt x="5098" y="11502"/>
                      </a:cubicBezTo>
                      <a:cubicBezTo>
                        <a:pt x="5232" y="11521"/>
                        <a:pt x="5374" y="11530"/>
                        <a:pt x="5517" y="11530"/>
                      </a:cubicBezTo>
                      <a:cubicBezTo>
                        <a:pt x="5660" y="11530"/>
                        <a:pt x="5802" y="11521"/>
                        <a:pt x="5935" y="11502"/>
                      </a:cubicBezTo>
                      <a:lnTo>
                        <a:pt x="5973" y="11692"/>
                      </a:lnTo>
                      <a:cubicBezTo>
                        <a:pt x="6049" y="12224"/>
                        <a:pt x="6316" y="12757"/>
                        <a:pt x="6886" y="12795"/>
                      </a:cubicBezTo>
                      <a:cubicBezTo>
                        <a:pt x="7305" y="12757"/>
                        <a:pt x="7723" y="12605"/>
                        <a:pt x="8066" y="12301"/>
                      </a:cubicBezTo>
                      <a:cubicBezTo>
                        <a:pt x="8865" y="11806"/>
                        <a:pt x="9588" y="11197"/>
                        <a:pt x="10272" y="10512"/>
                      </a:cubicBezTo>
                      <a:cubicBezTo>
                        <a:pt x="10957" y="9828"/>
                        <a:pt x="11414" y="8953"/>
                        <a:pt x="11566" y="8002"/>
                      </a:cubicBezTo>
                      <a:lnTo>
                        <a:pt x="12669" y="7583"/>
                      </a:lnTo>
                      <a:lnTo>
                        <a:pt x="9055" y="925"/>
                      </a:lnTo>
                      <a:lnTo>
                        <a:pt x="7914" y="1344"/>
                      </a:lnTo>
                      <a:cubicBezTo>
                        <a:pt x="6886" y="1344"/>
                        <a:pt x="5935" y="469"/>
                        <a:pt x="4946" y="126"/>
                      </a:cubicBezTo>
                      <a:cubicBezTo>
                        <a:pt x="4768" y="37"/>
                        <a:pt x="4564" y="0"/>
                        <a:pt x="4356" y="0"/>
                      </a:cubicBezTo>
                      <a:close/>
                    </a:path>
                  </a:pathLst>
                </a:custGeom>
                <a:solidFill>
                  <a:srgbClr val="D279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9" name="Google Shape;419;p37"/>
                <p:cNvSpPr/>
                <p:nvPr/>
              </p:nvSpPr>
              <p:spPr>
                <a:xfrm>
                  <a:off x="6702775" y="4085350"/>
                  <a:ext cx="73250" cy="4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0" h="1675" fill="none" extrusionOk="0">
                      <a:moveTo>
                        <a:pt x="2930" y="0"/>
                      </a:moveTo>
                      <a:lnTo>
                        <a:pt x="0" y="1674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0" name="Google Shape;420;p37"/>
                <p:cNvSpPr/>
                <p:nvPr/>
              </p:nvSpPr>
              <p:spPr>
                <a:xfrm>
                  <a:off x="6751275" y="4065375"/>
                  <a:ext cx="8600" cy="2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1104" fill="none" extrusionOk="0">
                      <a:moveTo>
                        <a:pt x="343" y="0"/>
                      </a:moveTo>
                      <a:lnTo>
                        <a:pt x="1" y="1104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1" name="Google Shape;421;p37"/>
                <p:cNvSpPr/>
                <p:nvPr/>
              </p:nvSpPr>
              <p:spPr>
                <a:xfrm>
                  <a:off x="6465950" y="3340625"/>
                  <a:ext cx="228300" cy="11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2" h="4681" fill="none" extrusionOk="0">
                      <a:moveTo>
                        <a:pt x="9131" y="1"/>
                      </a:moveTo>
                      <a:lnTo>
                        <a:pt x="5441" y="4300"/>
                      </a:lnTo>
                      <a:lnTo>
                        <a:pt x="2930" y="2017"/>
                      </a:lnTo>
                      <a:lnTo>
                        <a:pt x="0" y="4680"/>
                      </a:lnTo>
                      <a:lnTo>
                        <a:pt x="419" y="1028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422" name="Google Shape;422;p37"/>
          <p:cNvGrpSpPr/>
          <p:nvPr/>
        </p:nvGrpSpPr>
        <p:grpSpPr>
          <a:xfrm>
            <a:off x="-4206957" y="-656242"/>
            <a:ext cx="6905534" cy="6455984"/>
            <a:chOff x="-4206957" y="-656242"/>
            <a:chExt cx="6905534" cy="6455984"/>
          </a:xfrm>
        </p:grpSpPr>
        <p:grpSp>
          <p:nvGrpSpPr>
            <p:cNvPr id="423" name="Google Shape;423;p37"/>
            <p:cNvGrpSpPr/>
            <p:nvPr/>
          </p:nvGrpSpPr>
          <p:grpSpPr>
            <a:xfrm flipH="1">
              <a:off x="294278" y="539535"/>
              <a:ext cx="2404300" cy="4604144"/>
              <a:chOff x="8949000" y="923438"/>
              <a:chExt cx="1929150" cy="3694250"/>
            </a:xfrm>
          </p:grpSpPr>
          <p:sp>
            <p:nvSpPr>
              <p:cNvPr id="424" name="Google Shape;424;p37"/>
              <p:cNvSpPr/>
              <p:nvPr/>
            </p:nvSpPr>
            <p:spPr>
              <a:xfrm>
                <a:off x="8949000" y="923438"/>
                <a:ext cx="1929150" cy="3694250"/>
              </a:xfrm>
              <a:custGeom>
                <a:avLst/>
                <a:gdLst/>
                <a:ahLst/>
                <a:cxnLst/>
                <a:rect l="l" t="t" r="r" b="b"/>
                <a:pathLst>
                  <a:path w="77166" h="147770" extrusionOk="0">
                    <a:moveTo>
                      <a:pt x="18696" y="1"/>
                    </a:moveTo>
                    <a:cubicBezTo>
                      <a:pt x="9018" y="11365"/>
                      <a:pt x="3593" y="26065"/>
                      <a:pt x="2603" y="40985"/>
                    </a:cubicBezTo>
                    <a:lnTo>
                      <a:pt x="21628" y="54328"/>
                    </a:lnTo>
                    <a:lnTo>
                      <a:pt x="21628" y="54328"/>
                    </a:lnTo>
                    <a:lnTo>
                      <a:pt x="0" y="45897"/>
                    </a:lnTo>
                    <a:lnTo>
                      <a:pt x="0" y="45897"/>
                    </a:lnTo>
                    <a:cubicBezTo>
                      <a:pt x="2236" y="72584"/>
                      <a:pt x="11181" y="98281"/>
                      <a:pt x="26027" y="120606"/>
                    </a:cubicBezTo>
                    <a:cubicBezTo>
                      <a:pt x="30573" y="127424"/>
                      <a:pt x="35778" y="134023"/>
                      <a:pt x="42267" y="139045"/>
                    </a:cubicBezTo>
                    <a:cubicBezTo>
                      <a:pt x="48719" y="144104"/>
                      <a:pt x="56637" y="147623"/>
                      <a:pt x="64885" y="147770"/>
                    </a:cubicBezTo>
                    <a:cubicBezTo>
                      <a:pt x="70310" y="143664"/>
                      <a:pt x="74306" y="135782"/>
                      <a:pt x="75736" y="129111"/>
                    </a:cubicBezTo>
                    <a:cubicBezTo>
                      <a:pt x="77165" y="122475"/>
                      <a:pt x="76836" y="115547"/>
                      <a:pt x="76176" y="108802"/>
                    </a:cubicBezTo>
                    <a:cubicBezTo>
                      <a:pt x="73903" y="85781"/>
                      <a:pt x="67304" y="65472"/>
                      <a:pt x="57847" y="44394"/>
                    </a:cubicBezTo>
                    <a:cubicBezTo>
                      <a:pt x="49635" y="25955"/>
                      <a:pt x="35962" y="10448"/>
                      <a:pt x="186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7"/>
              <p:cNvSpPr/>
              <p:nvPr/>
            </p:nvSpPr>
            <p:spPr>
              <a:xfrm>
                <a:off x="9408125" y="1039838"/>
                <a:ext cx="1023700" cy="3374400"/>
              </a:xfrm>
              <a:custGeom>
                <a:avLst/>
                <a:gdLst/>
                <a:ahLst/>
                <a:cxnLst/>
                <a:rect l="l" t="t" r="r" b="b"/>
                <a:pathLst>
                  <a:path w="40948" h="134976" fill="none" extrusionOk="0">
                    <a:moveTo>
                      <a:pt x="40948" y="134975"/>
                    </a:moveTo>
                    <a:cubicBezTo>
                      <a:pt x="23389" y="91242"/>
                      <a:pt x="9679" y="46080"/>
                      <a:pt x="1" y="0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7"/>
              <p:cNvSpPr/>
              <p:nvPr/>
            </p:nvSpPr>
            <p:spPr>
              <a:xfrm>
                <a:off x="9419125" y="957363"/>
                <a:ext cx="1127275" cy="3593425"/>
              </a:xfrm>
              <a:custGeom>
                <a:avLst/>
                <a:gdLst/>
                <a:ahLst/>
                <a:cxnLst/>
                <a:rect l="l" t="t" r="r" b="b"/>
                <a:pathLst>
                  <a:path w="45091" h="143737" fill="none" extrusionOk="0">
                    <a:moveTo>
                      <a:pt x="1" y="0"/>
                    </a:moveTo>
                    <a:cubicBezTo>
                      <a:pt x="12611" y="48645"/>
                      <a:pt x="27678" y="96594"/>
                      <a:pt x="45090" y="143737"/>
                    </a:cubicBez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7"/>
              <p:cNvSpPr/>
              <p:nvPr/>
            </p:nvSpPr>
            <p:spPr>
              <a:xfrm>
                <a:off x="9014050" y="2249563"/>
                <a:ext cx="693800" cy="252050"/>
              </a:xfrm>
              <a:custGeom>
                <a:avLst/>
                <a:gdLst/>
                <a:ahLst/>
                <a:cxnLst/>
                <a:rect l="l" t="t" r="r" b="b"/>
                <a:pathLst>
                  <a:path w="27752" h="10082" fill="none" extrusionOk="0">
                    <a:moveTo>
                      <a:pt x="1" y="0"/>
                    </a:moveTo>
                    <a:lnTo>
                      <a:pt x="27751" y="1008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7"/>
              <p:cNvSpPr/>
              <p:nvPr/>
            </p:nvSpPr>
            <p:spPr>
              <a:xfrm>
                <a:off x="9059875" y="1901313"/>
                <a:ext cx="559975" cy="352850"/>
              </a:xfrm>
              <a:custGeom>
                <a:avLst/>
                <a:gdLst/>
                <a:ahLst/>
                <a:cxnLst/>
                <a:rect l="l" t="t" r="r" b="b"/>
                <a:pathLst>
                  <a:path w="22399" h="14114" fill="none" extrusionOk="0">
                    <a:moveTo>
                      <a:pt x="1" y="0"/>
                    </a:moveTo>
                    <a:lnTo>
                      <a:pt x="22399" y="14113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7"/>
              <p:cNvSpPr/>
              <p:nvPr/>
            </p:nvSpPr>
            <p:spPr>
              <a:xfrm>
                <a:off x="9857200" y="1622688"/>
                <a:ext cx="255700" cy="558150"/>
              </a:xfrm>
              <a:custGeom>
                <a:avLst/>
                <a:gdLst/>
                <a:ahLst/>
                <a:cxnLst/>
                <a:rect l="l" t="t" r="r" b="b"/>
                <a:pathLst>
                  <a:path w="10228" h="22326" fill="none" extrusionOk="0">
                    <a:moveTo>
                      <a:pt x="0" y="22326"/>
                    </a:moveTo>
                    <a:lnTo>
                      <a:pt x="10228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7"/>
              <p:cNvSpPr/>
              <p:nvPr/>
            </p:nvSpPr>
            <p:spPr>
              <a:xfrm>
                <a:off x="9921350" y="1871963"/>
                <a:ext cx="329025" cy="585650"/>
              </a:xfrm>
              <a:custGeom>
                <a:avLst/>
                <a:gdLst/>
                <a:ahLst/>
                <a:cxnLst/>
                <a:rect l="l" t="t" r="r" b="b"/>
                <a:pathLst>
                  <a:path w="13161" h="23426" fill="none" extrusionOk="0">
                    <a:moveTo>
                      <a:pt x="0" y="23425"/>
                    </a:moveTo>
                    <a:lnTo>
                      <a:pt x="13161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7"/>
              <p:cNvSpPr/>
              <p:nvPr/>
            </p:nvSpPr>
            <p:spPr>
              <a:xfrm>
                <a:off x="9376975" y="3471188"/>
                <a:ext cx="751525" cy="202550"/>
              </a:xfrm>
              <a:custGeom>
                <a:avLst/>
                <a:gdLst/>
                <a:ahLst/>
                <a:cxnLst/>
                <a:rect l="l" t="t" r="r" b="b"/>
                <a:pathLst>
                  <a:path w="30061" h="8102" fill="none" extrusionOk="0">
                    <a:moveTo>
                      <a:pt x="0" y="0"/>
                    </a:moveTo>
                    <a:lnTo>
                      <a:pt x="30060" y="810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7"/>
              <p:cNvSpPr/>
              <p:nvPr/>
            </p:nvSpPr>
            <p:spPr>
              <a:xfrm>
                <a:off x="9422800" y="3634313"/>
                <a:ext cx="7011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28044" h="5573" fill="none" extrusionOk="0">
                    <a:moveTo>
                      <a:pt x="0" y="0"/>
                    </a:moveTo>
                    <a:lnTo>
                      <a:pt x="28044" y="5572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7"/>
              <p:cNvSpPr/>
              <p:nvPr/>
            </p:nvSpPr>
            <p:spPr>
              <a:xfrm>
                <a:off x="10276925" y="3153163"/>
                <a:ext cx="428925" cy="551750"/>
              </a:xfrm>
              <a:custGeom>
                <a:avLst/>
                <a:gdLst/>
                <a:ahLst/>
                <a:cxnLst/>
                <a:rect l="l" t="t" r="r" b="b"/>
                <a:pathLst>
                  <a:path w="17157" h="22070" fill="none" extrusionOk="0">
                    <a:moveTo>
                      <a:pt x="1" y="22069"/>
                    </a:moveTo>
                    <a:lnTo>
                      <a:pt x="17157" y="1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7"/>
              <p:cNvSpPr/>
              <p:nvPr/>
            </p:nvSpPr>
            <p:spPr>
              <a:xfrm>
                <a:off x="10320925" y="3366713"/>
                <a:ext cx="3675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4701" h="17340" fill="none" extrusionOk="0">
                    <a:moveTo>
                      <a:pt x="0" y="17340"/>
                    </a:moveTo>
                    <a:lnTo>
                      <a:pt x="14700" y="0"/>
                    </a:lnTo>
                  </a:path>
                </a:pathLst>
              </a:custGeom>
              <a:noFill/>
              <a:ln w="11925" cap="rnd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35" name="Google Shape;435;p37"/>
            <p:cNvSpPr/>
            <p:nvPr/>
          </p:nvSpPr>
          <p:spPr>
            <a:xfrm>
              <a:off x="-4206957" y="-656242"/>
              <a:ext cx="6702650" cy="6455984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7"/>
            <p:cNvSpPr/>
            <p:nvPr/>
          </p:nvSpPr>
          <p:spPr>
            <a:xfrm>
              <a:off x="2169763" y="1638037"/>
              <a:ext cx="236543" cy="236188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7"/>
            <p:cNvSpPr/>
            <p:nvPr/>
          </p:nvSpPr>
          <p:spPr>
            <a:xfrm>
              <a:off x="1847525" y="3812477"/>
              <a:ext cx="369957" cy="369402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7"/>
            <p:cNvSpPr/>
            <p:nvPr/>
          </p:nvSpPr>
          <p:spPr>
            <a:xfrm>
              <a:off x="1795326" y="4455221"/>
              <a:ext cx="169558" cy="169304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9" name="Google Shape;439;p37"/>
            <p:cNvGrpSpPr/>
            <p:nvPr/>
          </p:nvGrpSpPr>
          <p:grpSpPr>
            <a:xfrm flipH="1">
              <a:off x="199307" y="1576717"/>
              <a:ext cx="2410627" cy="3502258"/>
              <a:chOff x="6020145" y="1152367"/>
              <a:chExt cx="2410627" cy="3502258"/>
            </a:xfrm>
          </p:grpSpPr>
          <p:sp>
            <p:nvSpPr>
              <p:cNvPr id="440" name="Google Shape;440;p37"/>
              <p:cNvSpPr/>
              <p:nvPr/>
            </p:nvSpPr>
            <p:spPr>
              <a:xfrm>
                <a:off x="6439913" y="4562525"/>
                <a:ext cx="1571100" cy="921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441" name="Google Shape;441;p37"/>
              <p:cNvGrpSpPr/>
              <p:nvPr/>
            </p:nvGrpSpPr>
            <p:grpSpPr>
              <a:xfrm flipH="1">
                <a:off x="6020145" y="1152367"/>
                <a:ext cx="2410627" cy="3456132"/>
                <a:chOff x="-184875" y="2303925"/>
                <a:chExt cx="2127650" cy="3050425"/>
              </a:xfrm>
            </p:grpSpPr>
            <p:sp>
              <p:nvSpPr>
                <p:cNvPr id="442" name="Google Shape;442;p37"/>
                <p:cNvSpPr/>
                <p:nvPr/>
              </p:nvSpPr>
              <p:spPr>
                <a:xfrm>
                  <a:off x="1534725" y="3344000"/>
                  <a:ext cx="293925" cy="26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57" h="10755" extrusionOk="0">
                      <a:moveTo>
                        <a:pt x="8651" y="0"/>
                      </a:moveTo>
                      <a:cubicBezTo>
                        <a:pt x="8302" y="0"/>
                        <a:pt x="7944" y="87"/>
                        <a:pt x="7610" y="254"/>
                      </a:cubicBezTo>
                      <a:cubicBezTo>
                        <a:pt x="7305" y="406"/>
                        <a:pt x="7001" y="635"/>
                        <a:pt x="6773" y="901"/>
                      </a:cubicBezTo>
                      <a:cubicBezTo>
                        <a:pt x="6582" y="1091"/>
                        <a:pt x="6392" y="1281"/>
                        <a:pt x="6202" y="1472"/>
                      </a:cubicBezTo>
                      <a:cubicBezTo>
                        <a:pt x="6126" y="1396"/>
                        <a:pt x="6050" y="1358"/>
                        <a:pt x="5974" y="1358"/>
                      </a:cubicBezTo>
                      <a:cubicBezTo>
                        <a:pt x="5707" y="1254"/>
                        <a:pt x="5430" y="1202"/>
                        <a:pt x="5156" y="1202"/>
                      </a:cubicBezTo>
                      <a:cubicBezTo>
                        <a:pt x="4726" y="1202"/>
                        <a:pt x="4306" y="1330"/>
                        <a:pt x="3957" y="1586"/>
                      </a:cubicBezTo>
                      <a:cubicBezTo>
                        <a:pt x="3273" y="2042"/>
                        <a:pt x="2816" y="2727"/>
                        <a:pt x="2664" y="3526"/>
                      </a:cubicBezTo>
                      <a:cubicBezTo>
                        <a:pt x="2512" y="4135"/>
                        <a:pt x="2474" y="4782"/>
                        <a:pt x="2512" y="5428"/>
                      </a:cubicBezTo>
                      <a:cubicBezTo>
                        <a:pt x="2550" y="5580"/>
                        <a:pt x="2588" y="5771"/>
                        <a:pt x="2588" y="5961"/>
                      </a:cubicBezTo>
                      <a:lnTo>
                        <a:pt x="1" y="7178"/>
                      </a:lnTo>
                      <a:lnTo>
                        <a:pt x="1675" y="10754"/>
                      </a:lnTo>
                      <a:lnTo>
                        <a:pt x="4870" y="9385"/>
                      </a:lnTo>
                      <a:cubicBezTo>
                        <a:pt x="4947" y="9461"/>
                        <a:pt x="5061" y="9575"/>
                        <a:pt x="5175" y="9613"/>
                      </a:cubicBezTo>
                      <a:cubicBezTo>
                        <a:pt x="5481" y="9717"/>
                        <a:pt x="5784" y="9762"/>
                        <a:pt x="6085" y="9762"/>
                      </a:cubicBezTo>
                      <a:cubicBezTo>
                        <a:pt x="7435" y="9762"/>
                        <a:pt x="8752" y="8869"/>
                        <a:pt x="10121" y="8434"/>
                      </a:cubicBezTo>
                      <a:cubicBezTo>
                        <a:pt x="10235" y="8358"/>
                        <a:pt x="10387" y="8320"/>
                        <a:pt x="10501" y="8282"/>
                      </a:cubicBezTo>
                      <a:cubicBezTo>
                        <a:pt x="10615" y="8205"/>
                        <a:pt x="10729" y="8129"/>
                        <a:pt x="10843" y="8053"/>
                      </a:cubicBezTo>
                      <a:cubicBezTo>
                        <a:pt x="11034" y="7901"/>
                        <a:pt x="11224" y="7711"/>
                        <a:pt x="11300" y="7483"/>
                      </a:cubicBezTo>
                      <a:cubicBezTo>
                        <a:pt x="11490" y="7102"/>
                        <a:pt x="11452" y="6722"/>
                        <a:pt x="11224" y="6379"/>
                      </a:cubicBezTo>
                      <a:cubicBezTo>
                        <a:pt x="11604" y="6075"/>
                        <a:pt x="11756" y="5580"/>
                        <a:pt x="11680" y="5086"/>
                      </a:cubicBezTo>
                      <a:cubicBezTo>
                        <a:pt x="11604" y="4629"/>
                        <a:pt x="11300" y="4249"/>
                        <a:pt x="10843" y="4059"/>
                      </a:cubicBezTo>
                      <a:cubicBezTo>
                        <a:pt x="11224" y="3716"/>
                        <a:pt x="11338" y="3184"/>
                        <a:pt x="11186" y="2689"/>
                      </a:cubicBezTo>
                      <a:cubicBezTo>
                        <a:pt x="11034" y="2233"/>
                        <a:pt x="10653" y="1890"/>
                        <a:pt x="10121" y="1814"/>
                      </a:cubicBezTo>
                      <a:cubicBezTo>
                        <a:pt x="10349" y="1167"/>
                        <a:pt x="10083" y="483"/>
                        <a:pt x="9474" y="178"/>
                      </a:cubicBezTo>
                      <a:cubicBezTo>
                        <a:pt x="9217" y="58"/>
                        <a:pt x="8937" y="0"/>
                        <a:pt x="8651" y="0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3" name="Google Shape;443;p37"/>
                <p:cNvSpPr/>
                <p:nvPr/>
              </p:nvSpPr>
              <p:spPr>
                <a:xfrm>
                  <a:off x="1223725" y="2605675"/>
                  <a:ext cx="719050" cy="116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762" h="46644" extrusionOk="0">
                      <a:moveTo>
                        <a:pt x="14300" y="2301"/>
                      </a:moveTo>
                      <a:cubicBezTo>
                        <a:pt x="16890" y="2301"/>
                        <a:pt x="19533" y="3260"/>
                        <a:pt x="21686" y="5401"/>
                      </a:cubicBezTo>
                      <a:cubicBezTo>
                        <a:pt x="28305" y="12059"/>
                        <a:pt x="23626" y="23396"/>
                        <a:pt x="14229" y="23396"/>
                      </a:cubicBezTo>
                      <a:cubicBezTo>
                        <a:pt x="8408" y="23396"/>
                        <a:pt x="3691" y="18678"/>
                        <a:pt x="3691" y="12858"/>
                      </a:cubicBezTo>
                      <a:cubicBezTo>
                        <a:pt x="3691" y="6500"/>
                        <a:pt x="8881" y="2301"/>
                        <a:pt x="14300" y="2301"/>
                      </a:cubicBezTo>
                      <a:close/>
                      <a:moveTo>
                        <a:pt x="14252" y="0"/>
                      </a:moveTo>
                      <a:cubicBezTo>
                        <a:pt x="12996" y="0"/>
                        <a:pt x="11721" y="184"/>
                        <a:pt x="10463" y="569"/>
                      </a:cubicBezTo>
                      <a:cubicBezTo>
                        <a:pt x="3881" y="2586"/>
                        <a:pt x="0" y="9434"/>
                        <a:pt x="1712" y="16091"/>
                      </a:cubicBezTo>
                      <a:cubicBezTo>
                        <a:pt x="3206" y="21932"/>
                        <a:pt x="8462" y="25862"/>
                        <a:pt x="14249" y="25862"/>
                      </a:cubicBezTo>
                      <a:cubicBezTo>
                        <a:pt x="15097" y="25862"/>
                        <a:pt x="15956" y="25777"/>
                        <a:pt x="16816" y="25602"/>
                      </a:cubicBezTo>
                      <a:lnTo>
                        <a:pt x="23245" y="45918"/>
                      </a:lnTo>
                      <a:cubicBezTo>
                        <a:pt x="23476" y="46423"/>
                        <a:pt x="23916" y="46644"/>
                        <a:pt x="24355" y="46644"/>
                      </a:cubicBezTo>
                      <a:cubicBezTo>
                        <a:pt x="25074" y="46644"/>
                        <a:pt x="25793" y="46054"/>
                        <a:pt x="25604" y="45157"/>
                      </a:cubicBezTo>
                      <a:lnTo>
                        <a:pt x="19213" y="24842"/>
                      </a:lnTo>
                      <a:cubicBezTo>
                        <a:pt x="25604" y="22178"/>
                        <a:pt x="28762" y="15026"/>
                        <a:pt x="26403" y="8521"/>
                      </a:cubicBezTo>
                      <a:cubicBezTo>
                        <a:pt x="24526" y="3290"/>
                        <a:pt x="19563" y="0"/>
                        <a:pt x="1425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4" name="Google Shape;444;p37"/>
                <p:cNvSpPr/>
                <p:nvPr/>
              </p:nvSpPr>
              <p:spPr>
                <a:xfrm>
                  <a:off x="1685000" y="3344950"/>
                  <a:ext cx="143650" cy="21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6" h="8495" extrusionOk="0">
                      <a:moveTo>
                        <a:pt x="2644" y="0"/>
                      </a:moveTo>
                      <a:cubicBezTo>
                        <a:pt x="2299" y="0"/>
                        <a:pt x="1950" y="87"/>
                        <a:pt x="1637" y="254"/>
                      </a:cubicBezTo>
                      <a:cubicBezTo>
                        <a:pt x="1294" y="406"/>
                        <a:pt x="1028" y="635"/>
                        <a:pt x="762" y="901"/>
                      </a:cubicBezTo>
                      <a:cubicBezTo>
                        <a:pt x="724" y="901"/>
                        <a:pt x="724" y="939"/>
                        <a:pt x="686" y="977"/>
                      </a:cubicBezTo>
                      <a:cubicBezTo>
                        <a:pt x="419" y="1281"/>
                        <a:pt x="229" y="1624"/>
                        <a:pt x="115" y="2004"/>
                      </a:cubicBezTo>
                      <a:cubicBezTo>
                        <a:pt x="1" y="2385"/>
                        <a:pt x="115" y="2765"/>
                        <a:pt x="381" y="3070"/>
                      </a:cubicBezTo>
                      <a:cubicBezTo>
                        <a:pt x="549" y="3237"/>
                        <a:pt x="762" y="3324"/>
                        <a:pt x="977" y="3324"/>
                      </a:cubicBezTo>
                      <a:cubicBezTo>
                        <a:pt x="1153" y="3324"/>
                        <a:pt x="1330" y="3266"/>
                        <a:pt x="1485" y="3146"/>
                      </a:cubicBezTo>
                      <a:lnTo>
                        <a:pt x="1485" y="3146"/>
                      </a:lnTo>
                      <a:cubicBezTo>
                        <a:pt x="1294" y="3298"/>
                        <a:pt x="1142" y="3526"/>
                        <a:pt x="1028" y="3754"/>
                      </a:cubicBezTo>
                      <a:cubicBezTo>
                        <a:pt x="914" y="3983"/>
                        <a:pt x="876" y="4249"/>
                        <a:pt x="990" y="4515"/>
                      </a:cubicBezTo>
                      <a:cubicBezTo>
                        <a:pt x="1066" y="4744"/>
                        <a:pt x="1294" y="4972"/>
                        <a:pt x="1523" y="5048"/>
                      </a:cubicBezTo>
                      <a:cubicBezTo>
                        <a:pt x="1722" y="5133"/>
                        <a:pt x="1943" y="5176"/>
                        <a:pt x="2154" y="5176"/>
                      </a:cubicBezTo>
                      <a:cubicBezTo>
                        <a:pt x="2224" y="5176"/>
                        <a:pt x="2293" y="5172"/>
                        <a:pt x="2360" y="5162"/>
                      </a:cubicBezTo>
                      <a:lnTo>
                        <a:pt x="2360" y="5162"/>
                      </a:lnTo>
                      <a:cubicBezTo>
                        <a:pt x="2093" y="5238"/>
                        <a:pt x="1865" y="5314"/>
                        <a:pt x="1675" y="5466"/>
                      </a:cubicBezTo>
                      <a:cubicBezTo>
                        <a:pt x="1446" y="5580"/>
                        <a:pt x="1256" y="5809"/>
                        <a:pt x="1180" y="6037"/>
                      </a:cubicBezTo>
                      <a:cubicBezTo>
                        <a:pt x="1104" y="6303"/>
                        <a:pt x="1180" y="6570"/>
                        <a:pt x="1408" y="6722"/>
                      </a:cubicBezTo>
                      <a:cubicBezTo>
                        <a:pt x="1554" y="6838"/>
                        <a:pt x="1743" y="6888"/>
                        <a:pt x="1944" y="6888"/>
                      </a:cubicBezTo>
                      <a:cubicBezTo>
                        <a:pt x="2006" y="6888"/>
                        <a:pt x="2068" y="6883"/>
                        <a:pt x="2131" y="6874"/>
                      </a:cubicBezTo>
                      <a:lnTo>
                        <a:pt x="2131" y="6874"/>
                      </a:lnTo>
                      <a:cubicBezTo>
                        <a:pt x="1751" y="6950"/>
                        <a:pt x="1523" y="7254"/>
                        <a:pt x="1561" y="7635"/>
                      </a:cubicBezTo>
                      <a:cubicBezTo>
                        <a:pt x="1637" y="7977"/>
                        <a:pt x="1903" y="8244"/>
                        <a:pt x="2207" y="8396"/>
                      </a:cubicBezTo>
                      <a:cubicBezTo>
                        <a:pt x="2424" y="8468"/>
                        <a:pt x="2642" y="8495"/>
                        <a:pt x="2859" y="8495"/>
                      </a:cubicBezTo>
                      <a:cubicBezTo>
                        <a:pt x="2984" y="8495"/>
                        <a:pt x="3109" y="8486"/>
                        <a:pt x="3235" y="8472"/>
                      </a:cubicBezTo>
                      <a:cubicBezTo>
                        <a:pt x="3653" y="8434"/>
                        <a:pt x="4072" y="8358"/>
                        <a:pt x="4490" y="8244"/>
                      </a:cubicBezTo>
                      <a:cubicBezTo>
                        <a:pt x="4604" y="8167"/>
                        <a:pt x="4718" y="8091"/>
                        <a:pt x="4832" y="8015"/>
                      </a:cubicBezTo>
                      <a:cubicBezTo>
                        <a:pt x="5023" y="7863"/>
                        <a:pt x="5213" y="7673"/>
                        <a:pt x="5289" y="7445"/>
                      </a:cubicBezTo>
                      <a:cubicBezTo>
                        <a:pt x="5479" y="7064"/>
                        <a:pt x="5441" y="6684"/>
                        <a:pt x="5213" y="6341"/>
                      </a:cubicBezTo>
                      <a:cubicBezTo>
                        <a:pt x="5593" y="6037"/>
                        <a:pt x="5745" y="5542"/>
                        <a:pt x="5669" y="5086"/>
                      </a:cubicBezTo>
                      <a:cubicBezTo>
                        <a:pt x="5593" y="4629"/>
                        <a:pt x="5289" y="4249"/>
                        <a:pt x="4870" y="4059"/>
                      </a:cubicBezTo>
                      <a:cubicBezTo>
                        <a:pt x="5213" y="3716"/>
                        <a:pt x="5365" y="3184"/>
                        <a:pt x="5213" y="2689"/>
                      </a:cubicBezTo>
                      <a:cubicBezTo>
                        <a:pt x="5061" y="2195"/>
                        <a:pt x="4642" y="1852"/>
                        <a:pt x="4148" y="1776"/>
                      </a:cubicBezTo>
                      <a:cubicBezTo>
                        <a:pt x="4376" y="1167"/>
                        <a:pt x="4072" y="483"/>
                        <a:pt x="3463" y="178"/>
                      </a:cubicBezTo>
                      <a:cubicBezTo>
                        <a:pt x="3206" y="58"/>
                        <a:pt x="2926" y="0"/>
                        <a:pt x="2644" y="0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5" name="Google Shape;445;p37"/>
                <p:cNvSpPr/>
                <p:nvPr/>
              </p:nvSpPr>
              <p:spPr>
                <a:xfrm>
                  <a:off x="1614625" y="3389350"/>
                  <a:ext cx="110350" cy="1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4" h="5251" extrusionOk="0">
                      <a:moveTo>
                        <a:pt x="3044" y="0"/>
                      </a:moveTo>
                      <a:lnTo>
                        <a:pt x="1" y="3804"/>
                      </a:lnTo>
                      <a:cubicBezTo>
                        <a:pt x="115" y="3995"/>
                        <a:pt x="305" y="4109"/>
                        <a:pt x="495" y="4147"/>
                      </a:cubicBezTo>
                      <a:cubicBezTo>
                        <a:pt x="578" y="4169"/>
                        <a:pt x="660" y="4180"/>
                        <a:pt x="742" y="4180"/>
                      </a:cubicBezTo>
                      <a:cubicBezTo>
                        <a:pt x="1073" y="4180"/>
                        <a:pt x="1385" y="4003"/>
                        <a:pt x="1598" y="3728"/>
                      </a:cubicBezTo>
                      <a:cubicBezTo>
                        <a:pt x="1827" y="3386"/>
                        <a:pt x="1941" y="2968"/>
                        <a:pt x="1903" y="2549"/>
                      </a:cubicBezTo>
                      <a:lnTo>
                        <a:pt x="1903" y="2549"/>
                      </a:lnTo>
                      <a:cubicBezTo>
                        <a:pt x="2017" y="3348"/>
                        <a:pt x="2359" y="4109"/>
                        <a:pt x="2854" y="4794"/>
                      </a:cubicBezTo>
                      <a:cubicBezTo>
                        <a:pt x="3006" y="5022"/>
                        <a:pt x="3272" y="5212"/>
                        <a:pt x="3577" y="5250"/>
                      </a:cubicBezTo>
                      <a:cubicBezTo>
                        <a:pt x="3843" y="5250"/>
                        <a:pt x="4071" y="5060"/>
                        <a:pt x="4185" y="4832"/>
                      </a:cubicBezTo>
                      <a:cubicBezTo>
                        <a:pt x="4300" y="4603"/>
                        <a:pt x="4376" y="4337"/>
                        <a:pt x="4376" y="4071"/>
                      </a:cubicBezTo>
                      <a:cubicBezTo>
                        <a:pt x="4414" y="2587"/>
                        <a:pt x="3957" y="1141"/>
                        <a:pt x="3044" y="0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6" name="Google Shape;446;p37"/>
                <p:cNvSpPr/>
                <p:nvPr/>
              </p:nvSpPr>
              <p:spPr>
                <a:xfrm>
                  <a:off x="1614625" y="3389350"/>
                  <a:ext cx="110350" cy="13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4" h="5251" fill="none" extrusionOk="0">
                      <a:moveTo>
                        <a:pt x="3044" y="0"/>
                      </a:moveTo>
                      <a:cubicBezTo>
                        <a:pt x="3957" y="1141"/>
                        <a:pt x="4414" y="2587"/>
                        <a:pt x="4376" y="4071"/>
                      </a:cubicBezTo>
                      <a:cubicBezTo>
                        <a:pt x="4376" y="4337"/>
                        <a:pt x="4300" y="4603"/>
                        <a:pt x="4185" y="4832"/>
                      </a:cubicBezTo>
                      <a:cubicBezTo>
                        <a:pt x="4071" y="5060"/>
                        <a:pt x="3843" y="5250"/>
                        <a:pt x="3577" y="5250"/>
                      </a:cubicBezTo>
                      <a:cubicBezTo>
                        <a:pt x="3272" y="5212"/>
                        <a:pt x="3006" y="5022"/>
                        <a:pt x="2854" y="4794"/>
                      </a:cubicBezTo>
                      <a:cubicBezTo>
                        <a:pt x="2359" y="4109"/>
                        <a:pt x="2017" y="3348"/>
                        <a:pt x="1903" y="2549"/>
                      </a:cubicBezTo>
                      <a:cubicBezTo>
                        <a:pt x="1941" y="2968"/>
                        <a:pt x="1827" y="3386"/>
                        <a:pt x="1598" y="3728"/>
                      </a:cubicBezTo>
                      <a:cubicBezTo>
                        <a:pt x="1332" y="4071"/>
                        <a:pt x="914" y="4261"/>
                        <a:pt x="495" y="4147"/>
                      </a:cubicBezTo>
                      <a:cubicBezTo>
                        <a:pt x="305" y="4109"/>
                        <a:pt x="115" y="3995"/>
                        <a:pt x="1" y="380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7" name="Google Shape;447;p37"/>
                <p:cNvSpPr/>
                <p:nvPr/>
              </p:nvSpPr>
              <p:spPr>
                <a:xfrm>
                  <a:off x="1722100" y="3390300"/>
                  <a:ext cx="57100" cy="2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1028" fill="none" extrusionOk="0">
                      <a:moveTo>
                        <a:pt x="1" y="1027"/>
                      </a:moveTo>
                      <a:cubicBezTo>
                        <a:pt x="647" y="495"/>
                        <a:pt x="1446" y="152"/>
                        <a:pt x="2283" y="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8" name="Google Shape;448;p37"/>
                <p:cNvSpPr/>
                <p:nvPr/>
              </p:nvSpPr>
              <p:spPr>
                <a:xfrm>
                  <a:off x="1734475" y="3446400"/>
                  <a:ext cx="6280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2" h="952" fill="none" extrusionOk="0">
                      <a:moveTo>
                        <a:pt x="0" y="952"/>
                      </a:moveTo>
                      <a:cubicBezTo>
                        <a:pt x="723" y="419"/>
                        <a:pt x="1598" y="77"/>
                        <a:pt x="2511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9" name="Google Shape;449;p37"/>
                <p:cNvSpPr/>
                <p:nvPr/>
              </p:nvSpPr>
              <p:spPr>
                <a:xfrm>
                  <a:off x="1736375" y="3498725"/>
                  <a:ext cx="71350" cy="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4" h="381" fill="none" extrusionOk="0">
                      <a:moveTo>
                        <a:pt x="0" y="381"/>
                      </a:moveTo>
                      <a:cubicBezTo>
                        <a:pt x="913" y="76"/>
                        <a:pt x="1902" y="0"/>
                        <a:pt x="2854" y="114"/>
                      </a:cubicBezTo>
                      <a:lnTo>
                        <a:pt x="2777" y="38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0" name="Google Shape;450;p37"/>
                <p:cNvSpPr/>
                <p:nvPr/>
              </p:nvSpPr>
              <p:spPr>
                <a:xfrm>
                  <a:off x="829975" y="3352250"/>
                  <a:ext cx="78277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11" h="15712" extrusionOk="0">
                      <a:moveTo>
                        <a:pt x="0" y="0"/>
                      </a:moveTo>
                      <a:lnTo>
                        <a:pt x="1179" y="11832"/>
                      </a:lnTo>
                      <a:cubicBezTo>
                        <a:pt x="2625" y="13202"/>
                        <a:pt x="4565" y="13924"/>
                        <a:pt x="6468" y="14419"/>
                      </a:cubicBezTo>
                      <a:cubicBezTo>
                        <a:pt x="9754" y="15282"/>
                        <a:pt x="13106" y="15711"/>
                        <a:pt x="16450" y="15711"/>
                      </a:cubicBezTo>
                      <a:cubicBezTo>
                        <a:pt x="21508" y="15711"/>
                        <a:pt x="26547" y="14730"/>
                        <a:pt x="31310" y="12783"/>
                      </a:cubicBezTo>
                      <a:lnTo>
                        <a:pt x="28153" y="5821"/>
                      </a:lnTo>
                      <a:cubicBezTo>
                        <a:pt x="24862" y="7412"/>
                        <a:pt x="21112" y="8296"/>
                        <a:pt x="17419" y="8296"/>
                      </a:cubicBezTo>
                      <a:cubicBezTo>
                        <a:pt x="15903" y="8296"/>
                        <a:pt x="14397" y="8147"/>
                        <a:pt x="12935" y="7837"/>
                      </a:cubicBezTo>
                      <a:cubicBezTo>
                        <a:pt x="7875" y="6734"/>
                        <a:pt x="3348" y="3957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1" name="Google Shape;451;p37"/>
                <p:cNvSpPr/>
                <p:nvPr/>
              </p:nvSpPr>
              <p:spPr>
                <a:xfrm>
                  <a:off x="1447225" y="3541525"/>
                  <a:ext cx="61850" cy="16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74" h="6544" fill="none" extrusionOk="0">
                      <a:moveTo>
                        <a:pt x="2474" y="6544"/>
                      </a:moveTo>
                      <a:lnTo>
                        <a:pt x="1" y="0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2" name="Google Shape;452;p37"/>
                <p:cNvSpPr/>
                <p:nvPr/>
              </p:nvSpPr>
              <p:spPr>
                <a:xfrm>
                  <a:off x="205100" y="5222100"/>
                  <a:ext cx="280600" cy="13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24" h="5290" extrusionOk="0">
                      <a:moveTo>
                        <a:pt x="5935" y="1"/>
                      </a:moveTo>
                      <a:cubicBezTo>
                        <a:pt x="3272" y="800"/>
                        <a:pt x="1103" y="2740"/>
                        <a:pt x="0" y="5289"/>
                      </a:cubicBezTo>
                      <a:lnTo>
                        <a:pt x="11223" y="5289"/>
                      </a:lnTo>
                      <a:cubicBezTo>
                        <a:pt x="11109" y="4224"/>
                        <a:pt x="10805" y="3235"/>
                        <a:pt x="10310" y="2360"/>
                      </a:cubicBezTo>
                      <a:cubicBezTo>
                        <a:pt x="8902" y="1523"/>
                        <a:pt x="7305" y="800"/>
                        <a:pt x="59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3" name="Google Shape;453;p37"/>
                <p:cNvSpPr/>
                <p:nvPr/>
              </p:nvSpPr>
              <p:spPr>
                <a:xfrm>
                  <a:off x="828050" y="5222100"/>
                  <a:ext cx="279650" cy="13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86" h="5290" extrusionOk="0">
                      <a:moveTo>
                        <a:pt x="5289" y="1"/>
                      </a:moveTo>
                      <a:cubicBezTo>
                        <a:pt x="3843" y="800"/>
                        <a:pt x="2284" y="1523"/>
                        <a:pt x="876" y="2360"/>
                      </a:cubicBezTo>
                      <a:cubicBezTo>
                        <a:pt x="381" y="3235"/>
                        <a:pt x="77" y="4224"/>
                        <a:pt x="1" y="5289"/>
                      </a:cubicBezTo>
                      <a:lnTo>
                        <a:pt x="11186" y="5289"/>
                      </a:lnTo>
                      <a:cubicBezTo>
                        <a:pt x="10083" y="2740"/>
                        <a:pt x="7914" y="800"/>
                        <a:pt x="528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4" name="Google Shape;454;p37"/>
                <p:cNvSpPr/>
                <p:nvPr/>
              </p:nvSpPr>
              <p:spPr>
                <a:xfrm>
                  <a:off x="310650" y="4051300"/>
                  <a:ext cx="491750" cy="33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13507" extrusionOk="0">
                      <a:moveTo>
                        <a:pt x="8637" y="1"/>
                      </a:moveTo>
                      <a:cubicBezTo>
                        <a:pt x="5403" y="39"/>
                        <a:pt x="1751" y="2055"/>
                        <a:pt x="1028" y="5213"/>
                      </a:cubicBezTo>
                      <a:cubicBezTo>
                        <a:pt x="381" y="7914"/>
                        <a:pt x="39" y="10691"/>
                        <a:pt x="1" y="13506"/>
                      </a:cubicBezTo>
                      <a:lnTo>
                        <a:pt x="19670" y="13392"/>
                      </a:lnTo>
                      <a:cubicBezTo>
                        <a:pt x="19480" y="10158"/>
                        <a:pt x="18795" y="7115"/>
                        <a:pt x="16893" y="4528"/>
                      </a:cubicBezTo>
                      <a:cubicBezTo>
                        <a:pt x="14990" y="1903"/>
                        <a:pt x="11833" y="1"/>
                        <a:pt x="863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5" name="Google Shape;455;p37"/>
                <p:cNvSpPr/>
                <p:nvPr/>
              </p:nvSpPr>
              <p:spPr>
                <a:xfrm>
                  <a:off x="246925" y="4176850"/>
                  <a:ext cx="317700" cy="113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08" h="45311" extrusionOk="0">
                      <a:moveTo>
                        <a:pt x="3653" y="1"/>
                      </a:moveTo>
                      <a:lnTo>
                        <a:pt x="3653" y="1"/>
                      </a:lnTo>
                      <a:cubicBezTo>
                        <a:pt x="1" y="13354"/>
                        <a:pt x="153" y="27887"/>
                        <a:pt x="4528" y="41012"/>
                      </a:cubicBezTo>
                      <a:lnTo>
                        <a:pt x="3159" y="41659"/>
                      </a:lnTo>
                      <a:lnTo>
                        <a:pt x="9246" y="45311"/>
                      </a:lnTo>
                      <a:cubicBezTo>
                        <a:pt x="8523" y="32833"/>
                        <a:pt x="9702" y="20316"/>
                        <a:pt x="12708" y="8142"/>
                      </a:cubicBezTo>
                      <a:lnTo>
                        <a:pt x="3653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6" name="Google Shape;456;p37"/>
                <p:cNvSpPr/>
                <p:nvPr/>
              </p:nvSpPr>
              <p:spPr>
                <a:xfrm>
                  <a:off x="568400" y="4247225"/>
                  <a:ext cx="456575" cy="105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63" h="42344" extrusionOk="0">
                      <a:moveTo>
                        <a:pt x="8295" y="1"/>
                      </a:moveTo>
                      <a:lnTo>
                        <a:pt x="1" y="5441"/>
                      </a:lnTo>
                      <a:cubicBezTo>
                        <a:pt x="3121" y="17349"/>
                        <a:pt x="7610" y="30436"/>
                        <a:pt x="10729" y="42344"/>
                      </a:cubicBezTo>
                      <a:lnTo>
                        <a:pt x="18262" y="39719"/>
                      </a:lnTo>
                      <a:lnTo>
                        <a:pt x="16588" y="38996"/>
                      </a:lnTo>
                      <a:cubicBezTo>
                        <a:pt x="14420" y="26251"/>
                        <a:pt x="11719" y="12479"/>
                        <a:pt x="829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7" name="Google Shape;457;p37"/>
                <p:cNvSpPr/>
                <p:nvPr/>
              </p:nvSpPr>
              <p:spPr>
                <a:xfrm>
                  <a:off x="594100" y="3102100"/>
                  <a:ext cx="136025" cy="23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1" h="9381" extrusionOk="0">
                      <a:moveTo>
                        <a:pt x="0" y="1"/>
                      </a:moveTo>
                      <a:lnTo>
                        <a:pt x="1332" y="8370"/>
                      </a:lnTo>
                      <a:cubicBezTo>
                        <a:pt x="1446" y="8903"/>
                        <a:pt x="2093" y="9131"/>
                        <a:pt x="2625" y="9245"/>
                      </a:cubicBezTo>
                      <a:cubicBezTo>
                        <a:pt x="2946" y="9331"/>
                        <a:pt x="3290" y="9380"/>
                        <a:pt x="3638" y="9380"/>
                      </a:cubicBezTo>
                      <a:cubicBezTo>
                        <a:pt x="3910" y="9380"/>
                        <a:pt x="4184" y="9350"/>
                        <a:pt x="4451" y="9284"/>
                      </a:cubicBezTo>
                      <a:cubicBezTo>
                        <a:pt x="5060" y="9093"/>
                        <a:pt x="5440" y="8485"/>
                        <a:pt x="5288" y="7838"/>
                      </a:cubicBezTo>
                      <a:lnTo>
                        <a:pt x="4109" y="686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8" name="Google Shape;458;p37"/>
                <p:cNvSpPr/>
                <p:nvPr/>
              </p:nvSpPr>
              <p:spPr>
                <a:xfrm>
                  <a:off x="234575" y="3276150"/>
                  <a:ext cx="680075" cy="117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203" h="46859" extrusionOk="0">
                      <a:moveTo>
                        <a:pt x="15751" y="1"/>
                      </a:moveTo>
                      <a:lnTo>
                        <a:pt x="14533" y="381"/>
                      </a:lnTo>
                      <a:lnTo>
                        <a:pt x="10348" y="1675"/>
                      </a:lnTo>
                      <a:cubicBezTo>
                        <a:pt x="9854" y="1827"/>
                        <a:pt x="9550" y="2360"/>
                        <a:pt x="9702" y="2892"/>
                      </a:cubicBezTo>
                      <a:cubicBezTo>
                        <a:pt x="11185" y="8713"/>
                        <a:pt x="12098" y="14838"/>
                        <a:pt x="12935" y="20811"/>
                      </a:cubicBezTo>
                      <a:cubicBezTo>
                        <a:pt x="12973" y="21229"/>
                        <a:pt x="12821" y="21686"/>
                        <a:pt x="12479" y="21990"/>
                      </a:cubicBezTo>
                      <a:cubicBezTo>
                        <a:pt x="7077" y="26974"/>
                        <a:pt x="2930" y="33860"/>
                        <a:pt x="1370" y="41050"/>
                      </a:cubicBezTo>
                      <a:lnTo>
                        <a:pt x="0" y="41773"/>
                      </a:lnTo>
                      <a:cubicBezTo>
                        <a:pt x="1784" y="42827"/>
                        <a:pt x="3856" y="43286"/>
                        <a:pt x="5957" y="43286"/>
                      </a:cubicBezTo>
                      <a:cubicBezTo>
                        <a:pt x="6813" y="43286"/>
                        <a:pt x="7674" y="43210"/>
                        <a:pt x="8522" y="43067"/>
                      </a:cubicBezTo>
                      <a:cubicBezTo>
                        <a:pt x="11452" y="42496"/>
                        <a:pt x="14267" y="41393"/>
                        <a:pt x="16816" y="39795"/>
                      </a:cubicBezTo>
                      <a:cubicBezTo>
                        <a:pt x="17387" y="41811"/>
                        <a:pt x="18452" y="43637"/>
                        <a:pt x="19898" y="45159"/>
                      </a:cubicBezTo>
                      <a:cubicBezTo>
                        <a:pt x="20468" y="45806"/>
                        <a:pt x="21153" y="46300"/>
                        <a:pt x="21952" y="46643"/>
                      </a:cubicBezTo>
                      <a:cubicBezTo>
                        <a:pt x="22292" y="46789"/>
                        <a:pt x="22653" y="46858"/>
                        <a:pt x="23013" y="46858"/>
                      </a:cubicBezTo>
                      <a:cubicBezTo>
                        <a:pt x="23500" y="46858"/>
                        <a:pt x="23988" y="46731"/>
                        <a:pt x="24425" y="46491"/>
                      </a:cubicBezTo>
                      <a:lnTo>
                        <a:pt x="21229" y="32072"/>
                      </a:lnTo>
                      <a:cubicBezTo>
                        <a:pt x="21191" y="31768"/>
                        <a:pt x="21191" y="31463"/>
                        <a:pt x="21305" y="31159"/>
                      </a:cubicBezTo>
                      <a:lnTo>
                        <a:pt x="26936" y="13811"/>
                      </a:lnTo>
                      <a:cubicBezTo>
                        <a:pt x="27126" y="13316"/>
                        <a:pt x="27202" y="12822"/>
                        <a:pt x="27126" y="12289"/>
                      </a:cubicBezTo>
                      <a:cubicBezTo>
                        <a:pt x="26784" y="9131"/>
                        <a:pt x="25756" y="6088"/>
                        <a:pt x="24120" y="3387"/>
                      </a:cubicBezTo>
                      <a:cubicBezTo>
                        <a:pt x="23930" y="3082"/>
                        <a:pt x="23702" y="2854"/>
                        <a:pt x="23398" y="2664"/>
                      </a:cubicBezTo>
                      <a:lnTo>
                        <a:pt x="21610" y="1561"/>
                      </a:lnTo>
                      <a:lnTo>
                        <a:pt x="19213" y="77"/>
                      </a:lnTo>
                      <a:cubicBezTo>
                        <a:pt x="18071" y="77"/>
                        <a:pt x="16892" y="1"/>
                        <a:pt x="1575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9" name="Google Shape;459;p37"/>
                <p:cNvSpPr/>
                <p:nvPr/>
              </p:nvSpPr>
              <p:spPr>
                <a:xfrm>
                  <a:off x="598850" y="3277100"/>
                  <a:ext cx="213075" cy="38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3" h="15257" extrusionOk="0">
                      <a:moveTo>
                        <a:pt x="1218" y="1"/>
                      </a:moveTo>
                      <a:lnTo>
                        <a:pt x="0" y="381"/>
                      </a:lnTo>
                      <a:cubicBezTo>
                        <a:pt x="191" y="1028"/>
                        <a:pt x="381" y="1713"/>
                        <a:pt x="609" y="2360"/>
                      </a:cubicBezTo>
                      <a:cubicBezTo>
                        <a:pt x="2169" y="7039"/>
                        <a:pt x="4566" y="11414"/>
                        <a:pt x="7723" y="15257"/>
                      </a:cubicBezTo>
                      <a:cubicBezTo>
                        <a:pt x="8522" y="10996"/>
                        <a:pt x="8408" y="6659"/>
                        <a:pt x="7343" y="2474"/>
                      </a:cubicBezTo>
                      <a:cubicBezTo>
                        <a:pt x="7305" y="2207"/>
                        <a:pt x="7229" y="1979"/>
                        <a:pt x="7153" y="1713"/>
                      </a:cubicBezTo>
                      <a:cubicBezTo>
                        <a:pt x="7115" y="1637"/>
                        <a:pt x="7077" y="1599"/>
                        <a:pt x="7077" y="1523"/>
                      </a:cubicBezTo>
                      <a:lnTo>
                        <a:pt x="4680" y="77"/>
                      </a:lnTo>
                      <a:cubicBezTo>
                        <a:pt x="3538" y="77"/>
                        <a:pt x="2359" y="1"/>
                        <a:pt x="12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0" name="Google Shape;460;p37"/>
                <p:cNvSpPr/>
                <p:nvPr/>
              </p:nvSpPr>
              <p:spPr>
                <a:xfrm>
                  <a:off x="598850" y="3276150"/>
                  <a:ext cx="187400" cy="1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96" h="4835" extrusionOk="0">
                      <a:moveTo>
                        <a:pt x="1218" y="1"/>
                      </a:moveTo>
                      <a:lnTo>
                        <a:pt x="0" y="381"/>
                      </a:lnTo>
                      <a:cubicBezTo>
                        <a:pt x="191" y="1066"/>
                        <a:pt x="381" y="1713"/>
                        <a:pt x="609" y="2398"/>
                      </a:cubicBezTo>
                      <a:cubicBezTo>
                        <a:pt x="875" y="2778"/>
                        <a:pt x="1180" y="3158"/>
                        <a:pt x="1560" y="3463"/>
                      </a:cubicBezTo>
                      <a:cubicBezTo>
                        <a:pt x="2551" y="4343"/>
                        <a:pt x="3824" y="4834"/>
                        <a:pt x="5175" y="4834"/>
                      </a:cubicBezTo>
                      <a:cubicBezTo>
                        <a:pt x="5226" y="4834"/>
                        <a:pt x="5276" y="4834"/>
                        <a:pt x="5327" y="4832"/>
                      </a:cubicBezTo>
                      <a:cubicBezTo>
                        <a:pt x="5897" y="4832"/>
                        <a:pt x="6468" y="4642"/>
                        <a:pt x="6886" y="4262"/>
                      </a:cubicBezTo>
                      <a:cubicBezTo>
                        <a:pt x="7305" y="3805"/>
                        <a:pt x="7495" y="3158"/>
                        <a:pt x="7343" y="2512"/>
                      </a:cubicBezTo>
                      <a:cubicBezTo>
                        <a:pt x="7343" y="2283"/>
                        <a:pt x="7267" y="2017"/>
                        <a:pt x="7153" y="1789"/>
                      </a:cubicBezTo>
                      <a:cubicBezTo>
                        <a:pt x="7153" y="1751"/>
                        <a:pt x="7153" y="1751"/>
                        <a:pt x="7153" y="1751"/>
                      </a:cubicBezTo>
                      <a:cubicBezTo>
                        <a:pt x="7115" y="1675"/>
                        <a:pt x="7077" y="1599"/>
                        <a:pt x="7077" y="1561"/>
                      </a:cubicBezTo>
                      <a:lnTo>
                        <a:pt x="4680" y="77"/>
                      </a:lnTo>
                      <a:cubicBezTo>
                        <a:pt x="3538" y="77"/>
                        <a:pt x="2359" y="1"/>
                        <a:pt x="1218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1" name="Google Shape;461;p37"/>
                <p:cNvSpPr/>
                <p:nvPr/>
              </p:nvSpPr>
              <p:spPr>
                <a:xfrm>
                  <a:off x="550350" y="3296125"/>
                  <a:ext cx="198800" cy="69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52" h="27811" fill="none" extrusionOk="0">
                      <a:moveTo>
                        <a:pt x="799" y="1"/>
                      </a:moveTo>
                      <a:cubicBezTo>
                        <a:pt x="114" y="3653"/>
                        <a:pt x="0" y="7381"/>
                        <a:pt x="533" y="11072"/>
                      </a:cubicBezTo>
                      <a:lnTo>
                        <a:pt x="6620" y="12746"/>
                      </a:lnTo>
                      <a:lnTo>
                        <a:pt x="5098" y="17691"/>
                      </a:lnTo>
                      <a:lnTo>
                        <a:pt x="7951" y="17615"/>
                      </a:lnTo>
                      <a:lnTo>
                        <a:pt x="6886" y="27811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2" name="Google Shape;462;p37"/>
                <p:cNvSpPr/>
                <p:nvPr/>
              </p:nvSpPr>
              <p:spPr>
                <a:xfrm>
                  <a:off x="751025" y="3328475"/>
                  <a:ext cx="140775" cy="67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27012" fill="none" extrusionOk="0">
                      <a:moveTo>
                        <a:pt x="1408" y="0"/>
                      </a:moveTo>
                      <a:cubicBezTo>
                        <a:pt x="3120" y="3348"/>
                        <a:pt x="4528" y="6848"/>
                        <a:pt x="5631" y="10500"/>
                      </a:cubicBezTo>
                      <a:lnTo>
                        <a:pt x="2702" y="11109"/>
                      </a:lnTo>
                      <a:lnTo>
                        <a:pt x="4185" y="16778"/>
                      </a:lnTo>
                      <a:lnTo>
                        <a:pt x="2207" y="16359"/>
                      </a:lnTo>
                      <a:lnTo>
                        <a:pt x="0" y="27012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3" name="Google Shape;463;p37"/>
                <p:cNvSpPr/>
                <p:nvPr/>
              </p:nvSpPr>
              <p:spPr>
                <a:xfrm>
                  <a:off x="659725" y="3658500"/>
                  <a:ext cx="130325" cy="60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13" h="24121" fill="none" extrusionOk="0">
                      <a:moveTo>
                        <a:pt x="5212" y="1"/>
                      </a:moveTo>
                      <a:cubicBezTo>
                        <a:pt x="4604" y="8256"/>
                        <a:pt x="2815" y="16359"/>
                        <a:pt x="0" y="2412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4" name="Google Shape;464;p37"/>
                <p:cNvSpPr/>
                <p:nvPr/>
              </p:nvSpPr>
              <p:spPr>
                <a:xfrm>
                  <a:off x="863250" y="3424525"/>
                  <a:ext cx="56150" cy="23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6" h="9588" fill="none" extrusionOk="0">
                      <a:moveTo>
                        <a:pt x="1256" y="9588"/>
                      </a:moveTo>
                      <a:cubicBezTo>
                        <a:pt x="2245" y="6392"/>
                        <a:pt x="1789" y="2892"/>
                        <a:pt x="1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5" name="Google Shape;465;p37"/>
                <p:cNvSpPr/>
                <p:nvPr/>
              </p:nvSpPr>
              <p:spPr>
                <a:xfrm>
                  <a:off x="-184875" y="2743925"/>
                  <a:ext cx="679125" cy="6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65" h="26694" extrusionOk="0">
                      <a:moveTo>
                        <a:pt x="17985" y="1"/>
                      </a:moveTo>
                      <a:cubicBezTo>
                        <a:pt x="17318" y="1"/>
                        <a:pt x="16643" y="97"/>
                        <a:pt x="15979" y="290"/>
                      </a:cubicBezTo>
                      <a:cubicBezTo>
                        <a:pt x="12517" y="1241"/>
                        <a:pt x="9778" y="3980"/>
                        <a:pt x="8865" y="7442"/>
                      </a:cubicBezTo>
                      <a:cubicBezTo>
                        <a:pt x="8142" y="10257"/>
                        <a:pt x="9093" y="13415"/>
                        <a:pt x="9093" y="16306"/>
                      </a:cubicBezTo>
                      <a:cubicBezTo>
                        <a:pt x="9093" y="17523"/>
                        <a:pt x="8561" y="18665"/>
                        <a:pt x="7648" y="19464"/>
                      </a:cubicBezTo>
                      <a:cubicBezTo>
                        <a:pt x="7000" y="19982"/>
                        <a:pt x="6211" y="20253"/>
                        <a:pt x="5413" y="20253"/>
                      </a:cubicBezTo>
                      <a:cubicBezTo>
                        <a:pt x="5039" y="20253"/>
                        <a:pt x="4664" y="20194"/>
                        <a:pt x="4300" y="20072"/>
                      </a:cubicBezTo>
                      <a:cubicBezTo>
                        <a:pt x="3159" y="19654"/>
                        <a:pt x="2360" y="18627"/>
                        <a:pt x="2207" y="17409"/>
                      </a:cubicBezTo>
                      <a:cubicBezTo>
                        <a:pt x="2169" y="16801"/>
                        <a:pt x="2360" y="16154"/>
                        <a:pt x="2740" y="15697"/>
                      </a:cubicBezTo>
                      <a:cubicBezTo>
                        <a:pt x="3087" y="15287"/>
                        <a:pt x="3566" y="15060"/>
                        <a:pt x="4067" y="15060"/>
                      </a:cubicBezTo>
                      <a:cubicBezTo>
                        <a:pt x="4169" y="15060"/>
                        <a:pt x="4273" y="15069"/>
                        <a:pt x="4376" y="15089"/>
                      </a:cubicBezTo>
                      <a:cubicBezTo>
                        <a:pt x="5023" y="15241"/>
                        <a:pt x="5441" y="15811"/>
                        <a:pt x="5441" y="16458"/>
                      </a:cubicBezTo>
                      <a:cubicBezTo>
                        <a:pt x="5403" y="16953"/>
                        <a:pt x="5061" y="17371"/>
                        <a:pt x="4566" y="17523"/>
                      </a:cubicBezTo>
                      <a:cubicBezTo>
                        <a:pt x="4452" y="17548"/>
                        <a:pt x="4334" y="17560"/>
                        <a:pt x="4216" y="17560"/>
                      </a:cubicBezTo>
                      <a:cubicBezTo>
                        <a:pt x="3783" y="17560"/>
                        <a:pt x="3343" y="17396"/>
                        <a:pt x="3044" y="17067"/>
                      </a:cubicBezTo>
                      <a:lnTo>
                        <a:pt x="3044" y="17067"/>
                      </a:lnTo>
                      <a:cubicBezTo>
                        <a:pt x="3154" y="17782"/>
                        <a:pt x="3881" y="18219"/>
                        <a:pt x="4606" y="18219"/>
                      </a:cubicBezTo>
                      <a:cubicBezTo>
                        <a:pt x="4884" y="18219"/>
                        <a:pt x="5161" y="18155"/>
                        <a:pt x="5403" y="18018"/>
                      </a:cubicBezTo>
                      <a:cubicBezTo>
                        <a:pt x="6240" y="17447"/>
                        <a:pt x="6583" y="16382"/>
                        <a:pt x="6316" y="15431"/>
                      </a:cubicBezTo>
                      <a:cubicBezTo>
                        <a:pt x="6012" y="14252"/>
                        <a:pt x="5061" y="13377"/>
                        <a:pt x="3881" y="13148"/>
                      </a:cubicBezTo>
                      <a:cubicBezTo>
                        <a:pt x="3706" y="13120"/>
                        <a:pt x="3529" y="13106"/>
                        <a:pt x="3354" y="13106"/>
                      </a:cubicBezTo>
                      <a:cubicBezTo>
                        <a:pt x="2351" y="13106"/>
                        <a:pt x="1383" y="13562"/>
                        <a:pt x="800" y="14404"/>
                      </a:cubicBezTo>
                      <a:cubicBezTo>
                        <a:pt x="267" y="15203"/>
                        <a:pt x="1" y="16154"/>
                        <a:pt x="77" y="17143"/>
                      </a:cubicBezTo>
                      <a:cubicBezTo>
                        <a:pt x="191" y="19882"/>
                        <a:pt x="1485" y="22431"/>
                        <a:pt x="3653" y="24143"/>
                      </a:cubicBezTo>
                      <a:cubicBezTo>
                        <a:pt x="5778" y="25784"/>
                        <a:pt x="8342" y="26693"/>
                        <a:pt x="11021" y="26693"/>
                      </a:cubicBezTo>
                      <a:cubicBezTo>
                        <a:pt x="11076" y="26693"/>
                        <a:pt x="11131" y="26693"/>
                        <a:pt x="11186" y="26692"/>
                      </a:cubicBezTo>
                      <a:cubicBezTo>
                        <a:pt x="13925" y="26654"/>
                        <a:pt x="16588" y="26007"/>
                        <a:pt x="18985" y="24790"/>
                      </a:cubicBezTo>
                      <a:cubicBezTo>
                        <a:pt x="21648" y="23458"/>
                        <a:pt x="24045" y="21594"/>
                        <a:pt x="25491" y="19007"/>
                      </a:cubicBezTo>
                      <a:cubicBezTo>
                        <a:pt x="26898" y="16458"/>
                        <a:pt x="27164" y="13148"/>
                        <a:pt x="25719" y="10599"/>
                      </a:cubicBezTo>
                      <a:cubicBezTo>
                        <a:pt x="24616" y="8735"/>
                        <a:pt x="25110" y="6339"/>
                        <a:pt x="24197" y="4398"/>
                      </a:cubicBezTo>
                      <a:cubicBezTo>
                        <a:pt x="23246" y="2458"/>
                        <a:pt x="21610" y="708"/>
                        <a:pt x="19518" y="175"/>
                      </a:cubicBezTo>
                      <a:cubicBezTo>
                        <a:pt x="19018" y="59"/>
                        <a:pt x="18504" y="1"/>
                        <a:pt x="179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6" name="Google Shape;466;p37"/>
                <p:cNvSpPr/>
                <p:nvPr/>
              </p:nvSpPr>
              <p:spPr>
                <a:xfrm>
                  <a:off x="30075" y="2808225"/>
                  <a:ext cx="243525" cy="46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18414" fill="none" extrusionOk="0">
                      <a:moveTo>
                        <a:pt x="9740" y="343"/>
                      </a:moveTo>
                      <a:cubicBezTo>
                        <a:pt x="8218" y="0"/>
                        <a:pt x="6621" y="495"/>
                        <a:pt x="5555" y="1674"/>
                      </a:cubicBezTo>
                      <a:cubicBezTo>
                        <a:pt x="4528" y="2815"/>
                        <a:pt x="3881" y="4261"/>
                        <a:pt x="3691" y="5783"/>
                      </a:cubicBezTo>
                      <a:cubicBezTo>
                        <a:pt x="3501" y="7305"/>
                        <a:pt x="3425" y="8864"/>
                        <a:pt x="3463" y="10386"/>
                      </a:cubicBezTo>
                      <a:cubicBezTo>
                        <a:pt x="3501" y="11946"/>
                        <a:pt x="3311" y="13506"/>
                        <a:pt x="2854" y="14990"/>
                      </a:cubicBezTo>
                      <a:cubicBezTo>
                        <a:pt x="2360" y="16435"/>
                        <a:pt x="1332" y="17691"/>
                        <a:pt x="1" y="18413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7" name="Google Shape;467;p37"/>
                <p:cNvSpPr/>
                <p:nvPr/>
              </p:nvSpPr>
              <p:spPr>
                <a:xfrm>
                  <a:off x="40550" y="2912850"/>
                  <a:ext cx="249200" cy="39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8" h="15751" fill="none" extrusionOk="0">
                      <a:moveTo>
                        <a:pt x="0" y="15522"/>
                      </a:moveTo>
                      <a:cubicBezTo>
                        <a:pt x="1979" y="15750"/>
                        <a:pt x="3957" y="14685"/>
                        <a:pt x="5174" y="13087"/>
                      </a:cubicBezTo>
                      <a:cubicBezTo>
                        <a:pt x="6354" y="11527"/>
                        <a:pt x="6924" y="9511"/>
                        <a:pt x="7115" y="7533"/>
                      </a:cubicBezTo>
                      <a:cubicBezTo>
                        <a:pt x="7229" y="6125"/>
                        <a:pt x="7229" y="4717"/>
                        <a:pt x="7571" y="3348"/>
                      </a:cubicBezTo>
                      <a:cubicBezTo>
                        <a:pt x="7914" y="1978"/>
                        <a:pt x="8674" y="609"/>
                        <a:pt x="9968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8" name="Google Shape;468;p37"/>
                <p:cNvSpPr/>
                <p:nvPr/>
              </p:nvSpPr>
              <p:spPr>
                <a:xfrm>
                  <a:off x="-129700" y="3146800"/>
                  <a:ext cx="525025" cy="22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01" h="9094" fill="none" extrusionOk="0">
                      <a:moveTo>
                        <a:pt x="0" y="4718"/>
                      </a:moveTo>
                      <a:cubicBezTo>
                        <a:pt x="3082" y="7800"/>
                        <a:pt x="7533" y="9093"/>
                        <a:pt x="11794" y="8180"/>
                      </a:cubicBezTo>
                      <a:cubicBezTo>
                        <a:pt x="16055" y="7191"/>
                        <a:pt x="19517" y="4110"/>
                        <a:pt x="21001" y="1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9" name="Google Shape;469;p37"/>
                <p:cNvSpPr/>
                <p:nvPr/>
              </p:nvSpPr>
              <p:spPr>
                <a:xfrm>
                  <a:off x="-155375" y="3088800"/>
                  <a:ext cx="106550" cy="1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62" h="4718" fill="none" extrusionOk="0">
                      <a:moveTo>
                        <a:pt x="229" y="4718"/>
                      </a:moveTo>
                      <a:cubicBezTo>
                        <a:pt x="0" y="3881"/>
                        <a:pt x="0" y="2968"/>
                        <a:pt x="229" y="2131"/>
                      </a:cubicBezTo>
                      <a:cubicBezTo>
                        <a:pt x="457" y="1256"/>
                        <a:pt x="1104" y="571"/>
                        <a:pt x="1979" y="266"/>
                      </a:cubicBezTo>
                      <a:cubicBezTo>
                        <a:pt x="2816" y="0"/>
                        <a:pt x="3767" y="343"/>
                        <a:pt x="4261" y="1141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0" name="Google Shape;470;p37"/>
                <p:cNvSpPr/>
                <p:nvPr/>
              </p:nvSpPr>
              <p:spPr>
                <a:xfrm>
                  <a:off x="281175" y="3986625"/>
                  <a:ext cx="249225" cy="24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69" h="9619" extrusionOk="0">
                      <a:moveTo>
                        <a:pt x="2626" y="1"/>
                      </a:moveTo>
                      <a:cubicBezTo>
                        <a:pt x="2473" y="305"/>
                        <a:pt x="2207" y="571"/>
                        <a:pt x="1903" y="762"/>
                      </a:cubicBezTo>
                      <a:cubicBezTo>
                        <a:pt x="1294" y="1180"/>
                        <a:pt x="609" y="1599"/>
                        <a:pt x="1" y="1979"/>
                      </a:cubicBezTo>
                      <a:lnTo>
                        <a:pt x="1218" y="3311"/>
                      </a:lnTo>
                      <a:cubicBezTo>
                        <a:pt x="914" y="4376"/>
                        <a:pt x="1370" y="5555"/>
                        <a:pt x="2359" y="6126"/>
                      </a:cubicBezTo>
                      <a:cubicBezTo>
                        <a:pt x="4071" y="6925"/>
                        <a:pt x="5327" y="8523"/>
                        <a:pt x="6925" y="9512"/>
                      </a:cubicBezTo>
                      <a:cubicBezTo>
                        <a:pt x="7035" y="9578"/>
                        <a:pt x="7159" y="9619"/>
                        <a:pt x="7280" y="9619"/>
                      </a:cubicBezTo>
                      <a:cubicBezTo>
                        <a:pt x="7367" y="9619"/>
                        <a:pt x="7454" y="9598"/>
                        <a:pt x="7533" y="9550"/>
                      </a:cubicBezTo>
                      <a:cubicBezTo>
                        <a:pt x="7724" y="9436"/>
                        <a:pt x="7876" y="9245"/>
                        <a:pt x="7914" y="9055"/>
                      </a:cubicBezTo>
                      <a:lnTo>
                        <a:pt x="8142" y="9055"/>
                      </a:lnTo>
                      <a:cubicBezTo>
                        <a:pt x="8675" y="8865"/>
                        <a:pt x="9055" y="8332"/>
                        <a:pt x="8979" y="7724"/>
                      </a:cubicBezTo>
                      <a:lnTo>
                        <a:pt x="8979" y="7724"/>
                      </a:lnTo>
                      <a:cubicBezTo>
                        <a:pt x="9004" y="7749"/>
                        <a:pt x="9034" y="7757"/>
                        <a:pt x="9066" y="7757"/>
                      </a:cubicBezTo>
                      <a:cubicBezTo>
                        <a:pt x="9131" y="7757"/>
                        <a:pt x="9207" y="7724"/>
                        <a:pt x="9283" y="7724"/>
                      </a:cubicBezTo>
                      <a:cubicBezTo>
                        <a:pt x="9740" y="7533"/>
                        <a:pt x="9968" y="7001"/>
                        <a:pt x="9854" y="6544"/>
                      </a:cubicBezTo>
                      <a:lnTo>
                        <a:pt x="9436" y="5175"/>
                      </a:lnTo>
                      <a:cubicBezTo>
                        <a:pt x="9474" y="4262"/>
                        <a:pt x="9359" y="3349"/>
                        <a:pt x="9093" y="2512"/>
                      </a:cubicBezTo>
                      <a:cubicBezTo>
                        <a:pt x="8979" y="2207"/>
                        <a:pt x="8865" y="1941"/>
                        <a:pt x="8675" y="1713"/>
                      </a:cubicBezTo>
                      <a:cubicBezTo>
                        <a:pt x="8522" y="1484"/>
                        <a:pt x="8332" y="1142"/>
                        <a:pt x="8028" y="1104"/>
                      </a:cubicBezTo>
                      <a:cubicBezTo>
                        <a:pt x="7560" y="1010"/>
                        <a:pt x="7081" y="978"/>
                        <a:pt x="6596" y="978"/>
                      </a:cubicBezTo>
                      <a:cubicBezTo>
                        <a:pt x="5507" y="978"/>
                        <a:pt x="4390" y="1142"/>
                        <a:pt x="3310" y="1142"/>
                      </a:cubicBezTo>
                      <a:lnTo>
                        <a:pt x="2626" y="1"/>
                      </a:ln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1" name="Google Shape;471;p37"/>
                <p:cNvSpPr/>
                <p:nvPr/>
              </p:nvSpPr>
              <p:spPr>
                <a:xfrm>
                  <a:off x="464750" y="4050350"/>
                  <a:ext cx="47575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3" h="2094" fill="none" extrusionOk="0">
                      <a:moveTo>
                        <a:pt x="0" y="1"/>
                      </a:moveTo>
                      <a:cubicBezTo>
                        <a:pt x="989" y="267"/>
                        <a:pt x="1750" y="1066"/>
                        <a:pt x="1902" y="2093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2" name="Google Shape;472;p37"/>
                <p:cNvSpPr/>
                <p:nvPr/>
              </p:nvSpPr>
              <p:spPr>
                <a:xfrm>
                  <a:off x="433350" y="4087450"/>
                  <a:ext cx="66600" cy="8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4" h="3311" fill="none" extrusionOk="0">
                      <a:moveTo>
                        <a:pt x="1" y="0"/>
                      </a:moveTo>
                      <a:cubicBezTo>
                        <a:pt x="1370" y="609"/>
                        <a:pt x="2359" y="1865"/>
                        <a:pt x="2664" y="331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3" name="Google Shape;473;p37"/>
                <p:cNvSpPr/>
                <p:nvPr/>
              </p:nvSpPr>
              <p:spPr>
                <a:xfrm>
                  <a:off x="391500" y="4128350"/>
                  <a:ext cx="85625" cy="7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25" h="3120" fill="none" extrusionOk="0">
                      <a:moveTo>
                        <a:pt x="1" y="0"/>
                      </a:moveTo>
                      <a:cubicBezTo>
                        <a:pt x="1561" y="495"/>
                        <a:pt x="2778" y="1636"/>
                        <a:pt x="3425" y="3120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4" name="Google Shape;474;p37"/>
                <p:cNvSpPr/>
                <p:nvPr/>
              </p:nvSpPr>
              <p:spPr>
                <a:xfrm>
                  <a:off x="69075" y="3325625"/>
                  <a:ext cx="458475" cy="74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339" h="29675" extrusionOk="0">
                      <a:moveTo>
                        <a:pt x="16816" y="0"/>
                      </a:moveTo>
                      <a:lnTo>
                        <a:pt x="16816" y="0"/>
                      </a:lnTo>
                      <a:cubicBezTo>
                        <a:pt x="8104" y="1712"/>
                        <a:pt x="1" y="9397"/>
                        <a:pt x="2397" y="18756"/>
                      </a:cubicBezTo>
                      <a:cubicBezTo>
                        <a:pt x="3044" y="21647"/>
                        <a:pt x="5936" y="27354"/>
                        <a:pt x="7990" y="29674"/>
                      </a:cubicBezTo>
                      <a:lnTo>
                        <a:pt x="12137" y="26403"/>
                      </a:lnTo>
                      <a:cubicBezTo>
                        <a:pt x="8637" y="22294"/>
                        <a:pt x="6088" y="13430"/>
                        <a:pt x="12593" y="10729"/>
                      </a:cubicBezTo>
                      <a:cubicBezTo>
                        <a:pt x="14381" y="9854"/>
                        <a:pt x="16398" y="9511"/>
                        <a:pt x="18338" y="9169"/>
                      </a:cubicBezTo>
                      <a:lnTo>
                        <a:pt x="16816" y="343"/>
                      </a:lnTo>
                      <a:cubicBezTo>
                        <a:pt x="16702" y="343"/>
                        <a:pt x="16626" y="343"/>
                        <a:pt x="16512" y="381"/>
                      </a:cubicBezTo>
                      <a:lnTo>
                        <a:pt x="16816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5" name="Google Shape;475;p37"/>
                <p:cNvSpPr/>
                <p:nvPr/>
              </p:nvSpPr>
              <p:spPr>
                <a:xfrm>
                  <a:off x="229825" y="3940975"/>
                  <a:ext cx="99875" cy="5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5" h="2322" fill="none" extrusionOk="0">
                      <a:moveTo>
                        <a:pt x="0" y="2321"/>
                      </a:moveTo>
                      <a:lnTo>
                        <a:pt x="3995" y="1"/>
                      </a:ln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6" name="Google Shape;476;p37"/>
                <p:cNvSpPr/>
                <p:nvPr/>
              </p:nvSpPr>
              <p:spPr>
                <a:xfrm>
                  <a:off x="482800" y="3335125"/>
                  <a:ext cx="428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3" h="8599" fill="none" extrusionOk="0">
                      <a:moveTo>
                        <a:pt x="1447" y="8599"/>
                      </a:moveTo>
                      <a:cubicBezTo>
                        <a:pt x="1713" y="5669"/>
                        <a:pt x="1256" y="2664"/>
                        <a:pt x="1" y="1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7" name="Google Shape;477;p37"/>
                <p:cNvSpPr/>
                <p:nvPr/>
              </p:nvSpPr>
              <p:spPr>
                <a:xfrm>
                  <a:off x="268800" y="2305675"/>
                  <a:ext cx="781850" cy="91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74" h="36450" extrusionOk="0">
                      <a:moveTo>
                        <a:pt x="13781" y="1"/>
                      </a:moveTo>
                      <a:cubicBezTo>
                        <a:pt x="12688" y="1"/>
                        <a:pt x="11588" y="130"/>
                        <a:pt x="10501" y="395"/>
                      </a:cubicBezTo>
                      <a:cubicBezTo>
                        <a:pt x="8979" y="776"/>
                        <a:pt x="7534" y="1499"/>
                        <a:pt x="6240" y="2412"/>
                      </a:cubicBezTo>
                      <a:lnTo>
                        <a:pt x="6088" y="2526"/>
                      </a:lnTo>
                      <a:cubicBezTo>
                        <a:pt x="3577" y="4390"/>
                        <a:pt x="1713" y="7053"/>
                        <a:pt x="876" y="10097"/>
                      </a:cubicBezTo>
                      <a:cubicBezTo>
                        <a:pt x="153" y="12798"/>
                        <a:pt x="1" y="15651"/>
                        <a:pt x="381" y="18428"/>
                      </a:cubicBezTo>
                      <a:cubicBezTo>
                        <a:pt x="458" y="18885"/>
                        <a:pt x="534" y="19341"/>
                        <a:pt x="648" y="19798"/>
                      </a:cubicBezTo>
                      <a:cubicBezTo>
                        <a:pt x="1218" y="22613"/>
                        <a:pt x="2360" y="25238"/>
                        <a:pt x="3996" y="27597"/>
                      </a:cubicBezTo>
                      <a:cubicBezTo>
                        <a:pt x="4262" y="27977"/>
                        <a:pt x="4528" y="28320"/>
                        <a:pt x="4795" y="28662"/>
                      </a:cubicBezTo>
                      <a:cubicBezTo>
                        <a:pt x="8885" y="33617"/>
                        <a:pt x="14922" y="36450"/>
                        <a:pt x="21255" y="36450"/>
                      </a:cubicBezTo>
                      <a:cubicBezTo>
                        <a:pt x="22168" y="36450"/>
                        <a:pt x="23087" y="36391"/>
                        <a:pt x="24007" y="36271"/>
                      </a:cubicBezTo>
                      <a:cubicBezTo>
                        <a:pt x="24235" y="36233"/>
                        <a:pt x="24501" y="36157"/>
                        <a:pt x="24692" y="36005"/>
                      </a:cubicBezTo>
                      <a:cubicBezTo>
                        <a:pt x="25338" y="35586"/>
                        <a:pt x="25871" y="35092"/>
                        <a:pt x="26366" y="34483"/>
                      </a:cubicBezTo>
                      <a:cubicBezTo>
                        <a:pt x="27849" y="32771"/>
                        <a:pt x="29105" y="30831"/>
                        <a:pt x="30094" y="28776"/>
                      </a:cubicBezTo>
                      <a:cubicBezTo>
                        <a:pt x="30703" y="27483"/>
                        <a:pt x="31273" y="26075"/>
                        <a:pt x="31235" y="24629"/>
                      </a:cubicBezTo>
                      <a:cubicBezTo>
                        <a:pt x="31235" y="23412"/>
                        <a:pt x="30703" y="22271"/>
                        <a:pt x="29790" y="21472"/>
                      </a:cubicBezTo>
                      <a:cubicBezTo>
                        <a:pt x="29599" y="21282"/>
                        <a:pt x="29447" y="21053"/>
                        <a:pt x="29447" y="20825"/>
                      </a:cubicBezTo>
                      <a:cubicBezTo>
                        <a:pt x="29371" y="16983"/>
                        <a:pt x="28572" y="13178"/>
                        <a:pt x="27050" y="9678"/>
                      </a:cubicBezTo>
                      <a:cubicBezTo>
                        <a:pt x="26898" y="9336"/>
                        <a:pt x="26746" y="8955"/>
                        <a:pt x="26594" y="8613"/>
                      </a:cubicBezTo>
                      <a:cubicBezTo>
                        <a:pt x="25795" y="6939"/>
                        <a:pt x="24768" y="5417"/>
                        <a:pt x="23512" y="4048"/>
                      </a:cubicBezTo>
                      <a:cubicBezTo>
                        <a:pt x="20913" y="1419"/>
                        <a:pt x="17393" y="1"/>
                        <a:pt x="13781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8" name="Google Shape;478;p37"/>
                <p:cNvSpPr/>
                <p:nvPr/>
              </p:nvSpPr>
              <p:spPr>
                <a:xfrm>
                  <a:off x="296400" y="2994600"/>
                  <a:ext cx="185475" cy="1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9" h="5294" extrusionOk="0">
                      <a:moveTo>
                        <a:pt x="3522" y="1"/>
                      </a:moveTo>
                      <a:cubicBezTo>
                        <a:pt x="2359" y="1"/>
                        <a:pt x="1155" y="457"/>
                        <a:pt x="571" y="1409"/>
                      </a:cubicBezTo>
                      <a:cubicBezTo>
                        <a:pt x="0" y="2399"/>
                        <a:pt x="419" y="3768"/>
                        <a:pt x="1294" y="4491"/>
                      </a:cubicBezTo>
                      <a:cubicBezTo>
                        <a:pt x="2021" y="5015"/>
                        <a:pt x="2883" y="5294"/>
                        <a:pt x="3758" y="5294"/>
                      </a:cubicBezTo>
                      <a:cubicBezTo>
                        <a:pt x="4027" y="5294"/>
                        <a:pt x="4297" y="5267"/>
                        <a:pt x="4566" y="5214"/>
                      </a:cubicBezTo>
                      <a:cubicBezTo>
                        <a:pt x="5859" y="5024"/>
                        <a:pt x="7077" y="3806"/>
                        <a:pt x="7419" y="2551"/>
                      </a:cubicBezTo>
                      <a:cubicBezTo>
                        <a:pt x="6848" y="1257"/>
                        <a:pt x="5707" y="344"/>
                        <a:pt x="4337" y="78"/>
                      </a:cubicBezTo>
                      <a:cubicBezTo>
                        <a:pt x="4074" y="27"/>
                        <a:pt x="3799" y="1"/>
                        <a:pt x="3522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9" name="Google Shape;479;p37"/>
                <p:cNvSpPr/>
                <p:nvPr/>
              </p:nvSpPr>
              <p:spPr>
                <a:xfrm>
                  <a:off x="516100" y="2711225"/>
                  <a:ext cx="244450" cy="23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8" h="9413" extrusionOk="0">
                      <a:moveTo>
                        <a:pt x="4608" y="1"/>
                      </a:moveTo>
                      <a:cubicBezTo>
                        <a:pt x="4201" y="1"/>
                        <a:pt x="3791" y="62"/>
                        <a:pt x="3386" y="190"/>
                      </a:cubicBezTo>
                      <a:cubicBezTo>
                        <a:pt x="1142" y="951"/>
                        <a:pt x="0" y="3576"/>
                        <a:pt x="799" y="6049"/>
                      </a:cubicBezTo>
                      <a:cubicBezTo>
                        <a:pt x="1483" y="8098"/>
                        <a:pt x="3256" y="9413"/>
                        <a:pt x="5126" y="9413"/>
                      </a:cubicBezTo>
                      <a:cubicBezTo>
                        <a:pt x="5547" y="9413"/>
                        <a:pt x="5973" y="9346"/>
                        <a:pt x="6392" y="9206"/>
                      </a:cubicBezTo>
                      <a:cubicBezTo>
                        <a:pt x="8637" y="8483"/>
                        <a:pt x="9778" y="5858"/>
                        <a:pt x="8979" y="3386"/>
                      </a:cubicBezTo>
                      <a:cubicBezTo>
                        <a:pt x="8290" y="1320"/>
                        <a:pt x="6494" y="1"/>
                        <a:pt x="460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0" name="Google Shape;480;p37"/>
                <p:cNvSpPr/>
                <p:nvPr/>
              </p:nvSpPr>
              <p:spPr>
                <a:xfrm>
                  <a:off x="516100" y="2697900"/>
                  <a:ext cx="224475" cy="16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79" h="6582" fill="none" extrusionOk="0">
                      <a:moveTo>
                        <a:pt x="799" y="6582"/>
                      </a:moveTo>
                      <a:cubicBezTo>
                        <a:pt x="0" y="4109"/>
                        <a:pt x="1142" y="1484"/>
                        <a:pt x="3386" y="761"/>
                      </a:cubicBezTo>
                      <a:cubicBezTo>
                        <a:pt x="5669" y="0"/>
                        <a:pt x="8142" y="1408"/>
                        <a:pt x="8979" y="3919"/>
                      </a:cubicBezTo>
                    </a:path>
                  </a:pathLst>
                </a:custGeom>
                <a:noFill/>
                <a:ln w="95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1" name="Google Shape;481;p37"/>
                <p:cNvSpPr/>
                <p:nvPr/>
              </p:nvSpPr>
              <p:spPr>
                <a:xfrm>
                  <a:off x="511350" y="2604500"/>
                  <a:ext cx="148400" cy="8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6" h="3394" extrusionOk="0">
                      <a:moveTo>
                        <a:pt x="3369" y="0"/>
                      </a:moveTo>
                      <a:cubicBezTo>
                        <a:pt x="2928" y="0"/>
                        <a:pt x="2483" y="77"/>
                        <a:pt x="2055" y="236"/>
                      </a:cubicBezTo>
                      <a:cubicBezTo>
                        <a:pt x="837" y="807"/>
                        <a:pt x="38" y="2024"/>
                        <a:pt x="0" y="3394"/>
                      </a:cubicBezTo>
                      <a:cubicBezTo>
                        <a:pt x="1355" y="1831"/>
                        <a:pt x="3279" y="934"/>
                        <a:pt x="5341" y="934"/>
                      </a:cubicBezTo>
                      <a:cubicBezTo>
                        <a:pt x="5538" y="934"/>
                        <a:pt x="5736" y="942"/>
                        <a:pt x="5935" y="959"/>
                      </a:cubicBezTo>
                      <a:cubicBezTo>
                        <a:pt x="5213" y="340"/>
                        <a:pt x="4298" y="0"/>
                        <a:pt x="336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2" name="Google Shape;482;p37"/>
                <p:cNvSpPr/>
                <p:nvPr/>
              </p:nvSpPr>
              <p:spPr>
                <a:xfrm>
                  <a:off x="802375" y="2588975"/>
                  <a:ext cx="112275" cy="4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91" h="1885" extrusionOk="0">
                      <a:moveTo>
                        <a:pt x="2522" y="0"/>
                      </a:moveTo>
                      <a:cubicBezTo>
                        <a:pt x="2291" y="0"/>
                        <a:pt x="2059" y="19"/>
                        <a:pt x="1827" y="58"/>
                      </a:cubicBezTo>
                      <a:cubicBezTo>
                        <a:pt x="914" y="248"/>
                        <a:pt x="191" y="933"/>
                        <a:pt x="1" y="1884"/>
                      </a:cubicBezTo>
                      <a:cubicBezTo>
                        <a:pt x="1248" y="967"/>
                        <a:pt x="2778" y="475"/>
                        <a:pt x="4318" y="475"/>
                      </a:cubicBezTo>
                      <a:cubicBezTo>
                        <a:pt x="4376" y="475"/>
                        <a:pt x="4433" y="475"/>
                        <a:pt x="4490" y="477"/>
                      </a:cubicBezTo>
                      <a:cubicBezTo>
                        <a:pt x="3866" y="164"/>
                        <a:pt x="3199" y="0"/>
                        <a:pt x="252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3" name="Google Shape;483;p37"/>
                <p:cNvSpPr/>
                <p:nvPr/>
              </p:nvSpPr>
              <p:spPr>
                <a:xfrm>
                  <a:off x="800475" y="2657850"/>
                  <a:ext cx="171225" cy="21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9" h="8633" extrusionOk="0">
                      <a:moveTo>
                        <a:pt x="2790" y="1"/>
                      </a:moveTo>
                      <a:cubicBezTo>
                        <a:pt x="2606" y="1"/>
                        <a:pt x="2424" y="27"/>
                        <a:pt x="2245" y="80"/>
                      </a:cubicBezTo>
                      <a:cubicBezTo>
                        <a:pt x="724" y="499"/>
                        <a:pt x="1" y="2743"/>
                        <a:pt x="647" y="5102"/>
                      </a:cubicBezTo>
                      <a:cubicBezTo>
                        <a:pt x="1257" y="7169"/>
                        <a:pt x="2712" y="8632"/>
                        <a:pt x="4098" y="8632"/>
                      </a:cubicBezTo>
                      <a:cubicBezTo>
                        <a:pt x="4268" y="8632"/>
                        <a:pt x="4437" y="8610"/>
                        <a:pt x="4604" y="8564"/>
                      </a:cubicBezTo>
                      <a:cubicBezTo>
                        <a:pt x="6164" y="8146"/>
                        <a:pt x="6849" y="5901"/>
                        <a:pt x="6202" y="3542"/>
                      </a:cubicBezTo>
                      <a:cubicBezTo>
                        <a:pt x="5631" y="1460"/>
                        <a:pt x="4171" y="1"/>
                        <a:pt x="279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4" name="Google Shape;484;p37"/>
                <p:cNvSpPr/>
                <p:nvPr/>
              </p:nvSpPr>
              <p:spPr>
                <a:xfrm>
                  <a:off x="800475" y="2648425"/>
                  <a:ext cx="155050" cy="13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2" h="5480" fill="none" extrusionOk="0">
                      <a:moveTo>
                        <a:pt x="686" y="5479"/>
                      </a:moveTo>
                      <a:cubicBezTo>
                        <a:pt x="1" y="3120"/>
                        <a:pt x="724" y="876"/>
                        <a:pt x="2245" y="457"/>
                      </a:cubicBezTo>
                      <a:cubicBezTo>
                        <a:pt x="3805" y="1"/>
                        <a:pt x="5555" y="1561"/>
                        <a:pt x="6202" y="3919"/>
                      </a:cubicBezTo>
                    </a:path>
                  </a:pathLst>
                </a:custGeom>
                <a:noFill/>
                <a:ln w="95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5" name="Google Shape;485;p37"/>
                <p:cNvSpPr/>
                <p:nvPr/>
              </p:nvSpPr>
              <p:spPr>
                <a:xfrm>
                  <a:off x="601700" y="2746400"/>
                  <a:ext cx="154100" cy="154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64" h="6164" extrusionOk="0">
                      <a:moveTo>
                        <a:pt x="2819" y="0"/>
                      </a:moveTo>
                      <a:cubicBezTo>
                        <a:pt x="2576" y="0"/>
                        <a:pt x="2332" y="37"/>
                        <a:pt x="2093" y="114"/>
                      </a:cubicBezTo>
                      <a:cubicBezTo>
                        <a:pt x="685" y="571"/>
                        <a:pt x="0" y="2283"/>
                        <a:pt x="533" y="3919"/>
                      </a:cubicBezTo>
                      <a:cubicBezTo>
                        <a:pt x="975" y="5277"/>
                        <a:pt x="2152" y="6164"/>
                        <a:pt x="3345" y="6164"/>
                      </a:cubicBezTo>
                      <a:cubicBezTo>
                        <a:pt x="3588" y="6164"/>
                        <a:pt x="3833" y="6127"/>
                        <a:pt x="4071" y="6049"/>
                      </a:cubicBezTo>
                      <a:cubicBezTo>
                        <a:pt x="5479" y="5593"/>
                        <a:pt x="6164" y="3881"/>
                        <a:pt x="5631" y="2245"/>
                      </a:cubicBezTo>
                      <a:cubicBezTo>
                        <a:pt x="5189" y="886"/>
                        <a:pt x="4012" y="0"/>
                        <a:pt x="28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6" name="Google Shape;486;p37"/>
                <p:cNvSpPr/>
                <p:nvPr/>
              </p:nvSpPr>
              <p:spPr>
                <a:xfrm>
                  <a:off x="817600" y="2877525"/>
                  <a:ext cx="99900" cy="8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6" h="3392" extrusionOk="0">
                      <a:moveTo>
                        <a:pt x="2264" y="1"/>
                      </a:moveTo>
                      <a:cubicBezTo>
                        <a:pt x="2219" y="1"/>
                        <a:pt x="2175" y="2"/>
                        <a:pt x="2131" y="5"/>
                      </a:cubicBezTo>
                      <a:cubicBezTo>
                        <a:pt x="1560" y="81"/>
                        <a:pt x="1028" y="234"/>
                        <a:pt x="533" y="500"/>
                      </a:cubicBezTo>
                      <a:lnTo>
                        <a:pt x="1" y="2440"/>
                      </a:lnTo>
                      <a:cubicBezTo>
                        <a:pt x="77" y="2783"/>
                        <a:pt x="305" y="3087"/>
                        <a:pt x="609" y="3239"/>
                      </a:cubicBezTo>
                      <a:cubicBezTo>
                        <a:pt x="812" y="3341"/>
                        <a:pt x="1032" y="3391"/>
                        <a:pt x="1257" y="3391"/>
                      </a:cubicBezTo>
                      <a:cubicBezTo>
                        <a:pt x="1370" y="3391"/>
                        <a:pt x="1484" y="3379"/>
                        <a:pt x="1598" y="3353"/>
                      </a:cubicBezTo>
                      <a:cubicBezTo>
                        <a:pt x="2283" y="3315"/>
                        <a:pt x="2930" y="3011"/>
                        <a:pt x="3424" y="2516"/>
                      </a:cubicBezTo>
                      <a:cubicBezTo>
                        <a:pt x="3919" y="1984"/>
                        <a:pt x="3995" y="1185"/>
                        <a:pt x="3615" y="614"/>
                      </a:cubicBezTo>
                      <a:cubicBezTo>
                        <a:pt x="3266" y="195"/>
                        <a:pt x="2757" y="1"/>
                        <a:pt x="2264" y="1"/>
                      </a:cubicBezTo>
                      <a:close/>
                    </a:path>
                  </a:pathLst>
                </a:custGeom>
                <a:solidFill>
                  <a:srgbClr val="FFA68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7" name="Google Shape;487;p37"/>
                <p:cNvSpPr/>
                <p:nvPr/>
              </p:nvSpPr>
              <p:spPr>
                <a:xfrm>
                  <a:off x="817600" y="2876700"/>
                  <a:ext cx="99900" cy="8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96" h="3463" fill="none" extrusionOk="0">
                      <a:moveTo>
                        <a:pt x="533" y="533"/>
                      </a:moveTo>
                      <a:cubicBezTo>
                        <a:pt x="1028" y="267"/>
                        <a:pt x="1560" y="114"/>
                        <a:pt x="2131" y="38"/>
                      </a:cubicBezTo>
                      <a:cubicBezTo>
                        <a:pt x="2664" y="0"/>
                        <a:pt x="3234" y="191"/>
                        <a:pt x="3615" y="647"/>
                      </a:cubicBezTo>
                      <a:cubicBezTo>
                        <a:pt x="3995" y="1218"/>
                        <a:pt x="3919" y="2017"/>
                        <a:pt x="3424" y="2549"/>
                      </a:cubicBezTo>
                      <a:cubicBezTo>
                        <a:pt x="2930" y="3044"/>
                        <a:pt x="2283" y="3348"/>
                        <a:pt x="1598" y="3386"/>
                      </a:cubicBezTo>
                      <a:cubicBezTo>
                        <a:pt x="1256" y="3462"/>
                        <a:pt x="914" y="3424"/>
                        <a:pt x="609" y="3272"/>
                      </a:cubicBezTo>
                      <a:cubicBezTo>
                        <a:pt x="305" y="3120"/>
                        <a:pt x="77" y="2816"/>
                        <a:pt x="1" y="2473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8" name="Google Shape;488;p37"/>
                <p:cNvSpPr/>
                <p:nvPr/>
              </p:nvSpPr>
              <p:spPr>
                <a:xfrm>
                  <a:off x="610250" y="3003200"/>
                  <a:ext cx="302475" cy="17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99" h="6872" extrusionOk="0">
                      <a:moveTo>
                        <a:pt x="12099" y="0"/>
                      </a:moveTo>
                      <a:lnTo>
                        <a:pt x="12099" y="0"/>
                      </a:lnTo>
                      <a:cubicBezTo>
                        <a:pt x="11718" y="114"/>
                        <a:pt x="11376" y="190"/>
                        <a:pt x="11034" y="266"/>
                      </a:cubicBezTo>
                      <a:cubicBezTo>
                        <a:pt x="9196" y="721"/>
                        <a:pt x="7314" y="951"/>
                        <a:pt x="5436" y="951"/>
                      </a:cubicBezTo>
                      <a:cubicBezTo>
                        <a:pt x="3853" y="951"/>
                        <a:pt x="2272" y="787"/>
                        <a:pt x="724" y="457"/>
                      </a:cubicBezTo>
                      <a:lnTo>
                        <a:pt x="1" y="305"/>
                      </a:lnTo>
                      <a:lnTo>
                        <a:pt x="1" y="305"/>
                      </a:lnTo>
                      <a:cubicBezTo>
                        <a:pt x="648" y="1370"/>
                        <a:pt x="1370" y="2359"/>
                        <a:pt x="2245" y="3272"/>
                      </a:cubicBezTo>
                      <a:cubicBezTo>
                        <a:pt x="3159" y="4299"/>
                        <a:pt x="4224" y="5174"/>
                        <a:pt x="5403" y="5897"/>
                      </a:cubicBezTo>
                      <a:cubicBezTo>
                        <a:pt x="5784" y="6163"/>
                        <a:pt x="6164" y="6354"/>
                        <a:pt x="6544" y="6506"/>
                      </a:cubicBezTo>
                      <a:cubicBezTo>
                        <a:pt x="6925" y="6696"/>
                        <a:pt x="7305" y="6772"/>
                        <a:pt x="7686" y="6848"/>
                      </a:cubicBezTo>
                      <a:cubicBezTo>
                        <a:pt x="7802" y="6864"/>
                        <a:pt x="7918" y="6872"/>
                        <a:pt x="8032" y="6872"/>
                      </a:cubicBezTo>
                      <a:cubicBezTo>
                        <a:pt x="8740" y="6872"/>
                        <a:pt x="9401" y="6573"/>
                        <a:pt x="9892" y="6049"/>
                      </a:cubicBezTo>
                      <a:lnTo>
                        <a:pt x="12099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9" name="Google Shape;489;p37"/>
                <p:cNvSpPr/>
                <p:nvPr/>
              </p:nvSpPr>
              <p:spPr>
                <a:xfrm>
                  <a:off x="628325" y="3010800"/>
                  <a:ext cx="257775" cy="5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1" h="2276" extrusionOk="0">
                      <a:moveTo>
                        <a:pt x="10311" y="1"/>
                      </a:moveTo>
                      <a:cubicBezTo>
                        <a:pt x="8491" y="430"/>
                        <a:pt x="6627" y="650"/>
                        <a:pt x="4767" y="650"/>
                      </a:cubicBezTo>
                      <a:cubicBezTo>
                        <a:pt x="3166" y="650"/>
                        <a:pt x="1567" y="487"/>
                        <a:pt x="1" y="153"/>
                      </a:cubicBezTo>
                      <a:lnTo>
                        <a:pt x="1" y="153"/>
                      </a:lnTo>
                      <a:cubicBezTo>
                        <a:pt x="2081" y="1549"/>
                        <a:pt x="4496" y="2275"/>
                        <a:pt x="6949" y="2275"/>
                      </a:cubicBezTo>
                      <a:cubicBezTo>
                        <a:pt x="7905" y="2275"/>
                        <a:pt x="8867" y="2165"/>
                        <a:pt x="9816" y="1941"/>
                      </a:cubicBezTo>
                      <a:lnTo>
                        <a:pt x="10311" y="1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0" name="Google Shape;490;p37"/>
                <p:cNvSpPr/>
                <p:nvPr/>
              </p:nvSpPr>
              <p:spPr>
                <a:xfrm>
                  <a:off x="666375" y="3070575"/>
                  <a:ext cx="146500" cy="9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0" h="3811" extrusionOk="0">
                      <a:moveTo>
                        <a:pt x="1157" y="1"/>
                      </a:moveTo>
                      <a:cubicBezTo>
                        <a:pt x="741" y="1"/>
                        <a:pt x="313" y="158"/>
                        <a:pt x="39" y="501"/>
                      </a:cubicBezTo>
                      <a:cubicBezTo>
                        <a:pt x="0" y="501"/>
                        <a:pt x="0" y="539"/>
                        <a:pt x="0" y="577"/>
                      </a:cubicBezTo>
                      <a:cubicBezTo>
                        <a:pt x="914" y="1604"/>
                        <a:pt x="1979" y="2479"/>
                        <a:pt x="3158" y="3202"/>
                      </a:cubicBezTo>
                      <a:cubicBezTo>
                        <a:pt x="3539" y="3430"/>
                        <a:pt x="3919" y="3620"/>
                        <a:pt x="4299" y="3811"/>
                      </a:cubicBezTo>
                      <a:cubicBezTo>
                        <a:pt x="4642" y="3735"/>
                        <a:pt x="4946" y="3544"/>
                        <a:pt x="5213" y="3316"/>
                      </a:cubicBezTo>
                      <a:cubicBezTo>
                        <a:pt x="5859" y="2745"/>
                        <a:pt x="5593" y="2213"/>
                        <a:pt x="5060" y="1642"/>
                      </a:cubicBezTo>
                      <a:cubicBezTo>
                        <a:pt x="4071" y="577"/>
                        <a:pt x="2702" y="6"/>
                        <a:pt x="1294" y="6"/>
                      </a:cubicBezTo>
                      <a:cubicBezTo>
                        <a:pt x="1249" y="3"/>
                        <a:pt x="1203" y="1"/>
                        <a:pt x="1157" y="1"/>
                      </a:cubicBezTo>
                      <a:close/>
                    </a:path>
                  </a:pathLst>
                </a:custGeom>
                <a:solidFill>
                  <a:srgbClr val="FF868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1" name="Google Shape;491;p37"/>
                <p:cNvSpPr/>
                <p:nvPr/>
              </p:nvSpPr>
              <p:spPr>
                <a:xfrm>
                  <a:off x="352500" y="3049800"/>
                  <a:ext cx="79925" cy="2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7" h="1104" fill="none" extrusionOk="0">
                      <a:moveTo>
                        <a:pt x="1" y="685"/>
                      </a:moveTo>
                      <a:cubicBezTo>
                        <a:pt x="1028" y="0"/>
                        <a:pt x="2360" y="191"/>
                        <a:pt x="3197" y="1104"/>
                      </a:cubicBezTo>
                    </a:path>
                  </a:pathLst>
                </a:custGeom>
                <a:noFill/>
                <a:ln w="665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2" name="Google Shape;492;p37"/>
                <p:cNvSpPr/>
                <p:nvPr/>
              </p:nvSpPr>
              <p:spPr>
                <a:xfrm>
                  <a:off x="417175" y="2303925"/>
                  <a:ext cx="518375" cy="24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35" h="9903" extrusionOk="0">
                      <a:moveTo>
                        <a:pt x="7751" y="0"/>
                      </a:moveTo>
                      <a:cubicBezTo>
                        <a:pt x="6664" y="0"/>
                        <a:pt x="5570" y="128"/>
                        <a:pt x="4490" y="389"/>
                      </a:cubicBezTo>
                      <a:cubicBezTo>
                        <a:pt x="2854" y="808"/>
                        <a:pt x="1332" y="1569"/>
                        <a:pt x="1" y="2558"/>
                      </a:cubicBezTo>
                      <a:cubicBezTo>
                        <a:pt x="3416" y="7267"/>
                        <a:pt x="8824" y="9903"/>
                        <a:pt x="14393" y="9903"/>
                      </a:cubicBezTo>
                      <a:cubicBezTo>
                        <a:pt x="16518" y="9903"/>
                        <a:pt x="18665" y="9519"/>
                        <a:pt x="20735" y="8721"/>
                      </a:cubicBezTo>
                      <a:cubicBezTo>
                        <a:pt x="19974" y="7047"/>
                        <a:pt x="18909" y="5487"/>
                        <a:pt x="17615" y="4118"/>
                      </a:cubicBezTo>
                      <a:cubicBezTo>
                        <a:pt x="14975" y="1448"/>
                        <a:pt x="11408" y="0"/>
                        <a:pt x="775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3" name="Google Shape;493;p37"/>
                <p:cNvSpPr/>
                <p:nvPr/>
              </p:nvSpPr>
              <p:spPr>
                <a:xfrm>
                  <a:off x="266900" y="2362150"/>
                  <a:ext cx="266350" cy="44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4" h="17730" extrusionOk="0">
                      <a:moveTo>
                        <a:pt x="6316" y="0"/>
                      </a:moveTo>
                      <a:lnTo>
                        <a:pt x="6164" y="115"/>
                      </a:lnTo>
                      <a:cubicBezTo>
                        <a:pt x="3615" y="2017"/>
                        <a:pt x="1713" y="4718"/>
                        <a:pt x="876" y="7800"/>
                      </a:cubicBezTo>
                      <a:cubicBezTo>
                        <a:pt x="39" y="11033"/>
                        <a:pt x="1" y="14457"/>
                        <a:pt x="724" y="17729"/>
                      </a:cubicBezTo>
                      <a:cubicBezTo>
                        <a:pt x="3463" y="16321"/>
                        <a:pt x="5822" y="14229"/>
                        <a:pt x="7496" y="11680"/>
                      </a:cubicBezTo>
                      <a:cubicBezTo>
                        <a:pt x="9284" y="9055"/>
                        <a:pt x="10311" y="6011"/>
                        <a:pt x="10539" y="2854"/>
                      </a:cubicBezTo>
                      <a:cubicBezTo>
                        <a:pt x="10653" y="1180"/>
                        <a:pt x="8218" y="77"/>
                        <a:pt x="631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4" name="Google Shape;494;p37"/>
                <p:cNvSpPr/>
                <p:nvPr/>
              </p:nvSpPr>
              <p:spPr>
                <a:xfrm>
                  <a:off x="276425" y="2589250"/>
                  <a:ext cx="253025" cy="46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1" h="18727" extrusionOk="0">
                      <a:moveTo>
                        <a:pt x="6285" y="1"/>
                      </a:moveTo>
                      <a:cubicBezTo>
                        <a:pt x="5529" y="1"/>
                        <a:pt x="4718" y="237"/>
                        <a:pt x="4109" y="542"/>
                      </a:cubicBezTo>
                      <a:cubicBezTo>
                        <a:pt x="3196" y="1074"/>
                        <a:pt x="2435" y="1797"/>
                        <a:pt x="1903" y="2672"/>
                      </a:cubicBezTo>
                      <a:cubicBezTo>
                        <a:pt x="951" y="3966"/>
                        <a:pt x="305" y="5449"/>
                        <a:pt x="0" y="7047"/>
                      </a:cubicBezTo>
                      <a:cubicBezTo>
                        <a:pt x="38" y="7504"/>
                        <a:pt x="114" y="7998"/>
                        <a:pt x="229" y="8455"/>
                      </a:cubicBezTo>
                      <a:cubicBezTo>
                        <a:pt x="837" y="11308"/>
                        <a:pt x="1979" y="14047"/>
                        <a:pt x="3653" y="16444"/>
                      </a:cubicBezTo>
                      <a:cubicBezTo>
                        <a:pt x="4490" y="16558"/>
                        <a:pt x="5288" y="16824"/>
                        <a:pt x="6049" y="17205"/>
                      </a:cubicBezTo>
                      <a:cubicBezTo>
                        <a:pt x="6658" y="17547"/>
                        <a:pt x="7267" y="17928"/>
                        <a:pt x="7876" y="18232"/>
                      </a:cubicBezTo>
                      <a:cubicBezTo>
                        <a:pt x="8560" y="18575"/>
                        <a:pt x="9321" y="18727"/>
                        <a:pt x="10120" y="18727"/>
                      </a:cubicBezTo>
                      <a:cubicBezTo>
                        <a:pt x="7495" y="16520"/>
                        <a:pt x="5897" y="13362"/>
                        <a:pt x="5669" y="9977"/>
                      </a:cubicBezTo>
                      <a:cubicBezTo>
                        <a:pt x="7609" y="7085"/>
                        <a:pt x="8218" y="3547"/>
                        <a:pt x="7343" y="199"/>
                      </a:cubicBezTo>
                      <a:cubicBezTo>
                        <a:pt x="7026" y="60"/>
                        <a:pt x="6662" y="1"/>
                        <a:pt x="628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5" name="Google Shape;495;p37"/>
                <p:cNvSpPr/>
                <p:nvPr/>
              </p:nvSpPr>
              <p:spPr>
                <a:xfrm>
                  <a:off x="543675" y="2688375"/>
                  <a:ext cx="107500" cy="5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0" h="2094" fill="none" extrusionOk="0">
                      <a:moveTo>
                        <a:pt x="1" y="2093"/>
                      </a:moveTo>
                      <a:cubicBezTo>
                        <a:pt x="914" y="685"/>
                        <a:pt x="2664" y="1"/>
                        <a:pt x="4300" y="495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6" name="Google Shape;496;p37"/>
                <p:cNvSpPr/>
                <p:nvPr/>
              </p:nvSpPr>
              <p:spPr>
                <a:xfrm>
                  <a:off x="810000" y="2638925"/>
                  <a:ext cx="69450" cy="5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8" h="2017" fill="none" extrusionOk="0">
                      <a:moveTo>
                        <a:pt x="0" y="2017"/>
                      </a:moveTo>
                      <a:cubicBezTo>
                        <a:pt x="305" y="761"/>
                        <a:pt x="1560" y="0"/>
                        <a:pt x="2777" y="343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7" name="Google Shape;497;p37"/>
                <p:cNvSpPr/>
                <p:nvPr/>
              </p:nvSpPr>
              <p:spPr>
                <a:xfrm>
                  <a:off x="290700" y="2642725"/>
                  <a:ext cx="165500" cy="13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0" h="5517" fill="none" extrusionOk="0">
                      <a:moveTo>
                        <a:pt x="0" y="5517"/>
                      </a:moveTo>
                      <a:cubicBezTo>
                        <a:pt x="2549" y="4185"/>
                        <a:pt x="4603" y="2055"/>
                        <a:pt x="6620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8" name="Google Shape;498;p37"/>
                <p:cNvSpPr/>
                <p:nvPr/>
              </p:nvSpPr>
              <p:spPr>
                <a:xfrm>
                  <a:off x="453325" y="2360250"/>
                  <a:ext cx="68500" cy="1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0" h="4110" fill="none" extrusionOk="0">
                      <a:moveTo>
                        <a:pt x="2740" y="4109"/>
                      </a:moveTo>
                      <a:cubicBezTo>
                        <a:pt x="1408" y="3082"/>
                        <a:pt x="419" y="1636"/>
                        <a:pt x="1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9" name="Google Shape;499;p37"/>
                <p:cNvSpPr/>
                <p:nvPr/>
              </p:nvSpPr>
              <p:spPr>
                <a:xfrm>
                  <a:off x="288775" y="2477225"/>
                  <a:ext cx="214025" cy="206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61" h="8257" fill="none" extrusionOk="0">
                      <a:moveTo>
                        <a:pt x="8561" y="1"/>
                      </a:moveTo>
                      <a:cubicBezTo>
                        <a:pt x="7229" y="3995"/>
                        <a:pt x="4034" y="7077"/>
                        <a:pt x="1" y="8256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0" name="Google Shape;500;p37"/>
                <p:cNvSpPr/>
                <p:nvPr/>
              </p:nvSpPr>
              <p:spPr>
                <a:xfrm>
                  <a:off x="291650" y="2439200"/>
                  <a:ext cx="168350" cy="17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4" h="7001" fill="none" extrusionOk="0">
                      <a:moveTo>
                        <a:pt x="0" y="7000"/>
                      </a:moveTo>
                      <a:cubicBezTo>
                        <a:pt x="913" y="6848"/>
                        <a:pt x="1750" y="6430"/>
                        <a:pt x="2435" y="5783"/>
                      </a:cubicBezTo>
                      <a:cubicBezTo>
                        <a:pt x="4299" y="4223"/>
                        <a:pt x="5783" y="2245"/>
                        <a:pt x="6734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1" name="Google Shape;501;p37"/>
                <p:cNvSpPr/>
                <p:nvPr/>
              </p:nvSpPr>
              <p:spPr>
                <a:xfrm>
                  <a:off x="300200" y="2401150"/>
                  <a:ext cx="136975" cy="17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9" h="7115" fill="none" extrusionOk="0">
                      <a:moveTo>
                        <a:pt x="0" y="7115"/>
                      </a:moveTo>
                      <a:cubicBezTo>
                        <a:pt x="952" y="4185"/>
                        <a:pt x="2892" y="1674"/>
                        <a:pt x="5479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2" name="Google Shape;502;p37"/>
                <p:cNvSpPr/>
                <p:nvPr/>
              </p:nvSpPr>
              <p:spPr>
                <a:xfrm>
                  <a:off x="518950" y="2445850"/>
                  <a:ext cx="370000" cy="5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0" h="2017" fill="none" extrusionOk="0">
                      <a:moveTo>
                        <a:pt x="1" y="0"/>
                      </a:moveTo>
                      <a:cubicBezTo>
                        <a:pt x="2397" y="761"/>
                        <a:pt x="4870" y="1294"/>
                        <a:pt x="7343" y="1674"/>
                      </a:cubicBezTo>
                      <a:cubicBezTo>
                        <a:pt x="9854" y="2017"/>
                        <a:pt x="12403" y="1826"/>
                        <a:pt x="14800" y="1066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3" name="Google Shape;503;p37"/>
                <p:cNvSpPr/>
                <p:nvPr/>
              </p:nvSpPr>
              <p:spPr>
                <a:xfrm>
                  <a:off x="503725" y="2376425"/>
                  <a:ext cx="326275" cy="41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51" h="1675" fill="none" extrusionOk="0">
                      <a:moveTo>
                        <a:pt x="1" y="1674"/>
                      </a:moveTo>
                      <a:cubicBezTo>
                        <a:pt x="4186" y="266"/>
                        <a:pt x="8713" y="0"/>
                        <a:pt x="13050" y="951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4" name="Google Shape;504;p37"/>
                <p:cNvSpPr/>
                <p:nvPr/>
              </p:nvSpPr>
              <p:spPr>
                <a:xfrm>
                  <a:off x="481850" y="2321250"/>
                  <a:ext cx="253975" cy="5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59" h="2284" fill="none" extrusionOk="0">
                      <a:moveTo>
                        <a:pt x="1" y="2283"/>
                      </a:moveTo>
                      <a:cubicBezTo>
                        <a:pt x="3044" y="495"/>
                        <a:pt x="6735" y="1"/>
                        <a:pt x="10159" y="952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5" name="Google Shape;505;p37"/>
                <p:cNvSpPr/>
                <p:nvPr/>
              </p:nvSpPr>
              <p:spPr>
                <a:xfrm>
                  <a:off x="315425" y="2667450"/>
                  <a:ext cx="143625" cy="17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5" h="6849" fill="none" extrusionOk="0">
                      <a:moveTo>
                        <a:pt x="5745" y="1"/>
                      </a:moveTo>
                      <a:cubicBezTo>
                        <a:pt x="5098" y="3120"/>
                        <a:pt x="2930" y="5669"/>
                        <a:pt x="0" y="6849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6" name="Google Shape;506;p37"/>
                <p:cNvSpPr/>
                <p:nvPr/>
              </p:nvSpPr>
              <p:spPr>
                <a:xfrm>
                  <a:off x="323025" y="2848175"/>
                  <a:ext cx="86575" cy="4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3" h="1712" fill="none" extrusionOk="0">
                      <a:moveTo>
                        <a:pt x="1" y="1712"/>
                      </a:moveTo>
                      <a:cubicBezTo>
                        <a:pt x="1256" y="1446"/>
                        <a:pt x="2473" y="837"/>
                        <a:pt x="3463" y="0"/>
                      </a:cubicBezTo>
                    </a:path>
                  </a:pathLst>
                </a:custGeom>
                <a:noFill/>
                <a:ln w="3800" cap="rnd" cmpd="sng">
                  <a:solidFill>
                    <a:schemeClr val="l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7" name="Google Shape;507;p37"/>
                <p:cNvSpPr/>
                <p:nvPr/>
              </p:nvSpPr>
              <p:spPr>
                <a:xfrm>
                  <a:off x="501825" y="2832950"/>
                  <a:ext cx="36175" cy="3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7" h="1384" extrusionOk="0">
                      <a:moveTo>
                        <a:pt x="990" y="0"/>
                      </a:moveTo>
                      <a:cubicBezTo>
                        <a:pt x="762" y="0"/>
                        <a:pt x="571" y="38"/>
                        <a:pt x="343" y="152"/>
                      </a:cubicBezTo>
                      <a:cubicBezTo>
                        <a:pt x="153" y="229"/>
                        <a:pt x="1" y="457"/>
                        <a:pt x="1" y="685"/>
                      </a:cubicBezTo>
                      <a:cubicBezTo>
                        <a:pt x="39" y="837"/>
                        <a:pt x="115" y="989"/>
                        <a:pt x="267" y="1104"/>
                      </a:cubicBezTo>
                      <a:cubicBezTo>
                        <a:pt x="480" y="1290"/>
                        <a:pt x="768" y="1383"/>
                        <a:pt x="1065" y="1383"/>
                      </a:cubicBezTo>
                      <a:cubicBezTo>
                        <a:pt x="1192" y="1383"/>
                        <a:pt x="1321" y="1366"/>
                        <a:pt x="1447" y="1332"/>
                      </a:cubicBezTo>
                      <a:lnTo>
                        <a:pt x="990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8" name="Google Shape;508;p37"/>
                <p:cNvSpPr/>
                <p:nvPr/>
              </p:nvSpPr>
              <p:spPr>
                <a:xfrm>
                  <a:off x="946950" y="2708925"/>
                  <a:ext cx="29500" cy="4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0" h="1652" extrusionOk="0">
                      <a:moveTo>
                        <a:pt x="602" y="1"/>
                      </a:moveTo>
                      <a:cubicBezTo>
                        <a:pt x="492" y="1"/>
                        <a:pt x="388" y="36"/>
                        <a:pt x="305" y="92"/>
                      </a:cubicBezTo>
                      <a:cubicBezTo>
                        <a:pt x="191" y="168"/>
                        <a:pt x="115" y="244"/>
                        <a:pt x="1" y="358"/>
                      </a:cubicBezTo>
                      <a:lnTo>
                        <a:pt x="457" y="1651"/>
                      </a:lnTo>
                      <a:cubicBezTo>
                        <a:pt x="914" y="1461"/>
                        <a:pt x="1180" y="929"/>
                        <a:pt x="1066" y="434"/>
                      </a:cubicBezTo>
                      <a:cubicBezTo>
                        <a:pt x="1028" y="244"/>
                        <a:pt x="876" y="92"/>
                        <a:pt x="723" y="16"/>
                      </a:cubicBezTo>
                      <a:cubicBezTo>
                        <a:pt x="683" y="5"/>
                        <a:pt x="642" y="1"/>
                        <a:pt x="60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9" name="Google Shape;509;p37"/>
                <p:cNvSpPr/>
                <p:nvPr/>
              </p:nvSpPr>
              <p:spPr>
                <a:xfrm>
                  <a:off x="848025" y="2693000"/>
                  <a:ext cx="118925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57" h="5528" extrusionOk="0">
                      <a:moveTo>
                        <a:pt x="2115" y="1"/>
                      </a:moveTo>
                      <a:cubicBezTo>
                        <a:pt x="1994" y="1"/>
                        <a:pt x="1872" y="15"/>
                        <a:pt x="1751" y="44"/>
                      </a:cubicBezTo>
                      <a:cubicBezTo>
                        <a:pt x="610" y="310"/>
                        <a:pt x="1" y="1756"/>
                        <a:pt x="343" y="3240"/>
                      </a:cubicBezTo>
                      <a:cubicBezTo>
                        <a:pt x="682" y="4595"/>
                        <a:pt x="1654" y="5527"/>
                        <a:pt x="2669" y="5527"/>
                      </a:cubicBezTo>
                      <a:cubicBezTo>
                        <a:pt x="2794" y="5527"/>
                        <a:pt x="2919" y="5513"/>
                        <a:pt x="3044" y="5484"/>
                      </a:cubicBezTo>
                      <a:cubicBezTo>
                        <a:pt x="4148" y="5218"/>
                        <a:pt x="4756" y="3772"/>
                        <a:pt x="4414" y="2288"/>
                      </a:cubicBezTo>
                      <a:cubicBezTo>
                        <a:pt x="4075" y="933"/>
                        <a:pt x="3103" y="1"/>
                        <a:pt x="211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2587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4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713225" y="1174050"/>
            <a:ext cx="7717500" cy="342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2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13225" y="567075"/>
            <a:ext cx="7717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31;p5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1353375" y="2940033"/>
            <a:ext cx="2578500" cy="1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2"/>
          </p:nvPr>
        </p:nvSpPr>
        <p:spPr>
          <a:xfrm>
            <a:off x="5393475" y="2940033"/>
            <a:ext cx="2575500" cy="17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Font typeface="Alef"/>
              <a:buNone/>
              <a:defRPr b="1">
                <a:solidFill>
                  <a:schemeClr val="accent5"/>
                </a:solidFill>
                <a:latin typeface="Alef"/>
                <a:ea typeface="Alef"/>
                <a:cs typeface="Alef"/>
                <a:sym typeface="Alef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3"/>
          </p:nvPr>
        </p:nvSpPr>
        <p:spPr>
          <a:xfrm>
            <a:off x="1354875" y="3331883"/>
            <a:ext cx="2575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4"/>
          </p:nvPr>
        </p:nvSpPr>
        <p:spPr>
          <a:xfrm>
            <a:off x="5391975" y="3334258"/>
            <a:ext cx="2578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13225" y="567075"/>
            <a:ext cx="7717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6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713225" y="567075"/>
            <a:ext cx="7717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7"/>
          <p:cNvPicPr preferRelativeResize="0"/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7"/>
          <p:cNvSpPr txBox="1">
            <a:spLocks noGrp="1"/>
          </p:cNvSpPr>
          <p:nvPr>
            <p:ph type="subTitle" idx="1"/>
          </p:nvPr>
        </p:nvSpPr>
        <p:spPr>
          <a:xfrm>
            <a:off x="706558" y="2979238"/>
            <a:ext cx="3564600" cy="64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title"/>
          </p:nvPr>
        </p:nvSpPr>
        <p:spPr>
          <a:xfrm>
            <a:off x="713225" y="567075"/>
            <a:ext cx="7717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8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741750" y="1626600"/>
            <a:ext cx="5116200" cy="189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75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4576875" y="1770120"/>
            <a:ext cx="38661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4576875" y="2641980"/>
            <a:ext cx="38661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11"/>
          <p:cNvPicPr preferRelativeResize="0"/>
          <p:nvPr/>
        </p:nvPicPr>
        <p:blipFill>
          <a:blip r:embed="rId2">
            <a:alphaModFix amt="50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567025"/>
            <a:ext cx="5465400" cy="137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0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5" name="Google Shape;55;p11"/>
          <p:cNvSpPr txBox="1">
            <a:spLocks noGrp="1"/>
          </p:cNvSpPr>
          <p:nvPr>
            <p:ph type="body" idx="1"/>
          </p:nvPr>
        </p:nvSpPr>
        <p:spPr>
          <a:xfrm>
            <a:off x="1555175" y="3239579"/>
            <a:ext cx="3781500" cy="1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marL="914400" lvl="1" indent="-3302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>
                <a:solidFill>
                  <a:schemeClr val="lt1"/>
                </a:solidFill>
              </a:defRPr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>
                <a:solidFill>
                  <a:schemeClr val="lt1"/>
                </a:solidFill>
              </a:defRPr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66928"/>
            <a:ext cx="7717500" cy="365700"/>
          </a:xfrm>
          <a:prstGeom prst="rect">
            <a:avLst/>
          </a:prstGeom>
          <a:noFill/>
          <a:ln>
            <a:noFill/>
          </a:ln>
          <a:effectLst>
            <a:outerShdw dist="47625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Fredoka One"/>
              <a:buNone/>
              <a:defRPr sz="3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31550" y="1152475"/>
            <a:ext cx="7680900" cy="34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osis"/>
              <a:buChar char="●"/>
              <a:defRPr sz="1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osis"/>
              <a:buChar char="○"/>
              <a:defRPr sz="1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osis"/>
              <a:buChar char="■"/>
              <a:defRPr sz="1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osis"/>
              <a:buChar char="●"/>
              <a:defRPr sz="1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osis"/>
              <a:buChar char="○"/>
              <a:defRPr sz="1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osis"/>
              <a:buChar char="■"/>
              <a:defRPr sz="1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osis"/>
              <a:buChar char="●"/>
              <a:defRPr sz="1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osis"/>
              <a:buChar char="○"/>
              <a:defRPr sz="1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Dosis"/>
              <a:buChar char="■"/>
              <a:defRPr sz="1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ce Mono"/>
              <a:buNone/>
              <a:defRPr sz="3000">
                <a:solidFill>
                  <a:schemeClr val="dk1"/>
                </a:solidFill>
                <a:latin typeface="Space Mono"/>
                <a:ea typeface="Space Mono"/>
                <a:cs typeface="Space Mono"/>
                <a:sym typeface="Space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1pPr>
            <a:lvl2pPr marL="914400" lvl="1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2pPr>
            <a:lvl3pPr marL="1371600" lvl="2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3pPr>
            <a:lvl4pPr marL="1828800" lvl="3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6pPr>
            <a:lvl7pPr marL="3200400" lvl="6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●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7pPr>
            <a:lvl8pPr marL="3657600" lvl="7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○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8pPr>
            <a:lvl9pPr marL="4114800" lvl="8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anrope"/>
              <a:buChar char="■"/>
              <a:defRPr>
                <a:solidFill>
                  <a:schemeClr val="dk1"/>
                </a:solidFill>
                <a:latin typeface="Manrope"/>
                <a:ea typeface="Manrope"/>
                <a:cs typeface="Manrope"/>
                <a:sym typeface="Manrop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25924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jpe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.xml"/><Relationship Id="rId13" Type="http://schemas.openxmlformats.org/officeDocument/2006/relationships/image" Target="../media/image24.png"/><Relationship Id="rId18" Type="http://schemas.openxmlformats.org/officeDocument/2006/relationships/customXml" Target="../ink/ink40.xml"/><Relationship Id="rId3" Type="http://schemas.openxmlformats.org/officeDocument/2006/relationships/image" Target="../media/image20.png"/><Relationship Id="rId7" Type="http://schemas.openxmlformats.org/officeDocument/2006/relationships/image" Target="../media/image33.png"/><Relationship Id="rId12" Type="http://schemas.openxmlformats.org/officeDocument/2006/relationships/customXml" Target="../ink/ink37.xml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6" Type="http://schemas.openxmlformats.org/officeDocument/2006/relationships/customXml" Target="../ink/ink39.xml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34.xml"/><Relationship Id="rId11" Type="http://schemas.openxmlformats.org/officeDocument/2006/relationships/image" Target="../media/image35.png"/><Relationship Id="rId5" Type="http://schemas.openxmlformats.org/officeDocument/2006/relationships/image" Target="../media/image19.png"/><Relationship Id="rId15" Type="http://schemas.openxmlformats.org/officeDocument/2006/relationships/image" Target="../media/image25.png"/><Relationship Id="rId10" Type="http://schemas.openxmlformats.org/officeDocument/2006/relationships/customXml" Target="../ink/ink36.xml"/><Relationship Id="rId19" Type="http://schemas.openxmlformats.org/officeDocument/2006/relationships/image" Target="../media/image27.png"/><Relationship Id="rId4" Type="http://schemas.openxmlformats.org/officeDocument/2006/relationships/customXml" Target="../ink/ink33.xml"/><Relationship Id="rId9" Type="http://schemas.openxmlformats.org/officeDocument/2006/relationships/image" Target="../media/image34.png"/><Relationship Id="rId14" Type="http://schemas.openxmlformats.org/officeDocument/2006/relationships/customXml" Target="../ink/ink3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43.xml"/><Relationship Id="rId26" Type="http://schemas.openxmlformats.org/officeDocument/2006/relationships/image" Target="../media/image45.png"/><Relationship Id="rId3" Type="http://schemas.openxmlformats.org/officeDocument/2006/relationships/image" Target="../media/image39.png"/><Relationship Id="rId21" Type="http://schemas.openxmlformats.org/officeDocument/2006/relationships/customXml" Target="../ink/ink46.xml"/><Relationship Id="rId7" Type="http://schemas.openxmlformats.org/officeDocument/2006/relationships/image" Target="../media/image41.png"/><Relationship Id="rId12" Type="http://schemas.openxmlformats.org/officeDocument/2006/relationships/customXml" Target="../ink/ink45.xml"/><Relationship Id="rId25" Type="http://schemas.openxmlformats.org/officeDocument/2006/relationships/customXml" Target="../ink/ink48.xml"/><Relationship Id="rId2" Type="http://schemas.openxmlformats.org/officeDocument/2006/relationships/notesSlide" Target="../notesSlides/notesSlide11.xml"/><Relationship Id="rId20" Type="http://schemas.openxmlformats.org/officeDocument/2006/relationships/image" Target="../media/image380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42.xml"/><Relationship Id="rId11" Type="http://schemas.openxmlformats.org/officeDocument/2006/relationships/image" Target="../media/image43.png"/><Relationship Id="rId24" Type="http://schemas.openxmlformats.org/officeDocument/2006/relationships/image" Target="../media/image44.png"/><Relationship Id="rId5" Type="http://schemas.openxmlformats.org/officeDocument/2006/relationships/image" Target="../media/image40.png"/><Relationship Id="rId23" Type="http://schemas.openxmlformats.org/officeDocument/2006/relationships/customXml" Target="../ink/ink47.xml"/><Relationship Id="rId10" Type="http://schemas.openxmlformats.org/officeDocument/2006/relationships/customXml" Target="../ink/ink44.xml"/><Relationship Id="rId4" Type="http://schemas.openxmlformats.org/officeDocument/2006/relationships/customXml" Target="../ink/ink41.xml"/><Relationship Id="rId9" Type="http://schemas.openxmlformats.org/officeDocument/2006/relationships/image" Target="../media/image42.png"/><Relationship Id="rId22" Type="http://schemas.openxmlformats.org/officeDocument/2006/relationships/image" Target="../media/image39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49.xml"/><Relationship Id="rId5" Type="http://schemas.openxmlformats.org/officeDocument/2006/relationships/image" Target="../media/image48.png"/><Relationship Id="rId4" Type="http://schemas.openxmlformats.org/officeDocument/2006/relationships/image" Target="../media/image47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5.wdp"/><Relationship Id="rId5" Type="http://schemas.openxmlformats.org/officeDocument/2006/relationships/image" Target="../media/image51.png"/><Relationship Id="rId4" Type="http://schemas.microsoft.com/office/2007/relationships/hdphoto" Target="../media/hdphoto14.wdp"/><Relationship Id="rId9" Type="http://schemas.microsoft.com/office/2007/relationships/hdphoto" Target="../media/hdphoto16.wdp"/></Relationships>
</file>

<file path=ppt/slides/_rels/slide15.xml.rels><?xml version="1.0" encoding="UTF-8" standalone="yes"?>
<Relationships xmlns="http://schemas.openxmlformats.org/package/2006/relationships"><Relationship Id="rId39" Type="http://schemas.openxmlformats.org/officeDocument/2006/relationships/image" Target="../media/image93.png"/><Relationship Id="rId42" Type="http://schemas.openxmlformats.org/officeDocument/2006/relationships/customXml" Target="../ink/ink54.xml"/><Relationship Id="rId47" Type="http://schemas.openxmlformats.org/officeDocument/2006/relationships/image" Target="../media/image97.png"/><Relationship Id="rId50" Type="http://schemas.openxmlformats.org/officeDocument/2006/relationships/customXml" Target="../ink/ink58.xml"/><Relationship Id="rId55" Type="http://schemas.openxmlformats.org/officeDocument/2006/relationships/image" Target="../media/image101.png"/><Relationship Id="rId63" Type="http://schemas.openxmlformats.org/officeDocument/2006/relationships/image" Target="../media/image54.png"/><Relationship Id="rId68" Type="http://schemas.openxmlformats.org/officeDocument/2006/relationships/customXml" Target="../ink/ink67.xml"/><Relationship Id="rId76" Type="http://schemas.openxmlformats.org/officeDocument/2006/relationships/customXml" Target="../ink/ink71.xml"/><Relationship Id="rId84" Type="http://schemas.microsoft.com/office/2007/relationships/hdphoto" Target="../media/hdphoto17.wdp"/><Relationship Id="rId71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37" Type="http://schemas.openxmlformats.org/officeDocument/2006/relationships/image" Target="../media/image92.png"/><Relationship Id="rId40" Type="http://schemas.openxmlformats.org/officeDocument/2006/relationships/customXml" Target="../ink/ink53.xml"/><Relationship Id="rId45" Type="http://schemas.openxmlformats.org/officeDocument/2006/relationships/image" Target="../media/image96.png"/><Relationship Id="rId53" Type="http://schemas.openxmlformats.org/officeDocument/2006/relationships/image" Target="../media/image100.png"/><Relationship Id="rId58" Type="http://schemas.openxmlformats.org/officeDocument/2006/relationships/customXml" Target="../ink/ink62.xml"/><Relationship Id="rId66" Type="http://schemas.openxmlformats.org/officeDocument/2006/relationships/customXml" Target="../ink/ink66.xml"/><Relationship Id="rId74" Type="http://schemas.openxmlformats.org/officeDocument/2006/relationships/customXml" Target="../ink/ink70.xml"/><Relationship Id="rId79" Type="http://schemas.openxmlformats.org/officeDocument/2006/relationships/customXml" Target="../ink/ink74.xml"/><Relationship Id="rId61" Type="http://schemas.openxmlformats.org/officeDocument/2006/relationships/image" Target="../media/image104.png"/><Relationship Id="rId82" Type="http://schemas.openxmlformats.org/officeDocument/2006/relationships/image" Target="../media/image61.png"/><Relationship Id="rId44" Type="http://schemas.openxmlformats.org/officeDocument/2006/relationships/customXml" Target="../ink/ink55.xml"/><Relationship Id="rId52" Type="http://schemas.openxmlformats.org/officeDocument/2006/relationships/customXml" Target="../ink/ink59.xml"/><Relationship Id="rId60" Type="http://schemas.openxmlformats.org/officeDocument/2006/relationships/customXml" Target="../ink/ink63.xml"/><Relationship Id="rId65" Type="http://schemas.openxmlformats.org/officeDocument/2006/relationships/image" Target="../media/image106.png"/><Relationship Id="rId73" Type="http://schemas.openxmlformats.org/officeDocument/2006/relationships/image" Target="../media/image57.png"/><Relationship Id="rId78" Type="http://schemas.openxmlformats.org/officeDocument/2006/relationships/customXml" Target="../ink/ink73.xml"/><Relationship Id="rId81" Type="http://schemas.openxmlformats.org/officeDocument/2006/relationships/image" Target="../media/image60.png"/><Relationship Id="rId35" Type="http://schemas.openxmlformats.org/officeDocument/2006/relationships/image" Target="../media/image91.png"/><Relationship Id="rId43" Type="http://schemas.openxmlformats.org/officeDocument/2006/relationships/image" Target="../media/image95.png"/><Relationship Id="rId48" Type="http://schemas.openxmlformats.org/officeDocument/2006/relationships/customXml" Target="../ink/ink57.xml"/><Relationship Id="rId56" Type="http://schemas.openxmlformats.org/officeDocument/2006/relationships/customXml" Target="../ink/ink61.xml"/><Relationship Id="rId64" Type="http://schemas.openxmlformats.org/officeDocument/2006/relationships/customXml" Target="../ink/ink65.xml"/><Relationship Id="rId69" Type="http://schemas.openxmlformats.org/officeDocument/2006/relationships/image" Target="../media/image55.png"/><Relationship Id="rId77" Type="http://schemas.openxmlformats.org/officeDocument/2006/relationships/customXml" Target="../ink/ink72.xml"/><Relationship Id="rId51" Type="http://schemas.openxmlformats.org/officeDocument/2006/relationships/image" Target="../media/image99.png"/><Relationship Id="rId72" Type="http://schemas.openxmlformats.org/officeDocument/2006/relationships/customXml" Target="../ink/ink69.xml"/><Relationship Id="rId80" Type="http://schemas.openxmlformats.org/officeDocument/2006/relationships/image" Target="../media/image59.png"/><Relationship Id="rId85" Type="http://schemas.openxmlformats.org/officeDocument/2006/relationships/image" Target="../media/image63.png"/><Relationship Id="rId3" Type="http://schemas.openxmlformats.org/officeDocument/2006/relationships/customXml" Target="../ink/ink50.xml"/><Relationship Id="rId38" Type="http://schemas.openxmlformats.org/officeDocument/2006/relationships/customXml" Target="../ink/ink52.xml"/><Relationship Id="rId46" Type="http://schemas.openxmlformats.org/officeDocument/2006/relationships/customXml" Target="../ink/ink56.xml"/><Relationship Id="rId59" Type="http://schemas.openxmlformats.org/officeDocument/2006/relationships/image" Target="../media/image103.png"/><Relationship Id="rId67" Type="http://schemas.openxmlformats.org/officeDocument/2006/relationships/image" Target="../media/image107.png"/><Relationship Id="rId41" Type="http://schemas.openxmlformats.org/officeDocument/2006/relationships/image" Target="../media/image94.png"/><Relationship Id="rId54" Type="http://schemas.openxmlformats.org/officeDocument/2006/relationships/customXml" Target="../ink/ink60.xml"/><Relationship Id="rId62" Type="http://schemas.openxmlformats.org/officeDocument/2006/relationships/customXml" Target="../ink/ink64.xml"/><Relationship Id="rId70" Type="http://schemas.openxmlformats.org/officeDocument/2006/relationships/customXml" Target="../ink/ink68.xml"/><Relationship Id="rId75" Type="http://schemas.openxmlformats.org/officeDocument/2006/relationships/image" Target="../media/image58.png"/><Relationship Id="rId83" Type="http://schemas.openxmlformats.org/officeDocument/2006/relationships/image" Target="../media/image62.png"/><Relationship Id="rId1" Type="http://schemas.openxmlformats.org/officeDocument/2006/relationships/slideLayout" Target="../slideLayouts/slideLayout5.xml"/><Relationship Id="rId36" Type="http://schemas.openxmlformats.org/officeDocument/2006/relationships/customXml" Target="../ink/ink51.xml"/><Relationship Id="rId49" Type="http://schemas.openxmlformats.org/officeDocument/2006/relationships/image" Target="../media/image98.png"/><Relationship Id="rId57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9.wdp"/><Relationship Id="rId5" Type="http://schemas.openxmlformats.org/officeDocument/2006/relationships/image" Target="../media/image65.png"/><Relationship Id="rId4" Type="http://schemas.microsoft.com/office/2007/relationships/hdphoto" Target="../media/hdphoto18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8.gif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10.png"/><Relationship Id="rId10" Type="http://schemas.microsoft.com/office/2007/relationships/hdphoto" Target="../media/hdphoto8.wdp"/><Relationship Id="rId4" Type="http://schemas.microsoft.com/office/2007/relationships/hdphoto" Target="../media/hdphoto5.wdp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9.wdp"/><Relationship Id="rId5" Type="http://schemas.openxmlformats.org/officeDocument/2006/relationships/image" Target="../media/image15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0.png"/><Relationship Id="rId13" Type="http://schemas.openxmlformats.org/officeDocument/2006/relationships/customXml" Target="../ink/ink5.xml"/><Relationship Id="rId18" Type="http://schemas.openxmlformats.org/officeDocument/2006/relationships/image" Target="../media/image105.png"/><Relationship Id="rId3" Type="http://schemas.openxmlformats.org/officeDocument/2006/relationships/image" Target="../media/image18.png"/><Relationship Id="rId7" Type="http://schemas.openxmlformats.org/officeDocument/2006/relationships/customXml" Target="../ink/ink2.xml"/><Relationship Id="rId12" Type="http://schemas.openxmlformats.org/officeDocument/2006/relationships/image" Target="../media/image70.png"/><Relationship Id="rId17" Type="http://schemas.openxmlformats.org/officeDocument/2006/relationships/customXml" Target="../ink/ink7.xml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90.png"/><Relationship Id="rId20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68.png"/><Relationship Id="rId19" Type="http://schemas.openxmlformats.org/officeDocument/2006/relationships/customXml" Target="../ink/ink8.xml"/><Relationship Id="rId4" Type="http://schemas.microsoft.com/office/2007/relationships/hdphoto" Target="../media/hdphoto10.wdp"/><Relationship Id="rId9" Type="http://schemas.openxmlformats.org/officeDocument/2006/relationships/customXml" Target="../ink/ink3.xml"/><Relationship Id="rId1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13" Type="http://schemas.openxmlformats.org/officeDocument/2006/relationships/image" Target="../media/image24.png"/><Relationship Id="rId18" Type="http://schemas.openxmlformats.org/officeDocument/2006/relationships/customXml" Target="../ink/ink16.xml"/><Relationship Id="rId3" Type="http://schemas.openxmlformats.org/officeDocument/2006/relationships/image" Target="../media/image20.png"/><Relationship Id="rId21" Type="http://schemas.microsoft.com/office/2007/relationships/hdphoto" Target="../media/hdphoto11.wdp"/><Relationship Id="rId7" Type="http://schemas.openxmlformats.org/officeDocument/2006/relationships/image" Target="../media/image21.png"/><Relationship Id="rId12" Type="http://schemas.openxmlformats.org/officeDocument/2006/relationships/customXml" Target="../ink/ink13.xml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6" Type="http://schemas.openxmlformats.org/officeDocument/2006/relationships/customXml" Target="../ink/ink15.xml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0.xml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5.png"/><Relationship Id="rId10" Type="http://schemas.openxmlformats.org/officeDocument/2006/relationships/customXml" Target="../ink/ink12.xml"/><Relationship Id="rId19" Type="http://schemas.openxmlformats.org/officeDocument/2006/relationships/image" Target="../media/image27.png"/><Relationship Id="rId4" Type="http://schemas.openxmlformats.org/officeDocument/2006/relationships/customXml" Target="../ink/ink9.xml"/><Relationship Id="rId9" Type="http://schemas.openxmlformats.org/officeDocument/2006/relationships/image" Target="../media/image22.png"/><Relationship Id="rId14" Type="http://schemas.openxmlformats.org/officeDocument/2006/relationships/customXml" Target="../ink/ink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.xml"/><Relationship Id="rId13" Type="http://schemas.openxmlformats.org/officeDocument/2006/relationships/image" Target="../media/image24.png"/><Relationship Id="rId18" Type="http://schemas.openxmlformats.org/officeDocument/2006/relationships/customXml" Target="../ink/ink24.xml"/><Relationship Id="rId3" Type="http://schemas.openxmlformats.org/officeDocument/2006/relationships/image" Target="../media/image20.png"/><Relationship Id="rId21" Type="http://schemas.microsoft.com/office/2007/relationships/hdphoto" Target="../media/hdphoto12.wdp"/><Relationship Id="rId7" Type="http://schemas.openxmlformats.org/officeDocument/2006/relationships/image" Target="../media/image29.png"/><Relationship Id="rId12" Type="http://schemas.openxmlformats.org/officeDocument/2006/relationships/customXml" Target="../ink/ink21.xml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6" Type="http://schemas.openxmlformats.org/officeDocument/2006/relationships/customXml" Target="../ink/ink23.xml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18.xml"/><Relationship Id="rId11" Type="http://schemas.openxmlformats.org/officeDocument/2006/relationships/image" Target="../media/image31.png"/><Relationship Id="rId5" Type="http://schemas.openxmlformats.org/officeDocument/2006/relationships/image" Target="../media/image19.png"/><Relationship Id="rId15" Type="http://schemas.openxmlformats.org/officeDocument/2006/relationships/image" Target="../media/image25.png"/><Relationship Id="rId10" Type="http://schemas.openxmlformats.org/officeDocument/2006/relationships/customXml" Target="../ink/ink20.xml"/><Relationship Id="rId19" Type="http://schemas.openxmlformats.org/officeDocument/2006/relationships/image" Target="../media/image27.png"/><Relationship Id="rId4" Type="http://schemas.openxmlformats.org/officeDocument/2006/relationships/customXml" Target="../ink/ink17.xml"/><Relationship Id="rId9" Type="http://schemas.openxmlformats.org/officeDocument/2006/relationships/image" Target="../media/image30.png"/><Relationship Id="rId14" Type="http://schemas.openxmlformats.org/officeDocument/2006/relationships/customXml" Target="../ink/ink2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.xml"/><Relationship Id="rId13" Type="http://schemas.openxmlformats.org/officeDocument/2006/relationships/image" Target="../media/image24.png"/><Relationship Id="rId18" Type="http://schemas.openxmlformats.org/officeDocument/2006/relationships/customXml" Target="../ink/ink32.xml"/><Relationship Id="rId3" Type="http://schemas.openxmlformats.org/officeDocument/2006/relationships/image" Target="../media/image20.png"/><Relationship Id="rId21" Type="http://schemas.openxmlformats.org/officeDocument/2006/relationships/image" Target="../media/image37.png"/><Relationship Id="rId7" Type="http://schemas.openxmlformats.org/officeDocument/2006/relationships/image" Target="../media/image33.png"/><Relationship Id="rId12" Type="http://schemas.openxmlformats.org/officeDocument/2006/relationships/customXml" Target="../ink/ink29.xml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6" Type="http://schemas.openxmlformats.org/officeDocument/2006/relationships/customXml" Target="../ink/ink31.xml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6" Type="http://schemas.openxmlformats.org/officeDocument/2006/relationships/customXml" Target="../ink/ink26.xml"/><Relationship Id="rId11" Type="http://schemas.openxmlformats.org/officeDocument/2006/relationships/image" Target="../media/image35.png"/><Relationship Id="rId5" Type="http://schemas.openxmlformats.org/officeDocument/2006/relationships/image" Target="../media/image19.png"/><Relationship Id="rId15" Type="http://schemas.openxmlformats.org/officeDocument/2006/relationships/image" Target="../media/image25.png"/><Relationship Id="rId10" Type="http://schemas.openxmlformats.org/officeDocument/2006/relationships/customXml" Target="../ink/ink28.xml"/><Relationship Id="rId19" Type="http://schemas.openxmlformats.org/officeDocument/2006/relationships/image" Target="../media/image27.png"/><Relationship Id="rId4" Type="http://schemas.openxmlformats.org/officeDocument/2006/relationships/customXml" Target="../ink/ink25.xml"/><Relationship Id="rId9" Type="http://schemas.openxmlformats.org/officeDocument/2006/relationships/image" Target="../media/image34.png"/><Relationship Id="rId14" Type="http://schemas.openxmlformats.org/officeDocument/2006/relationships/customXml" Target="../ink/ink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4" name="Google Shape;2224;p64"/>
          <p:cNvGrpSpPr/>
          <p:nvPr/>
        </p:nvGrpSpPr>
        <p:grpSpPr>
          <a:xfrm>
            <a:off x="-702375" y="539340"/>
            <a:ext cx="8948180" cy="6346030"/>
            <a:chOff x="-702375" y="539340"/>
            <a:chExt cx="8948180" cy="6346030"/>
          </a:xfrm>
        </p:grpSpPr>
        <p:grpSp>
          <p:nvGrpSpPr>
            <p:cNvPr id="2225" name="Google Shape;2225;p64"/>
            <p:cNvGrpSpPr/>
            <p:nvPr/>
          </p:nvGrpSpPr>
          <p:grpSpPr>
            <a:xfrm>
              <a:off x="-702375" y="539340"/>
              <a:ext cx="8948180" cy="6346030"/>
              <a:chOff x="-702375" y="539340"/>
              <a:chExt cx="8948180" cy="6346030"/>
            </a:xfrm>
          </p:grpSpPr>
          <p:grpSp>
            <p:nvGrpSpPr>
              <p:cNvPr id="2226" name="Google Shape;2226;p64"/>
              <p:cNvGrpSpPr/>
              <p:nvPr/>
            </p:nvGrpSpPr>
            <p:grpSpPr>
              <a:xfrm>
                <a:off x="713213" y="539340"/>
                <a:ext cx="7532592" cy="4604164"/>
                <a:chOff x="713213" y="539340"/>
                <a:chExt cx="7532592" cy="4604164"/>
              </a:xfrm>
            </p:grpSpPr>
            <p:grpSp>
              <p:nvGrpSpPr>
                <p:cNvPr id="2227" name="Google Shape;2227;p64"/>
                <p:cNvGrpSpPr/>
                <p:nvPr/>
              </p:nvGrpSpPr>
              <p:grpSpPr>
                <a:xfrm>
                  <a:off x="713507" y="539360"/>
                  <a:ext cx="2404300" cy="4604144"/>
                  <a:chOff x="8949000" y="923438"/>
                  <a:chExt cx="1929150" cy="3694250"/>
                </a:xfrm>
              </p:grpSpPr>
              <p:sp>
                <p:nvSpPr>
                  <p:cNvPr id="2228" name="Google Shape;2228;p64"/>
                  <p:cNvSpPr/>
                  <p:nvPr/>
                </p:nvSpPr>
                <p:spPr>
                  <a:xfrm>
                    <a:off x="8949000" y="923438"/>
                    <a:ext cx="1929150" cy="3694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166" h="147770" extrusionOk="0">
                        <a:moveTo>
                          <a:pt x="18696" y="1"/>
                        </a:moveTo>
                        <a:cubicBezTo>
                          <a:pt x="9018" y="11365"/>
                          <a:pt x="3593" y="26065"/>
                          <a:pt x="2603" y="40985"/>
                        </a:cubicBezTo>
                        <a:lnTo>
                          <a:pt x="21628" y="54328"/>
                        </a:lnTo>
                        <a:lnTo>
                          <a:pt x="21628" y="54328"/>
                        </a:lnTo>
                        <a:lnTo>
                          <a:pt x="0" y="45897"/>
                        </a:lnTo>
                        <a:lnTo>
                          <a:pt x="0" y="45897"/>
                        </a:lnTo>
                        <a:cubicBezTo>
                          <a:pt x="2236" y="72584"/>
                          <a:pt x="11181" y="98281"/>
                          <a:pt x="26027" y="120606"/>
                        </a:cubicBezTo>
                        <a:cubicBezTo>
                          <a:pt x="30573" y="127424"/>
                          <a:pt x="35778" y="134023"/>
                          <a:pt x="42267" y="139045"/>
                        </a:cubicBezTo>
                        <a:cubicBezTo>
                          <a:pt x="48719" y="144104"/>
                          <a:pt x="56637" y="147623"/>
                          <a:pt x="64885" y="147770"/>
                        </a:cubicBezTo>
                        <a:cubicBezTo>
                          <a:pt x="70310" y="143664"/>
                          <a:pt x="74306" y="135782"/>
                          <a:pt x="75736" y="129111"/>
                        </a:cubicBezTo>
                        <a:cubicBezTo>
                          <a:pt x="77165" y="122475"/>
                          <a:pt x="76836" y="115547"/>
                          <a:pt x="76176" y="108802"/>
                        </a:cubicBezTo>
                        <a:cubicBezTo>
                          <a:pt x="73903" y="85781"/>
                          <a:pt x="67304" y="65472"/>
                          <a:pt x="57847" y="44394"/>
                        </a:cubicBezTo>
                        <a:cubicBezTo>
                          <a:pt x="49635" y="25955"/>
                          <a:pt x="35962" y="10448"/>
                          <a:pt x="1869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29" name="Google Shape;2229;p64"/>
                  <p:cNvSpPr/>
                  <p:nvPr/>
                </p:nvSpPr>
                <p:spPr>
                  <a:xfrm>
                    <a:off x="9408125" y="1039838"/>
                    <a:ext cx="1023700" cy="337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48" h="134976" fill="none" extrusionOk="0">
                        <a:moveTo>
                          <a:pt x="40948" y="134975"/>
                        </a:moveTo>
                        <a:cubicBezTo>
                          <a:pt x="23389" y="91242"/>
                          <a:pt x="9679" y="46080"/>
                          <a:pt x="1" y="0"/>
                        </a:cubicBezTo>
                      </a:path>
                    </a:pathLst>
                  </a:custGeom>
                  <a:noFill/>
                  <a:ln w="11925" cap="rnd" cmpd="sng">
                    <a:solidFill>
                      <a:schemeClr val="accent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30" name="Google Shape;2230;p64"/>
                  <p:cNvSpPr/>
                  <p:nvPr/>
                </p:nvSpPr>
                <p:spPr>
                  <a:xfrm>
                    <a:off x="9419125" y="957363"/>
                    <a:ext cx="1127275" cy="3593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91" h="143737" fill="none" extrusionOk="0">
                        <a:moveTo>
                          <a:pt x="1" y="0"/>
                        </a:moveTo>
                        <a:cubicBezTo>
                          <a:pt x="12611" y="48645"/>
                          <a:pt x="27678" y="96594"/>
                          <a:pt x="45090" y="143737"/>
                        </a:cubicBezTo>
                      </a:path>
                    </a:pathLst>
                  </a:custGeom>
                  <a:noFill/>
                  <a:ln w="11925" cap="rnd" cmpd="sng">
                    <a:solidFill>
                      <a:schemeClr val="accent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31" name="Google Shape;2231;p64"/>
                  <p:cNvSpPr/>
                  <p:nvPr/>
                </p:nvSpPr>
                <p:spPr>
                  <a:xfrm>
                    <a:off x="9014050" y="2249563"/>
                    <a:ext cx="693800" cy="25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752" h="10082" fill="none" extrusionOk="0">
                        <a:moveTo>
                          <a:pt x="1" y="0"/>
                        </a:moveTo>
                        <a:lnTo>
                          <a:pt x="27751" y="10081"/>
                        </a:lnTo>
                      </a:path>
                    </a:pathLst>
                  </a:custGeom>
                  <a:noFill/>
                  <a:ln w="11925" cap="rnd" cmpd="sng">
                    <a:solidFill>
                      <a:schemeClr val="accent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32" name="Google Shape;2232;p64"/>
                  <p:cNvSpPr/>
                  <p:nvPr/>
                </p:nvSpPr>
                <p:spPr>
                  <a:xfrm>
                    <a:off x="9059875" y="1901313"/>
                    <a:ext cx="559975" cy="35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2399" h="14114" fill="none" extrusionOk="0">
                        <a:moveTo>
                          <a:pt x="1" y="0"/>
                        </a:moveTo>
                        <a:lnTo>
                          <a:pt x="22399" y="14113"/>
                        </a:lnTo>
                      </a:path>
                    </a:pathLst>
                  </a:custGeom>
                  <a:noFill/>
                  <a:ln w="11925" cap="rnd" cmpd="sng">
                    <a:solidFill>
                      <a:schemeClr val="accent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33" name="Google Shape;2233;p64"/>
                  <p:cNvSpPr/>
                  <p:nvPr/>
                </p:nvSpPr>
                <p:spPr>
                  <a:xfrm>
                    <a:off x="9857200" y="1622688"/>
                    <a:ext cx="255700" cy="558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228" h="22326" fill="none" extrusionOk="0">
                        <a:moveTo>
                          <a:pt x="0" y="22326"/>
                        </a:moveTo>
                        <a:lnTo>
                          <a:pt x="10228" y="1"/>
                        </a:lnTo>
                      </a:path>
                    </a:pathLst>
                  </a:custGeom>
                  <a:noFill/>
                  <a:ln w="11925" cap="rnd" cmpd="sng">
                    <a:solidFill>
                      <a:schemeClr val="accent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34" name="Google Shape;2234;p64"/>
                  <p:cNvSpPr/>
                  <p:nvPr/>
                </p:nvSpPr>
                <p:spPr>
                  <a:xfrm>
                    <a:off x="9921350" y="1871963"/>
                    <a:ext cx="329025" cy="585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1" h="23426" fill="none" extrusionOk="0">
                        <a:moveTo>
                          <a:pt x="0" y="23425"/>
                        </a:moveTo>
                        <a:lnTo>
                          <a:pt x="13161" y="1"/>
                        </a:lnTo>
                      </a:path>
                    </a:pathLst>
                  </a:custGeom>
                  <a:noFill/>
                  <a:ln w="11925" cap="rnd" cmpd="sng">
                    <a:solidFill>
                      <a:schemeClr val="accent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35" name="Google Shape;2235;p64"/>
                  <p:cNvSpPr/>
                  <p:nvPr/>
                </p:nvSpPr>
                <p:spPr>
                  <a:xfrm>
                    <a:off x="9376975" y="3471188"/>
                    <a:ext cx="751525" cy="202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61" h="8102" fill="none" extrusionOk="0">
                        <a:moveTo>
                          <a:pt x="0" y="0"/>
                        </a:moveTo>
                        <a:lnTo>
                          <a:pt x="30060" y="8102"/>
                        </a:lnTo>
                      </a:path>
                    </a:pathLst>
                  </a:custGeom>
                  <a:noFill/>
                  <a:ln w="11925" cap="rnd" cmpd="sng">
                    <a:solidFill>
                      <a:schemeClr val="accent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36" name="Google Shape;2236;p64"/>
                  <p:cNvSpPr/>
                  <p:nvPr/>
                </p:nvSpPr>
                <p:spPr>
                  <a:xfrm>
                    <a:off x="9422800" y="3634313"/>
                    <a:ext cx="701100" cy="139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44" h="5573" fill="none" extrusionOk="0">
                        <a:moveTo>
                          <a:pt x="0" y="0"/>
                        </a:moveTo>
                        <a:lnTo>
                          <a:pt x="28044" y="5572"/>
                        </a:lnTo>
                      </a:path>
                    </a:pathLst>
                  </a:custGeom>
                  <a:noFill/>
                  <a:ln w="11925" cap="rnd" cmpd="sng">
                    <a:solidFill>
                      <a:schemeClr val="accent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37" name="Google Shape;2237;p64"/>
                  <p:cNvSpPr/>
                  <p:nvPr/>
                </p:nvSpPr>
                <p:spPr>
                  <a:xfrm>
                    <a:off x="10276925" y="3153163"/>
                    <a:ext cx="428925" cy="551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157" h="22070" fill="none" extrusionOk="0">
                        <a:moveTo>
                          <a:pt x="1" y="22069"/>
                        </a:moveTo>
                        <a:lnTo>
                          <a:pt x="17157" y="1"/>
                        </a:lnTo>
                      </a:path>
                    </a:pathLst>
                  </a:custGeom>
                  <a:noFill/>
                  <a:ln w="11925" cap="rnd" cmpd="sng">
                    <a:solidFill>
                      <a:schemeClr val="accent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38" name="Google Shape;2238;p64"/>
                  <p:cNvSpPr/>
                  <p:nvPr/>
                </p:nvSpPr>
                <p:spPr>
                  <a:xfrm>
                    <a:off x="10320925" y="3366713"/>
                    <a:ext cx="367525" cy="43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701" h="17340" fill="none" extrusionOk="0">
                        <a:moveTo>
                          <a:pt x="0" y="17340"/>
                        </a:moveTo>
                        <a:lnTo>
                          <a:pt x="14700" y="0"/>
                        </a:lnTo>
                      </a:path>
                    </a:pathLst>
                  </a:custGeom>
                  <a:noFill/>
                  <a:ln w="11925" cap="rnd" cmpd="sng">
                    <a:solidFill>
                      <a:schemeClr val="accent3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39" name="Google Shape;2239;p64"/>
                <p:cNvGrpSpPr/>
                <p:nvPr/>
              </p:nvGrpSpPr>
              <p:grpSpPr>
                <a:xfrm>
                  <a:off x="713213" y="539340"/>
                  <a:ext cx="3911057" cy="1323089"/>
                  <a:chOff x="713213" y="539515"/>
                  <a:chExt cx="3911057" cy="1323089"/>
                </a:xfrm>
              </p:grpSpPr>
              <p:sp>
                <p:nvSpPr>
                  <p:cNvPr id="2240" name="Google Shape;2240;p64"/>
                  <p:cNvSpPr/>
                  <p:nvPr/>
                </p:nvSpPr>
                <p:spPr>
                  <a:xfrm>
                    <a:off x="4254313" y="1493202"/>
                    <a:ext cx="369957" cy="3694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2" h="24635" extrusionOk="0">
                        <a:moveTo>
                          <a:pt x="12318" y="1"/>
                        </a:moveTo>
                        <a:cubicBezTo>
                          <a:pt x="5536" y="1"/>
                          <a:pt x="1" y="5499"/>
                          <a:pt x="1" y="12318"/>
                        </a:cubicBezTo>
                        <a:cubicBezTo>
                          <a:pt x="1" y="19136"/>
                          <a:pt x="5536" y="24635"/>
                          <a:pt x="12318" y="24635"/>
                        </a:cubicBezTo>
                        <a:cubicBezTo>
                          <a:pt x="19137" y="24635"/>
                          <a:pt x="24672" y="19136"/>
                          <a:pt x="24672" y="12318"/>
                        </a:cubicBezTo>
                        <a:cubicBezTo>
                          <a:pt x="24672" y="5499"/>
                          <a:pt x="19137" y="1"/>
                          <a:pt x="12318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41" name="Google Shape;2241;p64"/>
                  <p:cNvSpPr/>
                  <p:nvPr/>
                </p:nvSpPr>
                <p:spPr>
                  <a:xfrm>
                    <a:off x="2086163" y="768875"/>
                    <a:ext cx="236543" cy="2361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2" h="24635" extrusionOk="0">
                        <a:moveTo>
                          <a:pt x="12318" y="1"/>
                        </a:moveTo>
                        <a:cubicBezTo>
                          <a:pt x="5536" y="1"/>
                          <a:pt x="1" y="5499"/>
                          <a:pt x="1" y="12318"/>
                        </a:cubicBezTo>
                        <a:cubicBezTo>
                          <a:pt x="1" y="19136"/>
                          <a:pt x="5536" y="24635"/>
                          <a:pt x="12318" y="24635"/>
                        </a:cubicBezTo>
                        <a:cubicBezTo>
                          <a:pt x="19137" y="24635"/>
                          <a:pt x="24672" y="19136"/>
                          <a:pt x="24672" y="12318"/>
                        </a:cubicBezTo>
                        <a:cubicBezTo>
                          <a:pt x="24672" y="5499"/>
                          <a:pt x="19137" y="1"/>
                          <a:pt x="12318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42" name="Google Shape;2242;p64"/>
                  <p:cNvSpPr/>
                  <p:nvPr/>
                </p:nvSpPr>
                <p:spPr>
                  <a:xfrm>
                    <a:off x="713213" y="539515"/>
                    <a:ext cx="369957" cy="36940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2" h="24635" extrusionOk="0">
                        <a:moveTo>
                          <a:pt x="12318" y="1"/>
                        </a:moveTo>
                        <a:cubicBezTo>
                          <a:pt x="5536" y="1"/>
                          <a:pt x="1" y="5499"/>
                          <a:pt x="1" y="12318"/>
                        </a:cubicBezTo>
                        <a:cubicBezTo>
                          <a:pt x="1" y="19136"/>
                          <a:pt x="5536" y="24635"/>
                          <a:pt x="12318" y="24635"/>
                        </a:cubicBezTo>
                        <a:cubicBezTo>
                          <a:pt x="19137" y="24635"/>
                          <a:pt x="24672" y="19136"/>
                          <a:pt x="24672" y="12318"/>
                        </a:cubicBezTo>
                        <a:cubicBezTo>
                          <a:pt x="24672" y="5499"/>
                          <a:pt x="19137" y="1"/>
                          <a:pt x="12318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43" name="Google Shape;2243;p64"/>
                  <p:cNvSpPr/>
                  <p:nvPr/>
                </p:nvSpPr>
                <p:spPr>
                  <a:xfrm>
                    <a:off x="2920599" y="568216"/>
                    <a:ext cx="869945" cy="4587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754" h="22017" extrusionOk="0">
                        <a:moveTo>
                          <a:pt x="13518" y="1"/>
                        </a:moveTo>
                        <a:cubicBezTo>
                          <a:pt x="12035" y="1"/>
                          <a:pt x="10546" y="218"/>
                          <a:pt x="9097" y="655"/>
                        </a:cubicBezTo>
                        <a:cubicBezTo>
                          <a:pt x="5220" y="1960"/>
                          <a:pt x="1976" y="5166"/>
                          <a:pt x="1007" y="9118"/>
                        </a:cubicBezTo>
                        <a:cubicBezTo>
                          <a:pt x="1" y="13069"/>
                          <a:pt x="1454" y="17878"/>
                          <a:pt x="4735" y="20302"/>
                        </a:cubicBezTo>
                        <a:lnTo>
                          <a:pt x="2126" y="22016"/>
                        </a:lnTo>
                        <a:lnTo>
                          <a:pt x="2126" y="22016"/>
                        </a:lnTo>
                        <a:lnTo>
                          <a:pt x="38995" y="21793"/>
                        </a:lnTo>
                        <a:lnTo>
                          <a:pt x="37392" y="20264"/>
                        </a:lnTo>
                        <a:cubicBezTo>
                          <a:pt x="40039" y="19444"/>
                          <a:pt x="41754" y="16499"/>
                          <a:pt x="41381" y="13778"/>
                        </a:cubicBezTo>
                        <a:cubicBezTo>
                          <a:pt x="40896" y="10982"/>
                          <a:pt x="38734" y="8782"/>
                          <a:pt x="35938" y="8297"/>
                        </a:cubicBezTo>
                        <a:cubicBezTo>
                          <a:pt x="35436" y="8208"/>
                          <a:pt x="34937" y="8163"/>
                          <a:pt x="34447" y="8163"/>
                        </a:cubicBezTo>
                        <a:cubicBezTo>
                          <a:pt x="32284" y="8163"/>
                          <a:pt x="30297" y="9039"/>
                          <a:pt x="28930" y="10832"/>
                        </a:cubicBezTo>
                        <a:cubicBezTo>
                          <a:pt x="27289" y="7067"/>
                          <a:pt x="24456" y="3936"/>
                          <a:pt x="20915" y="1923"/>
                        </a:cubicBezTo>
                        <a:cubicBezTo>
                          <a:pt x="18624" y="648"/>
                          <a:pt x="16080" y="1"/>
                          <a:pt x="1351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grpSp>
              <p:nvGrpSpPr>
                <p:cNvPr id="2244" name="Google Shape;2244;p64"/>
                <p:cNvGrpSpPr/>
                <p:nvPr/>
              </p:nvGrpSpPr>
              <p:grpSpPr>
                <a:xfrm>
                  <a:off x="6097437" y="679313"/>
                  <a:ext cx="2148367" cy="4029073"/>
                  <a:chOff x="7974363" y="690125"/>
                  <a:chExt cx="2148367" cy="4029073"/>
                </a:xfrm>
              </p:grpSpPr>
              <p:sp>
                <p:nvSpPr>
                  <p:cNvPr id="2245" name="Google Shape;2245;p64"/>
                  <p:cNvSpPr/>
                  <p:nvPr/>
                </p:nvSpPr>
                <p:spPr>
                  <a:xfrm>
                    <a:off x="9505930" y="4102399"/>
                    <a:ext cx="616799" cy="61679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08" h="11108" extrusionOk="0">
                        <a:moveTo>
                          <a:pt x="5572" y="0"/>
                        </a:moveTo>
                        <a:cubicBezTo>
                          <a:pt x="2493" y="0"/>
                          <a:pt x="0" y="2493"/>
                          <a:pt x="0" y="5536"/>
                        </a:cubicBezTo>
                        <a:cubicBezTo>
                          <a:pt x="0" y="8615"/>
                          <a:pt x="2493" y="11108"/>
                          <a:pt x="5572" y="11108"/>
                        </a:cubicBezTo>
                        <a:cubicBezTo>
                          <a:pt x="8615" y="11108"/>
                          <a:pt x="11108" y="8615"/>
                          <a:pt x="11108" y="5536"/>
                        </a:cubicBezTo>
                        <a:cubicBezTo>
                          <a:pt x="11108" y="2493"/>
                          <a:pt x="8615" y="0"/>
                          <a:pt x="557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246" name="Google Shape;2246;p64"/>
                  <p:cNvSpPr/>
                  <p:nvPr/>
                </p:nvSpPr>
                <p:spPr>
                  <a:xfrm>
                    <a:off x="7974363" y="690125"/>
                    <a:ext cx="236543" cy="2361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2" h="24635" extrusionOk="0">
                        <a:moveTo>
                          <a:pt x="12318" y="1"/>
                        </a:moveTo>
                        <a:cubicBezTo>
                          <a:pt x="5536" y="1"/>
                          <a:pt x="1" y="5499"/>
                          <a:pt x="1" y="12318"/>
                        </a:cubicBezTo>
                        <a:cubicBezTo>
                          <a:pt x="1" y="19136"/>
                          <a:pt x="5536" y="24635"/>
                          <a:pt x="12318" y="24635"/>
                        </a:cubicBezTo>
                        <a:cubicBezTo>
                          <a:pt x="19137" y="24635"/>
                          <a:pt x="24672" y="19136"/>
                          <a:pt x="24672" y="12318"/>
                        </a:cubicBezTo>
                        <a:cubicBezTo>
                          <a:pt x="24672" y="5499"/>
                          <a:pt x="19137" y="1"/>
                          <a:pt x="12318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  <p:sp>
              <p:nvSpPr>
                <p:cNvPr id="2247" name="Google Shape;2247;p64"/>
                <p:cNvSpPr/>
                <p:nvPr/>
              </p:nvSpPr>
              <p:spPr>
                <a:xfrm flipH="1">
                  <a:off x="7329024" y="1529278"/>
                  <a:ext cx="869945" cy="458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4" h="22017" extrusionOk="0">
                      <a:moveTo>
                        <a:pt x="13518" y="1"/>
                      </a:moveTo>
                      <a:cubicBezTo>
                        <a:pt x="12035" y="1"/>
                        <a:pt x="10546" y="218"/>
                        <a:pt x="9097" y="655"/>
                      </a:cubicBezTo>
                      <a:cubicBezTo>
                        <a:pt x="5220" y="1960"/>
                        <a:pt x="1976" y="5166"/>
                        <a:pt x="1007" y="9118"/>
                      </a:cubicBezTo>
                      <a:cubicBezTo>
                        <a:pt x="1" y="13069"/>
                        <a:pt x="1454" y="17878"/>
                        <a:pt x="4735" y="20302"/>
                      </a:cubicBezTo>
                      <a:lnTo>
                        <a:pt x="2126" y="22016"/>
                      </a:lnTo>
                      <a:lnTo>
                        <a:pt x="2126" y="22016"/>
                      </a:lnTo>
                      <a:lnTo>
                        <a:pt x="38995" y="21793"/>
                      </a:lnTo>
                      <a:lnTo>
                        <a:pt x="37392" y="20264"/>
                      </a:lnTo>
                      <a:cubicBezTo>
                        <a:pt x="40039" y="19444"/>
                        <a:pt x="41754" y="16499"/>
                        <a:pt x="41381" y="13778"/>
                      </a:cubicBezTo>
                      <a:cubicBezTo>
                        <a:pt x="40896" y="10982"/>
                        <a:pt x="38734" y="8782"/>
                        <a:pt x="35938" y="8297"/>
                      </a:cubicBezTo>
                      <a:cubicBezTo>
                        <a:pt x="35436" y="8208"/>
                        <a:pt x="34937" y="8163"/>
                        <a:pt x="34447" y="8163"/>
                      </a:cubicBezTo>
                      <a:cubicBezTo>
                        <a:pt x="32284" y="8163"/>
                        <a:pt x="30297" y="9039"/>
                        <a:pt x="28930" y="10832"/>
                      </a:cubicBezTo>
                      <a:cubicBezTo>
                        <a:pt x="27289" y="7067"/>
                        <a:pt x="24456" y="3936"/>
                        <a:pt x="20915" y="1923"/>
                      </a:cubicBezTo>
                      <a:cubicBezTo>
                        <a:pt x="18624" y="648"/>
                        <a:pt x="16080" y="1"/>
                        <a:pt x="13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8" name="Google Shape;2248;p64"/>
                <p:cNvSpPr/>
                <p:nvPr/>
              </p:nvSpPr>
              <p:spPr>
                <a:xfrm>
                  <a:off x="5207302" y="3824102"/>
                  <a:ext cx="156420" cy="1561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72" h="24635" extrusionOk="0">
                      <a:moveTo>
                        <a:pt x="12318" y="1"/>
                      </a:moveTo>
                      <a:cubicBezTo>
                        <a:pt x="5536" y="1"/>
                        <a:pt x="1" y="5499"/>
                        <a:pt x="1" y="12318"/>
                      </a:cubicBezTo>
                      <a:cubicBezTo>
                        <a:pt x="1" y="19136"/>
                        <a:pt x="5536" y="24635"/>
                        <a:pt x="12318" y="24635"/>
                      </a:cubicBezTo>
                      <a:cubicBezTo>
                        <a:pt x="19137" y="24635"/>
                        <a:pt x="24672" y="19136"/>
                        <a:pt x="24672" y="12318"/>
                      </a:cubicBezTo>
                      <a:cubicBezTo>
                        <a:pt x="24672" y="5499"/>
                        <a:pt x="19137" y="1"/>
                        <a:pt x="1231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49" name="Google Shape;2249;p64"/>
              <p:cNvSpPr/>
              <p:nvPr/>
            </p:nvSpPr>
            <p:spPr>
              <a:xfrm>
                <a:off x="-702375" y="2744925"/>
                <a:ext cx="4895125" cy="4140445"/>
              </a:xfrm>
              <a:custGeom>
                <a:avLst/>
                <a:gdLst/>
                <a:ahLst/>
                <a:cxnLst/>
                <a:rect l="l" t="t" r="r" b="b"/>
                <a:pathLst>
                  <a:path w="225842" h="191024" extrusionOk="0">
                    <a:moveTo>
                      <a:pt x="124822" y="1"/>
                    </a:moveTo>
                    <a:cubicBezTo>
                      <a:pt x="121435" y="1"/>
                      <a:pt x="117912" y="1193"/>
                      <a:pt x="115270" y="3314"/>
                    </a:cubicBezTo>
                    <a:cubicBezTo>
                      <a:pt x="109976" y="7564"/>
                      <a:pt x="107404" y="14274"/>
                      <a:pt x="105428" y="20798"/>
                    </a:cubicBezTo>
                    <a:cubicBezTo>
                      <a:pt x="103489" y="27322"/>
                      <a:pt x="101775" y="34145"/>
                      <a:pt x="97525" y="39438"/>
                    </a:cubicBezTo>
                    <a:cubicBezTo>
                      <a:pt x="94560" y="43132"/>
                      <a:pt x="89163" y="46789"/>
                      <a:pt x="84829" y="46789"/>
                    </a:cubicBezTo>
                    <a:cubicBezTo>
                      <a:pt x="82951" y="46789"/>
                      <a:pt x="81272" y="46102"/>
                      <a:pt x="80078" y="44434"/>
                    </a:cubicBezTo>
                    <a:cubicBezTo>
                      <a:pt x="77312" y="40595"/>
                      <a:pt x="73230" y="38815"/>
                      <a:pt x="69186" y="38815"/>
                    </a:cubicBezTo>
                    <a:cubicBezTo>
                      <a:pt x="63254" y="38815"/>
                      <a:pt x="57406" y="42646"/>
                      <a:pt x="55920" y="49429"/>
                    </a:cubicBezTo>
                    <a:cubicBezTo>
                      <a:pt x="55324" y="52076"/>
                      <a:pt x="55510" y="54909"/>
                      <a:pt x="54243" y="57295"/>
                    </a:cubicBezTo>
                    <a:cubicBezTo>
                      <a:pt x="52901" y="59756"/>
                      <a:pt x="50142" y="61210"/>
                      <a:pt x="47346" y="61694"/>
                    </a:cubicBezTo>
                    <a:cubicBezTo>
                      <a:pt x="46311" y="61874"/>
                      <a:pt x="45266" y="61941"/>
                      <a:pt x="44218" y="61941"/>
                    </a:cubicBezTo>
                    <a:cubicBezTo>
                      <a:pt x="42435" y="61941"/>
                      <a:pt x="40644" y="61747"/>
                      <a:pt x="38884" y="61583"/>
                    </a:cubicBezTo>
                    <a:cubicBezTo>
                      <a:pt x="36095" y="61326"/>
                      <a:pt x="33275" y="61140"/>
                      <a:pt x="30463" y="61140"/>
                    </a:cubicBezTo>
                    <a:cubicBezTo>
                      <a:pt x="27148" y="61140"/>
                      <a:pt x="23844" y="61398"/>
                      <a:pt x="20616" y="62104"/>
                    </a:cubicBezTo>
                    <a:cubicBezTo>
                      <a:pt x="14614" y="63447"/>
                      <a:pt x="8836" y="66429"/>
                      <a:pt x="5183" y="71350"/>
                    </a:cubicBezTo>
                    <a:cubicBezTo>
                      <a:pt x="2051" y="75488"/>
                      <a:pt x="635" y="80707"/>
                      <a:pt x="374" y="85926"/>
                    </a:cubicBezTo>
                    <a:cubicBezTo>
                      <a:pt x="1" y="92152"/>
                      <a:pt x="1268" y="98564"/>
                      <a:pt x="4586" y="103821"/>
                    </a:cubicBezTo>
                    <a:cubicBezTo>
                      <a:pt x="8687" y="110307"/>
                      <a:pt x="15658" y="114594"/>
                      <a:pt x="22965" y="116980"/>
                    </a:cubicBezTo>
                    <a:cubicBezTo>
                      <a:pt x="30272" y="119404"/>
                      <a:pt x="37579" y="119180"/>
                      <a:pt x="45184" y="120336"/>
                    </a:cubicBezTo>
                    <a:cubicBezTo>
                      <a:pt x="53907" y="121640"/>
                      <a:pt x="61363" y="129096"/>
                      <a:pt x="62631" y="137857"/>
                    </a:cubicBezTo>
                    <a:cubicBezTo>
                      <a:pt x="63414" y="143337"/>
                      <a:pt x="62034" y="148855"/>
                      <a:pt x="61550" y="154335"/>
                    </a:cubicBezTo>
                    <a:cubicBezTo>
                      <a:pt x="60506" y="165780"/>
                      <a:pt x="64830" y="178753"/>
                      <a:pt x="75940" y="183786"/>
                    </a:cubicBezTo>
                    <a:cubicBezTo>
                      <a:pt x="78848" y="185053"/>
                      <a:pt x="81979" y="185762"/>
                      <a:pt x="85148" y="185874"/>
                    </a:cubicBezTo>
                    <a:cubicBezTo>
                      <a:pt x="85398" y="185884"/>
                      <a:pt x="85649" y="185889"/>
                      <a:pt x="85899" y="185889"/>
                    </a:cubicBezTo>
                    <a:cubicBezTo>
                      <a:pt x="88294" y="185889"/>
                      <a:pt x="90674" y="185409"/>
                      <a:pt x="92902" y="184531"/>
                    </a:cubicBezTo>
                    <a:cubicBezTo>
                      <a:pt x="97887" y="182516"/>
                      <a:pt x="102972" y="177853"/>
                      <a:pt x="108635" y="177853"/>
                    </a:cubicBezTo>
                    <a:cubicBezTo>
                      <a:pt x="108943" y="177853"/>
                      <a:pt x="109254" y="177867"/>
                      <a:pt x="109566" y="177896"/>
                    </a:cubicBezTo>
                    <a:cubicBezTo>
                      <a:pt x="116053" y="178529"/>
                      <a:pt x="119408" y="186060"/>
                      <a:pt x="125037" y="189303"/>
                    </a:cubicBezTo>
                    <a:cubicBezTo>
                      <a:pt x="127085" y="190490"/>
                      <a:pt x="129318" y="191023"/>
                      <a:pt x="131580" y="191023"/>
                    </a:cubicBezTo>
                    <a:cubicBezTo>
                      <a:pt x="138127" y="191023"/>
                      <a:pt x="144918" y="186555"/>
                      <a:pt x="148188" y="180542"/>
                    </a:cubicBezTo>
                    <a:cubicBezTo>
                      <a:pt x="151543" y="174279"/>
                      <a:pt x="153034" y="165854"/>
                      <a:pt x="159633" y="163207"/>
                    </a:cubicBezTo>
                    <a:cubicBezTo>
                      <a:pt x="160875" y="162713"/>
                      <a:pt x="162180" y="162492"/>
                      <a:pt x="163496" y="162492"/>
                    </a:cubicBezTo>
                    <a:cubicBezTo>
                      <a:pt x="166249" y="162492"/>
                      <a:pt x="169055" y="163460"/>
                      <a:pt x="171451" y="164922"/>
                    </a:cubicBezTo>
                    <a:cubicBezTo>
                      <a:pt x="174955" y="167084"/>
                      <a:pt x="177751" y="170253"/>
                      <a:pt x="180659" y="173161"/>
                    </a:cubicBezTo>
                    <a:cubicBezTo>
                      <a:pt x="185915" y="178418"/>
                      <a:pt x="191992" y="183189"/>
                      <a:pt x="199149" y="185240"/>
                    </a:cubicBezTo>
                    <a:cubicBezTo>
                      <a:pt x="201280" y="185839"/>
                      <a:pt x="203522" y="186151"/>
                      <a:pt x="205757" y="186151"/>
                    </a:cubicBezTo>
                    <a:cubicBezTo>
                      <a:pt x="211032" y="186151"/>
                      <a:pt x="216263" y="184414"/>
                      <a:pt x="219877" y="180617"/>
                    </a:cubicBezTo>
                    <a:cubicBezTo>
                      <a:pt x="225208" y="174988"/>
                      <a:pt x="225842" y="166115"/>
                      <a:pt x="223307" y="158771"/>
                    </a:cubicBezTo>
                    <a:cubicBezTo>
                      <a:pt x="220772" y="151464"/>
                      <a:pt x="215590" y="145350"/>
                      <a:pt x="210371" y="139684"/>
                    </a:cubicBezTo>
                    <a:cubicBezTo>
                      <a:pt x="207686" y="136776"/>
                      <a:pt x="204928" y="133868"/>
                      <a:pt x="203138" y="130401"/>
                    </a:cubicBezTo>
                    <a:cubicBezTo>
                      <a:pt x="201349" y="126897"/>
                      <a:pt x="200641" y="122610"/>
                      <a:pt x="202206" y="119031"/>
                    </a:cubicBezTo>
                    <a:cubicBezTo>
                      <a:pt x="204331" y="114184"/>
                      <a:pt x="209849" y="111798"/>
                      <a:pt x="212943" y="107511"/>
                    </a:cubicBezTo>
                    <a:cubicBezTo>
                      <a:pt x="216745" y="102143"/>
                      <a:pt x="215739" y="93867"/>
                      <a:pt x="210706" y="89580"/>
                    </a:cubicBezTo>
                    <a:cubicBezTo>
                      <a:pt x="205562" y="85255"/>
                      <a:pt x="197733" y="85143"/>
                      <a:pt x="192886" y="80483"/>
                    </a:cubicBezTo>
                    <a:cubicBezTo>
                      <a:pt x="188525" y="76233"/>
                      <a:pt x="187928" y="69337"/>
                      <a:pt x="188897" y="63297"/>
                    </a:cubicBezTo>
                    <a:cubicBezTo>
                      <a:pt x="189867" y="57295"/>
                      <a:pt x="192178" y="51480"/>
                      <a:pt x="192514" y="45366"/>
                    </a:cubicBezTo>
                    <a:cubicBezTo>
                      <a:pt x="192886" y="39289"/>
                      <a:pt x="190724" y="32430"/>
                      <a:pt x="185281" y="29708"/>
                    </a:cubicBezTo>
                    <a:cubicBezTo>
                      <a:pt x="183531" y="28833"/>
                      <a:pt x="181667" y="28473"/>
                      <a:pt x="179761" y="28473"/>
                    </a:cubicBezTo>
                    <a:cubicBezTo>
                      <a:pt x="175819" y="28473"/>
                      <a:pt x="171702" y="30013"/>
                      <a:pt x="168058" y="31721"/>
                    </a:cubicBezTo>
                    <a:cubicBezTo>
                      <a:pt x="163434" y="33922"/>
                      <a:pt x="158564" y="36423"/>
                      <a:pt x="153565" y="36423"/>
                    </a:cubicBezTo>
                    <a:cubicBezTo>
                      <a:pt x="152721" y="36423"/>
                      <a:pt x="151872" y="36351"/>
                      <a:pt x="151021" y="36195"/>
                    </a:cubicBezTo>
                    <a:cubicBezTo>
                      <a:pt x="142633" y="34629"/>
                      <a:pt x="137973" y="25384"/>
                      <a:pt x="136967" y="16921"/>
                    </a:cubicBezTo>
                    <a:cubicBezTo>
                      <a:pt x="136408" y="12373"/>
                      <a:pt x="136408" y="7452"/>
                      <a:pt x="133574" y="3873"/>
                    </a:cubicBezTo>
                    <a:cubicBezTo>
                      <a:pt x="131483" y="1203"/>
                      <a:pt x="128221" y="1"/>
                      <a:pt x="12482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50" name="Google Shape;2250;p64"/>
            <p:cNvSpPr/>
            <p:nvPr/>
          </p:nvSpPr>
          <p:spPr>
            <a:xfrm>
              <a:off x="3870200" y="3820040"/>
              <a:ext cx="369957" cy="369402"/>
            </a:xfrm>
            <a:custGeom>
              <a:avLst/>
              <a:gdLst/>
              <a:ahLst/>
              <a:cxnLst/>
              <a:rect l="l" t="t" r="r" b="b"/>
              <a:pathLst>
                <a:path w="24672" h="24635" extrusionOk="0">
                  <a:moveTo>
                    <a:pt x="12318" y="1"/>
                  </a:moveTo>
                  <a:cubicBezTo>
                    <a:pt x="5536" y="1"/>
                    <a:pt x="1" y="5499"/>
                    <a:pt x="1" y="12318"/>
                  </a:cubicBezTo>
                  <a:cubicBezTo>
                    <a:pt x="1" y="19136"/>
                    <a:pt x="5536" y="24635"/>
                    <a:pt x="12318" y="24635"/>
                  </a:cubicBezTo>
                  <a:cubicBezTo>
                    <a:pt x="19137" y="24635"/>
                    <a:pt x="24672" y="19136"/>
                    <a:pt x="24672" y="12318"/>
                  </a:cubicBezTo>
                  <a:cubicBezTo>
                    <a:pt x="24672" y="5499"/>
                    <a:pt x="19137" y="1"/>
                    <a:pt x="12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1" name="Google Shape;2251;p64"/>
          <p:cNvSpPr/>
          <p:nvPr/>
        </p:nvSpPr>
        <p:spPr>
          <a:xfrm>
            <a:off x="6047848" y="1366823"/>
            <a:ext cx="622721" cy="621787"/>
          </a:xfrm>
          <a:custGeom>
            <a:avLst/>
            <a:gdLst/>
            <a:ahLst/>
            <a:cxnLst/>
            <a:rect l="l" t="t" r="r" b="b"/>
            <a:pathLst>
              <a:path w="24672" h="24635" extrusionOk="0">
                <a:moveTo>
                  <a:pt x="12318" y="1"/>
                </a:moveTo>
                <a:cubicBezTo>
                  <a:pt x="5536" y="1"/>
                  <a:pt x="1" y="5499"/>
                  <a:pt x="1" y="12318"/>
                </a:cubicBezTo>
                <a:cubicBezTo>
                  <a:pt x="1" y="19136"/>
                  <a:pt x="5536" y="24635"/>
                  <a:pt x="12318" y="24635"/>
                </a:cubicBezTo>
                <a:cubicBezTo>
                  <a:pt x="19137" y="24635"/>
                  <a:pt x="24672" y="19136"/>
                  <a:pt x="24672" y="12318"/>
                </a:cubicBezTo>
                <a:cubicBezTo>
                  <a:pt x="24672" y="5499"/>
                  <a:pt x="19137" y="1"/>
                  <a:pt x="123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53" name="Google Shape;2253;p64"/>
          <p:cNvGrpSpPr/>
          <p:nvPr/>
        </p:nvGrpSpPr>
        <p:grpSpPr>
          <a:xfrm>
            <a:off x="1606700" y="1218454"/>
            <a:ext cx="2802304" cy="3774278"/>
            <a:chOff x="3721693" y="528226"/>
            <a:chExt cx="1901700" cy="2297100"/>
          </a:xfrm>
          <a:solidFill>
            <a:schemeClr val="accent4">
              <a:lumMod val="90000"/>
            </a:schemeClr>
          </a:solidFill>
        </p:grpSpPr>
        <p:sp>
          <p:nvSpPr>
            <p:cNvPr id="2254" name="Google Shape;2254;p64"/>
            <p:cNvSpPr/>
            <p:nvPr/>
          </p:nvSpPr>
          <p:spPr>
            <a:xfrm>
              <a:off x="3721693" y="528226"/>
              <a:ext cx="1901700" cy="2297100"/>
            </a:xfrm>
            <a:prstGeom prst="roundRect">
              <a:avLst>
                <a:gd name="adj" fmla="val 2556"/>
              </a:avLst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64"/>
            <p:cNvSpPr/>
            <p:nvPr/>
          </p:nvSpPr>
          <p:spPr>
            <a:xfrm>
              <a:off x="4656868" y="623939"/>
              <a:ext cx="29552" cy="28830"/>
            </a:xfrm>
            <a:custGeom>
              <a:avLst/>
              <a:gdLst/>
              <a:ahLst/>
              <a:cxnLst/>
              <a:rect l="l" t="t" r="r" b="b"/>
              <a:pathLst>
                <a:path w="327" h="319" extrusionOk="0">
                  <a:moveTo>
                    <a:pt x="168" y="0"/>
                  </a:moveTo>
                  <a:cubicBezTo>
                    <a:pt x="75" y="0"/>
                    <a:pt x="0" y="76"/>
                    <a:pt x="0" y="159"/>
                  </a:cubicBezTo>
                  <a:cubicBezTo>
                    <a:pt x="0" y="251"/>
                    <a:pt x="75" y="318"/>
                    <a:pt x="168" y="318"/>
                  </a:cubicBezTo>
                  <a:cubicBezTo>
                    <a:pt x="251" y="318"/>
                    <a:pt x="327" y="251"/>
                    <a:pt x="327" y="159"/>
                  </a:cubicBezTo>
                  <a:cubicBezTo>
                    <a:pt x="327" y="76"/>
                    <a:pt x="251" y="0"/>
                    <a:pt x="16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F72ABA04-B40E-8869-679A-31FC44C36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88" b="26281"/>
          <a:stretch/>
        </p:blipFill>
        <p:spPr bwMode="auto">
          <a:xfrm>
            <a:off x="1683079" y="1292913"/>
            <a:ext cx="2649224" cy="35970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FA642BCE-3514-8275-5534-BB24370EE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2" b="89894" l="7270" r="95390">
                        <a14:foregroundMark x1="23582" y1="23404" x2="23582" y2="23404"/>
                        <a14:foregroundMark x1="23582" y1="23404" x2="23582" y2="23404"/>
                        <a14:foregroundMark x1="32624" y1="15248" x2="32624" y2="15248"/>
                        <a14:foregroundMark x1="7270" y1="25177" x2="7270" y2="25177"/>
                        <a14:foregroundMark x1="15426" y1="35461" x2="15426" y2="35461"/>
                        <a14:foregroundMark x1="15426" y1="35461" x2="23582" y2="49291"/>
                        <a14:foregroundMark x1="23582" y1="49291" x2="24645" y2="58865"/>
                        <a14:foregroundMark x1="24645" y1="58865" x2="21986" y2="67730"/>
                        <a14:foregroundMark x1="21986" y1="67730" x2="30319" y2="77128"/>
                        <a14:foregroundMark x1="36879" y1="27128" x2="64007" y2="40071"/>
                        <a14:foregroundMark x1="64007" y1="32447" x2="82801" y2="19681"/>
                        <a14:foregroundMark x1="82801" y1="19681" x2="82801" y2="19681"/>
                        <a14:foregroundMark x1="85284" y1="24645" x2="95390" y2="363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24000">
            <a:off x="1163545" y="866192"/>
            <a:ext cx="1608693" cy="1608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5BFF2D23-3F16-C426-CFA4-408B8C84E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1986" y1="17618" x2="71099" y2="19806"/>
                        <a14:foregroundMark x1="37943" y1="36817" x2="50177" y2="34994"/>
                        <a14:foregroundMark x1="53014" y1="32807" x2="52305" y2="41920"/>
                        <a14:foregroundMark x1="59043" y1="30377" x2="55319" y2="46780"/>
                        <a14:foregroundMark x1="55319" y1="46780" x2="55319" y2="46780"/>
                        <a14:foregroundMark x1="32624" y1="30255" x2="27128" y2="44836"/>
                        <a14:foregroundMark x1="27128" y1="44836" x2="27128" y2="44836"/>
                        <a14:foregroundMark x1="26596" y1="30863" x2="10461" y2="49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9" t="8456" r="6716" b="15872"/>
          <a:stretch/>
        </p:blipFill>
        <p:spPr bwMode="auto">
          <a:xfrm>
            <a:off x="1740895" y="3903414"/>
            <a:ext cx="1005640" cy="86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D88E09CF-A4B8-7AC8-FE69-D2ED076003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65" t="13522" r="13003" b="14038"/>
          <a:stretch/>
        </p:blipFill>
        <p:spPr bwMode="auto">
          <a:xfrm>
            <a:off x="4976704" y="1542796"/>
            <a:ext cx="3511449" cy="344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FA3ACD7-7383-78CF-890F-9017354AB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60816" y1="21099" x2="60816" y2="21099"/>
                        <a14:foregroundMark x1="63830" y1="27128" x2="63830" y2="27128"/>
                        <a14:foregroundMark x1="73050" y1="34752" x2="73050" y2="34752"/>
                        <a14:foregroundMark x1="71277" y1="44681" x2="71277" y2="44681"/>
                        <a14:foregroundMark x1="70390" y1="54255" x2="70390" y2="54255"/>
                        <a14:foregroundMark x1="64716" y1="61879" x2="64716" y2="61879"/>
                        <a14:foregroundMark x1="58156" y1="69326" x2="58156" y2="69326"/>
                        <a14:foregroundMark x1="49468" y1="70213" x2="49468" y2="70213"/>
                        <a14:foregroundMark x1="39716" y1="70567" x2="39716" y2="70567"/>
                        <a14:foregroundMark x1="30851" y1="65248" x2="30851" y2="65248"/>
                        <a14:foregroundMark x1="23759" y1="61702" x2="23759" y2="61702"/>
                        <a14:foregroundMark x1="22872" y1="55142" x2="22872" y2="55142"/>
                        <a14:foregroundMark x1="18440" y1="48227" x2="18440" y2="48227"/>
                        <a14:foregroundMark x1="20745" y1="39894" x2="20745" y2="39894"/>
                        <a14:foregroundMark x1="21986" y1="30851" x2="21986" y2="30851"/>
                        <a14:foregroundMark x1="27482" y1="29965" x2="27482" y2="29965"/>
                        <a14:foregroundMark x1="32979" y1="22695" x2="32979" y2="22695"/>
                        <a14:foregroundMark x1="40071" y1="22340" x2="40071" y2="22340"/>
                        <a14:foregroundMark x1="46631" y1="18440" x2="46631" y2="18440"/>
                        <a14:foregroundMark x1="53546" y1="21099" x2="53546" y2="21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93" t="7762" r="19594" b="18080"/>
          <a:stretch/>
        </p:blipFill>
        <p:spPr bwMode="auto">
          <a:xfrm>
            <a:off x="6138210" y="311832"/>
            <a:ext cx="2029195" cy="181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22 Yellow Watercolor Brush Stroke (PNG Transparent) | OnlyGFX.com">
            <a:extLst>
              <a:ext uri="{FF2B5EF4-FFF2-40B4-BE49-F238E27FC236}">
                <a16:creationId xmlns:a16="http://schemas.microsoft.com/office/drawing/2014/main" id="{DAB7BEDA-411F-FCC1-97DE-15FAE2980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0" y="385626"/>
            <a:ext cx="3899678" cy="99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22 Yellow Watercolor Brush Stroke (PNG Transparent) | OnlyGFX.com">
            <a:extLst>
              <a:ext uri="{FF2B5EF4-FFF2-40B4-BE49-F238E27FC236}">
                <a16:creationId xmlns:a16="http://schemas.microsoft.com/office/drawing/2014/main" id="{7F5CE8F6-42D0-8F73-7B63-B664C4999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090" y="1842542"/>
            <a:ext cx="3221758" cy="103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8">
            <a:extLst>
              <a:ext uri="{FF2B5EF4-FFF2-40B4-BE49-F238E27FC236}">
                <a16:creationId xmlns:a16="http://schemas.microsoft.com/office/drawing/2014/main" id="{3065D783-E690-2A5E-EA1D-AF06B0AAB254}"/>
              </a:ext>
            </a:extLst>
          </p:cNvPr>
          <p:cNvSpPr/>
          <p:nvPr/>
        </p:nvSpPr>
        <p:spPr>
          <a:xfrm>
            <a:off x="153934" y="692253"/>
            <a:ext cx="33890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Possessive</a:t>
            </a:r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rgbClr val="00B050">
                    <a:alpha val="99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 </a:t>
            </a:r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rgbClr val="FF0000">
                    <a:alpha val="99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Adjective</a:t>
            </a:r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1AC04F0A-03DD-6809-08A9-42D0DB4FCC3F}"/>
              </a:ext>
            </a:extLst>
          </p:cNvPr>
          <p:cNvSpPr/>
          <p:nvPr/>
        </p:nvSpPr>
        <p:spPr>
          <a:xfrm>
            <a:off x="5880978" y="2067065"/>
            <a:ext cx="31822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Possessive</a:t>
            </a:r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rgbClr val="00B050">
                    <a:alpha val="99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 </a:t>
            </a:r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rgbClr val="FF0000">
                    <a:alpha val="99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Pronoun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762C8736-89E1-FA81-D86D-62C8678AEE4D}"/>
              </a:ext>
            </a:extLst>
          </p:cNvPr>
          <p:cNvSpPr/>
          <p:nvPr/>
        </p:nvSpPr>
        <p:spPr>
          <a:xfrm>
            <a:off x="1569813" y="1595855"/>
            <a:ext cx="3746539" cy="769441"/>
          </a:xfrm>
          <a:prstGeom prst="rect">
            <a:avLst/>
          </a:prstGeom>
          <a:noFill/>
          <a:ln w="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It`s </a:t>
            </a:r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their </a:t>
            </a:r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ball.</a:t>
            </a:r>
            <a:endParaRPr lang="en-US" sz="4400" b="0" cap="none" spc="0" dirty="0">
              <a:ln w="0"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FD9A1EA4-60AB-A61D-3B23-D23A77B23781}"/>
              </a:ext>
            </a:extLst>
          </p:cNvPr>
          <p:cNvSpPr/>
          <p:nvPr/>
        </p:nvSpPr>
        <p:spPr>
          <a:xfrm>
            <a:off x="5898119" y="2963265"/>
            <a:ext cx="3087705" cy="830997"/>
          </a:xfrm>
          <a:prstGeom prst="rect">
            <a:avLst/>
          </a:prstGeom>
          <a:noFill/>
          <a:ln w="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It`s </a:t>
            </a:r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theirs.</a:t>
            </a:r>
            <a:endParaRPr lang="en-US" sz="4800" b="0" cap="none" spc="0" dirty="0">
              <a:ln w="0"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4">
            <p14:nvContentPartPr>
              <p14:cNvPr id="21" name="Ink 12">
                <a:extLst>
                  <a:ext uri="{FF2B5EF4-FFF2-40B4-BE49-F238E27FC236}">
                    <a16:creationId xmlns:a16="http://schemas.microsoft.com/office/drawing/2014/main" id="{D14AB00F-73E2-B6AD-BD2B-B566EAD7C5FD}"/>
                  </a:ext>
                </a:extLst>
              </p14:cNvPr>
              <p14:cNvContentPartPr/>
              <p14:nvPr/>
            </p14:nvContentPartPr>
            <p14:xfrm>
              <a:off x="5456178" y="516043"/>
              <a:ext cx="196920" cy="4236840"/>
            </p14:xfrm>
          </p:contentPart>
        </mc:Choice>
        <mc:Fallback>
          <p:pic>
            <p:nvPicPr>
              <p:cNvPr id="21" name="Ink 12">
                <a:extLst>
                  <a:ext uri="{FF2B5EF4-FFF2-40B4-BE49-F238E27FC236}">
                    <a16:creationId xmlns:a16="http://schemas.microsoft.com/office/drawing/2014/main" id="{D14AB00F-73E2-B6AD-BD2B-B566EAD7C5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93178" y="453043"/>
                <a:ext cx="322560" cy="4362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6">
            <a:extLst>
              <a:ext uri="{FF2B5EF4-FFF2-40B4-BE49-F238E27FC236}">
                <a16:creationId xmlns:a16="http://schemas.microsoft.com/office/drawing/2014/main" id="{E5C06B57-9464-FE6E-BB5F-5C4E48F6488F}"/>
              </a:ext>
            </a:extLst>
          </p:cNvPr>
          <p:cNvGrpSpPr/>
          <p:nvPr/>
        </p:nvGrpSpPr>
        <p:grpSpPr>
          <a:xfrm>
            <a:off x="3813909" y="2202278"/>
            <a:ext cx="1139831" cy="1110240"/>
            <a:chOff x="6190840" y="3967560"/>
            <a:chExt cx="626760" cy="1110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23" name="Ink 23">
                  <a:extLst>
                    <a:ext uri="{FF2B5EF4-FFF2-40B4-BE49-F238E27FC236}">
                      <a16:creationId xmlns:a16="http://schemas.microsoft.com/office/drawing/2014/main" id="{F594187D-68B4-2762-44A9-72E9197B77B4}"/>
                    </a:ext>
                  </a:extLst>
                </p14:cNvPr>
                <p14:cNvContentPartPr/>
                <p14:nvPr/>
              </p14:nvContentPartPr>
              <p14:xfrm>
                <a:off x="6190840" y="3967560"/>
                <a:ext cx="626760" cy="54000"/>
              </p14:xfrm>
            </p:contentPart>
          </mc:Choice>
          <mc:Fallback>
            <p:pic>
              <p:nvPicPr>
                <p:cNvPr id="23" name="Ink 23">
                  <a:extLst>
                    <a:ext uri="{FF2B5EF4-FFF2-40B4-BE49-F238E27FC236}">
                      <a16:creationId xmlns:a16="http://schemas.microsoft.com/office/drawing/2014/main" id="{F594187D-68B4-2762-44A9-72E9197B77B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71050" y="3931560"/>
                  <a:ext cx="666143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24" name="Ink 24">
                  <a:extLst>
                    <a:ext uri="{FF2B5EF4-FFF2-40B4-BE49-F238E27FC236}">
                      <a16:creationId xmlns:a16="http://schemas.microsoft.com/office/drawing/2014/main" id="{CA2FC269-5A4E-780D-2BAC-D4B1D69F3BF8}"/>
                    </a:ext>
                  </a:extLst>
                </p14:cNvPr>
                <p14:cNvContentPartPr/>
                <p14:nvPr/>
              </p14:nvContentPartPr>
              <p14:xfrm>
                <a:off x="6473440" y="4105800"/>
                <a:ext cx="61200" cy="846360"/>
              </p14:xfrm>
            </p:contentPart>
          </mc:Choice>
          <mc:Fallback>
            <p:pic>
              <p:nvPicPr>
                <p:cNvPr id="24" name="Ink 24">
                  <a:extLst>
                    <a:ext uri="{FF2B5EF4-FFF2-40B4-BE49-F238E27FC236}">
                      <a16:creationId xmlns:a16="http://schemas.microsoft.com/office/drawing/2014/main" id="{CA2FC269-5A4E-780D-2BAC-D4B1D69F3BF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453570" y="4069815"/>
                  <a:ext cx="100742" cy="9179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25" name="Ink 25">
                  <a:extLst>
                    <a:ext uri="{FF2B5EF4-FFF2-40B4-BE49-F238E27FC236}">
                      <a16:creationId xmlns:a16="http://schemas.microsoft.com/office/drawing/2014/main" id="{C84E7BB8-8DB0-7702-DCCA-20FB8467BAB6}"/>
                    </a:ext>
                  </a:extLst>
                </p14:cNvPr>
                <p14:cNvContentPartPr/>
                <p14:nvPr/>
              </p14:nvContentPartPr>
              <p14:xfrm>
                <a:off x="6283000" y="4834080"/>
                <a:ext cx="396000" cy="243720"/>
              </p14:xfrm>
            </p:contentPart>
          </mc:Choice>
          <mc:Fallback>
            <p:pic>
              <p:nvPicPr>
                <p:cNvPr id="25" name="Ink 25">
                  <a:extLst>
                    <a:ext uri="{FF2B5EF4-FFF2-40B4-BE49-F238E27FC236}">
                      <a16:creationId xmlns:a16="http://schemas.microsoft.com/office/drawing/2014/main" id="{C84E7BB8-8DB0-7702-DCCA-20FB8467BAB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263180" y="4798080"/>
                  <a:ext cx="435441" cy="31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43">
            <a:extLst>
              <a:ext uri="{FF2B5EF4-FFF2-40B4-BE49-F238E27FC236}">
                <a16:creationId xmlns:a16="http://schemas.microsoft.com/office/drawing/2014/main" id="{68277791-C056-D9D6-0E4A-347B0ADE570C}"/>
              </a:ext>
            </a:extLst>
          </p:cNvPr>
          <p:cNvGrpSpPr/>
          <p:nvPr/>
        </p:nvGrpSpPr>
        <p:grpSpPr>
          <a:xfrm>
            <a:off x="3813908" y="3520661"/>
            <a:ext cx="1025280" cy="273600"/>
            <a:chOff x="5642560" y="5259240"/>
            <a:chExt cx="1025280" cy="273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27" name="Ink 39">
                  <a:extLst>
                    <a:ext uri="{FF2B5EF4-FFF2-40B4-BE49-F238E27FC236}">
                      <a16:creationId xmlns:a16="http://schemas.microsoft.com/office/drawing/2014/main" id="{D819DB1A-481D-B41C-A434-52A544A0B8E8}"/>
                    </a:ext>
                  </a:extLst>
                </p14:cNvPr>
                <p14:cNvContentPartPr/>
                <p14:nvPr/>
              </p14:nvContentPartPr>
              <p14:xfrm>
                <a:off x="5642560" y="5259240"/>
                <a:ext cx="148680" cy="252360"/>
              </p14:xfrm>
            </p:contentPart>
          </mc:Choice>
          <mc:Fallback>
            <p:pic>
              <p:nvPicPr>
                <p:cNvPr id="27" name="Ink 39">
                  <a:extLst>
                    <a:ext uri="{FF2B5EF4-FFF2-40B4-BE49-F238E27FC236}">
                      <a16:creationId xmlns:a16="http://schemas.microsoft.com/office/drawing/2014/main" id="{D819DB1A-481D-B41C-A434-52A544A0B8E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606560" y="5223291"/>
                  <a:ext cx="220320" cy="3238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28" name="Ink 40">
                  <a:extLst>
                    <a:ext uri="{FF2B5EF4-FFF2-40B4-BE49-F238E27FC236}">
                      <a16:creationId xmlns:a16="http://schemas.microsoft.com/office/drawing/2014/main" id="{63481EF2-8A07-75C8-6942-40919BE3AC2F}"/>
                    </a:ext>
                  </a:extLst>
                </p14:cNvPr>
                <p14:cNvContentPartPr/>
                <p14:nvPr/>
              </p14:nvContentPartPr>
              <p14:xfrm>
                <a:off x="5899960" y="5333400"/>
                <a:ext cx="170280" cy="199440"/>
              </p14:xfrm>
            </p:contentPart>
          </mc:Choice>
          <mc:Fallback>
            <p:pic>
              <p:nvPicPr>
                <p:cNvPr id="28" name="Ink 40">
                  <a:extLst>
                    <a:ext uri="{FF2B5EF4-FFF2-40B4-BE49-F238E27FC236}">
                      <a16:creationId xmlns:a16="http://schemas.microsoft.com/office/drawing/2014/main" id="{63481EF2-8A07-75C8-6942-40919BE3AC2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863960" y="5297400"/>
                  <a:ext cx="24192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29" name="Ink 41">
                  <a:extLst>
                    <a:ext uri="{FF2B5EF4-FFF2-40B4-BE49-F238E27FC236}">
                      <a16:creationId xmlns:a16="http://schemas.microsoft.com/office/drawing/2014/main" id="{5BEA78B2-2226-D5FA-7DA6-1494BA30CB93}"/>
                    </a:ext>
                  </a:extLst>
                </p14:cNvPr>
                <p14:cNvContentPartPr/>
                <p14:nvPr/>
              </p14:nvContentPartPr>
              <p14:xfrm>
                <a:off x="6125680" y="5290560"/>
                <a:ext cx="211680" cy="202320"/>
              </p14:xfrm>
            </p:contentPart>
          </mc:Choice>
          <mc:Fallback>
            <p:pic>
              <p:nvPicPr>
                <p:cNvPr id="29" name="Ink 41">
                  <a:extLst>
                    <a:ext uri="{FF2B5EF4-FFF2-40B4-BE49-F238E27FC236}">
                      <a16:creationId xmlns:a16="http://schemas.microsoft.com/office/drawing/2014/main" id="{5BEA78B2-2226-D5FA-7DA6-1494BA30CB9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89680" y="5254560"/>
                  <a:ext cx="28332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30" name="Ink 42">
                  <a:extLst>
                    <a:ext uri="{FF2B5EF4-FFF2-40B4-BE49-F238E27FC236}">
                      <a16:creationId xmlns:a16="http://schemas.microsoft.com/office/drawing/2014/main" id="{ED40F6F8-0B43-B558-1B8B-45678946478C}"/>
                    </a:ext>
                  </a:extLst>
                </p14:cNvPr>
                <p14:cNvContentPartPr/>
                <p14:nvPr/>
              </p14:nvContentPartPr>
              <p14:xfrm>
                <a:off x="6445360" y="5317200"/>
                <a:ext cx="222480" cy="205560"/>
              </p14:xfrm>
            </p:contentPart>
          </mc:Choice>
          <mc:Fallback>
            <p:pic>
              <p:nvPicPr>
                <p:cNvPr id="30" name="Ink 42">
                  <a:extLst>
                    <a:ext uri="{FF2B5EF4-FFF2-40B4-BE49-F238E27FC236}">
                      <a16:creationId xmlns:a16="http://schemas.microsoft.com/office/drawing/2014/main" id="{ED40F6F8-0B43-B558-1B8B-45678946478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409360" y="5281137"/>
                  <a:ext cx="294120" cy="277326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8194" name="Picture 2" descr="Clipart child basketball, Clipart child basketball Transparent FREE for ...">
            <a:extLst>
              <a:ext uri="{FF2B5EF4-FFF2-40B4-BE49-F238E27FC236}">
                <a16:creationId xmlns:a16="http://schemas.microsoft.com/office/drawing/2014/main" id="{FA57D8CE-90F7-2565-1D6D-A5FD921A5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3" y="2202278"/>
            <a:ext cx="3582806" cy="294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860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01E42B4-1F57-17EE-10AC-002EC8C61A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" y="128016"/>
            <a:ext cx="8897112" cy="489203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5" name="Ink 10">
                <a:extLst>
                  <a:ext uri="{FF2B5EF4-FFF2-40B4-BE49-F238E27FC236}">
                    <a16:creationId xmlns:a16="http://schemas.microsoft.com/office/drawing/2014/main" id="{DE4E0DEB-8B8F-C793-EE6C-1043C736ECA8}"/>
                  </a:ext>
                </a:extLst>
              </p14:cNvPr>
              <p14:cNvContentPartPr/>
              <p14:nvPr/>
            </p14:nvContentPartPr>
            <p14:xfrm>
              <a:off x="1996013" y="1216728"/>
              <a:ext cx="449802" cy="54144"/>
            </p14:xfrm>
          </p:contentPart>
        </mc:Choice>
        <mc:Fallback>
          <p:pic>
            <p:nvPicPr>
              <p:cNvPr id="5" name="Ink 10">
                <a:extLst>
                  <a:ext uri="{FF2B5EF4-FFF2-40B4-BE49-F238E27FC236}">
                    <a16:creationId xmlns:a16="http://schemas.microsoft.com/office/drawing/2014/main" id="{DE4E0DEB-8B8F-C793-EE6C-1043C736ECA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60029" y="1180632"/>
                <a:ext cx="521410" cy="1259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11">
                <a:extLst>
                  <a:ext uri="{FF2B5EF4-FFF2-40B4-BE49-F238E27FC236}">
                    <a16:creationId xmlns:a16="http://schemas.microsoft.com/office/drawing/2014/main" id="{DA0E2F13-BE8C-3280-82C1-C0273690A1B1}"/>
                  </a:ext>
                </a:extLst>
              </p14:cNvPr>
              <p14:cNvContentPartPr/>
              <p14:nvPr/>
            </p14:nvContentPartPr>
            <p14:xfrm>
              <a:off x="2586230" y="1676231"/>
              <a:ext cx="299281" cy="48722"/>
            </p14:xfrm>
          </p:contentPart>
        </mc:Choice>
        <mc:Fallback>
          <p:pic>
            <p:nvPicPr>
              <p:cNvPr id="6" name="Ink 11">
                <a:extLst>
                  <a:ext uri="{FF2B5EF4-FFF2-40B4-BE49-F238E27FC236}">
                    <a16:creationId xmlns:a16="http://schemas.microsoft.com/office/drawing/2014/main" id="{DA0E2F13-BE8C-3280-82C1-C0273690A1B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550259" y="1640141"/>
                <a:ext cx="370864" cy="1205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" name="Ink 12">
                <a:extLst>
                  <a:ext uri="{FF2B5EF4-FFF2-40B4-BE49-F238E27FC236}">
                    <a16:creationId xmlns:a16="http://schemas.microsoft.com/office/drawing/2014/main" id="{85822402-7918-4B0D-C62D-068436EEC50C}"/>
                  </a:ext>
                </a:extLst>
              </p14:cNvPr>
              <p14:cNvContentPartPr/>
              <p14:nvPr/>
            </p14:nvContentPartPr>
            <p14:xfrm>
              <a:off x="1950771" y="2359584"/>
              <a:ext cx="238251" cy="48722"/>
            </p14:xfrm>
          </p:contentPart>
        </mc:Choice>
        <mc:Fallback>
          <p:pic>
            <p:nvPicPr>
              <p:cNvPr id="7" name="Ink 12">
                <a:extLst>
                  <a:ext uri="{FF2B5EF4-FFF2-40B4-BE49-F238E27FC236}">
                    <a16:creationId xmlns:a16="http://schemas.microsoft.com/office/drawing/2014/main" id="{85822402-7918-4B0D-C62D-068436EEC50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14781" y="2323759"/>
                <a:ext cx="309870" cy="1200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" name="Ink 13">
                <a:extLst>
                  <a:ext uri="{FF2B5EF4-FFF2-40B4-BE49-F238E27FC236}">
                    <a16:creationId xmlns:a16="http://schemas.microsoft.com/office/drawing/2014/main" id="{732D1A34-C684-E949-95EC-206B5BDD9273}"/>
                  </a:ext>
                </a:extLst>
              </p14:cNvPr>
              <p14:cNvContentPartPr/>
              <p14:nvPr/>
            </p14:nvContentPartPr>
            <p14:xfrm>
              <a:off x="2586230" y="2862696"/>
              <a:ext cx="382318" cy="48722"/>
            </p14:xfrm>
          </p:contentPart>
        </mc:Choice>
        <mc:Fallback>
          <p:pic>
            <p:nvPicPr>
              <p:cNvPr id="8" name="Ink 13">
                <a:extLst>
                  <a:ext uri="{FF2B5EF4-FFF2-40B4-BE49-F238E27FC236}">
                    <a16:creationId xmlns:a16="http://schemas.microsoft.com/office/drawing/2014/main" id="{732D1A34-C684-E949-95EC-206B5BDD927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50196" y="2826606"/>
                <a:ext cx="454025" cy="120542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16">
            <a:extLst>
              <a:ext uri="{FF2B5EF4-FFF2-40B4-BE49-F238E27FC236}">
                <a16:creationId xmlns:a16="http://schemas.microsoft.com/office/drawing/2014/main" id="{3CFBB536-710F-062C-BF83-4AADEE5ADB45}"/>
              </a:ext>
            </a:extLst>
          </p:cNvPr>
          <p:cNvGrpSpPr/>
          <p:nvPr/>
        </p:nvGrpSpPr>
        <p:grpSpPr>
          <a:xfrm>
            <a:off x="1628603" y="3269375"/>
            <a:ext cx="322168" cy="48722"/>
            <a:chOff x="2686600" y="4271040"/>
            <a:chExt cx="395280" cy="3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14">
                  <a:extLst>
                    <a:ext uri="{FF2B5EF4-FFF2-40B4-BE49-F238E27FC236}">
                      <a16:creationId xmlns:a16="http://schemas.microsoft.com/office/drawing/2014/main" id="{0FE8C13A-D65A-13E6-CC51-AF971D59FE3B}"/>
                    </a:ext>
                  </a:extLst>
                </p14:cNvPr>
                <p14:cNvContentPartPr/>
                <p14:nvPr/>
              </p14:nvContentPartPr>
              <p14:xfrm>
                <a:off x="2822320" y="4297320"/>
                <a:ext cx="259560" cy="57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0A04C31-0813-4A82-A709-9A6191ED3BA8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786320" y="4261320"/>
                  <a:ext cx="33120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1" name="Ink 15">
                  <a:extLst>
                    <a:ext uri="{FF2B5EF4-FFF2-40B4-BE49-F238E27FC236}">
                      <a16:creationId xmlns:a16="http://schemas.microsoft.com/office/drawing/2014/main" id="{A3221FC2-42F5-69A5-E283-9FE1041BEC33}"/>
                    </a:ext>
                  </a:extLst>
                </p14:cNvPr>
                <p14:cNvContentPartPr/>
                <p14:nvPr/>
              </p14:nvContentPartPr>
              <p14:xfrm>
                <a:off x="2686600" y="4271040"/>
                <a:ext cx="286920" cy="324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FEF6EA7-FF21-4316-8050-3A649C70A43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650960" y="4235040"/>
                  <a:ext cx="358560" cy="104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2" name="Ink 17">
                <a:extLst>
                  <a:ext uri="{FF2B5EF4-FFF2-40B4-BE49-F238E27FC236}">
                    <a16:creationId xmlns:a16="http://schemas.microsoft.com/office/drawing/2014/main" id="{98FF5BE1-67AD-9618-CCE9-E66E7E0C9905}"/>
                  </a:ext>
                </a:extLst>
              </p14:cNvPr>
              <p14:cNvContentPartPr/>
              <p14:nvPr/>
            </p14:nvContentPartPr>
            <p14:xfrm>
              <a:off x="2586230" y="4049161"/>
              <a:ext cx="292826" cy="48722"/>
            </p14:xfrm>
          </p:contentPart>
        </mc:Choice>
        <mc:Fallback>
          <p:pic>
            <p:nvPicPr>
              <p:cNvPr id="12" name="Ink 17">
                <a:extLst>
                  <a:ext uri="{FF2B5EF4-FFF2-40B4-BE49-F238E27FC236}">
                    <a16:creationId xmlns:a16="http://schemas.microsoft.com/office/drawing/2014/main" id="{98FF5BE1-67AD-9618-CCE9-E66E7E0C990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550256" y="4011683"/>
                <a:ext cx="364414" cy="1233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3" name="Ink 18">
                <a:extLst>
                  <a:ext uri="{FF2B5EF4-FFF2-40B4-BE49-F238E27FC236}">
                    <a16:creationId xmlns:a16="http://schemas.microsoft.com/office/drawing/2014/main" id="{A076C3F4-CCBB-EA7F-89D4-C2EAE3EC0628}"/>
                  </a:ext>
                </a:extLst>
              </p14:cNvPr>
              <p14:cNvContentPartPr/>
              <p14:nvPr/>
            </p14:nvContentPartPr>
            <p14:xfrm>
              <a:off x="4079000" y="4571351"/>
              <a:ext cx="348868" cy="48722"/>
            </p14:xfrm>
          </p:contentPart>
        </mc:Choice>
        <mc:Fallback>
          <p:pic>
            <p:nvPicPr>
              <p:cNvPr id="13" name="Ink 18">
                <a:extLst>
                  <a:ext uri="{FF2B5EF4-FFF2-40B4-BE49-F238E27FC236}">
                    <a16:creationId xmlns:a16="http://schemas.microsoft.com/office/drawing/2014/main" id="{A076C3F4-CCBB-EA7F-89D4-C2EAE3EC0628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042997" y="4534991"/>
                <a:ext cx="420514" cy="121078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9" name="Google Shape;1319;p30"/>
          <p:cNvSpPr/>
          <p:nvPr/>
        </p:nvSpPr>
        <p:spPr>
          <a:xfrm>
            <a:off x="1345350" y="504525"/>
            <a:ext cx="6453300" cy="4908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12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0" name="Google Shape;1320;p30"/>
          <p:cNvSpPr txBox="1">
            <a:spLocks noGrp="1"/>
          </p:cNvSpPr>
          <p:nvPr>
            <p:ph type="title"/>
          </p:nvPr>
        </p:nvSpPr>
        <p:spPr>
          <a:xfrm>
            <a:off x="713225" y="567075"/>
            <a:ext cx="7717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Whose ….?</a:t>
            </a:r>
            <a:endParaRPr dirty="0"/>
          </a:p>
        </p:txBody>
      </p:sp>
      <p:sp>
        <p:nvSpPr>
          <p:cNvPr id="1327" name="Google Shape;1327;p30"/>
          <p:cNvSpPr/>
          <p:nvPr/>
        </p:nvSpPr>
        <p:spPr>
          <a:xfrm>
            <a:off x="2584683" y="1813202"/>
            <a:ext cx="749700" cy="7497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47625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8" name="Google Shape;1328;p30"/>
          <p:cNvSpPr/>
          <p:nvPr/>
        </p:nvSpPr>
        <p:spPr>
          <a:xfrm>
            <a:off x="2584683" y="3620164"/>
            <a:ext cx="749700" cy="7497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47625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29" name="Google Shape;1329;p30"/>
          <p:cNvGrpSpPr/>
          <p:nvPr/>
        </p:nvGrpSpPr>
        <p:grpSpPr>
          <a:xfrm>
            <a:off x="68351" y="1905373"/>
            <a:ext cx="2122956" cy="2667076"/>
            <a:chOff x="4803075" y="238125"/>
            <a:chExt cx="915225" cy="1149800"/>
          </a:xfrm>
        </p:grpSpPr>
        <p:sp>
          <p:nvSpPr>
            <p:cNvPr id="1330" name="Google Shape;1330;p30"/>
            <p:cNvSpPr/>
            <p:nvPr/>
          </p:nvSpPr>
          <p:spPr>
            <a:xfrm>
              <a:off x="4857450" y="1237200"/>
              <a:ext cx="223525" cy="147500"/>
            </a:xfrm>
            <a:custGeom>
              <a:avLst/>
              <a:gdLst/>
              <a:ahLst/>
              <a:cxnLst/>
              <a:rect l="l" t="t" r="r" b="b"/>
              <a:pathLst>
                <a:path w="8941" h="5900" extrusionOk="0">
                  <a:moveTo>
                    <a:pt x="0" y="0"/>
                  </a:moveTo>
                  <a:lnTo>
                    <a:pt x="0" y="5899"/>
                  </a:lnTo>
                  <a:lnTo>
                    <a:pt x="8941" y="5899"/>
                  </a:lnTo>
                  <a:lnTo>
                    <a:pt x="89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0"/>
            <p:cNvSpPr/>
            <p:nvPr/>
          </p:nvSpPr>
          <p:spPr>
            <a:xfrm>
              <a:off x="4855600" y="1235350"/>
              <a:ext cx="227225" cy="151175"/>
            </a:xfrm>
            <a:custGeom>
              <a:avLst/>
              <a:gdLst/>
              <a:ahLst/>
              <a:cxnLst/>
              <a:rect l="l" t="t" r="r" b="b"/>
              <a:pathLst>
                <a:path w="9089" h="6047" extrusionOk="0">
                  <a:moveTo>
                    <a:pt x="8959" y="130"/>
                  </a:moveTo>
                  <a:lnTo>
                    <a:pt x="8959" y="5918"/>
                  </a:lnTo>
                  <a:lnTo>
                    <a:pt x="130" y="5918"/>
                  </a:lnTo>
                  <a:lnTo>
                    <a:pt x="130" y="130"/>
                  </a:lnTo>
                  <a:close/>
                  <a:moveTo>
                    <a:pt x="1" y="1"/>
                  </a:moveTo>
                  <a:lnTo>
                    <a:pt x="1" y="6047"/>
                  </a:lnTo>
                  <a:lnTo>
                    <a:pt x="9088" y="6047"/>
                  </a:lnTo>
                  <a:lnTo>
                    <a:pt x="90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0"/>
            <p:cNvSpPr/>
            <p:nvPr/>
          </p:nvSpPr>
          <p:spPr>
            <a:xfrm>
              <a:off x="5107225" y="1174975"/>
              <a:ext cx="211075" cy="209725"/>
            </a:xfrm>
            <a:custGeom>
              <a:avLst/>
              <a:gdLst/>
              <a:ahLst/>
              <a:cxnLst/>
              <a:rect l="l" t="t" r="r" b="b"/>
              <a:pathLst>
                <a:path w="8443" h="8389" extrusionOk="0">
                  <a:moveTo>
                    <a:pt x="0" y="1"/>
                  </a:moveTo>
                  <a:lnTo>
                    <a:pt x="0" y="8388"/>
                  </a:lnTo>
                  <a:lnTo>
                    <a:pt x="8443" y="8388"/>
                  </a:lnTo>
                  <a:lnTo>
                    <a:pt x="84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0"/>
            <p:cNvSpPr/>
            <p:nvPr/>
          </p:nvSpPr>
          <p:spPr>
            <a:xfrm>
              <a:off x="5105825" y="1173600"/>
              <a:ext cx="213850" cy="212925"/>
            </a:xfrm>
            <a:custGeom>
              <a:avLst/>
              <a:gdLst/>
              <a:ahLst/>
              <a:cxnLst/>
              <a:rect l="l" t="t" r="r" b="b"/>
              <a:pathLst>
                <a:path w="8554" h="8517" extrusionOk="0">
                  <a:moveTo>
                    <a:pt x="8425" y="130"/>
                  </a:moveTo>
                  <a:lnTo>
                    <a:pt x="8425" y="8388"/>
                  </a:lnTo>
                  <a:lnTo>
                    <a:pt x="130" y="8388"/>
                  </a:lnTo>
                  <a:lnTo>
                    <a:pt x="130" y="130"/>
                  </a:lnTo>
                  <a:close/>
                  <a:moveTo>
                    <a:pt x="1" y="1"/>
                  </a:moveTo>
                  <a:lnTo>
                    <a:pt x="1" y="8517"/>
                  </a:lnTo>
                  <a:lnTo>
                    <a:pt x="8554" y="8517"/>
                  </a:lnTo>
                  <a:lnTo>
                    <a:pt x="85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0"/>
            <p:cNvSpPr/>
            <p:nvPr/>
          </p:nvSpPr>
          <p:spPr>
            <a:xfrm>
              <a:off x="5351450" y="1112325"/>
              <a:ext cx="223550" cy="272375"/>
            </a:xfrm>
            <a:custGeom>
              <a:avLst/>
              <a:gdLst/>
              <a:ahLst/>
              <a:cxnLst/>
              <a:rect l="l" t="t" r="r" b="b"/>
              <a:pathLst>
                <a:path w="8942" h="10895" extrusionOk="0">
                  <a:moveTo>
                    <a:pt x="1" y="0"/>
                  </a:moveTo>
                  <a:lnTo>
                    <a:pt x="1" y="10894"/>
                  </a:lnTo>
                  <a:lnTo>
                    <a:pt x="8941" y="10894"/>
                  </a:lnTo>
                  <a:lnTo>
                    <a:pt x="894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0"/>
            <p:cNvSpPr/>
            <p:nvPr/>
          </p:nvSpPr>
          <p:spPr>
            <a:xfrm>
              <a:off x="5349625" y="1110925"/>
              <a:ext cx="226750" cy="275600"/>
            </a:xfrm>
            <a:custGeom>
              <a:avLst/>
              <a:gdLst/>
              <a:ahLst/>
              <a:cxnLst/>
              <a:rect l="l" t="t" r="r" b="b"/>
              <a:pathLst>
                <a:path w="9070" h="11024" extrusionOk="0">
                  <a:moveTo>
                    <a:pt x="8940" y="130"/>
                  </a:moveTo>
                  <a:lnTo>
                    <a:pt x="8940" y="10895"/>
                  </a:lnTo>
                  <a:lnTo>
                    <a:pt x="129" y="10895"/>
                  </a:lnTo>
                  <a:lnTo>
                    <a:pt x="129" y="130"/>
                  </a:lnTo>
                  <a:close/>
                  <a:moveTo>
                    <a:pt x="0" y="1"/>
                  </a:moveTo>
                  <a:lnTo>
                    <a:pt x="0" y="11024"/>
                  </a:lnTo>
                  <a:lnTo>
                    <a:pt x="9069" y="11024"/>
                  </a:lnTo>
                  <a:lnTo>
                    <a:pt x="90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0"/>
            <p:cNvSpPr/>
            <p:nvPr/>
          </p:nvSpPr>
          <p:spPr>
            <a:xfrm>
              <a:off x="5241325" y="429825"/>
              <a:ext cx="100475" cy="266375"/>
            </a:xfrm>
            <a:custGeom>
              <a:avLst/>
              <a:gdLst/>
              <a:ahLst/>
              <a:cxnLst/>
              <a:rect l="l" t="t" r="r" b="b"/>
              <a:pathLst>
                <a:path w="4019" h="10655" extrusionOk="0">
                  <a:moveTo>
                    <a:pt x="1309" y="0"/>
                  </a:moveTo>
                  <a:lnTo>
                    <a:pt x="1162" y="37"/>
                  </a:lnTo>
                  <a:lnTo>
                    <a:pt x="1014" y="111"/>
                  </a:lnTo>
                  <a:lnTo>
                    <a:pt x="904" y="185"/>
                  </a:lnTo>
                  <a:lnTo>
                    <a:pt x="793" y="277"/>
                  </a:lnTo>
                  <a:lnTo>
                    <a:pt x="701" y="387"/>
                  </a:lnTo>
                  <a:lnTo>
                    <a:pt x="609" y="498"/>
                  </a:lnTo>
                  <a:lnTo>
                    <a:pt x="553" y="627"/>
                  </a:lnTo>
                  <a:lnTo>
                    <a:pt x="480" y="756"/>
                  </a:lnTo>
                  <a:lnTo>
                    <a:pt x="424" y="922"/>
                  </a:lnTo>
                  <a:lnTo>
                    <a:pt x="406" y="1088"/>
                  </a:lnTo>
                  <a:lnTo>
                    <a:pt x="387" y="1272"/>
                  </a:lnTo>
                  <a:lnTo>
                    <a:pt x="387" y="1438"/>
                  </a:lnTo>
                  <a:lnTo>
                    <a:pt x="424" y="1788"/>
                  </a:lnTo>
                  <a:lnTo>
                    <a:pt x="498" y="2120"/>
                  </a:lnTo>
                  <a:lnTo>
                    <a:pt x="572" y="2397"/>
                  </a:lnTo>
                  <a:lnTo>
                    <a:pt x="645" y="2673"/>
                  </a:lnTo>
                  <a:lnTo>
                    <a:pt x="830" y="3226"/>
                  </a:lnTo>
                  <a:lnTo>
                    <a:pt x="1033" y="3779"/>
                  </a:lnTo>
                  <a:lnTo>
                    <a:pt x="1217" y="4351"/>
                  </a:lnTo>
                  <a:lnTo>
                    <a:pt x="1309" y="4719"/>
                  </a:lnTo>
                  <a:lnTo>
                    <a:pt x="1346" y="4922"/>
                  </a:lnTo>
                  <a:lnTo>
                    <a:pt x="1364" y="5106"/>
                  </a:lnTo>
                  <a:lnTo>
                    <a:pt x="1364" y="5254"/>
                  </a:lnTo>
                  <a:lnTo>
                    <a:pt x="1364" y="5401"/>
                  </a:lnTo>
                  <a:lnTo>
                    <a:pt x="1328" y="5678"/>
                  </a:lnTo>
                  <a:lnTo>
                    <a:pt x="1254" y="5954"/>
                  </a:lnTo>
                  <a:lnTo>
                    <a:pt x="1143" y="6212"/>
                  </a:lnTo>
                  <a:lnTo>
                    <a:pt x="1033" y="6470"/>
                  </a:lnTo>
                  <a:lnTo>
                    <a:pt x="885" y="6728"/>
                  </a:lnTo>
                  <a:lnTo>
                    <a:pt x="590" y="7245"/>
                  </a:lnTo>
                  <a:lnTo>
                    <a:pt x="443" y="7503"/>
                  </a:lnTo>
                  <a:lnTo>
                    <a:pt x="314" y="7761"/>
                  </a:lnTo>
                  <a:lnTo>
                    <a:pt x="203" y="8019"/>
                  </a:lnTo>
                  <a:lnTo>
                    <a:pt x="92" y="8295"/>
                  </a:lnTo>
                  <a:lnTo>
                    <a:pt x="37" y="8572"/>
                  </a:lnTo>
                  <a:lnTo>
                    <a:pt x="0" y="8867"/>
                  </a:lnTo>
                  <a:lnTo>
                    <a:pt x="0" y="8996"/>
                  </a:lnTo>
                  <a:lnTo>
                    <a:pt x="19" y="9143"/>
                  </a:lnTo>
                  <a:lnTo>
                    <a:pt x="37" y="9272"/>
                  </a:lnTo>
                  <a:lnTo>
                    <a:pt x="74" y="9420"/>
                  </a:lnTo>
                  <a:lnTo>
                    <a:pt x="129" y="9549"/>
                  </a:lnTo>
                  <a:lnTo>
                    <a:pt x="185" y="9696"/>
                  </a:lnTo>
                  <a:lnTo>
                    <a:pt x="258" y="9825"/>
                  </a:lnTo>
                  <a:lnTo>
                    <a:pt x="351" y="9936"/>
                  </a:lnTo>
                  <a:lnTo>
                    <a:pt x="535" y="10175"/>
                  </a:lnTo>
                  <a:lnTo>
                    <a:pt x="738" y="10397"/>
                  </a:lnTo>
                  <a:lnTo>
                    <a:pt x="885" y="10507"/>
                  </a:lnTo>
                  <a:lnTo>
                    <a:pt x="996" y="10581"/>
                  </a:lnTo>
                  <a:lnTo>
                    <a:pt x="1125" y="10636"/>
                  </a:lnTo>
                  <a:lnTo>
                    <a:pt x="1235" y="10655"/>
                  </a:lnTo>
                  <a:lnTo>
                    <a:pt x="1328" y="10636"/>
                  </a:lnTo>
                  <a:lnTo>
                    <a:pt x="1420" y="10618"/>
                  </a:lnTo>
                  <a:lnTo>
                    <a:pt x="1512" y="10563"/>
                  </a:lnTo>
                  <a:lnTo>
                    <a:pt x="1604" y="10489"/>
                  </a:lnTo>
                  <a:lnTo>
                    <a:pt x="1678" y="10397"/>
                  </a:lnTo>
                  <a:lnTo>
                    <a:pt x="1751" y="10304"/>
                  </a:lnTo>
                  <a:lnTo>
                    <a:pt x="1899" y="10065"/>
                  </a:lnTo>
                  <a:lnTo>
                    <a:pt x="2157" y="9586"/>
                  </a:lnTo>
                  <a:lnTo>
                    <a:pt x="2360" y="9217"/>
                  </a:lnTo>
                  <a:lnTo>
                    <a:pt x="2563" y="8867"/>
                  </a:lnTo>
                  <a:lnTo>
                    <a:pt x="3042" y="8185"/>
                  </a:lnTo>
                  <a:lnTo>
                    <a:pt x="3263" y="7834"/>
                  </a:lnTo>
                  <a:lnTo>
                    <a:pt x="3466" y="7484"/>
                  </a:lnTo>
                  <a:lnTo>
                    <a:pt x="3669" y="7134"/>
                  </a:lnTo>
                  <a:lnTo>
                    <a:pt x="3816" y="6747"/>
                  </a:lnTo>
                  <a:lnTo>
                    <a:pt x="3908" y="6470"/>
                  </a:lnTo>
                  <a:lnTo>
                    <a:pt x="3963" y="6194"/>
                  </a:lnTo>
                  <a:lnTo>
                    <a:pt x="4000" y="5899"/>
                  </a:lnTo>
                  <a:lnTo>
                    <a:pt x="4019" y="5604"/>
                  </a:lnTo>
                  <a:lnTo>
                    <a:pt x="4019" y="5327"/>
                  </a:lnTo>
                  <a:lnTo>
                    <a:pt x="4000" y="5033"/>
                  </a:lnTo>
                  <a:lnTo>
                    <a:pt x="3963" y="4738"/>
                  </a:lnTo>
                  <a:lnTo>
                    <a:pt x="3927" y="4443"/>
                  </a:lnTo>
                  <a:lnTo>
                    <a:pt x="3853" y="4148"/>
                  </a:lnTo>
                  <a:lnTo>
                    <a:pt x="3779" y="3853"/>
                  </a:lnTo>
                  <a:lnTo>
                    <a:pt x="3613" y="3281"/>
                  </a:lnTo>
                  <a:lnTo>
                    <a:pt x="3410" y="2728"/>
                  </a:lnTo>
                  <a:lnTo>
                    <a:pt x="3189" y="2212"/>
                  </a:lnTo>
                  <a:lnTo>
                    <a:pt x="2913" y="1512"/>
                  </a:lnTo>
                  <a:lnTo>
                    <a:pt x="2747" y="1125"/>
                  </a:lnTo>
                  <a:lnTo>
                    <a:pt x="2655" y="922"/>
                  </a:lnTo>
                  <a:lnTo>
                    <a:pt x="2544" y="738"/>
                  </a:lnTo>
                  <a:lnTo>
                    <a:pt x="2434" y="572"/>
                  </a:lnTo>
                  <a:lnTo>
                    <a:pt x="2304" y="424"/>
                  </a:lnTo>
                  <a:lnTo>
                    <a:pt x="2175" y="277"/>
                  </a:lnTo>
                  <a:lnTo>
                    <a:pt x="2028" y="166"/>
                  </a:lnTo>
                  <a:lnTo>
                    <a:pt x="1862" y="74"/>
                  </a:lnTo>
                  <a:lnTo>
                    <a:pt x="1696" y="19"/>
                  </a:lnTo>
                  <a:lnTo>
                    <a:pt x="15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0"/>
            <p:cNvSpPr/>
            <p:nvPr/>
          </p:nvSpPr>
          <p:spPr>
            <a:xfrm>
              <a:off x="5240400" y="428900"/>
              <a:ext cx="102325" cy="268225"/>
            </a:xfrm>
            <a:custGeom>
              <a:avLst/>
              <a:gdLst/>
              <a:ahLst/>
              <a:cxnLst/>
              <a:rect l="l" t="t" r="r" b="b"/>
              <a:pathLst>
                <a:path w="4093" h="10729" extrusionOk="0">
                  <a:moveTo>
                    <a:pt x="1512" y="56"/>
                  </a:moveTo>
                  <a:lnTo>
                    <a:pt x="1678" y="74"/>
                  </a:lnTo>
                  <a:lnTo>
                    <a:pt x="1825" y="111"/>
                  </a:lnTo>
                  <a:lnTo>
                    <a:pt x="1973" y="166"/>
                  </a:lnTo>
                  <a:lnTo>
                    <a:pt x="2102" y="258"/>
                  </a:lnTo>
                  <a:lnTo>
                    <a:pt x="2212" y="369"/>
                  </a:lnTo>
                  <a:lnTo>
                    <a:pt x="2323" y="480"/>
                  </a:lnTo>
                  <a:lnTo>
                    <a:pt x="2434" y="609"/>
                  </a:lnTo>
                  <a:lnTo>
                    <a:pt x="2526" y="756"/>
                  </a:lnTo>
                  <a:lnTo>
                    <a:pt x="2618" y="904"/>
                  </a:lnTo>
                  <a:lnTo>
                    <a:pt x="2784" y="1235"/>
                  </a:lnTo>
                  <a:lnTo>
                    <a:pt x="2931" y="1567"/>
                  </a:lnTo>
                  <a:lnTo>
                    <a:pt x="3060" y="1899"/>
                  </a:lnTo>
                  <a:lnTo>
                    <a:pt x="3208" y="2268"/>
                  </a:lnTo>
                  <a:lnTo>
                    <a:pt x="3411" y="2747"/>
                  </a:lnTo>
                  <a:lnTo>
                    <a:pt x="3595" y="3263"/>
                  </a:lnTo>
                  <a:lnTo>
                    <a:pt x="3761" y="3816"/>
                  </a:lnTo>
                  <a:lnTo>
                    <a:pt x="3835" y="4111"/>
                  </a:lnTo>
                  <a:lnTo>
                    <a:pt x="3908" y="4406"/>
                  </a:lnTo>
                  <a:lnTo>
                    <a:pt x="3964" y="4701"/>
                  </a:lnTo>
                  <a:lnTo>
                    <a:pt x="4000" y="4996"/>
                  </a:lnTo>
                  <a:lnTo>
                    <a:pt x="4019" y="5291"/>
                  </a:lnTo>
                  <a:lnTo>
                    <a:pt x="4019" y="5604"/>
                  </a:lnTo>
                  <a:lnTo>
                    <a:pt x="4000" y="5899"/>
                  </a:lnTo>
                  <a:lnTo>
                    <a:pt x="3964" y="6194"/>
                  </a:lnTo>
                  <a:lnTo>
                    <a:pt x="3908" y="6489"/>
                  </a:lnTo>
                  <a:lnTo>
                    <a:pt x="3816" y="6765"/>
                  </a:lnTo>
                  <a:lnTo>
                    <a:pt x="3742" y="7005"/>
                  </a:lnTo>
                  <a:lnTo>
                    <a:pt x="3632" y="7208"/>
                  </a:lnTo>
                  <a:lnTo>
                    <a:pt x="3411" y="7650"/>
                  </a:lnTo>
                  <a:lnTo>
                    <a:pt x="3153" y="8056"/>
                  </a:lnTo>
                  <a:lnTo>
                    <a:pt x="2876" y="8443"/>
                  </a:lnTo>
                  <a:lnTo>
                    <a:pt x="2507" y="9014"/>
                  </a:lnTo>
                  <a:lnTo>
                    <a:pt x="2323" y="9309"/>
                  </a:lnTo>
                  <a:lnTo>
                    <a:pt x="2157" y="9604"/>
                  </a:lnTo>
                  <a:lnTo>
                    <a:pt x="2083" y="9752"/>
                  </a:lnTo>
                  <a:lnTo>
                    <a:pt x="1936" y="10047"/>
                  </a:lnTo>
                  <a:lnTo>
                    <a:pt x="1752" y="10323"/>
                  </a:lnTo>
                  <a:lnTo>
                    <a:pt x="1659" y="10452"/>
                  </a:lnTo>
                  <a:lnTo>
                    <a:pt x="1567" y="10544"/>
                  </a:lnTo>
                  <a:lnTo>
                    <a:pt x="1457" y="10618"/>
                  </a:lnTo>
                  <a:lnTo>
                    <a:pt x="1346" y="10655"/>
                  </a:lnTo>
                  <a:lnTo>
                    <a:pt x="1217" y="10655"/>
                  </a:lnTo>
                  <a:lnTo>
                    <a:pt x="1088" y="10618"/>
                  </a:lnTo>
                  <a:lnTo>
                    <a:pt x="959" y="10526"/>
                  </a:lnTo>
                  <a:lnTo>
                    <a:pt x="812" y="10397"/>
                  </a:lnTo>
                  <a:lnTo>
                    <a:pt x="609" y="10212"/>
                  </a:lnTo>
                  <a:lnTo>
                    <a:pt x="424" y="9991"/>
                  </a:lnTo>
                  <a:lnTo>
                    <a:pt x="332" y="9862"/>
                  </a:lnTo>
                  <a:lnTo>
                    <a:pt x="259" y="9733"/>
                  </a:lnTo>
                  <a:lnTo>
                    <a:pt x="185" y="9586"/>
                  </a:lnTo>
                  <a:lnTo>
                    <a:pt x="129" y="9438"/>
                  </a:lnTo>
                  <a:lnTo>
                    <a:pt x="93" y="9309"/>
                  </a:lnTo>
                  <a:lnTo>
                    <a:pt x="74" y="9162"/>
                  </a:lnTo>
                  <a:lnTo>
                    <a:pt x="74" y="9033"/>
                  </a:lnTo>
                  <a:lnTo>
                    <a:pt x="74" y="8885"/>
                  </a:lnTo>
                  <a:lnTo>
                    <a:pt x="93" y="8609"/>
                  </a:lnTo>
                  <a:lnTo>
                    <a:pt x="166" y="8332"/>
                  </a:lnTo>
                  <a:lnTo>
                    <a:pt x="259" y="8074"/>
                  </a:lnTo>
                  <a:lnTo>
                    <a:pt x="388" y="7798"/>
                  </a:lnTo>
                  <a:lnTo>
                    <a:pt x="517" y="7540"/>
                  </a:lnTo>
                  <a:lnTo>
                    <a:pt x="664" y="7300"/>
                  </a:lnTo>
                  <a:lnTo>
                    <a:pt x="719" y="7189"/>
                  </a:lnTo>
                  <a:lnTo>
                    <a:pt x="996" y="6710"/>
                  </a:lnTo>
                  <a:lnTo>
                    <a:pt x="1125" y="6452"/>
                  </a:lnTo>
                  <a:lnTo>
                    <a:pt x="1235" y="6212"/>
                  </a:lnTo>
                  <a:lnTo>
                    <a:pt x="1346" y="5954"/>
                  </a:lnTo>
                  <a:lnTo>
                    <a:pt x="1401" y="5678"/>
                  </a:lnTo>
                  <a:lnTo>
                    <a:pt x="1438" y="5420"/>
                  </a:lnTo>
                  <a:lnTo>
                    <a:pt x="1438" y="5143"/>
                  </a:lnTo>
                  <a:lnTo>
                    <a:pt x="1383" y="4775"/>
                  </a:lnTo>
                  <a:lnTo>
                    <a:pt x="1291" y="4369"/>
                  </a:lnTo>
                  <a:lnTo>
                    <a:pt x="1143" y="3890"/>
                  </a:lnTo>
                  <a:lnTo>
                    <a:pt x="959" y="3411"/>
                  </a:lnTo>
                  <a:lnTo>
                    <a:pt x="738" y="2784"/>
                  </a:lnTo>
                  <a:lnTo>
                    <a:pt x="646" y="2470"/>
                  </a:lnTo>
                  <a:lnTo>
                    <a:pt x="572" y="2157"/>
                  </a:lnTo>
                  <a:lnTo>
                    <a:pt x="498" y="1825"/>
                  </a:lnTo>
                  <a:lnTo>
                    <a:pt x="461" y="1493"/>
                  </a:lnTo>
                  <a:lnTo>
                    <a:pt x="461" y="1309"/>
                  </a:lnTo>
                  <a:lnTo>
                    <a:pt x="461" y="1143"/>
                  </a:lnTo>
                  <a:lnTo>
                    <a:pt x="498" y="977"/>
                  </a:lnTo>
                  <a:lnTo>
                    <a:pt x="553" y="811"/>
                  </a:lnTo>
                  <a:lnTo>
                    <a:pt x="627" y="664"/>
                  </a:lnTo>
                  <a:lnTo>
                    <a:pt x="701" y="517"/>
                  </a:lnTo>
                  <a:lnTo>
                    <a:pt x="793" y="406"/>
                  </a:lnTo>
                  <a:lnTo>
                    <a:pt x="885" y="314"/>
                  </a:lnTo>
                  <a:lnTo>
                    <a:pt x="977" y="222"/>
                  </a:lnTo>
                  <a:lnTo>
                    <a:pt x="1088" y="148"/>
                  </a:lnTo>
                  <a:lnTo>
                    <a:pt x="1217" y="111"/>
                  </a:lnTo>
                  <a:lnTo>
                    <a:pt x="1346" y="74"/>
                  </a:lnTo>
                  <a:lnTo>
                    <a:pt x="1512" y="56"/>
                  </a:lnTo>
                  <a:close/>
                  <a:moveTo>
                    <a:pt x="1512" y="0"/>
                  </a:moveTo>
                  <a:lnTo>
                    <a:pt x="1328" y="19"/>
                  </a:lnTo>
                  <a:lnTo>
                    <a:pt x="1199" y="56"/>
                  </a:lnTo>
                  <a:lnTo>
                    <a:pt x="1070" y="93"/>
                  </a:lnTo>
                  <a:lnTo>
                    <a:pt x="959" y="166"/>
                  </a:lnTo>
                  <a:lnTo>
                    <a:pt x="848" y="258"/>
                  </a:lnTo>
                  <a:lnTo>
                    <a:pt x="738" y="369"/>
                  </a:lnTo>
                  <a:lnTo>
                    <a:pt x="646" y="480"/>
                  </a:lnTo>
                  <a:lnTo>
                    <a:pt x="572" y="627"/>
                  </a:lnTo>
                  <a:lnTo>
                    <a:pt x="498" y="793"/>
                  </a:lnTo>
                  <a:lnTo>
                    <a:pt x="443" y="959"/>
                  </a:lnTo>
                  <a:lnTo>
                    <a:pt x="406" y="1125"/>
                  </a:lnTo>
                  <a:lnTo>
                    <a:pt x="388" y="1309"/>
                  </a:lnTo>
                  <a:lnTo>
                    <a:pt x="406" y="1493"/>
                  </a:lnTo>
                  <a:lnTo>
                    <a:pt x="443" y="1844"/>
                  </a:lnTo>
                  <a:lnTo>
                    <a:pt x="498" y="2157"/>
                  </a:lnTo>
                  <a:lnTo>
                    <a:pt x="590" y="2489"/>
                  </a:lnTo>
                  <a:lnTo>
                    <a:pt x="682" y="2802"/>
                  </a:lnTo>
                  <a:lnTo>
                    <a:pt x="904" y="3447"/>
                  </a:lnTo>
                  <a:lnTo>
                    <a:pt x="1070" y="3908"/>
                  </a:lnTo>
                  <a:lnTo>
                    <a:pt x="1217" y="4388"/>
                  </a:lnTo>
                  <a:lnTo>
                    <a:pt x="1328" y="4793"/>
                  </a:lnTo>
                  <a:lnTo>
                    <a:pt x="1365" y="5143"/>
                  </a:lnTo>
                  <a:lnTo>
                    <a:pt x="1383" y="5420"/>
                  </a:lnTo>
                  <a:lnTo>
                    <a:pt x="1346" y="5678"/>
                  </a:lnTo>
                  <a:lnTo>
                    <a:pt x="1272" y="5936"/>
                  </a:lnTo>
                  <a:lnTo>
                    <a:pt x="1180" y="6194"/>
                  </a:lnTo>
                  <a:lnTo>
                    <a:pt x="1070" y="6434"/>
                  </a:lnTo>
                  <a:lnTo>
                    <a:pt x="941" y="6673"/>
                  </a:lnTo>
                  <a:lnTo>
                    <a:pt x="664" y="7171"/>
                  </a:lnTo>
                  <a:lnTo>
                    <a:pt x="609" y="7263"/>
                  </a:lnTo>
                  <a:lnTo>
                    <a:pt x="461" y="7521"/>
                  </a:lnTo>
                  <a:lnTo>
                    <a:pt x="314" y="7779"/>
                  </a:lnTo>
                  <a:lnTo>
                    <a:pt x="203" y="8056"/>
                  </a:lnTo>
                  <a:lnTo>
                    <a:pt x="111" y="8332"/>
                  </a:lnTo>
                  <a:lnTo>
                    <a:pt x="37" y="8609"/>
                  </a:lnTo>
                  <a:lnTo>
                    <a:pt x="0" y="8885"/>
                  </a:lnTo>
                  <a:lnTo>
                    <a:pt x="0" y="9033"/>
                  </a:lnTo>
                  <a:lnTo>
                    <a:pt x="19" y="9180"/>
                  </a:lnTo>
                  <a:lnTo>
                    <a:pt x="37" y="9328"/>
                  </a:lnTo>
                  <a:lnTo>
                    <a:pt x="74" y="9457"/>
                  </a:lnTo>
                  <a:lnTo>
                    <a:pt x="129" y="9604"/>
                  </a:lnTo>
                  <a:lnTo>
                    <a:pt x="203" y="9752"/>
                  </a:lnTo>
                  <a:lnTo>
                    <a:pt x="277" y="9881"/>
                  </a:lnTo>
                  <a:lnTo>
                    <a:pt x="369" y="10010"/>
                  </a:lnTo>
                  <a:lnTo>
                    <a:pt x="572" y="10249"/>
                  </a:lnTo>
                  <a:lnTo>
                    <a:pt x="756" y="10452"/>
                  </a:lnTo>
                  <a:lnTo>
                    <a:pt x="904" y="10563"/>
                  </a:lnTo>
                  <a:lnTo>
                    <a:pt x="1033" y="10655"/>
                  </a:lnTo>
                  <a:lnTo>
                    <a:pt x="1162" y="10710"/>
                  </a:lnTo>
                  <a:lnTo>
                    <a:pt x="1272" y="10729"/>
                  </a:lnTo>
                  <a:lnTo>
                    <a:pt x="1365" y="10710"/>
                  </a:lnTo>
                  <a:lnTo>
                    <a:pt x="1475" y="10673"/>
                  </a:lnTo>
                  <a:lnTo>
                    <a:pt x="1604" y="10600"/>
                  </a:lnTo>
                  <a:lnTo>
                    <a:pt x="1696" y="10507"/>
                  </a:lnTo>
                  <a:lnTo>
                    <a:pt x="1807" y="10378"/>
                  </a:lnTo>
                  <a:lnTo>
                    <a:pt x="1899" y="10249"/>
                  </a:lnTo>
                  <a:lnTo>
                    <a:pt x="1991" y="10083"/>
                  </a:lnTo>
                  <a:lnTo>
                    <a:pt x="2139" y="9770"/>
                  </a:lnTo>
                  <a:lnTo>
                    <a:pt x="2212" y="9623"/>
                  </a:lnTo>
                  <a:lnTo>
                    <a:pt x="2378" y="9328"/>
                  </a:lnTo>
                  <a:lnTo>
                    <a:pt x="2563" y="9051"/>
                  </a:lnTo>
                  <a:lnTo>
                    <a:pt x="2931" y="8480"/>
                  </a:lnTo>
                  <a:lnTo>
                    <a:pt x="3208" y="8093"/>
                  </a:lnTo>
                  <a:lnTo>
                    <a:pt x="3466" y="7669"/>
                  </a:lnTo>
                  <a:lnTo>
                    <a:pt x="3687" y="7245"/>
                  </a:lnTo>
                  <a:lnTo>
                    <a:pt x="3798" y="7023"/>
                  </a:lnTo>
                  <a:lnTo>
                    <a:pt x="3890" y="6802"/>
                  </a:lnTo>
                  <a:lnTo>
                    <a:pt x="3964" y="6507"/>
                  </a:lnTo>
                  <a:lnTo>
                    <a:pt x="4037" y="6212"/>
                  </a:lnTo>
                  <a:lnTo>
                    <a:pt x="4074" y="5899"/>
                  </a:lnTo>
                  <a:lnTo>
                    <a:pt x="4093" y="5604"/>
                  </a:lnTo>
                  <a:lnTo>
                    <a:pt x="4093" y="5291"/>
                  </a:lnTo>
                  <a:lnTo>
                    <a:pt x="4056" y="4996"/>
                  </a:lnTo>
                  <a:lnTo>
                    <a:pt x="4019" y="4701"/>
                  </a:lnTo>
                  <a:lnTo>
                    <a:pt x="3964" y="4388"/>
                  </a:lnTo>
                  <a:lnTo>
                    <a:pt x="3908" y="4093"/>
                  </a:lnTo>
                  <a:lnTo>
                    <a:pt x="3835" y="3798"/>
                  </a:lnTo>
                  <a:lnTo>
                    <a:pt x="3650" y="3245"/>
                  </a:lnTo>
                  <a:lnTo>
                    <a:pt x="3466" y="2710"/>
                  </a:lnTo>
                  <a:lnTo>
                    <a:pt x="3263" y="2231"/>
                  </a:lnTo>
                  <a:lnTo>
                    <a:pt x="3116" y="1881"/>
                  </a:lnTo>
                  <a:lnTo>
                    <a:pt x="2987" y="1549"/>
                  </a:lnTo>
                  <a:lnTo>
                    <a:pt x="2839" y="1217"/>
                  </a:lnTo>
                  <a:lnTo>
                    <a:pt x="2673" y="885"/>
                  </a:lnTo>
                  <a:lnTo>
                    <a:pt x="2581" y="719"/>
                  </a:lnTo>
                  <a:lnTo>
                    <a:pt x="2489" y="572"/>
                  </a:lnTo>
                  <a:lnTo>
                    <a:pt x="2378" y="443"/>
                  </a:lnTo>
                  <a:lnTo>
                    <a:pt x="2249" y="314"/>
                  </a:lnTo>
                  <a:lnTo>
                    <a:pt x="2120" y="203"/>
                  </a:lnTo>
                  <a:lnTo>
                    <a:pt x="1991" y="111"/>
                  </a:lnTo>
                  <a:lnTo>
                    <a:pt x="1844" y="56"/>
                  </a:lnTo>
                  <a:lnTo>
                    <a:pt x="1678" y="19"/>
                  </a:lnTo>
                  <a:lnTo>
                    <a:pt x="15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0"/>
            <p:cNvSpPr/>
            <p:nvPr/>
          </p:nvSpPr>
          <p:spPr>
            <a:xfrm>
              <a:off x="5233025" y="517375"/>
              <a:ext cx="59475" cy="136900"/>
            </a:xfrm>
            <a:custGeom>
              <a:avLst/>
              <a:gdLst/>
              <a:ahLst/>
              <a:cxnLst/>
              <a:rect l="l" t="t" r="r" b="b"/>
              <a:pathLst>
                <a:path w="2379" h="5476" extrusionOk="0">
                  <a:moveTo>
                    <a:pt x="1512" y="1"/>
                  </a:moveTo>
                  <a:lnTo>
                    <a:pt x="1236" y="74"/>
                  </a:lnTo>
                  <a:lnTo>
                    <a:pt x="959" y="148"/>
                  </a:lnTo>
                  <a:lnTo>
                    <a:pt x="701" y="222"/>
                  </a:lnTo>
                  <a:lnTo>
                    <a:pt x="443" y="332"/>
                  </a:lnTo>
                  <a:lnTo>
                    <a:pt x="240" y="425"/>
                  </a:lnTo>
                  <a:lnTo>
                    <a:pt x="130" y="480"/>
                  </a:lnTo>
                  <a:lnTo>
                    <a:pt x="56" y="554"/>
                  </a:lnTo>
                  <a:lnTo>
                    <a:pt x="19" y="590"/>
                  </a:lnTo>
                  <a:lnTo>
                    <a:pt x="1" y="646"/>
                  </a:lnTo>
                  <a:lnTo>
                    <a:pt x="1" y="756"/>
                  </a:lnTo>
                  <a:lnTo>
                    <a:pt x="1" y="867"/>
                  </a:lnTo>
                  <a:lnTo>
                    <a:pt x="37" y="959"/>
                  </a:lnTo>
                  <a:lnTo>
                    <a:pt x="130" y="1217"/>
                  </a:lnTo>
                  <a:lnTo>
                    <a:pt x="203" y="1475"/>
                  </a:lnTo>
                  <a:lnTo>
                    <a:pt x="314" y="2065"/>
                  </a:lnTo>
                  <a:lnTo>
                    <a:pt x="388" y="2655"/>
                  </a:lnTo>
                  <a:lnTo>
                    <a:pt x="443" y="3245"/>
                  </a:lnTo>
                  <a:lnTo>
                    <a:pt x="461" y="3853"/>
                  </a:lnTo>
                  <a:lnTo>
                    <a:pt x="461" y="4443"/>
                  </a:lnTo>
                  <a:lnTo>
                    <a:pt x="443" y="5051"/>
                  </a:lnTo>
                  <a:lnTo>
                    <a:pt x="572" y="5180"/>
                  </a:lnTo>
                  <a:lnTo>
                    <a:pt x="719" y="5309"/>
                  </a:lnTo>
                  <a:lnTo>
                    <a:pt x="830" y="5402"/>
                  </a:lnTo>
                  <a:lnTo>
                    <a:pt x="885" y="5438"/>
                  </a:lnTo>
                  <a:lnTo>
                    <a:pt x="941" y="5457"/>
                  </a:lnTo>
                  <a:lnTo>
                    <a:pt x="1014" y="5475"/>
                  </a:lnTo>
                  <a:lnTo>
                    <a:pt x="1088" y="5475"/>
                  </a:lnTo>
                  <a:lnTo>
                    <a:pt x="1236" y="5457"/>
                  </a:lnTo>
                  <a:lnTo>
                    <a:pt x="1696" y="5365"/>
                  </a:lnTo>
                  <a:lnTo>
                    <a:pt x="1807" y="5346"/>
                  </a:lnTo>
                  <a:lnTo>
                    <a:pt x="1862" y="5309"/>
                  </a:lnTo>
                  <a:lnTo>
                    <a:pt x="1918" y="5291"/>
                  </a:lnTo>
                  <a:lnTo>
                    <a:pt x="1991" y="5217"/>
                  </a:lnTo>
                  <a:lnTo>
                    <a:pt x="2065" y="5125"/>
                  </a:lnTo>
                  <a:lnTo>
                    <a:pt x="2176" y="4959"/>
                  </a:lnTo>
                  <a:lnTo>
                    <a:pt x="2378" y="4590"/>
                  </a:lnTo>
                  <a:lnTo>
                    <a:pt x="2286" y="4369"/>
                  </a:lnTo>
                  <a:lnTo>
                    <a:pt x="2213" y="4130"/>
                  </a:lnTo>
                  <a:lnTo>
                    <a:pt x="2139" y="3908"/>
                  </a:lnTo>
                  <a:lnTo>
                    <a:pt x="2083" y="3669"/>
                  </a:lnTo>
                  <a:lnTo>
                    <a:pt x="2028" y="3411"/>
                  </a:lnTo>
                  <a:lnTo>
                    <a:pt x="2010" y="3171"/>
                  </a:lnTo>
                  <a:lnTo>
                    <a:pt x="1991" y="2931"/>
                  </a:lnTo>
                  <a:lnTo>
                    <a:pt x="2010" y="2710"/>
                  </a:lnTo>
                  <a:lnTo>
                    <a:pt x="2010" y="2581"/>
                  </a:lnTo>
                  <a:lnTo>
                    <a:pt x="2047" y="2489"/>
                  </a:lnTo>
                  <a:lnTo>
                    <a:pt x="2139" y="2286"/>
                  </a:lnTo>
                  <a:lnTo>
                    <a:pt x="2194" y="2157"/>
                  </a:lnTo>
                  <a:lnTo>
                    <a:pt x="2213" y="2028"/>
                  </a:lnTo>
                  <a:lnTo>
                    <a:pt x="2249" y="1899"/>
                  </a:lnTo>
                  <a:lnTo>
                    <a:pt x="2249" y="1770"/>
                  </a:lnTo>
                  <a:lnTo>
                    <a:pt x="2231" y="1512"/>
                  </a:lnTo>
                  <a:lnTo>
                    <a:pt x="2194" y="1254"/>
                  </a:lnTo>
                  <a:lnTo>
                    <a:pt x="2139" y="959"/>
                  </a:lnTo>
                  <a:lnTo>
                    <a:pt x="2047" y="683"/>
                  </a:lnTo>
                  <a:lnTo>
                    <a:pt x="1936" y="406"/>
                  </a:lnTo>
                  <a:lnTo>
                    <a:pt x="1807" y="148"/>
                  </a:lnTo>
                  <a:lnTo>
                    <a:pt x="1770" y="74"/>
                  </a:lnTo>
                  <a:lnTo>
                    <a:pt x="1696" y="19"/>
                  </a:lnTo>
                  <a:lnTo>
                    <a:pt x="1660" y="1"/>
                  </a:lnTo>
                  <a:close/>
                </a:path>
              </a:pathLst>
            </a:custGeom>
            <a:solidFill>
              <a:srgbClr val="FCD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0"/>
            <p:cNvSpPr/>
            <p:nvPr/>
          </p:nvSpPr>
          <p:spPr>
            <a:xfrm>
              <a:off x="5232100" y="516450"/>
              <a:ext cx="61325" cy="138750"/>
            </a:xfrm>
            <a:custGeom>
              <a:avLst/>
              <a:gdLst/>
              <a:ahLst/>
              <a:cxnLst/>
              <a:rect l="l" t="t" r="r" b="b"/>
              <a:pathLst>
                <a:path w="2453" h="5550" extrusionOk="0">
                  <a:moveTo>
                    <a:pt x="1641" y="56"/>
                  </a:moveTo>
                  <a:lnTo>
                    <a:pt x="1678" y="74"/>
                  </a:lnTo>
                  <a:lnTo>
                    <a:pt x="1715" y="74"/>
                  </a:lnTo>
                  <a:lnTo>
                    <a:pt x="1770" y="130"/>
                  </a:lnTo>
                  <a:lnTo>
                    <a:pt x="1807" y="203"/>
                  </a:lnTo>
                  <a:lnTo>
                    <a:pt x="1955" y="498"/>
                  </a:lnTo>
                  <a:lnTo>
                    <a:pt x="2065" y="775"/>
                  </a:lnTo>
                  <a:lnTo>
                    <a:pt x="2157" y="1051"/>
                  </a:lnTo>
                  <a:lnTo>
                    <a:pt x="2213" y="1291"/>
                  </a:lnTo>
                  <a:lnTo>
                    <a:pt x="2250" y="1549"/>
                  </a:lnTo>
                  <a:lnTo>
                    <a:pt x="2250" y="1807"/>
                  </a:lnTo>
                  <a:lnTo>
                    <a:pt x="2250" y="1936"/>
                  </a:lnTo>
                  <a:lnTo>
                    <a:pt x="2231" y="2065"/>
                  </a:lnTo>
                  <a:lnTo>
                    <a:pt x="2194" y="2176"/>
                  </a:lnTo>
                  <a:lnTo>
                    <a:pt x="2139" y="2305"/>
                  </a:lnTo>
                  <a:lnTo>
                    <a:pt x="2047" y="2508"/>
                  </a:lnTo>
                  <a:lnTo>
                    <a:pt x="2028" y="2618"/>
                  </a:lnTo>
                  <a:lnTo>
                    <a:pt x="2010" y="2729"/>
                  </a:lnTo>
                  <a:lnTo>
                    <a:pt x="1991" y="2950"/>
                  </a:lnTo>
                  <a:lnTo>
                    <a:pt x="2010" y="3171"/>
                  </a:lnTo>
                  <a:lnTo>
                    <a:pt x="2028" y="3392"/>
                  </a:lnTo>
                  <a:lnTo>
                    <a:pt x="2065" y="3632"/>
                  </a:lnTo>
                  <a:lnTo>
                    <a:pt x="2120" y="3872"/>
                  </a:lnTo>
                  <a:lnTo>
                    <a:pt x="2194" y="4130"/>
                  </a:lnTo>
                  <a:lnTo>
                    <a:pt x="2268" y="4369"/>
                  </a:lnTo>
                  <a:lnTo>
                    <a:pt x="2379" y="4609"/>
                  </a:lnTo>
                  <a:lnTo>
                    <a:pt x="2268" y="4812"/>
                  </a:lnTo>
                  <a:lnTo>
                    <a:pt x="2120" y="5088"/>
                  </a:lnTo>
                  <a:lnTo>
                    <a:pt x="2028" y="5199"/>
                  </a:lnTo>
                  <a:lnTo>
                    <a:pt x="1936" y="5291"/>
                  </a:lnTo>
                  <a:lnTo>
                    <a:pt x="1881" y="5328"/>
                  </a:lnTo>
                  <a:lnTo>
                    <a:pt x="1826" y="5346"/>
                  </a:lnTo>
                  <a:lnTo>
                    <a:pt x="1715" y="5383"/>
                  </a:lnTo>
                  <a:lnTo>
                    <a:pt x="1273" y="5457"/>
                  </a:lnTo>
                  <a:lnTo>
                    <a:pt x="1125" y="5475"/>
                  </a:lnTo>
                  <a:lnTo>
                    <a:pt x="1051" y="5475"/>
                  </a:lnTo>
                  <a:lnTo>
                    <a:pt x="996" y="5457"/>
                  </a:lnTo>
                  <a:lnTo>
                    <a:pt x="922" y="5439"/>
                  </a:lnTo>
                  <a:lnTo>
                    <a:pt x="867" y="5402"/>
                  </a:lnTo>
                  <a:lnTo>
                    <a:pt x="775" y="5328"/>
                  </a:lnTo>
                  <a:lnTo>
                    <a:pt x="646" y="5199"/>
                  </a:lnTo>
                  <a:lnTo>
                    <a:pt x="517" y="5088"/>
                  </a:lnTo>
                  <a:lnTo>
                    <a:pt x="535" y="4425"/>
                  </a:lnTo>
                  <a:lnTo>
                    <a:pt x="535" y="3816"/>
                  </a:lnTo>
                  <a:lnTo>
                    <a:pt x="498" y="3227"/>
                  </a:lnTo>
                  <a:lnTo>
                    <a:pt x="461" y="2692"/>
                  </a:lnTo>
                  <a:lnTo>
                    <a:pt x="369" y="2084"/>
                  </a:lnTo>
                  <a:lnTo>
                    <a:pt x="259" y="1512"/>
                  </a:lnTo>
                  <a:lnTo>
                    <a:pt x="185" y="1236"/>
                  </a:lnTo>
                  <a:lnTo>
                    <a:pt x="111" y="996"/>
                  </a:lnTo>
                  <a:lnTo>
                    <a:pt x="74" y="904"/>
                  </a:lnTo>
                  <a:lnTo>
                    <a:pt x="56" y="793"/>
                  </a:lnTo>
                  <a:lnTo>
                    <a:pt x="74" y="701"/>
                  </a:lnTo>
                  <a:lnTo>
                    <a:pt x="111" y="609"/>
                  </a:lnTo>
                  <a:lnTo>
                    <a:pt x="185" y="554"/>
                  </a:lnTo>
                  <a:lnTo>
                    <a:pt x="277" y="498"/>
                  </a:lnTo>
                  <a:lnTo>
                    <a:pt x="461" y="406"/>
                  </a:lnTo>
                  <a:lnTo>
                    <a:pt x="498" y="406"/>
                  </a:lnTo>
                  <a:lnTo>
                    <a:pt x="756" y="296"/>
                  </a:lnTo>
                  <a:lnTo>
                    <a:pt x="1014" y="203"/>
                  </a:lnTo>
                  <a:lnTo>
                    <a:pt x="1273" y="130"/>
                  </a:lnTo>
                  <a:lnTo>
                    <a:pt x="1549" y="74"/>
                  </a:lnTo>
                  <a:lnTo>
                    <a:pt x="1641" y="56"/>
                  </a:lnTo>
                  <a:close/>
                  <a:moveTo>
                    <a:pt x="1641" y="1"/>
                  </a:moveTo>
                  <a:lnTo>
                    <a:pt x="1531" y="19"/>
                  </a:lnTo>
                  <a:lnTo>
                    <a:pt x="1273" y="74"/>
                  </a:lnTo>
                  <a:lnTo>
                    <a:pt x="996" y="148"/>
                  </a:lnTo>
                  <a:lnTo>
                    <a:pt x="738" y="240"/>
                  </a:lnTo>
                  <a:lnTo>
                    <a:pt x="461" y="333"/>
                  </a:lnTo>
                  <a:lnTo>
                    <a:pt x="425" y="351"/>
                  </a:lnTo>
                  <a:lnTo>
                    <a:pt x="240" y="443"/>
                  </a:lnTo>
                  <a:lnTo>
                    <a:pt x="148" y="498"/>
                  </a:lnTo>
                  <a:lnTo>
                    <a:pt x="74" y="572"/>
                  </a:lnTo>
                  <a:lnTo>
                    <a:pt x="38" y="627"/>
                  </a:lnTo>
                  <a:lnTo>
                    <a:pt x="19" y="683"/>
                  </a:lnTo>
                  <a:lnTo>
                    <a:pt x="1" y="793"/>
                  </a:lnTo>
                  <a:lnTo>
                    <a:pt x="19" y="922"/>
                  </a:lnTo>
                  <a:lnTo>
                    <a:pt x="38" y="1015"/>
                  </a:lnTo>
                  <a:lnTo>
                    <a:pt x="130" y="1254"/>
                  </a:lnTo>
                  <a:lnTo>
                    <a:pt x="203" y="1512"/>
                  </a:lnTo>
                  <a:lnTo>
                    <a:pt x="314" y="2102"/>
                  </a:lnTo>
                  <a:lnTo>
                    <a:pt x="388" y="2692"/>
                  </a:lnTo>
                  <a:lnTo>
                    <a:pt x="443" y="3245"/>
                  </a:lnTo>
                  <a:lnTo>
                    <a:pt x="461" y="3816"/>
                  </a:lnTo>
                  <a:lnTo>
                    <a:pt x="461" y="4425"/>
                  </a:lnTo>
                  <a:lnTo>
                    <a:pt x="443" y="5088"/>
                  </a:lnTo>
                  <a:lnTo>
                    <a:pt x="443" y="5107"/>
                  </a:lnTo>
                  <a:lnTo>
                    <a:pt x="461" y="5107"/>
                  </a:lnTo>
                  <a:lnTo>
                    <a:pt x="591" y="5236"/>
                  </a:lnTo>
                  <a:lnTo>
                    <a:pt x="738" y="5365"/>
                  </a:lnTo>
                  <a:lnTo>
                    <a:pt x="849" y="5457"/>
                  </a:lnTo>
                  <a:lnTo>
                    <a:pt x="904" y="5494"/>
                  </a:lnTo>
                  <a:lnTo>
                    <a:pt x="978" y="5531"/>
                  </a:lnTo>
                  <a:lnTo>
                    <a:pt x="1107" y="5549"/>
                  </a:lnTo>
                  <a:lnTo>
                    <a:pt x="1291" y="5512"/>
                  </a:lnTo>
                  <a:lnTo>
                    <a:pt x="1733" y="5439"/>
                  </a:lnTo>
                  <a:lnTo>
                    <a:pt x="1862" y="5402"/>
                  </a:lnTo>
                  <a:lnTo>
                    <a:pt x="1918" y="5383"/>
                  </a:lnTo>
                  <a:lnTo>
                    <a:pt x="1973" y="5346"/>
                  </a:lnTo>
                  <a:lnTo>
                    <a:pt x="2084" y="5236"/>
                  </a:lnTo>
                  <a:lnTo>
                    <a:pt x="2176" y="5125"/>
                  </a:lnTo>
                  <a:lnTo>
                    <a:pt x="2323" y="4849"/>
                  </a:lnTo>
                  <a:lnTo>
                    <a:pt x="2434" y="4627"/>
                  </a:lnTo>
                  <a:lnTo>
                    <a:pt x="2452" y="4627"/>
                  </a:lnTo>
                  <a:lnTo>
                    <a:pt x="2434" y="4609"/>
                  </a:lnTo>
                  <a:lnTo>
                    <a:pt x="2342" y="4369"/>
                  </a:lnTo>
                  <a:lnTo>
                    <a:pt x="2268" y="4111"/>
                  </a:lnTo>
                  <a:lnTo>
                    <a:pt x="2194" y="3872"/>
                  </a:lnTo>
                  <a:lnTo>
                    <a:pt x="2139" y="3632"/>
                  </a:lnTo>
                  <a:lnTo>
                    <a:pt x="2102" y="3392"/>
                  </a:lnTo>
                  <a:lnTo>
                    <a:pt x="2065" y="3171"/>
                  </a:lnTo>
                  <a:lnTo>
                    <a:pt x="2065" y="2950"/>
                  </a:lnTo>
                  <a:lnTo>
                    <a:pt x="2065" y="2747"/>
                  </a:lnTo>
                  <a:lnTo>
                    <a:pt x="2084" y="2637"/>
                  </a:lnTo>
                  <a:lnTo>
                    <a:pt x="2102" y="2526"/>
                  </a:lnTo>
                  <a:lnTo>
                    <a:pt x="2194" y="2323"/>
                  </a:lnTo>
                  <a:lnTo>
                    <a:pt x="2250" y="2213"/>
                  </a:lnTo>
                  <a:lnTo>
                    <a:pt x="2286" y="2065"/>
                  </a:lnTo>
                  <a:lnTo>
                    <a:pt x="2305" y="1936"/>
                  </a:lnTo>
                  <a:lnTo>
                    <a:pt x="2323" y="1807"/>
                  </a:lnTo>
                  <a:lnTo>
                    <a:pt x="2305" y="1549"/>
                  </a:lnTo>
                  <a:lnTo>
                    <a:pt x="2268" y="1273"/>
                  </a:lnTo>
                  <a:lnTo>
                    <a:pt x="2213" y="1033"/>
                  </a:lnTo>
                  <a:lnTo>
                    <a:pt x="2120" y="756"/>
                  </a:lnTo>
                  <a:lnTo>
                    <a:pt x="2010" y="480"/>
                  </a:lnTo>
                  <a:lnTo>
                    <a:pt x="1862" y="167"/>
                  </a:lnTo>
                  <a:lnTo>
                    <a:pt x="1826" y="93"/>
                  </a:lnTo>
                  <a:lnTo>
                    <a:pt x="1752" y="19"/>
                  </a:lnTo>
                  <a:lnTo>
                    <a:pt x="169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0"/>
            <p:cNvSpPr/>
            <p:nvPr/>
          </p:nvSpPr>
          <p:spPr>
            <a:xfrm>
              <a:off x="5230250" y="554700"/>
              <a:ext cx="10625" cy="14325"/>
            </a:xfrm>
            <a:custGeom>
              <a:avLst/>
              <a:gdLst/>
              <a:ahLst/>
              <a:cxnLst/>
              <a:rect l="l" t="t" r="r" b="b"/>
              <a:pathLst>
                <a:path w="425" h="573" extrusionOk="0">
                  <a:moveTo>
                    <a:pt x="314" y="1"/>
                  </a:moveTo>
                  <a:lnTo>
                    <a:pt x="259" y="19"/>
                  </a:lnTo>
                  <a:lnTo>
                    <a:pt x="148" y="56"/>
                  </a:lnTo>
                  <a:lnTo>
                    <a:pt x="75" y="130"/>
                  </a:lnTo>
                  <a:lnTo>
                    <a:pt x="38" y="185"/>
                  </a:lnTo>
                  <a:lnTo>
                    <a:pt x="19" y="240"/>
                  </a:lnTo>
                  <a:lnTo>
                    <a:pt x="1" y="332"/>
                  </a:lnTo>
                  <a:lnTo>
                    <a:pt x="19" y="406"/>
                  </a:lnTo>
                  <a:lnTo>
                    <a:pt x="75" y="462"/>
                  </a:lnTo>
                  <a:lnTo>
                    <a:pt x="130" y="517"/>
                  </a:lnTo>
                  <a:lnTo>
                    <a:pt x="185" y="554"/>
                  </a:lnTo>
                  <a:lnTo>
                    <a:pt x="277" y="572"/>
                  </a:lnTo>
                  <a:lnTo>
                    <a:pt x="351" y="572"/>
                  </a:lnTo>
                  <a:lnTo>
                    <a:pt x="425" y="554"/>
                  </a:lnTo>
                  <a:lnTo>
                    <a:pt x="370" y="19"/>
                  </a:lnTo>
                  <a:lnTo>
                    <a:pt x="314" y="1"/>
                  </a:lnTo>
                  <a:close/>
                </a:path>
              </a:pathLst>
            </a:custGeom>
            <a:solidFill>
              <a:srgbClr val="FD9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0"/>
            <p:cNvSpPr/>
            <p:nvPr/>
          </p:nvSpPr>
          <p:spPr>
            <a:xfrm>
              <a:off x="5230250" y="554700"/>
              <a:ext cx="10625" cy="14325"/>
            </a:xfrm>
            <a:custGeom>
              <a:avLst/>
              <a:gdLst/>
              <a:ahLst/>
              <a:cxnLst/>
              <a:rect l="l" t="t" r="r" b="b"/>
              <a:pathLst>
                <a:path w="425" h="573" fill="none" extrusionOk="0">
                  <a:moveTo>
                    <a:pt x="370" y="19"/>
                  </a:moveTo>
                  <a:lnTo>
                    <a:pt x="370" y="19"/>
                  </a:lnTo>
                  <a:lnTo>
                    <a:pt x="314" y="1"/>
                  </a:lnTo>
                  <a:lnTo>
                    <a:pt x="259" y="19"/>
                  </a:lnTo>
                  <a:lnTo>
                    <a:pt x="148" y="56"/>
                  </a:lnTo>
                  <a:lnTo>
                    <a:pt x="75" y="130"/>
                  </a:lnTo>
                  <a:lnTo>
                    <a:pt x="38" y="185"/>
                  </a:lnTo>
                  <a:lnTo>
                    <a:pt x="19" y="240"/>
                  </a:lnTo>
                  <a:lnTo>
                    <a:pt x="19" y="240"/>
                  </a:lnTo>
                  <a:lnTo>
                    <a:pt x="1" y="332"/>
                  </a:lnTo>
                  <a:lnTo>
                    <a:pt x="19" y="406"/>
                  </a:lnTo>
                  <a:lnTo>
                    <a:pt x="19" y="406"/>
                  </a:lnTo>
                  <a:lnTo>
                    <a:pt x="75" y="462"/>
                  </a:lnTo>
                  <a:lnTo>
                    <a:pt x="130" y="517"/>
                  </a:lnTo>
                  <a:lnTo>
                    <a:pt x="130" y="517"/>
                  </a:lnTo>
                  <a:lnTo>
                    <a:pt x="185" y="554"/>
                  </a:lnTo>
                  <a:lnTo>
                    <a:pt x="277" y="572"/>
                  </a:lnTo>
                  <a:lnTo>
                    <a:pt x="351" y="572"/>
                  </a:lnTo>
                  <a:lnTo>
                    <a:pt x="425" y="5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0"/>
            <p:cNvSpPr/>
            <p:nvPr/>
          </p:nvSpPr>
          <p:spPr>
            <a:xfrm>
              <a:off x="5234400" y="559325"/>
              <a:ext cx="2800" cy="5075"/>
            </a:xfrm>
            <a:custGeom>
              <a:avLst/>
              <a:gdLst/>
              <a:ahLst/>
              <a:cxnLst/>
              <a:rect l="l" t="t" r="r" b="b"/>
              <a:pathLst>
                <a:path w="112" h="203" extrusionOk="0">
                  <a:moveTo>
                    <a:pt x="75" y="0"/>
                  </a:moveTo>
                  <a:lnTo>
                    <a:pt x="38" y="18"/>
                  </a:lnTo>
                  <a:lnTo>
                    <a:pt x="19" y="37"/>
                  </a:lnTo>
                  <a:lnTo>
                    <a:pt x="1" y="74"/>
                  </a:lnTo>
                  <a:lnTo>
                    <a:pt x="1" y="111"/>
                  </a:lnTo>
                  <a:lnTo>
                    <a:pt x="1" y="147"/>
                  </a:lnTo>
                  <a:lnTo>
                    <a:pt x="19" y="166"/>
                  </a:lnTo>
                  <a:lnTo>
                    <a:pt x="38" y="184"/>
                  </a:lnTo>
                  <a:lnTo>
                    <a:pt x="75" y="203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rgbClr val="332E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0"/>
            <p:cNvSpPr/>
            <p:nvPr/>
          </p:nvSpPr>
          <p:spPr>
            <a:xfrm>
              <a:off x="5234400" y="559325"/>
              <a:ext cx="2800" cy="5075"/>
            </a:xfrm>
            <a:custGeom>
              <a:avLst/>
              <a:gdLst/>
              <a:ahLst/>
              <a:cxnLst/>
              <a:rect l="l" t="t" r="r" b="b"/>
              <a:pathLst>
                <a:path w="112" h="203" fill="none" extrusionOk="0">
                  <a:moveTo>
                    <a:pt x="111" y="0"/>
                  </a:moveTo>
                  <a:lnTo>
                    <a:pt x="111" y="0"/>
                  </a:lnTo>
                  <a:lnTo>
                    <a:pt x="75" y="0"/>
                  </a:lnTo>
                  <a:lnTo>
                    <a:pt x="38" y="18"/>
                  </a:lnTo>
                  <a:lnTo>
                    <a:pt x="19" y="37"/>
                  </a:lnTo>
                  <a:lnTo>
                    <a:pt x="1" y="74"/>
                  </a:lnTo>
                  <a:lnTo>
                    <a:pt x="1" y="74"/>
                  </a:lnTo>
                  <a:lnTo>
                    <a:pt x="1" y="111"/>
                  </a:lnTo>
                  <a:lnTo>
                    <a:pt x="1" y="147"/>
                  </a:lnTo>
                  <a:lnTo>
                    <a:pt x="19" y="166"/>
                  </a:lnTo>
                  <a:lnTo>
                    <a:pt x="38" y="184"/>
                  </a:lnTo>
                  <a:lnTo>
                    <a:pt x="38" y="184"/>
                  </a:lnTo>
                  <a:lnTo>
                    <a:pt x="75" y="20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0"/>
            <p:cNvSpPr/>
            <p:nvPr/>
          </p:nvSpPr>
          <p:spPr>
            <a:xfrm>
              <a:off x="5219200" y="504925"/>
              <a:ext cx="65475" cy="79750"/>
            </a:xfrm>
            <a:custGeom>
              <a:avLst/>
              <a:gdLst/>
              <a:ahLst/>
              <a:cxnLst/>
              <a:rect l="l" t="t" r="r" b="b"/>
              <a:pathLst>
                <a:path w="2619" h="3190" extrusionOk="0">
                  <a:moveTo>
                    <a:pt x="1936" y="1"/>
                  </a:moveTo>
                  <a:lnTo>
                    <a:pt x="1733" y="19"/>
                  </a:lnTo>
                  <a:lnTo>
                    <a:pt x="1530" y="75"/>
                  </a:lnTo>
                  <a:lnTo>
                    <a:pt x="1346" y="148"/>
                  </a:lnTo>
                  <a:lnTo>
                    <a:pt x="1162" y="222"/>
                  </a:lnTo>
                  <a:lnTo>
                    <a:pt x="996" y="333"/>
                  </a:lnTo>
                  <a:lnTo>
                    <a:pt x="812" y="443"/>
                  </a:lnTo>
                  <a:lnTo>
                    <a:pt x="498" y="701"/>
                  </a:lnTo>
                  <a:lnTo>
                    <a:pt x="295" y="867"/>
                  </a:lnTo>
                  <a:lnTo>
                    <a:pt x="203" y="978"/>
                  </a:lnTo>
                  <a:lnTo>
                    <a:pt x="130" y="1088"/>
                  </a:lnTo>
                  <a:lnTo>
                    <a:pt x="74" y="1199"/>
                  </a:lnTo>
                  <a:lnTo>
                    <a:pt x="37" y="1328"/>
                  </a:lnTo>
                  <a:lnTo>
                    <a:pt x="1" y="1457"/>
                  </a:lnTo>
                  <a:lnTo>
                    <a:pt x="1" y="1605"/>
                  </a:lnTo>
                  <a:lnTo>
                    <a:pt x="1" y="1734"/>
                  </a:lnTo>
                  <a:lnTo>
                    <a:pt x="19" y="1863"/>
                  </a:lnTo>
                  <a:lnTo>
                    <a:pt x="56" y="2010"/>
                  </a:lnTo>
                  <a:lnTo>
                    <a:pt x="111" y="2139"/>
                  </a:lnTo>
                  <a:lnTo>
                    <a:pt x="166" y="2287"/>
                  </a:lnTo>
                  <a:lnTo>
                    <a:pt x="259" y="2434"/>
                  </a:lnTo>
                  <a:lnTo>
                    <a:pt x="443" y="2711"/>
                  </a:lnTo>
                  <a:lnTo>
                    <a:pt x="554" y="2858"/>
                  </a:lnTo>
                  <a:lnTo>
                    <a:pt x="683" y="3006"/>
                  </a:lnTo>
                  <a:lnTo>
                    <a:pt x="756" y="3098"/>
                  </a:lnTo>
                  <a:lnTo>
                    <a:pt x="848" y="3153"/>
                  </a:lnTo>
                  <a:lnTo>
                    <a:pt x="941" y="3190"/>
                  </a:lnTo>
                  <a:lnTo>
                    <a:pt x="996" y="3190"/>
                  </a:lnTo>
                  <a:lnTo>
                    <a:pt x="1033" y="3135"/>
                  </a:lnTo>
                  <a:lnTo>
                    <a:pt x="1051" y="3061"/>
                  </a:lnTo>
                  <a:lnTo>
                    <a:pt x="1051" y="2895"/>
                  </a:lnTo>
                  <a:lnTo>
                    <a:pt x="1033" y="2766"/>
                  </a:lnTo>
                  <a:lnTo>
                    <a:pt x="1014" y="2618"/>
                  </a:lnTo>
                  <a:lnTo>
                    <a:pt x="996" y="2471"/>
                  </a:lnTo>
                  <a:lnTo>
                    <a:pt x="959" y="2323"/>
                  </a:lnTo>
                  <a:lnTo>
                    <a:pt x="941" y="2194"/>
                  </a:lnTo>
                  <a:lnTo>
                    <a:pt x="941" y="2047"/>
                  </a:lnTo>
                  <a:lnTo>
                    <a:pt x="959" y="1973"/>
                  </a:lnTo>
                  <a:lnTo>
                    <a:pt x="996" y="1918"/>
                  </a:lnTo>
                  <a:lnTo>
                    <a:pt x="1070" y="1881"/>
                  </a:lnTo>
                  <a:lnTo>
                    <a:pt x="1143" y="1844"/>
                  </a:lnTo>
                  <a:lnTo>
                    <a:pt x="1199" y="1807"/>
                  </a:lnTo>
                  <a:lnTo>
                    <a:pt x="1217" y="1789"/>
                  </a:lnTo>
                  <a:lnTo>
                    <a:pt x="1236" y="1734"/>
                  </a:lnTo>
                  <a:lnTo>
                    <a:pt x="1217" y="1660"/>
                  </a:lnTo>
                  <a:lnTo>
                    <a:pt x="1236" y="1623"/>
                  </a:lnTo>
                  <a:lnTo>
                    <a:pt x="1254" y="1586"/>
                  </a:lnTo>
                  <a:lnTo>
                    <a:pt x="1309" y="1531"/>
                  </a:lnTo>
                  <a:lnTo>
                    <a:pt x="1438" y="1439"/>
                  </a:lnTo>
                  <a:lnTo>
                    <a:pt x="1567" y="1383"/>
                  </a:lnTo>
                  <a:lnTo>
                    <a:pt x="1862" y="1254"/>
                  </a:lnTo>
                  <a:lnTo>
                    <a:pt x="2139" y="1125"/>
                  </a:lnTo>
                  <a:lnTo>
                    <a:pt x="2268" y="1052"/>
                  </a:lnTo>
                  <a:lnTo>
                    <a:pt x="2378" y="941"/>
                  </a:lnTo>
                  <a:lnTo>
                    <a:pt x="2489" y="830"/>
                  </a:lnTo>
                  <a:lnTo>
                    <a:pt x="2563" y="701"/>
                  </a:lnTo>
                  <a:lnTo>
                    <a:pt x="2600" y="554"/>
                  </a:lnTo>
                  <a:lnTo>
                    <a:pt x="2618" y="480"/>
                  </a:lnTo>
                  <a:lnTo>
                    <a:pt x="2600" y="406"/>
                  </a:lnTo>
                  <a:lnTo>
                    <a:pt x="2581" y="314"/>
                  </a:lnTo>
                  <a:lnTo>
                    <a:pt x="2526" y="222"/>
                  </a:lnTo>
                  <a:lnTo>
                    <a:pt x="2434" y="148"/>
                  </a:lnTo>
                  <a:lnTo>
                    <a:pt x="2342" y="93"/>
                  </a:lnTo>
                  <a:lnTo>
                    <a:pt x="2231" y="56"/>
                  </a:lnTo>
                  <a:lnTo>
                    <a:pt x="2139" y="19"/>
                  </a:lnTo>
                  <a:lnTo>
                    <a:pt x="2028" y="19"/>
                  </a:lnTo>
                  <a:lnTo>
                    <a:pt x="193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0"/>
            <p:cNvSpPr/>
            <p:nvPr/>
          </p:nvSpPr>
          <p:spPr>
            <a:xfrm>
              <a:off x="5427950" y="1005400"/>
              <a:ext cx="117550" cy="105550"/>
            </a:xfrm>
            <a:custGeom>
              <a:avLst/>
              <a:gdLst/>
              <a:ahLst/>
              <a:cxnLst/>
              <a:rect l="l" t="t" r="r" b="b"/>
              <a:pathLst>
                <a:path w="4702" h="4222" extrusionOk="0">
                  <a:moveTo>
                    <a:pt x="480" y="0"/>
                  </a:moveTo>
                  <a:lnTo>
                    <a:pt x="314" y="19"/>
                  </a:lnTo>
                  <a:lnTo>
                    <a:pt x="167" y="74"/>
                  </a:lnTo>
                  <a:lnTo>
                    <a:pt x="93" y="93"/>
                  </a:lnTo>
                  <a:lnTo>
                    <a:pt x="38" y="148"/>
                  </a:lnTo>
                  <a:lnTo>
                    <a:pt x="19" y="185"/>
                  </a:lnTo>
                  <a:lnTo>
                    <a:pt x="1" y="259"/>
                  </a:lnTo>
                  <a:lnTo>
                    <a:pt x="1" y="388"/>
                  </a:lnTo>
                  <a:lnTo>
                    <a:pt x="19" y="535"/>
                  </a:lnTo>
                  <a:lnTo>
                    <a:pt x="19" y="1291"/>
                  </a:lnTo>
                  <a:lnTo>
                    <a:pt x="75" y="2729"/>
                  </a:lnTo>
                  <a:lnTo>
                    <a:pt x="111" y="3448"/>
                  </a:lnTo>
                  <a:lnTo>
                    <a:pt x="167" y="4166"/>
                  </a:lnTo>
                  <a:lnTo>
                    <a:pt x="185" y="4222"/>
                  </a:lnTo>
                  <a:lnTo>
                    <a:pt x="4591" y="4222"/>
                  </a:lnTo>
                  <a:lnTo>
                    <a:pt x="4664" y="4148"/>
                  </a:lnTo>
                  <a:lnTo>
                    <a:pt x="4701" y="4056"/>
                  </a:lnTo>
                  <a:lnTo>
                    <a:pt x="4701" y="3945"/>
                  </a:lnTo>
                  <a:lnTo>
                    <a:pt x="4664" y="3835"/>
                  </a:lnTo>
                  <a:lnTo>
                    <a:pt x="4609" y="3779"/>
                  </a:lnTo>
                  <a:lnTo>
                    <a:pt x="4535" y="3706"/>
                  </a:lnTo>
                  <a:lnTo>
                    <a:pt x="4443" y="3632"/>
                  </a:lnTo>
                  <a:lnTo>
                    <a:pt x="4259" y="3540"/>
                  </a:lnTo>
                  <a:lnTo>
                    <a:pt x="3724" y="3337"/>
                  </a:lnTo>
                  <a:lnTo>
                    <a:pt x="3171" y="3153"/>
                  </a:lnTo>
                  <a:lnTo>
                    <a:pt x="2618" y="2987"/>
                  </a:lnTo>
                  <a:lnTo>
                    <a:pt x="2065" y="2858"/>
                  </a:lnTo>
                  <a:lnTo>
                    <a:pt x="2084" y="2286"/>
                  </a:lnTo>
                  <a:lnTo>
                    <a:pt x="2065" y="1715"/>
                  </a:lnTo>
                  <a:lnTo>
                    <a:pt x="2010" y="1143"/>
                  </a:lnTo>
                  <a:lnTo>
                    <a:pt x="1899" y="590"/>
                  </a:lnTo>
                  <a:lnTo>
                    <a:pt x="1863" y="443"/>
                  </a:lnTo>
                  <a:lnTo>
                    <a:pt x="1826" y="369"/>
                  </a:lnTo>
                  <a:lnTo>
                    <a:pt x="1770" y="314"/>
                  </a:lnTo>
                  <a:lnTo>
                    <a:pt x="1715" y="259"/>
                  </a:lnTo>
                  <a:lnTo>
                    <a:pt x="1660" y="222"/>
                  </a:lnTo>
                  <a:lnTo>
                    <a:pt x="1512" y="166"/>
                  </a:lnTo>
                  <a:lnTo>
                    <a:pt x="1199" y="93"/>
                  </a:lnTo>
                  <a:lnTo>
                    <a:pt x="849" y="19"/>
                  </a:lnTo>
                  <a:lnTo>
                    <a:pt x="6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0"/>
            <p:cNvSpPr/>
            <p:nvPr/>
          </p:nvSpPr>
          <p:spPr>
            <a:xfrm>
              <a:off x="5231650" y="549625"/>
              <a:ext cx="14775" cy="16175"/>
            </a:xfrm>
            <a:custGeom>
              <a:avLst/>
              <a:gdLst/>
              <a:ahLst/>
              <a:cxnLst/>
              <a:rect l="l" t="t" r="r" b="b"/>
              <a:pathLst>
                <a:path w="591" h="647" extrusionOk="0">
                  <a:moveTo>
                    <a:pt x="277" y="1"/>
                  </a:moveTo>
                  <a:lnTo>
                    <a:pt x="221" y="19"/>
                  </a:lnTo>
                  <a:lnTo>
                    <a:pt x="148" y="56"/>
                  </a:lnTo>
                  <a:lnTo>
                    <a:pt x="92" y="93"/>
                  </a:lnTo>
                  <a:lnTo>
                    <a:pt x="56" y="148"/>
                  </a:lnTo>
                  <a:lnTo>
                    <a:pt x="19" y="204"/>
                  </a:lnTo>
                  <a:lnTo>
                    <a:pt x="0" y="277"/>
                  </a:lnTo>
                  <a:lnTo>
                    <a:pt x="19" y="351"/>
                  </a:lnTo>
                  <a:lnTo>
                    <a:pt x="19" y="425"/>
                  </a:lnTo>
                  <a:lnTo>
                    <a:pt x="56" y="499"/>
                  </a:lnTo>
                  <a:lnTo>
                    <a:pt x="111" y="554"/>
                  </a:lnTo>
                  <a:lnTo>
                    <a:pt x="185" y="591"/>
                  </a:lnTo>
                  <a:lnTo>
                    <a:pt x="240" y="628"/>
                  </a:lnTo>
                  <a:lnTo>
                    <a:pt x="332" y="646"/>
                  </a:lnTo>
                  <a:lnTo>
                    <a:pt x="406" y="646"/>
                  </a:lnTo>
                  <a:lnTo>
                    <a:pt x="479" y="609"/>
                  </a:lnTo>
                  <a:lnTo>
                    <a:pt x="553" y="572"/>
                  </a:lnTo>
                  <a:lnTo>
                    <a:pt x="553" y="535"/>
                  </a:lnTo>
                  <a:lnTo>
                    <a:pt x="590" y="130"/>
                  </a:lnTo>
                  <a:lnTo>
                    <a:pt x="572" y="93"/>
                  </a:lnTo>
                  <a:lnTo>
                    <a:pt x="535" y="75"/>
                  </a:lnTo>
                  <a:lnTo>
                    <a:pt x="461" y="38"/>
                  </a:lnTo>
                  <a:lnTo>
                    <a:pt x="369" y="19"/>
                  </a:lnTo>
                  <a:lnTo>
                    <a:pt x="277" y="1"/>
                  </a:lnTo>
                  <a:close/>
                </a:path>
              </a:pathLst>
            </a:custGeom>
            <a:solidFill>
              <a:srgbClr val="FCD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0"/>
            <p:cNvSpPr/>
            <p:nvPr/>
          </p:nvSpPr>
          <p:spPr>
            <a:xfrm>
              <a:off x="5231650" y="549625"/>
              <a:ext cx="14775" cy="16175"/>
            </a:xfrm>
            <a:custGeom>
              <a:avLst/>
              <a:gdLst/>
              <a:ahLst/>
              <a:cxnLst/>
              <a:rect l="l" t="t" r="r" b="b"/>
              <a:pathLst>
                <a:path w="591" h="647" fill="none" extrusionOk="0">
                  <a:moveTo>
                    <a:pt x="590" y="130"/>
                  </a:moveTo>
                  <a:lnTo>
                    <a:pt x="590" y="130"/>
                  </a:lnTo>
                  <a:lnTo>
                    <a:pt x="572" y="93"/>
                  </a:lnTo>
                  <a:lnTo>
                    <a:pt x="535" y="75"/>
                  </a:lnTo>
                  <a:lnTo>
                    <a:pt x="461" y="38"/>
                  </a:lnTo>
                  <a:lnTo>
                    <a:pt x="461" y="38"/>
                  </a:lnTo>
                  <a:lnTo>
                    <a:pt x="369" y="19"/>
                  </a:lnTo>
                  <a:lnTo>
                    <a:pt x="277" y="1"/>
                  </a:lnTo>
                  <a:lnTo>
                    <a:pt x="277" y="1"/>
                  </a:lnTo>
                  <a:lnTo>
                    <a:pt x="221" y="19"/>
                  </a:lnTo>
                  <a:lnTo>
                    <a:pt x="148" y="56"/>
                  </a:lnTo>
                  <a:lnTo>
                    <a:pt x="92" y="93"/>
                  </a:lnTo>
                  <a:lnTo>
                    <a:pt x="56" y="148"/>
                  </a:lnTo>
                  <a:lnTo>
                    <a:pt x="56" y="148"/>
                  </a:lnTo>
                  <a:lnTo>
                    <a:pt x="19" y="204"/>
                  </a:lnTo>
                  <a:lnTo>
                    <a:pt x="0" y="277"/>
                  </a:lnTo>
                  <a:lnTo>
                    <a:pt x="19" y="351"/>
                  </a:lnTo>
                  <a:lnTo>
                    <a:pt x="19" y="425"/>
                  </a:lnTo>
                  <a:lnTo>
                    <a:pt x="19" y="425"/>
                  </a:lnTo>
                  <a:lnTo>
                    <a:pt x="56" y="499"/>
                  </a:lnTo>
                  <a:lnTo>
                    <a:pt x="111" y="554"/>
                  </a:lnTo>
                  <a:lnTo>
                    <a:pt x="185" y="591"/>
                  </a:lnTo>
                  <a:lnTo>
                    <a:pt x="240" y="628"/>
                  </a:lnTo>
                  <a:lnTo>
                    <a:pt x="240" y="628"/>
                  </a:lnTo>
                  <a:lnTo>
                    <a:pt x="332" y="646"/>
                  </a:lnTo>
                  <a:lnTo>
                    <a:pt x="406" y="646"/>
                  </a:lnTo>
                  <a:lnTo>
                    <a:pt x="479" y="609"/>
                  </a:lnTo>
                  <a:lnTo>
                    <a:pt x="553" y="572"/>
                  </a:lnTo>
                  <a:lnTo>
                    <a:pt x="553" y="572"/>
                  </a:lnTo>
                  <a:lnTo>
                    <a:pt x="553" y="53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0"/>
            <p:cNvSpPr/>
            <p:nvPr/>
          </p:nvSpPr>
          <p:spPr>
            <a:xfrm>
              <a:off x="5231175" y="549175"/>
              <a:ext cx="16150" cy="17525"/>
            </a:xfrm>
            <a:custGeom>
              <a:avLst/>
              <a:gdLst/>
              <a:ahLst/>
              <a:cxnLst/>
              <a:rect l="l" t="t" r="r" b="b"/>
              <a:pathLst>
                <a:path w="646" h="701" extrusionOk="0">
                  <a:moveTo>
                    <a:pt x="222" y="0"/>
                  </a:moveTo>
                  <a:lnTo>
                    <a:pt x="148" y="37"/>
                  </a:lnTo>
                  <a:lnTo>
                    <a:pt x="93" y="93"/>
                  </a:lnTo>
                  <a:lnTo>
                    <a:pt x="38" y="148"/>
                  </a:lnTo>
                  <a:lnTo>
                    <a:pt x="19" y="222"/>
                  </a:lnTo>
                  <a:lnTo>
                    <a:pt x="1" y="295"/>
                  </a:lnTo>
                  <a:lnTo>
                    <a:pt x="1" y="369"/>
                  </a:lnTo>
                  <a:lnTo>
                    <a:pt x="19" y="443"/>
                  </a:lnTo>
                  <a:lnTo>
                    <a:pt x="56" y="535"/>
                  </a:lnTo>
                  <a:lnTo>
                    <a:pt x="111" y="590"/>
                  </a:lnTo>
                  <a:lnTo>
                    <a:pt x="185" y="646"/>
                  </a:lnTo>
                  <a:lnTo>
                    <a:pt x="259" y="683"/>
                  </a:lnTo>
                  <a:lnTo>
                    <a:pt x="369" y="701"/>
                  </a:lnTo>
                  <a:lnTo>
                    <a:pt x="480" y="683"/>
                  </a:lnTo>
                  <a:lnTo>
                    <a:pt x="591" y="627"/>
                  </a:lnTo>
                  <a:lnTo>
                    <a:pt x="591" y="609"/>
                  </a:lnTo>
                  <a:lnTo>
                    <a:pt x="609" y="553"/>
                  </a:lnTo>
                  <a:lnTo>
                    <a:pt x="535" y="553"/>
                  </a:lnTo>
                  <a:lnTo>
                    <a:pt x="535" y="572"/>
                  </a:lnTo>
                  <a:lnTo>
                    <a:pt x="480" y="609"/>
                  </a:lnTo>
                  <a:lnTo>
                    <a:pt x="406" y="627"/>
                  </a:lnTo>
                  <a:lnTo>
                    <a:pt x="351" y="627"/>
                  </a:lnTo>
                  <a:lnTo>
                    <a:pt x="277" y="609"/>
                  </a:lnTo>
                  <a:lnTo>
                    <a:pt x="204" y="590"/>
                  </a:lnTo>
                  <a:lnTo>
                    <a:pt x="148" y="553"/>
                  </a:lnTo>
                  <a:lnTo>
                    <a:pt x="111" y="498"/>
                  </a:lnTo>
                  <a:lnTo>
                    <a:pt x="75" y="424"/>
                  </a:lnTo>
                  <a:lnTo>
                    <a:pt x="56" y="369"/>
                  </a:lnTo>
                  <a:lnTo>
                    <a:pt x="56" y="295"/>
                  </a:lnTo>
                  <a:lnTo>
                    <a:pt x="75" y="240"/>
                  </a:lnTo>
                  <a:lnTo>
                    <a:pt x="93" y="185"/>
                  </a:lnTo>
                  <a:lnTo>
                    <a:pt x="130" y="130"/>
                  </a:lnTo>
                  <a:lnTo>
                    <a:pt x="185" y="93"/>
                  </a:lnTo>
                  <a:lnTo>
                    <a:pt x="240" y="74"/>
                  </a:lnTo>
                  <a:lnTo>
                    <a:pt x="296" y="56"/>
                  </a:lnTo>
                  <a:lnTo>
                    <a:pt x="388" y="74"/>
                  </a:lnTo>
                  <a:lnTo>
                    <a:pt x="480" y="93"/>
                  </a:lnTo>
                  <a:lnTo>
                    <a:pt x="535" y="111"/>
                  </a:lnTo>
                  <a:lnTo>
                    <a:pt x="591" y="166"/>
                  </a:lnTo>
                  <a:lnTo>
                    <a:pt x="646" y="130"/>
                  </a:lnTo>
                  <a:lnTo>
                    <a:pt x="609" y="93"/>
                  </a:lnTo>
                  <a:lnTo>
                    <a:pt x="572" y="74"/>
                  </a:lnTo>
                  <a:lnTo>
                    <a:pt x="498" y="37"/>
                  </a:lnTo>
                  <a:lnTo>
                    <a:pt x="4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0"/>
            <p:cNvSpPr/>
            <p:nvPr/>
          </p:nvSpPr>
          <p:spPr>
            <a:xfrm>
              <a:off x="5235800" y="792500"/>
              <a:ext cx="287575" cy="276525"/>
            </a:xfrm>
            <a:custGeom>
              <a:avLst/>
              <a:gdLst/>
              <a:ahLst/>
              <a:cxnLst/>
              <a:rect l="l" t="t" r="r" b="b"/>
              <a:pathLst>
                <a:path w="11503" h="11061" extrusionOk="0">
                  <a:moveTo>
                    <a:pt x="8811" y="0"/>
                  </a:moveTo>
                  <a:lnTo>
                    <a:pt x="8369" y="19"/>
                  </a:lnTo>
                  <a:lnTo>
                    <a:pt x="7945" y="56"/>
                  </a:lnTo>
                  <a:lnTo>
                    <a:pt x="7097" y="148"/>
                  </a:lnTo>
                  <a:lnTo>
                    <a:pt x="6249" y="258"/>
                  </a:lnTo>
                  <a:lnTo>
                    <a:pt x="5420" y="406"/>
                  </a:lnTo>
                  <a:lnTo>
                    <a:pt x="3742" y="701"/>
                  </a:lnTo>
                  <a:lnTo>
                    <a:pt x="2913" y="848"/>
                  </a:lnTo>
                  <a:lnTo>
                    <a:pt x="2065" y="977"/>
                  </a:lnTo>
                  <a:lnTo>
                    <a:pt x="1604" y="1033"/>
                  </a:lnTo>
                  <a:lnTo>
                    <a:pt x="1401" y="1069"/>
                  </a:lnTo>
                  <a:lnTo>
                    <a:pt x="1198" y="1106"/>
                  </a:lnTo>
                  <a:lnTo>
                    <a:pt x="996" y="1162"/>
                  </a:lnTo>
                  <a:lnTo>
                    <a:pt x="830" y="1254"/>
                  </a:lnTo>
                  <a:lnTo>
                    <a:pt x="645" y="1383"/>
                  </a:lnTo>
                  <a:lnTo>
                    <a:pt x="479" y="1567"/>
                  </a:lnTo>
                  <a:lnTo>
                    <a:pt x="406" y="1678"/>
                  </a:lnTo>
                  <a:lnTo>
                    <a:pt x="313" y="1825"/>
                  </a:lnTo>
                  <a:lnTo>
                    <a:pt x="184" y="2102"/>
                  </a:lnTo>
                  <a:lnTo>
                    <a:pt x="74" y="2415"/>
                  </a:lnTo>
                  <a:lnTo>
                    <a:pt x="19" y="2728"/>
                  </a:lnTo>
                  <a:lnTo>
                    <a:pt x="0" y="2894"/>
                  </a:lnTo>
                  <a:lnTo>
                    <a:pt x="0" y="3060"/>
                  </a:lnTo>
                  <a:lnTo>
                    <a:pt x="19" y="3226"/>
                  </a:lnTo>
                  <a:lnTo>
                    <a:pt x="37" y="3374"/>
                  </a:lnTo>
                  <a:lnTo>
                    <a:pt x="74" y="3521"/>
                  </a:lnTo>
                  <a:lnTo>
                    <a:pt x="111" y="3669"/>
                  </a:lnTo>
                  <a:lnTo>
                    <a:pt x="184" y="3816"/>
                  </a:lnTo>
                  <a:lnTo>
                    <a:pt x="258" y="3945"/>
                  </a:lnTo>
                  <a:lnTo>
                    <a:pt x="424" y="4203"/>
                  </a:lnTo>
                  <a:lnTo>
                    <a:pt x="608" y="4424"/>
                  </a:lnTo>
                  <a:lnTo>
                    <a:pt x="811" y="4590"/>
                  </a:lnTo>
                  <a:lnTo>
                    <a:pt x="1014" y="4719"/>
                  </a:lnTo>
                  <a:lnTo>
                    <a:pt x="1235" y="4830"/>
                  </a:lnTo>
                  <a:lnTo>
                    <a:pt x="1475" y="4885"/>
                  </a:lnTo>
                  <a:lnTo>
                    <a:pt x="1770" y="4940"/>
                  </a:lnTo>
                  <a:lnTo>
                    <a:pt x="2083" y="4959"/>
                  </a:lnTo>
                  <a:lnTo>
                    <a:pt x="2378" y="4959"/>
                  </a:lnTo>
                  <a:lnTo>
                    <a:pt x="2691" y="4940"/>
                  </a:lnTo>
                  <a:lnTo>
                    <a:pt x="3355" y="4885"/>
                  </a:lnTo>
                  <a:lnTo>
                    <a:pt x="4037" y="4793"/>
                  </a:lnTo>
                  <a:lnTo>
                    <a:pt x="4737" y="4682"/>
                  </a:lnTo>
                  <a:lnTo>
                    <a:pt x="6138" y="4443"/>
                  </a:lnTo>
                  <a:lnTo>
                    <a:pt x="6784" y="4351"/>
                  </a:lnTo>
                  <a:lnTo>
                    <a:pt x="7410" y="4295"/>
                  </a:lnTo>
                  <a:lnTo>
                    <a:pt x="7410" y="4295"/>
                  </a:lnTo>
                  <a:lnTo>
                    <a:pt x="7318" y="5143"/>
                  </a:lnTo>
                  <a:lnTo>
                    <a:pt x="7244" y="6010"/>
                  </a:lnTo>
                  <a:lnTo>
                    <a:pt x="7134" y="7263"/>
                  </a:lnTo>
                  <a:lnTo>
                    <a:pt x="7023" y="8535"/>
                  </a:lnTo>
                  <a:lnTo>
                    <a:pt x="6894" y="9788"/>
                  </a:lnTo>
                  <a:lnTo>
                    <a:pt x="6765" y="11042"/>
                  </a:lnTo>
                  <a:lnTo>
                    <a:pt x="7761" y="11042"/>
                  </a:lnTo>
                  <a:lnTo>
                    <a:pt x="8756" y="11060"/>
                  </a:lnTo>
                  <a:lnTo>
                    <a:pt x="9235" y="11060"/>
                  </a:lnTo>
                  <a:lnTo>
                    <a:pt x="9733" y="11042"/>
                  </a:lnTo>
                  <a:lnTo>
                    <a:pt x="10231" y="11023"/>
                  </a:lnTo>
                  <a:lnTo>
                    <a:pt x="10747" y="10987"/>
                  </a:lnTo>
                  <a:lnTo>
                    <a:pt x="10765" y="10931"/>
                  </a:lnTo>
                  <a:lnTo>
                    <a:pt x="10802" y="10802"/>
                  </a:lnTo>
                  <a:lnTo>
                    <a:pt x="10876" y="10341"/>
                  </a:lnTo>
                  <a:lnTo>
                    <a:pt x="10968" y="9696"/>
                  </a:lnTo>
                  <a:lnTo>
                    <a:pt x="11042" y="8959"/>
                  </a:lnTo>
                  <a:lnTo>
                    <a:pt x="11189" y="7503"/>
                  </a:lnTo>
                  <a:lnTo>
                    <a:pt x="11263" y="6692"/>
                  </a:lnTo>
                  <a:lnTo>
                    <a:pt x="11392" y="5457"/>
                  </a:lnTo>
                  <a:lnTo>
                    <a:pt x="11429" y="4848"/>
                  </a:lnTo>
                  <a:lnTo>
                    <a:pt x="11466" y="4222"/>
                  </a:lnTo>
                  <a:lnTo>
                    <a:pt x="11484" y="3595"/>
                  </a:lnTo>
                  <a:lnTo>
                    <a:pt x="11502" y="2986"/>
                  </a:lnTo>
                  <a:lnTo>
                    <a:pt x="11484" y="2360"/>
                  </a:lnTo>
                  <a:lnTo>
                    <a:pt x="11466" y="1733"/>
                  </a:lnTo>
                  <a:lnTo>
                    <a:pt x="11447" y="1475"/>
                  </a:lnTo>
                  <a:lnTo>
                    <a:pt x="11392" y="1235"/>
                  </a:lnTo>
                  <a:lnTo>
                    <a:pt x="11300" y="1033"/>
                  </a:lnTo>
                  <a:lnTo>
                    <a:pt x="11208" y="830"/>
                  </a:lnTo>
                  <a:lnTo>
                    <a:pt x="11079" y="664"/>
                  </a:lnTo>
                  <a:lnTo>
                    <a:pt x="10931" y="535"/>
                  </a:lnTo>
                  <a:lnTo>
                    <a:pt x="10765" y="406"/>
                  </a:lnTo>
                  <a:lnTo>
                    <a:pt x="10581" y="295"/>
                  </a:lnTo>
                  <a:lnTo>
                    <a:pt x="10396" y="221"/>
                  </a:lnTo>
                  <a:lnTo>
                    <a:pt x="10175" y="148"/>
                  </a:lnTo>
                  <a:lnTo>
                    <a:pt x="9973" y="92"/>
                  </a:lnTo>
                  <a:lnTo>
                    <a:pt x="9733" y="37"/>
                  </a:lnTo>
                  <a:lnTo>
                    <a:pt x="9512" y="19"/>
                  </a:lnTo>
                  <a:lnTo>
                    <a:pt x="9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0"/>
            <p:cNvSpPr/>
            <p:nvPr/>
          </p:nvSpPr>
          <p:spPr>
            <a:xfrm>
              <a:off x="5234875" y="791575"/>
              <a:ext cx="288950" cy="278375"/>
            </a:xfrm>
            <a:custGeom>
              <a:avLst/>
              <a:gdLst/>
              <a:ahLst/>
              <a:cxnLst/>
              <a:rect l="l" t="t" r="r" b="b"/>
              <a:pathLst>
                <a:path w="11558" h="11135" extrusionOk="0">
                  <a:moveTo>
                    <a:pt x="9143" y="56"/>
                  </a:moveTo>
                  <a:lnTo>
                    <a:pt x="9438" y="74"/>
                  </a:lnTo>
                  <a:lnTo>
                    <a:pt x="9715" y="111"/>
                  </a:lnTo>
                  <a:lnTo>
                    <a:pt x="9954" y="148"/>
                  </a:lnTo>
                  <a:lnTo>
                    <a:pt x="10194" y="203"/>
                  </a:lnTo>
                  <a:lnTo>
                    <a:pt x="10415" y="277"/>
                  </a:lnTo>
                  <a:lnTo>
                    <a:pt x="10599" y="351"/>
                  </a:lnTo>
                  <a:lnTo>
                    <a:pt x="10784" y="461"/>
                  </a:lnTo>
                  <a:lnTo>
                    <a:pt x="10931" y="572"/>
                  </a:lnTo>
                  <a:lnTo>
                    <a:pt x="11060" y="701"/>
                  </a:lnTo>
                  <a:lnTo>
                    <a:pt x="11189" y="848"/>
                  </a:lnTo>
                  <a:lnTo>
                    <a:pt x="11281" y="996"/>
                  </a:lnTo>
                  <a:lnTo>
                    <a:pt x="11355" y="1180"/>
                  </a:lnTo>
                  <a:lnTo>
                    <a:pt x="11410" y="1364"/>
                  </a:lnTo>
                  <a:lnTo>
                    <a:pt x="11447" y="1567"/>
                  </a:lnTo>
                  <a:lnTo>
                    <a:pt x="11484" y="1788"/>
                  </a:lnTo>
                  <a:lnTo>
                    <a:pt x="11503" y="2360"/>
                  </a:lnTo>
                  <a:lnTo>
                    <a:pt x="11503" y="2950"/>
                  </a:lnTo>
                  <a:lnTo>
                    <a:pt x="11503" y="3558"/>
                  </a:lnTo>
                  <a:lnTo>
                    <a:pt x="11484" y="4166"/>
                  </a:lnTo>
                  <a:lnTo>
                    <a:pt x="11447" y="4775"/>
                  </a:lnTo>
                  <a:lnTo>
                    <a:pt x="11392" y="5420"/>
                  </a:lnTo>
                  <a:lnTo>
                    <a:pt x="11337" y="6065"/>
                  </a:lnTo>
                  <a:lnTo>
                    <a:pt x="11281" y="6729"/>
                  </a:lnTo>
                  <a:lnTo>
                    <a:pt x="11226" y="7153"/>
                  </a:lnTo>
                  <a:lnTo>
                    <a:pt x="11134" y="8111"/>
                  </a:lnTo>
                  <a:lnTo>
                    <a:pt x="11023" y="9346"/>
                  </a:lnTo>
                  <a:lnTo>
                    <a:pt x="10876" y="10434"/>
                  </a:lnTo>
                  <a:lnTo>
                    <a:pt x="10821" y="10802"/>
                  </a:lnTo>
                  <a:lnTo>
                    <a:pt x="10802" y="10931"/>
                  </a:lnTo>
                  <a:lnTo>
                    <a:pt x="10765" y="10987"/>
                  </a:lnTo>
                  <a:lnTo>
                    <a:pt x="10120" y="11042"/>
                  </a:lnTo>
                  <a:lnTo>
                    <a:pt x="9493" y="11060"/>
                  </a:lnTo>
                  <a:lnTo>
                    <a:pt x="8221" y="11060"/>
                  </a:lnTo>
                  <a:lnTo>
                    <a:pt x="7263" y="11042"/>
                  </a:lnTo>
                  <a:lnTo>
                    <a:pt x="6839" y="11042"/>
                  </a:lnTo>
                  <a:lnTo>
                    <a:pt x="6968" y="9807"/>
                  </a:lnTo>
                  <a:lnTo>
                    <a:pt x="7097" y="8553"/>
                  </a:lnTo>
                  <a:lnTo>
                    <a:pt x="7208" y="7300"/>
                  </a:lnTo>
                  <a:lnTo>
                    <a:pt x="7318" y="6047"/>
                  </a:lnTo>
                  <a:lnTo>
                    <a:pt x="7392" y="5272"/>
                  </a:lnTo>
                  <a:lnTo>
                    <a:pt x="7466" y="4332"/>
                  </a:lnTo>
                  <a:lnTo>
                    <a:pt x="7466" y="4295"/>
                  </a:lnTo>
                  <a:lnTo>
                    <a:pt x="7429" y="4295"/>
                  </a:lnTo>
                  <a:lnTo>
                    <a:pt x="6931" y="4351"/>
                  </a:lnTo>
                  <a:lnTo>
                    <a:pt x="6397" y="4406"/>
                  </a:lnTo>
                  <a:lnTo>
                    <a:pt x="5235" y="4609"/>
                  </a:lnTo>
                  <a:lnTo>
                    <a:pt x="4424" y="4738"/>
                  </a:lnTo>
                  <a:lnTo>
                    <a:pt x="3613" y="4867"/>
                  </a:lnTo>
                  <a:lnTo>
                    <a:pt x="3208" y="4904"/>
                  </a:lnTo>
                  <a:lnTo>
                    <a:pt x="2839" y="4941"/>
                  </a:lnTo>
                  <a:lnTo>
                    <a:pt x="2470" y="4959"/>
                  </a:lnTo>
                  <a:lnTo>
                    <a:pt x="2120" y="4959"/>
                  </a:lnTo>
                  <a:lnTo>
                    <a:pt x="1807" y="4941"/>
                  </a:lnTo>
                  <a:lnTo>
                    <a:pt x="1512" y="4904"/>
                  </a:lnTo>
                  <a:lnTo>
                    <a:pt x="1272" y="4830"/>
                  </a:lnTo>
                  <a:lnTo>
                    <a:pt x="1051" y="4719"/>
                  </a:lnTo>
                  <a:lnTo>
                    <a:pt x="848" y="4590"/>
                  </a:lnTo>
                  <a:lnTo>
                    <a:pt x="664" y="4424"/>
                  </a:lnTo>
                  <a:lnTo>
                    <a:pt x="498" y="4222"/>
                  </a:lnTo>
                  <a:lnTo>
                    <a:pt x="314" y="3964"/>
                  </a:lnTo>
                  <a:lnTo>
                    <a:pt x="258" y="3853"/>
                  </a:lnTo>
                  <a:lnTo>
                    <a:pt x="203" y="3742"/>
                  </a:lnTo>
                  <a:lnTo>
                    <a:pt x="166" y="3613"/>
                  </a:lnTo>
                  <a:lnTo>
                    <a:pt x="129" y="3484"/>
                  </a:lnTo>
                  <a:lnTo>
                    <a:pt x="74" y="3189"/>
                  </a:lnTo>
                  <a:lnTo>
                    <a:pt x="74" y="2876"/>
                  </a:lnTo>
                  <a:lnTo>
                    <a:pt x="92" y="2710"/>
                  </a:lnTo>
                  <a:lnTo>
                    <a:pt x="129" y="2544"/>
                  </a:lnTo>
                  <a:lnTo>
                    <a:pt x="166" y="2397"/>
                  </a:lnTo>
                  <a:lnTo>
                    <a:pt x="221" y="2231"/>
                  </a:lnTo>
                  <a:lnTo>
                    <a:pt x="277" y="2065"/>
                  </a:lnTo>
                  <a:lnTo>
                    <a:pt x="350" y="1917"/>
                  </a:lnTo>
                  <a:lnTo>
                    <a:pt x="443" y="1770"/>
                  </a:lnTo>
                  <a:lnTo>
                    <a:pt x="553" y="1623"/>
                  </a:lnTo>
                  <a:lnTo>
                    <a:pt x="682" y="1475"/>
                  </a:lnTo>
                  <a:lnTo>
                    <a:pt x="830" y="1364"/>
                  </a:lnTo>
                  <a:lnTo>
                    <a:pt x="959" y="1272"/>
                  </a:lnTo>
                  <a:lnTo>
                    <a:pt x="1125" y="1199"/>
                  </a:lnTo>
                  <a:lnTo>
                    <a:pt x="1272" y="1162"/>
                  </a:lnTo>
                  <a:lnTo>
                    <a:pt x="1438" y="1125"/>
                  </a:lnTo>
                  <a:lnTo>
                    <a:pt x="1807" y="1088"/>
                  </a:lnTo>
                  <a:lnTo>
                    <a:pt x="2102" y="1051"/>
                  </a:lnTo>
                  <a:lnTo>
                    <a:pt x="2728" y="959"/>
                  </a:lnTo>
                  <a:lnTo>
                    <a:pt x="3337" y="848"/>
                  </a:lnTo>
                  <a:lnTo>
                    <a:pt x="4553" y="646"/>
                  </a:lnTo>
                  <a:lnTo>
                    <a:pt x="5604" y="443"/>
                  </a:lnTo>
                  <a:lnTo>
                    <a:pt x="6673" y="277"/>
                  </a:lnTo>
                  <a:lnTo>
                    <a:pt x="7208" y="203"/>
                  </a:lnTo>
                  <a:lnTo>
                    <a:pt x="7742" y="148"/>
                  </a:lnTo>
                  <a:lnTo>
                    <a:pt x="8295" y="93"/>
                  </a:lnTo>
                  <a:lnTo>
                    <a:pt x="8848" y="74"/>
                  </a:lnTo>
                  <a:lnTo>
                    <a:pt x="9143" y="56"/>
                  </a:lnTo>
                  <a:close/>
                  <a:moveTo>
                    <a:pt x="8830" y="0"/>
                  </a:moveTo>
                  <a:lnTo>
                    <a:pt x="8295" y="37"/>
                  </a:lnTo>
                  <a:lnTo>
                    <a:pt x="7742" y="74"/>
                  </a:lnTo>
                  <a:lnTo>
                    <a:pt x="7208" y="129"/>
                  </a:lnTo>
                  <a:lnTo>
                    <a:pt x="6655" y="203"/>
                  </a:lnTo>
                  <a:lnTo>
                    <a:pt x="5604" y="388"/>
                  </a:lnTo>
                  <a:lnTo>
                    <a:pt x="4535" y="572"/>
                  </a:lnTo>
                  <a:lnTo>
                    <a:pt x="3337" y="793"/>
                  </a:lnTo>
                  <a:lnTo>
                    <a:pt x="2710" y="904"/>
                  </a:lnTo>
                  <a:lnTo>
                    <a:pt x="2102" y="977"/>
                  </a:lnTo>
                  <a:lnTo>
                    <a:pt x="1788" y="1014"/>
                  </a:lnTo>
                  <a:lnTo>
                    <a:pt x="1438" y="1070"/>
                  </a:lnTo>
                  <a:lnTo>
                    <a:pt x="1254" y="1106"/>
                  </a:lnTo>
                  <a:lnTo>
                    <a:pt x="1088" y="1143"/>
                  </a:lnTo>
                  <a:lnTo>
                    <a:pt x="940" y="1217"/>
                  </a:lnTo>
                  <a:lnTo>
                    <a:pt x="793" y="1309"/>
                  </a:lnTo>
                  <a:lnTo>
                    <a:pt x="645" y="1420"/>
                  </a:lnTo>
                  <a:lnTo>
                    <a:pt x="498" y="1586"/>
                  </a:lnTo>
                  <a:lnTo>
                    <a:pt x="406" y="1696"/>
                  </a:lnTo>
                  <a:lnTo>
                    <a:pt x="332" y="1825"/>
                  </a:lnTo>
                  <a:lnTo>
                    <a:pt x="203" y="2120"/>
                  </a:lnTo>
                  <a:lnTo>
                    <a:pt x="92" y="2415"/>
                  </a:lnTo>
                  <a:lnTo>
                    <a:pt x="37" y="2747"/>
                  </a:lnTo>
                  <a:lnTo>
                    <a:pt x="19" y="2913"/>
                  </a:lnTo>
                  <a:lnTo>
                    <a:pt x="0" y="3079"/>
                  </a:lnTo>
                  <a:lnTo>
                    <a:pt x="19" y="3245"/>
                  </a:lnTo>
                  <a:lnTo>
                    <a:pt x="37" y="3411"/>
                  </a:lnTo>
                  <a:lnTo>
                    <a:pt x="74" y="3558"/>
                  </a:lnTo>
                  <a:lnTo>
                    <a:pt x="129" y="3724"/>
                  </a:lnTo>
                  <a:lnTo>
                    <a:pt x="185" y="3871"/>
                  </a:lnTo>
                  <a:lnTo>
                    <a:pt x="258" y="4000"/>
                  </a:lnTo>
                  <a:lnTo>
                    <a:pt x="443" y="4259"/>
                  </a:lnTo>
                  <a:lnTo>
                    <a:pt x="627" y="4480"/>
                  </a:lnTo>
                  <a:lnTo>
                    <a:pt x="811" y="4646"/>
                  </a:lnTo>
                  <a:lnTo>
                    <a:pt x="1014" y="4775"/>
                  </a:lnTo>
                  <a:lnTo>
                    <a:pt x="1254" y="4885"/>
                  </a:lnTo>
                  <a:lnTo>
                    <a:pt x="1493" y="4959"/>
                  </a:lnTo>
                  <a:lnTo>
                    <a:pt x="1788" y="4996"/>
                  </a:lnTo>
                  <a:lnTo>
                    <a:pt x="2120" y="5033"/>
                  </a:lnTo>
                  <a:lnTo>
                    <a:pt x="2470" y="5033"/>
                  </a:lnTo>
                  <a:lnTo>
                    <a:pt x="2839" y="5014"/>
                  </a:lnTo>
                  <a:lnTo>
                    <a:pt x="3208" y="4977"/>
                  </a:lnTo>
                  <a:lnTo>
                    <a:pt x="3613" y="4922"/>
                  </a:lnTo>
                  <a:lnTo>
                    <a:pt x="4424" y="4812"/>
                  </a:lnTo>
                  <a:lnTo>
                    <a:pt x="5254" y="4664"/>
                  </a:lnTo>
                  <a:lnTo>
                    <a:pt x="6378" y="4480"/>
                  </a:lnTo>
                  <a:lnTo>
                    <a:pt x="6913" y="4406"/>
                  </a:lnTo>
                  <a:lnTo>
                    <a:pt x="7410" y="4369"/>
                  </a:lnTo>
                  <a:lnTo>
                    <a:pt x="7318" y="5254"/>
                  </a:lnTo>
                  <a:lnTo>
                    <a:pt x="7245" y="6047"/>
                  </a:lnTo>
                  <a:lnTo>
                    <a:pt x="7152" y="7300"/>
                  </a:lnTo>
                  <a:lnTo>
                    <a:pt x="7023" y="8553"/>
                  </a:lnTo>
                  <a:lnTo>
                    <a:pt x="6913" y="9825"/>
                  </a:lnTo>
                  <a:lnTo>
                    <a:pt x="6765" y="11079"/>
                  </a:lnTo>
                  <a:lnTo>
                    <a:pt x="6765" y="11116"/>
                  </a:lnTo>
                  <a:lnTo>
                    <a:pt x="6802" y="11116"/>
                  </a:lnTo>
                  <a:lnTo>
                    <a:pt x="7521" y="11097"/>
                  </a:lnTo>
                  <a:lnTo>
                    <a:pt x="8221" y="11116"/>
                  </a:lnTo>
                  <a:lnTo>
                    <a:pt x="9180" y="11134"/>
                  </a:lnTo>
                  <a:lnTo>
                    <a:pt x="9973" y="11116"/>
                  </a:lnTo>
                  <a:lnTo>
                    <a:pt x="10378" y="11079"/>
                  </a:lnTo>
                  <a:lnTo>
                    <a:pt x="10784" y="11042"/>
                  </a:lnTo>
                  <a:lnTo>
                    <a:pt x="10821" y="11024"/>
                  </a:lnTo>
                  <a:lnTo>
                    <a:pt x="10857" y="10950"/>
                  </a:lnTo>
                  <a:lnTo>
                    <a:pt x="10894" y="10765"/>
                  </a:lnTo>
                  <a:lnTo>
                    <a:pt x="10950" y="10434"/>
                  </a:lnTo>
                  <a:lnTo>
                    <a:pt x="11079" y="9272"/>
                  </a:lnTo>
                  <a:lnTo>
                    <a:pt x="11300" y="7153"/>
                  </a:lnTo>
                  <a:lnTo>
                    <a:pt x="11337" y="6747"/>
                  </a:lnTo>
                  <a:lnTo>
                    <a:pt x="11410" y="6065"/>
                  </a:lnTo>
                  <a:lnTo>
                    <a:pt x="11466" y="5420"/>
                  </a:lnTo>
                  <a:lnTo>
                    <a:pt x="11503" y="4793"/>
                  </a:lnTo>
                  <a:lnTo>
                    <a:pt x="11539" y="4166"/>
                  </a:lnTo>
                  <a:lnTo>
                    <a:pt x="11558" y="3558"/>
                  </a:lnTo>
                  <a:lnTo>
                    <a:pt x="11558" y="2950"/>
                  </a:lnTo>
                  <a:lnTo>
                    <a:pt x="11558" y="2360"/>
                  </a:lnTo>
                  <a:lnTo>
                    <a:pt x="11539" y="1770"/>
                  </a:lnTo>
                  <a:lnTo>
                    <a:pt x="11521" y="1549"/>
                  </a:lnTo>
                  <a:lnTo>
                    <a:pt x="11484" y="1346"/>
                  </a:lnTo>
                  <a:lnTo>
                    <a:pt x="11410" y="1162"/>
                  </a:lnTo>
                  <a:lnTo>
                    <a:pt x="11337" y="977"/>
                  </a:lnTo>
                  <a:lnTo>
                    <a:pt x="11245" y="811"/>
                  </a:lnTo>
                  <a:lnTo>
                    <a:pt x="11116" y="664"/>
                  </a:lnTo>
                  <a:lnTo>
                    <a:pt x="10968" y="535"/>
                  </a:lnTo>
                  <a:lnTo>
                    <a:pt x="10821" y="406"/>
                  </a:lnTo>
                  <a:lnTo>
                    <a:pt x="10636" y="314"/>
                  </a:lnTo>
                  <a:lnTo>
                    <a:pt x="10433" y="222"/>
                  </a:lnTo>
                  <a:lnTo>
                    <a:pt x="10212" y="148"/>
                  </a:lnTo>
                  <a:lnTo>
                    <a:pt x="9973" y="93"/>
                  </a:lnTo>
                  <a:lnTo>
                    <a:pt x="9715" y="37"/>
                  </a:lnTo>
                  <a:lnTo>
                    <a:pt x="9438" y="19"/>
                  </a:lnTo>
                  <a:lnTo>
                    <a:pt x="914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0"/>
            <p:cNvSpPr/>
            <p:nvPr/>
          </p:nvSpPr>
          <p:spPr>
            <a:xfrm>
              <a:off x="5254675" y="1271300"/>
              <a:ext cx="108325" cy="112475"/>
            </a:xfrm>
            <a:custGeom>
              <a:avLst/>
              <a:gdLst/>
              <a:ahLst/>
              <a:cxnLst/>
              <a:rect l="l" t="t" r="r" b="b"/>
              <a:pathLst>
                <a:path w="4333" h="4499" extrusionOk="0">
                  <a:moveTo>
                    <a:pt x="923" y="1"/>
                  </a:moveTo>
                  <a:lnTo>
                    <a:pt x="812" y="19"/>
                  </a:lnTo>
                  <a:lnTo>
                    <a:pt x="720" y="37"/>
                  </a:lnTo>
                  <a:lnTo>
                    <a:pt x="609" y="93"/>
                  </a:lnTo>
                  <a:lnTo>
                    <a:pt x="462" y="166"/>
                  </a:lnTo>
                  <a:lnTo>
                    <a:pt x="333" y="259"/>
                  </a:lnTo>
                  <a:lnTo>
                    <a:pt x="241" y="369"/>
                  </a:lnTo>
                  <a:lnTo>
                    <a:pt x="167" y="480"/>
                  </a:lnTo>
                  <a:lnTo>
                    <a:pt x="93" y="590"/>
                  </a:lnTo>
                  <a:lnTo>
                    <a:pt x="56" y="719"/>
                  </a:lnTo>
                  <a:lnTo>
                    <a:pt x="19" y="848"/>
                  </a:lnTo>
                  <a:lnTo>
                    <a:pt x="19" y="977"/>
                  </a:lnTo>
                  <a:lnTo>
                    <a:pt x="1" y="1254"/>
                  </a:lnTo>
                  <a:lnTo>
                    <a:pt x="19" y="1549"/>
                  </a:lnTo>
                  <a:lnTo>
                    <a:pt x="38" y="1844"/>
                  </a:lnTo>
                  <a:lnTo>
                    <a:pt x="56" y="2139"/>
                  </a:lnTo>
                  <a:lnTo>
                    <a:pt x="56" y="3042"/>
                  </a:lnTo>
                  <a:lnTo>
                    <a:pt x="56" y="3484"/>
                  </a:lnTo>
                  <a:lnTo>
                    <a:pt x="93" y="3927"/>
                  </a:lnTo>
                  <a:lnTo>
                    <a:pt x="130" y="4259"/>
                  </a:lnTo>
                  <a:lnTo>
                    <a:pt x="148" y="4388"/>
                  </a:lnTo>
                  <a:lnTo>
                    <a:pt x="204" y="4498"/>
                  </a:lnTo>
                  <a:lnTo>
                    <a:pt x="4277" y="4498"/>
                  </a:lnTo>
                  <a:lnTo>
                    <a:pt x="4333" y="4369"/>
                  </a:lnTo>
                  <a:lnTo>
                    <a:pt x="4333" y="4295"/>
                  </a:lnTo>
                  <a:lnTo>
                    <a:pt x="4333" y="4222"/>
                  </a:lnTo>
                  <a:lnTo>
                    <a:pt x="4314" y="4130"/>
                  </a:lnTo>
                  <a:lnTo>
                    <a:pt x="4277" y="4056"/>
                  </a:lnTo>
                  <a:lnTo>
                    <a:pt x="4222" y="4001"/>
                  </a:lnTo>
                  <a:lnTo>
                    <a:pt x="4167" y="3945"/>
                  </a:lnTo>
                  <a:lnTo>
                    <a:pt x="4019" y="3853"/>
                  </a:lnTo>
                  <a:lnTo>
                    <a:pt x="3872" y="3779"/>
                  </a:lnTo>
                  <a:lnTo>
                    <a:pt x="3356" y="3558"/>
                  </a:lnTo>
                  <a:lnTo>
                    <a:pt x="2858" y="3374"/>
                  </a:lnTo>
                  <a:lnTo>
                    <a:pt x="2323" y="3208"/>
                  </a:lnTo>
                  <a:lnTo>
                    <a:pt x="1807" y="3060"/>
                  </a:lnTo>
                  <a:lnTo>
                    <a:pt x="1807" y="3042"/>
                  </a:lnTo>
                  <a:lnTo>
                    <a:pt x="1807" y="2931"/>
                  </a:lnTo>
                  <a:lnTo>
                    <a:pt x="1807" y="2581"/>
                  </a:lnTo>
                  <a:lnTo>
                    <a:pt x="1734" y="1641"/>
                  </a:lnTo>
                  <a:lnTo>
                    <a:pt x="1678" y="941"/>
                  </a:lnTo>
                  <a:lnTo>
                    <a:pt x="1660" y="738"/>
                  </a:lnTo>
                  <a:lnTo>
                    <a:pt x="1641" y="646"/>
                  </a:lnTo>
                  <a:lnTo>
                    <a:pt x="1605" y="554"/>
                  </a:lnTo>
                  <a:lnTo>
                    <a:pt x="1549" y="443"/>
                  </a:lnTo>
                  <a:lnTo>
                    <a:pt x="1494" y="369"/>
                  </a:lnTo>
                  <a:lnTo>
                    <a:pt x="1347" y="203"/>
                  </a:lnTo>
                  <a:lnTo>
                    <a:pt x="1199" y="93"/>
                  </a:lnTo>
                  <a:lnTo>
                    <a:pt x="1125" y="37"/>
                  </a:lnTo>
                  <a:lnTo>
                    <a:pt x="1033" y="19"/>
                  </a:lnTo>
                  <a:lnTo>
                    <a:pt x="92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0"/>
            <p:cNvSpPr/>
            <p:nvPr/>
          </p:nvSpPr>
          <p:spPr>
            <a:xfrm>
              <a:off x="5211825" y="736725"/>
              <a:ext cx="120775" cy="592675"/>
            </a:xfrm>
            <a:custGeom>
              <a:avLst/>
              <a:gdLst/>
              <a:ahLst/>
              <a:cxnLst/>
              <a:rect l="l" t="t" r="r" b="b"/>
              <a:pathLst>
                <a:path w="4831" h="23707" extrusionOk="0">
                  <a:moveTo>
                    <a:pt x="2084" y="1"/>
                  </a:moveTo>
                  <a:lnTo>
                    <a:pt x="1696" y="591"/>
                  </a:lnTo>
                  <a:lnTo>
                    <a:pt x="1291" y="1217"/>
                  </a:lnTo>
                  <a:lnTo>
                    <a:pt x="1107" y="1531"/>
                  </a:lnTo>
                  <a:lnTo>
                    <a:pt x="941" y="1844"/>
                  </a:lnTo>
                  <a:lnTo>
                    <a:pt x="775" y="2176"/>
                  </a:lnTo>
                  <a:lnTo>
                    <a:pt x="627" y="2508"/>
                  </a:lnTo>
                  <a:lnTo>
                    <a:pt x="498" y="2858"/>
                  </a:lnTo>
                  <a:lnTo>
                    <a:pt x="369" y="3190"/>
                  </a:lnTo>
                  <a:lnTo>
                    <a:pt x="277" y="3540"/>
                  </a:lnTo>
                  <a:lnTo>
                    <a:pt x="203" y="3890"/>
                  </a:lnTo>
                  <a:lnTo>
                    <a:pt x="148" y="4241"/>
                  </a:lnTo>
                  <a:lnTo>
                    <a:pt x="130" y="4609"/>
                  </a:lnTo>
                  <a:lnTo>
                    <a:pt x="148" y="4978"/>
                  </a:lnTo>
                  <a:lnTo>
                    <a:pt x="185" y="5347"/>
                  </a:lnTo>
                  <a:lnTo>
                    <a:pt x="277" y="5826"/>
                  </a:lnTo>
                  <a:lnTo>
                    <a:pt x="314" y="6084"/>
                  </a:lnTo>
                  <a:lnTo>
                    <a:pt x="369" y="6323"/>
                  </a:lnTo>
                  <a:lnTo>
                    <a:pt x="388" y="6600"/>
                  </a:lnTo>
                  <a:lnTo>
                    <a:pt x="406" y="6858"/>
                  </a:lnTo>
                  <a:lnTo>
                    <a:pt x="388" y="7393"/>
                  </a:lnTo>
                  <a:lnTo>
                    <a:pt x="369" y="9402"/>
                  </a:lnTo>
                  <a:lnTo>
                    <a:pt x="369" y="11411"/>
                  </a:lnTo>
                  <a:lnTo>
                    <a:pt x="388" y="13439"/>
                  </a:lnTo>
                  <a:lnTo>
                    <a:pt x="369" y="15466"/>
                  </a:lnTo>
                  <a:lnTo>
                    <a:pt x="351" y="17494"/>
                  </a:lnTo>
                  <a:lnTo>
                    <a:pt x="332" y="18508"/>
                  </a:lnTo>
                  <a:lnTo>
                    <a:pt x="296" y="19503"/>
                  </a:lnTo>
                  <a:lnTo>
                    <a:pt x="240" y="20517"/>
                  </a:lnTo>
                  <a:lnTo>
                    <a:pt x="185" y="21531"/>
                  </a:lnTo>
                  <a:lnTo>
                    <a:pt x="111" y="22526"/>
                  </a:lnTo>
                  <a:lnTo>
                    <a:pt x="1" y="23522"/>
                  </a:lnTo>
                  <a:lnTo>
                    <a:pt x="517" y="23485"/>
                  </a:lnTo>
                  <a:lnTo>
                    <a:pt x="1033" y="23466"/>
                  </a:lnTo>
                  <a:lnTo>
                    <a:pt x="2084" y="23466"/>
                  </a:lnTo>
                  <a:lnTo>
                    <a:pt x="2600" y="23503"/>
                  </a:lnTo>
                  <a:lnTo>
                    <a:pt x="3116" y="23559"/>
                  </a:lnTo>
                  <a:lnTo>
                    <a:pt x="3614" y="23614"/>
                  </a:lnTo>
                  <a:lnTo>
                    <a:pt x="4130" y="23706"/>
                  </a:lnTo>
                  <a:lnTo>
                    <a:pt x="4314" y="20701"/>
                  </a:lnTo>
                  <a:lnTo>
                    <a:pt x="4480" y="17697"/>
                  </a:lnTo>
                  <a:lnTo>
                    <a:pt x="4646" y="14692"/>
                  </a:lnTo>
                  <a:lnTo>
                    <a:pt x="4720" y="13181"/>
                  </a:lnTo>
                  <a:lnTo>
                    <a:pt x="4775" y="11669"/>
                  </a:lnTo>
                  <a:lnTo>
                    <a:pt x="4812" y="9900"/>
                  </a:lnTo>
                  <a:lnTo>
                    <a:pt x="4830" y="8148"/>
                  </a:lnTo>
                  <a:lnTo>
                    <a:pt x="4812" y="6379"/>
                  </a:lnTo>
                  <a:lnTo>
                    <a:pt x="4775" y="4609"/>
                  </a:lnTo>
                  <a:lnTo>
                    <a:pt x="4738" y="3909"/>
                  </a:lnTo>
                  <a:lnTo>
                    <a:pt x="4701" y="3558"/>
                  </a:lnTo>
                  <a:lnTo>
                    <a:pt x="4646" y="3208"/>
                  </a:lnTo>
                  <a:lnTo>
                    <a:pt x="4590" y="2876"/>
                  </a:lnTo>
                  <a:lnTo>
                    <a:pt x="4517" y="2526"/>
                  </a:lnTo>
                  <a:lnTo>
                    <a:pt x="4406" y="2194"/>
                  </a:lnTo>
                  <a:lnTo>
                    <a:pt x="4277" y="1881"/>
                  </a:lnTo>
                  <a:lnTo>
                    <a:pt x="4093" y="1549"/>
                  </a:lnTo>
                  <a:lnTo>
                    <a:pt x="3872" y="1236"/>
                  </a:lnTo>
                  <a:lnTo>
                    <a:pt x="3632" y="959"/>
                  </a:lnTo>
                  <a:lnTo>
                    <a:pt x="3374" y="701"/>
                  </a:lnTo>
                  <a:lnTo>
                    <a:pt x="3079" y="480"/>
                  </a:lnTo>
                  <a:lnTo>
                    <a:pt x="2766" y="296"/>
                  </a:lnTo>
                  <a:lnTo>
                    <a:pt x="2434" y="130"/>
                  </a:lnTo>
                  <a:lnTo>
                    <a:pt x="208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0"/>
            <p:cNvSpPr/>
            <p:nvPr/>
          </p:nvSpPr>
          <p:spPr>
            <a:xfrm>
              <a:off x="5210900" y="735800"/>
              <a:ext cx="122600" cy="594500"/>
            </a:xfrm>
            <a:custGeom>
              <a:avLst/>
              <a:gdLst/>
              <a:ahLst/>
              <a:cxnLst/>
              <a:rect l="l" t="t" r="r" b="b"/>
              <a:pathLst>
                <a:path w="4904" h="23780" extrusionOk="0">
                  <a:moveTo>
                    <a:pt x="2139" y="75"/>
                  </a:moveTo>
                  <a:lnTo>
                    <a:pt x="2489" y="204"/>
                  </a:lnTo>
                  <a:lnTo>
                    <a:pt x="2821" y="370"/>
                  </a:lnTo>
                  <a:lnTo>
                    <a:pt x="3134" y="572"/>
                  </a:lnTo>
                  <a:lnTo>
                    <a:pt x="3411" y="794"/>
                  </a:lnTo>
                  <a:lnTo>
                    <a:pt x="3669" y="1033"/>
                  </a:lnTo>
                  <a:lnTo>
                    <a:pt x="3909" y="1310"/>
                  </a:lnTo>
                  <a:lnTo>
                    <a:pt x="4111" y="1605"/>
                  </a:lnTo>
                  <a:lnTo>
                    <a:pt x="4277" y="1918"/>
                  </a:lnTo>
                  <a:lnTo>
                    <a:pt x="4406" y="2250"/>
                  </a:lnTo>
                  <a:lnTo>
                    <a:pt x="4517" y="2582"/>
                  </a:lnTo>
                  <a:lnTo>
                    <a:pt x="4591" y="2913"/>
                  </a:lnTo>
                  <a:lnTo>
                    <a:pt x="4664" y="3245"/>
                  </a:lnTo>
                  <a:lnTo>
                    <a:pt x="4701" y="3595"/>
                  </a:lnTo>
                  <a:lnTo>
                    <a:pt x="4738" y="3946"/>
                  </a:lnTo>
                  <a:lnTo>
                    <a:pt x="4775" y="4646"/>
                  </a:lnTo>
                  <a:lnTo>
                    <a:pt x="4812" y="6287"/>
                  </a:lnTo>
                  <a:lnTo>
                    <a:pt x="4830" y="8001"/>
                  </a:lnTo>
                  <a:lnTo>
                    <a:pt x="4812" y="9808"/>
                  </a:lnTo>
                  <a:lnTo>
                    <a:pt x="4775" y="11706"/>
                  </a:lnTo>
                  <a:lnTo>
                    <a:pt x="4701" y="13826"/>
                  </a:lnTo>
                  <a:lnTo>
                    <a:pt x="4591" y="15946"/>
                  </a:lnTo>
                  <a:lnTo>
                    <a:pt x="4351" y="20149"/>
                  </a:lnTo>
                  <a:lnTo>
                    <a:pt x="4130" y="23706"/>
                  </a:lnTo>
                  <a:lnTo>
                    <a:pt x="3466" y="23596"/>
                  </a:lnTo>
                  <a:lnTo>
                    <a:pt x="2784" y="23522"/>
                  </a:lnTo>
                  <a:lnTo>
                    <a:pt x="2102" y="23485"/>
                  </a:lnTo>
                  <a:lnTo>
                    <a:pt x="1420" y="23467"/>
                  </a:lnTo>
                  <a:lnTo>
                    <a:pt x="756" y="23485"/>
                  </a:lnTo>
                  <a:lnTo>
                    <a:pt x="74" y="23522"/>
                  </a:lnTo>
                  <a:lnTo>
                    <a:pt x="203" y="22121"/>
                  </a:lnTo>
                  <a:lnTo>
                    <a:pt x="296" y="20720"/>
                  </a:lnTo>
                  <a:lnTo>
                    <a:pt x="369" y="19301"/>
                  </a:lnTo>
                  <a:lnTo>
                    <a:pt x="406" y="17900"/>
                  </a:lnTo>
                  <a:lnTo>
                    <a:pt x="443" y="16480"/>
                  </a:lnTo>
                  <a:lnTo>
                    <a:pt x="443" y="15061"/>
                  </a:lnTo>
                  <a:lnTo>
                    <a:pt x="443" y="12259"/>
                  </a:lnTo>
                  <a:lnTo>
                    <a:pt x="443" y="9844"/>
                  </a:lnTo>
                  <a:lnTo>
                    <a:pt x="462" y="7430"/>
                  </a:lnTo>
                  <a:lnTo>
                    <a:pt x="462" y="6895"/>
                  </a:lnTo>
                  <a:lnTo>
                    <a:pt x="462" y="6637"/>
                  </a:lnTo>
                  <a:lnTo>
                    <a:pt x="425" y="6360"/>
                  </a:lnTo>
                  <a:lnTo>
                    <a:pt x="388" y="6102"/>
                  </a:lnTo>
                  <a:lnTo>
                    <a:pt x="333" y="5826"/>
                  </a:lnTo>
                  <a:lnTo>
                    <a:pt x="240" y="5365"/>
                  </a:lnTo>
                  <a:lnTo>
                    <a:pt x="203" y="5015"/>
                  </a:lnTo>
                  <a:lnTo>
                    <a:pt x="203" y="4646"/>
                  </a:lnTo>
                  <a:lnTo>
                    <a:pt x="222" y="4296"/>
                  </a:lnTo>
                  <a:lnTo>
                    <a:pt x="277" y="3946"/>
                  </a:lnTo>
                  <a:lnTo>
                    <a:pt x="351" y="3595"/>
                  </a:lnTo>
                  <a:lnTo>
                    <a:pt x="443" y="3264"/>
                  </a:lnTo>
                  <a:lnTo>
                    <a:pt x="554" y="2913"/>
                  </a:lnTo>
                  <a:lnTo>
                    <a:pt x="683" y="2582"/>
                  </a:lnTo>
                  <a:lnTo>
                    <a:pt x="830" y="2250"/>
                  </a:lnTo>
                  <a:lnTo>
                    <a:pt x="996" y="1918"/>
                  </a:lnTo>
                  <a:lnTo>
                    <a:pt x="1162" y="1605"/>
                  </a:lnTo>
                  <a:lnTo>
                    <a:pt x="1346" y="1291"/>
                  </a:lnTo>
                  <a:lnTo>
                    <a:pt x="1733" y="665"/>
                  </a:lnTo>
                  <a:lnTo>
                    <a:pt x="2139" y="75"/>
                  </a:lnTo>
                  <a:close/>
                  <a:moveTo>
                    <a:pt x="2121" y="1"/>
                  </a:moveTo>
                  <a:lnTo>
                    <a:pt x="2102" y="19"/>
                  </a:lnTo>
                  <a:lnTo>
                    <a:pt x="1697" y="628"/>
                  </a:lnTo>
                  <a:lnTo>
                    <a:pt x="1309" y="1236"/>
                  </a:lnTo>
                  <a:lnTo>
                    <a:pt x="1125" y="1568"/>
                  </a:lnTo>
                  <a:lnTo>
                    <a:pt x="941" y="1881"/>
                  </a:lnTo>
                  <a:lnTo>
                    <a:pt x="775" y="2213"/>
                  </a:lnTo>
                  <a:lnTo>
                    <a:pt x="627" y="2545"/>
                  </a:lnTo>
                  <a:lnTo>
                    <a:pt x="498" y="2895"/>
                  </a:lnTo>
                  <a:lnTo>
                    <a:pt x="369" y="3227"/>
                  </a:lnTo>
                  <a:lnTo>
                    <a:pt x="277" y="3577"/>
                  </a:lnTo>
                  <a:lnTo>
                    <a:pt x="203" y="3927"/>
                  </a:lnTo>
                  <a:lnTo>
                    <a:pt x="167" y="4296"/>
                  </a:lnTo>
                  <a:lnTo>
                    <a:pt x="130" y="4646"/>
                  </a:lnTo>
                  <a:lnTo>
                    <a:pt x="148" y="5015"/>
                  </a:lnTo>
                  <a:lnTo>
                    <a:pt x="185" y="5384"/>
                  </a:lnTo>
                  <a:lnTo>
                    <a:pt x="277" y="5844"/>
                  </a:lnTo>
                  <a:lnTo>
                    <a:pt x="333" y="6102"/>
                  </a:lnTo>
                  <a:lnTo>
                    <a:pt x="369" y="6379"/>
                  </a:lnTo>
                  <a:lnTo>
                    <a:pt x="388" y="6637"/>
                  </a:lnTo>
                  <a:lnTo>
                    <a:pt x="406" y="6895"/>
                  </a:lnTo>
                  <a:lnTo>
                    <a:pt x="406" y="7430"/>
                  </a:lnTo>
                  <a:lnTo>
                    <a:pt x="388" y="9844"/>
                  </a:lnTo>
                  <a:lnTo>
                    <a:pt x="388" y="12259"/>
                  </a:lnTo>
                  <a:lnTo>
                    <a:pt x="388" y="15079"/>
                  </a:lnTo>
                  <a:lnTo>
                    <a:pt x="369" y="16499"/>
                  </a:lnTo>
                  <a:lnTo>
                    <a:pt x="351" y="17918"/>
                  </a:lnTo>
                  <a:lnTo>
                    <a:pt x="296" y="19338"/>
                  </a:lnTo>
                  <a:lnTo>
                    <a:pt x="240" y="20738"/>
                  </a:lnTo>
                  <a:lnTo>
                    <a:pt x="148" y="22158"/>
                  </a:lnTo>
                  <a:lnTo>
                    <a:pt x="19" y="23559"/>
                  </a:lnTo>
                  <a:lnTo>
                    <a:pt x="1" y="23596"/>
                  </a:lnTo>
                  <a:lnTo>
                    <a:pt x="56" y="23596"/>
                  </a:lnTo>
                  <a:lnTo>
                    <a:pt x="572" y="23559"/>
                  </a:lnTo>
                  <a:lnTo>
                    <a:pt x="1088" y="23540"/>
                  </a:lnTo>
                  <a:lnTo>
                    <a:pt x="1604" y="23522"/>
                  </a:lnTo>
                  <a:lnTo>
                    <a:pt x="2121" y="23540"/>
                  </a:lnTo>
                  <a:lnTo>
                    <a:pt x="2618" y="23577"/>
                  </a:lnTo>
                  <a:lnTo>
                    <a:pt x="3134" y="23633"/>
                  </a:lnTo>
                  <a:lnTo>
                    <a:pt x="3651" y="23688"/>
                  </a:lnTo>
                  <a:lnTo>
                    <a:pt x="4167" y="23780"/>
                  </a:lnTo>
                  <a:lnTo>
                    <a:pt x="4204" y="23780"/>
                  </a:lnTo>
                  <a:lnTo>
                    <a:pt x="4204" y="23743"/>
                  </a:lnTo>
                  <a:lnTo>
                    <a:pt x="4406" y="20149"/>
                  </a:lnTo>
                  <a:lnTo>
                    <a:pt x="4646" y="15946"/>
                  </a:lnTo>
                  <a:lnTo>
                    <a:pt x="4757" y="13826"/>
                  </a:lnTo>
                  <a:lnTo>
                    <a:pt x="4830" y="11706"/>
                  </a:lnTo>
                  <a:lnTo>
                    <a:pt x="4886" y="9808"/>
                  </a:lnTo>
                  <a:lnTo>
                    <a:pt x="4904" y="8001"/>
                  </a:lnTo>
                  <a:lnTo>
                    <a:pt x="4886" y="6287"/>
                  </a:lnTo>
                  <a:lnTo>
                    <a:pt x="4830" y="4646"/>
                  </a:lnTo>
                  <a:lnTo>
                    <a:pt x="4793" y="3946"/>
                  </a:lnTo>
                  <a:lnTo>
                    <a:pt x="4775" y="3595"/>
                  </a:lnTo>
                  <a:lnTo>
                    <a:pt x="4720" y="3245"/>
                  </a:lnTo>
                  <a:lnTo>
                    <a:pt x="4664" y="2895"/>
                  </a:lnTo>
                  <a:lnTo>
                    <a:pt x="4572" y="2545"/>
                  </a:lnTo>
                  <a:lnTo>
                    <a:pt x="4480" y="2213"/>
                  </a:lnTo>
                  <a:lnTo>
                    <a:pt x="4333" y="1900"/>
                  </a:lnTo>
                  <a:lnTo>
                    <a:pt x="4167" y="1568"/>
                  </a:lnTo>
                  <a:lnTo>
                    <a:pt x="3964" y="1273"/>
                  </a:lnTo>
                  <a:lnTo>
                    <a:pt x="3724" y="996"/>
                  </a:lnTo>
                  <a:lnTo>
                    <a:pt x="3448" y="738"/>
                  </a:lnTo>
                  <a:lnTo>
                    <a:pt x="3153" y="517"/>
                  </a:lnTo>
                  <a:lnTo>
                    <a:pt x="2839" y="314"/>
                  </a:lnTo>
                  <a:lnTo>
                    <a:pt x="2508" y="148"/>
                  </a:lnTo>
                  <a:lnTo>
                    <a:pt x="21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0"/>
            <p:cNvSpPr/>
            <p:nvPr/>
          </p:nvSpPr>
          <p:spPr>
            <a:xfrm>
              <a:off x="4945000" y="385575"/>
              <a:ext cx="186675" cy="81125"/>
            </a:xfrm>
            <a:custGeom>
              <a:avLst/>
              <a:gdLst/>
              <a:ahLst/>
              <a:cxnLst/>
              <a:rect l="l" t="t" r="r" b="b"/>
              <a:pathLst>
                <a:path w="7467" h="3245" extrusionOk="0">
                  <a:moveTo>
                    <a:pt x="5144" y="1"/>
                  </a:moveTo>
                  <a:lnTo>
                    <a:pt x="2895" y="959"/>
                  </a:lnTo>
                  <a:lnTo>
                    <a:pt x="1" y="2213"/>
                  </a:lnTo>
                  <a:lnTo>
                    <a:pt x="830" y="2434"/>
                  </a:lnTo>
                  <a:lnTo>
                    <a:pt x="1715" y="2673"/>
                  </a:lnTo>
                  <a:lnTo>
                    <a:pt x="2157" y="2803"/>
                  </a:lnTo>
                  <a:lnTo>
                    <a:pt x="2581" y="2932"/>
                  </a:lnTo>
                  <a:lnTo>
                    <a:pt x="3005" y="3079"/>
                  </a:lnTo>
                  <a:lnTo>
                    <a:pt x="3392" y="3245"/>
                  </a:lnTo>
                  <a:lnTo>
                    <a:pt x="3650" y="3171"/>
                  </a:lnTo>
                  <a:lnTo>
                    <a:pt x="3890" y="3079"/>
                  </a:lnTo>
                  <a:lnTo>
                    <a:pt x="4130" y="2968"/>
                  </a:lnTo>
                  <a:lnTo>
                    <a:pt x="4351" y="2821"/>
                  </a:lnTo>
                  <a:lnTo>
                    <a:pt x="7466" y="1402"/>
                  </a:lnTo>
                  <a:lnTo>
                    <a:pt x="6913" y="1014"/>
                  </a:lnTo>
                  <a:lnTo>
                    <a:pt x="6323" y="664"/>
                  </a:lnTo>
                  <a:lnTo>
                    <a:pt x="5733" y="314"/>
                  </a:lnTo>
                  <a:lnTo>
                    <a:pt x="51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0"/>
            <p:cNvSpPr/>
            <p:nvPr/>
          </p:nvSpPr>
          <p:spPr>
            <a:xfrm>
              <a:off x="4942250" y="384650"/>
              <a:ext cx="191250" cy="82975"/>
            </a:xfrm>
            <a:custGeom>
              <a:avLst/>
              <a:gdLst/>
              <a:ahLst/>
              <a:cxnLst/>
              <a:rect l="l" t="t" r="r" b="b"/>
              <a:pathLst>
                <a:path w="7650" h="3319" extrusionOk="0">
                  <a:moveTo>
                    <a:pt x="5254" y="75"/>
                  </a:moveTo>
                  <a:lnTo>
                    <a:pt x="5843" y="388"/>
                  </a:lnTo>
                  <a:lnTo>
                    <a:pt x="6433" y="720"/>
                  </a:lnTo>
                  <a:lnTo>
                    <a:pt x="6986" y="1070"/>
                  </a:lnTo>
                  <a:lnTo>
                    <a:pt x="7521" y="1420"/>
                  </a:lnTo>
                  <a:lnTo>
                    <a:pt x="4443" y="2840"/>
                  </a:lnTo>
                  <a:lnTo>
                    <a:pt x="4221" y="2969"/>
                  </a:lnTo>
                  <a:lnTo>
                    <a:pt x="4000" y="3079"/>
                  </a:lnTo>
                  <a:lnTo>
                    <a:pt x="3760" y="3171"/>
                  </a:lnTo>
                  <a:lnTo>
                    <a:pt x="3502" y="3245"/>
                  </a:lnTo>
                  <a:lnTo>
                    <a:pt x="3171" y="3116"/>
                  </a:lnTo>
                  <a:lnTo>
                    <a:pt x="2820" y="2987"/>
                  </a:lnTo>
                  <a:lnTo>
                    <a:pt x="2102" y="2747"/>
                  </a:lnTo>
                  <a:lnTo>
                    <a:pt x="1346" y="2545"/>
                  </a:lnTo>
                  <a:lnTo>
                    <a:pt x="627" y="2360"/>
                  </a:lnTo>
                  <a:lnTo>
                    <a:pt x="203" y="2250"/>
                  </a:lnTo>
                  <a:lnTo>
                    <a:pt x="3060" y="1015"/>
                  </a:lnTo>
                  <a:lnTo>
                    <a:pt x="5254" y="75"/>
                  </a:lnTo>
                  <a:close/>
                  <a:moveTo>
                    <a:pt x="5235" y="1"/>
                  </a:moveTo>
                  <a:lnTo>
                    <a:pt x="3023" y="959"/>
                  </a:lnTo>
                  <a:lnTo>
                    <a:pt x="92" y="2231"/>
                  </a:lnTo>
                  <a:lnTo>
                    <a:pt x="0" y="2268"/>
                  </a:lnTo>
                  <a:lnTo>
                    <a:pt x="92" y="2287"/>
                  </a:lnTo>
                  <a:lnTo>
                    <a:pt x="608" y="2416"/>
                  </a:lnTo>
                  <a:lnTo>
                    <a:pt x="1346" y="2600"/>
                  </a:lnTo>
                  <a:lnTo>
                    <a:pt x="2083" y="2803"/>
                  </a:lnTo>
                  <a:lnTo>
                    <a:pt x="2802" y="3042"/>
                  </a:lnTo>
                  <a:lnTo>
                    <a:pt x="3152" y="3171"/>
                  </a:lnTo>
                  <a:lnTo>
                    <a:pt x="3484" y="3319"/>
                  </a:lnTo>
                  <a:lnTo>
                    <a:pt x="3502" y="3319"/>
                  </a:lnTo>
                  <a:lnTo>
                    <a:pt x="3779" y="3227"/>
                  </a:lnTo>
                  <a:lnTo>
                    <a:pt x="4019" y="3134"/>
                  </a:lnTo>
                  <a:lnTo>
                    <a:pt x="4258" y="3024"/>
                  </a:lnTo>
                  <a:lnTo>
                    <a:pt x="4461" y="2895"/>
                  </a:lnTo>
                  <a:lnTo>
                    <a:pt x="7650" y="1439"/>
                  </a:lnTo>
                  <a:lnTo>
                    <a:pt x="7595" y="1402"/>
                  </a:lnTo>
                  <a:lnTo>
                    <a:pt x="7060" y="1033"/>
                  </a:lnTo>
                  <a:lnTo>
                    <a:pt x="6489" y="683"/>
                  </a:lnTo>
                  <a:lnTo>
                    <a:pt x="5880" y="333"/>
                  </a:lnTo>
                  <a:lnTo>
                    <a:pt x="525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0"/>
            <p:cNvSpPr/>
            <p:nvPr/>
          </p:nvSpPr>
          <p:spPr>
            <a:xfrm>
              <a:off x="4985100" y="421975"/>
              <a:ext cx="140125" cy="125375"/>
            </a:xfrm>
            <a:custGeom>
              <a:avLst/>
              <a:gdLst/>
              <a:ahLst/>
              <a:cxnLst/>
              <a:rect l="l" t="t" r="r" b="b"/>
              <a:pathLst>
                <a:path w="5605" h="5015" extrusionOk="0">
                  <a:moveTo>
                    <a:pt x="5604" y="1"/>
                  </a:moveTo>
                  <a:lnTo>
                    <a:pt x="2452" y="1365"/>
                  </a:lnTo>
                  <a:lnTo>
                    <a:pt x="2212" y="1439"/>
                  </a:lnTo>
                  <a:lnTo>
                    <a:pt x="1954" y="1549"/>
                  </a:lnTo>
                  <a:lnTo>
                    <a:pt x="1733" y="1660"/>
                  </a:lnTo>
                  <a:lnTo>
                    <a:pt x="1512" y="1807"/>
                  </a:lnTo>
                  <a:lnTo>
                    <a:pt x="1364" y="2194"/>
                  </a:lnTo>
                  <a:lnTo>
                    <a:pt x="1199" y="2618"/>
                  </a:lnTo>
                  <a:lnTo>
                    <a:pt x="1014" y="3024"/>
                  </a:lnTo>
                  <a:lnTo>
                    <a:pt x="811" y="3429"/>
                  </a:lnTo>
                  <a:lnTo>
                    <a:pt x="406" y="4241"/>
                  </a:lnTo>
                  <a:lnTo>
                    <a:pt x="0" y="5015"/>
                  </a:lnTo>
                  <a:lnTo>
                    <a:pt x="2876" y="3688"/>
                  </a:lnTo>
                  <a:lnTo>
                    <a:pt x="5088" y="2674"/>
                  </a:lnTo>
                  <a:lnTo>
                    <a:pt x="5254" y="2010"/>
                  </a:lnTo>
                  <a:lnTo>
                    <a:pt x="5401" y="1347"/>
                  </a:lnTo>
                  <a:lnTo>
                    <a:pt x="5512" y="664"/>
                  </a:lnTo>
                  <a:lnTo>
                    <a:pt x="56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0"/>
            <p:cNvSpPr/>
            <p:nvPr/>
          </p:nvSpPr>
          <p:spPr>
            <a:xfrm>
              <a:off x="4983250" y="420600"/>
              <a:ext cx="142875" cy="128600"/>
            </a:xfrm>
            <a:custGeom>
              <a:avLst/>
              <a:gdLst/>
              <a:ahLst/>
              <a:cxnLst/>
              <a:rect l="l" t="t" r="r" b="b"/>
              <a:pathLst>
                <a:path w="5715" h="5144" extrusionOk="0">
                  <a:moveTo>
                    <a:pt x="5641" y="111"/>
                  </a:moveTo>
                  <a:lnTo>
                    <a:pt x="5549" y="738"/>
                  </a:lnTo>
                  <a:lnTo>
                    <a:pt x="5438" y="1383"/>
                  </a:lnTo>
                  <a:lnTo>
                    <a:pt x="5309" y="2028"/>
                  </a:lnTo>
                  <a:lnTo>
                    <a:pt x="5144" y="2710"/>
                  </a:lnTo>
                  <a:lnTo>
                    <a:pt x="2968" y="3706"/>
                  </a:lnTo>
                  <a:lnTo>
                    <a:pt x="148" y="4996"/>
                  </a:lnTo>
                  <a:lnTo>
                    <a:pt x="351" y="4609"/>
                  </a:lnTo>
                  <a:lnTo>
                    <a:pt x="701" y="3945"/>
                  </a:lnTo>
                  <a:lnTo>
                    <a:pt x="1033" y="3263"/>
                  </a:lnTo>
                  <a:lnTo>
                    <a:pt x="1346" y="2563"/>
                  </a:lnTo>
                  <a:lnTo>
                    <a:pt x="1494" y="2213"/>
                  </a:lnTo>
                  <a:lnTo>
                    <a:pt x="1604" y="1881"/>
                  </a:lnTo>
                  <a:lnTo>
                    <a:pt x="1826" y="1733"/>
                  </a:lnTo>
                  <a:lnTo>
                    <a:pt x="2065" y="1623"/>
                  </a:lnTo>
                  <a:lnTo>
                    <a:pt x="2305" y="1531"/>
                  </a:lnTo>
                  <a:lnTo>
                    <a:pt x="2544" y="1457"/>
                  </a:lnTo>
                  <a:lnTo>
                    <a:pt x="5641" y="111"/>
                  </a:lnTo>
                  <a:close/>
                  <a:moveTo>
                    <a:pt x="5715" y="1"/>
                  </a:moveTo>
                  <a:lnTo>
                    <a:pt x="2526" y="1383"/>
                  </a:lnTo>
                  <a:lnTo>
                    <a:pt x="2268" y="1475"/>
                  </a:lnTo>
                  <a:lnTo>
                    <a:pt x="2028" y="1567"/>
                  </a:lnTo>
                  <a:lnTo>
                    <a:pt x="1789" y="1678"/>
                  </a:lnTo>
                  <a:lnTo>
                    <a:pt x="1568" y="1825"/>
                  </a:lnTo>
                  <a:lnTo>
                    <a:pt x="1549" y="1825"/>
                  </a:lnTo>
                  <a:lnTo>
                    <a:pt x="1549" y="1844"/>
                  </a:lnTo>
                  <a:lnTo>
                    <a:pt x="1438" y="2176"/>
                  </a:lnTo>
                  <a:lnTo>
                    <a:pt x="1291" y="2526"/>
                  </a:lnTo>
                  <a:lnTo>
                    <a:pt x="978" y="3226"/>
                  </a:lnTo>
                  <a:lnTo>
                    <a:pt x="646" y="3927"/>
                  </a:lnTo>
                  <a:lnTo>
                    <a:pt x="296" y="4590"/>
                  </a:lnTo>
                  <a:lnTo>
                    <a:pt x="38" y="5051"/>
                  </a:lnTo>
                  <a:lnTo>
                    <a:pt x="1" y="5143"/>
                  </a:lnTo>
                  <a:lnTo>
                    <a:pt x="93" y="5107"/>
                  </a:lnTo>
                  <a:lnTo>
                    <a:pt x="2987" y="3761"/>
                  </a:lnTo>
                  <a:lnTo>
                    <a:pt x="5180" y="2747"/>
                  </a:lnTo>
                  <a:lnTo>
                    <a:pt x="5199" y="2747"/>
                  </a:lnTo>
                  <a:lnTo>
                    <a:pt x="5199" y="2729"/>
                  </a:lnTo>
                  <a:lnTo>
                    <a:pt x="5365" y="2047"/>
                  </a:lnTo>
                  <a:lnTo>
                    <a:pt x="5512" y="1365"/>
                  </a:lnTo>
                  <a:lnTo>
                    <a:pt x="5623" y="701"/>
                  </a:lnTo>
                  <a:lnTo>
                    <a:pt x="5715" y="56"/>
                  </a:lnTo>
                  <a:lnTo>
                    <a:pt x="571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0"/>
            <p:cNvSpPr/>
            <p:nvPr/>
          </p:nvSpPr>
          <p:spPr>
            <a:xfrm>
              <a:off x="5383725" y="238125"/>
              <a:ext cx="253925" cy="100925"/>
            </a:xfrm>
            <a:custGeom>
              <a:avLst/>
              <a:gdLst/>
              <a:ahLst/>
              <a:cxnLst/>
              <a:rect l="l" t="t" r="r" b="b"/>
              <a:pathLst>
                <a:path w="10157" h="4037" extrusionOk="0">
                  <a:moveTo>
                    <a:pt x="10102" y="0"/>
                  </a:moveTo>
                  <a:lnTo>
                    <a:pt x="0" y="3594"/>
                  </a:lnTo>
                  <a:lnTo>
                    <a:pt x="166" y="4037"/>
                  </a:lnTo>
                  <a:lnTo>
                    <a:pt x="10157" y="129"/>
                  </a:lnTo>
                  <a:lnTo>
                    <a:pt x="1010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0"/>
            <p:cNvSpPr/>
            <p:nvPr/>
          </p:nvSpPr>
          <p:spPr>
            <a:xfrm>
              <a:off x="5445000" y="268525"/>
              <a:ext cx="80225" cy="53950"/>
            </a:xfrm>
            <a:custGeom>
              <a:avLst/>
              <a:gdLst/>
              <a:ahLst/>
              <a:cxnLst/>
              <a:rect l="l" t="t" r="r" b="b"/>
              <a:pathLst>
                <a:path w="3209" h="2158" extrusionOk="0">
                  <a:moveTo>
                    <a:pt x="2489" y="1"/>
                  </a:moveTo>
                  <a:lnTo>
                    <a:pt x="2323" y="19"/>
                  </a:lnTo>
                  <a:lnTo>
                    <a:pt x="2176" y="56"/>
                  </a:lnTo>
                  <a:lnTo>
                    <a:pt x="517" y="664"/>
                  </a:lnTo>
                  <a:lnTo>
                    <a:pt x="369" y="719"/>
                  </a:lnTo>
                  <a:lnTo>
                    <a:pt x="240" y="812"/>
                  </a:lnTo>
                  <a:lnTo>
                    <a:pt x="148" y="922"/>
                  </a:lnTo>
                  <a:lnTo>
                    <a:pt x="75" y="1051"/>
                  </a:lnTo>
                  <a:lnTo>
                    <a:pt x="19" y="1199"/>
                  </a:lnTo>
                  <a:lnTo>
                    <a:pt x="1" y="1346"/>
                  </a:lnTo>
                  <a:lnTo>
                    <a:pt x="1" y="1494"/>
                  </a:lnTo>
                  <a:lnTo>
                    <a:pt x="38" y="1660"/>
                  </a:lnTo>
                  <a:lnTo>
                    <a:pt x="111" y="1789"/>
                  </a:lnTo>
                  <a:lnTo>
                    <a:pt x="204" y="1918"/>
                  </a:lnTo>
                  <a:lnTo>
                    <a:pt x="314" y="2010"/>
                  </a:lnTo>
                  <a:lnTo>
                    <a:pt x="443" y="2084"/>
                  </a:lnTo>
                  <a:lnTo>
                    <a:pt x="591" y="2139"/>
                  </a:lnTo>
                  <a:lnTo>
                    <a:pt x="738" y="2157"/>
                  </a:lnTo>
                  <a:lnTo>
                    <a:pt x="886" y="2157"/>
                  </a:lnTo>
                  <a:lnTo>
                    <a:pt x="1033" y="2120"/>
                  </a:lnTo>
                  <a:lnTo>
                    <a:pt x="2711" y="1512"/>
                  </a:lnTo>
                  <a:lnTo>
                    <a:pt x="2840" y="1457"/>
                  </a:lnTo>
                  <a:lnTo>
                    <a:pt x="2969" y="1346"/>
                  </a:lnTo>
                  <a:lnTo>
                    <a:pt x="3061" y="1236"/>
                  </a:lnTo>
                  <a:lnTo>
                    <a:pt x="3153" y="1107"/>
                  </a:lnTo>
                  <a:lnTo>
                    <a:pt x="3190" y="978"/>
                  </a:lnTo>
                  <a:lnTo>
                    <a:pt x="3208" y="830"/>
                  </a:lnTo>
                  <a:lnTo>
                    <a:pt x="3208" y="664"/>
                  </a:lnTo>
                  <a:lnTo>
                    <a:pt x="3171" y="517"/>
                  </a:lnTo>
                  <a:lnTo>
                    <a:pt x="3098" y="369"/>
                  </a:lnTo>
                  <a:lnTo>
                    <a:pt x="3005" y="259"/>
                  </a:lnTo>
                  <a:lnTo>
                    <a:pt x="2895" y="148"/>
                  </a:lnTo>
                  <a:lnTo>
                    <a:pt x="2766" y="74"/>
                  </a:lnTo>
                  <a:lnTo>
                    <a:pt x="2637" y="37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0"/>
            <p:cNvSpPr/>
            <p:nvPr/>
          </p:nvSpPr>
          <p:spPr>
            <a:xfrm>
              <a:off x="5011825" y="292500"/>
              <a:ext cx="434125" cy="185725"/>
            </a:xfrm>
            <a:custGeom>
              <a:avLst/>
              <a:gdLst/>
              <a:ahLst/>
              <a:cxnLst/>
              <a:rect l="l" t="t" r="r" b="b"/>
              <a:pathLst>
                <a:path w="17365" h="7429" extrusionOk="0">
                  <a:moveTo>
                    <a:pt x="16554" y="0"/>
                  </a:moveTo>
                  <a:lnTo>
                    <a:pt x="16517" y="19"/>
                  </a:lnTo>
                  <a:lnTo>
                    <a:pt x="295" y="6489"/>
                  </a:lnTo>
                  <a:lnTo>
                    <a:pt x="203" y="6526"/>
                  </a:lnTo>
                  <a:lnTo>
                    <a:pt x="148" y="6581"/>
                  </a:lnTo>
                  <a:lnTo>
                    <a:pt x="74" y="6636"/>
                  </a:lnTo>
                  <a:lnTo>
                    <a:pt x="37" y="6710"/>
                  </a:lnTo>
                  <a:lnTo>
                    <a:pt x="1" y="6784"/>
                  </a:lnTo>
                  <a:lnTo>
                    <a:pt x="1" y="6876"/>
                  </a:lnTo>
                  <a:lnTo>
                    <a:pt x="1" y="6968"/>
                  </a:lnTo>
                  <a:lnTo>
                    <a:pt x="19" y="7060"/>
                  </a:lnTo>
                  <a:lnTo>
                    <a:pt x="37" y="7115"/>
                  </a:lnTo>
                  <a:lnTo>
                    <a:pt x="74" y="7189"/>
                  </a:lnTo>
                  <a:lnTo>
                    <a:pt x="130" y="7281"/>
                  </a:lnTo>
                  <a:lnTo>
                    <a:pt x="185" y="7337"/>
                  </a:lnTo>
                  <a:lnTo>
                    <a:pt x="259" y="7392"/>
                  </a:lnTo>
                  <a:lnTo>
                    <a:pt x="351" y="7410"/>
                  </a:lnTo>
                  <a:lnTo>
                    <a:pt x="443" y="7429"/>
                  </a:lnTo>
                  <a:lnTo>
                    <a:pt x="535" y="7429"/>
                  </a:lnTo>
                  <a:lnTo>
                    <a:pt x="627" y="7410"/>
                  </a:lnTo>
                  <a:lnTo>
                    <a:pt x="17051" y="1880"/>
                  </a:lnTo>
                  <a:lnTo>
                    <a:pt x="17088" y="1862"/>
                  </a:lnTo>
                  <a:lnTo>
                    <a:pt x="17125" y="1825"/>
                  </a:lnTo>
                  <a:lnTo>
                    <a:pt x="17199" y="1733"/>
                  </a:lnTo>
                  <a:lnTo>
                    <a:pt x="17273" y="1604"/>
                  </a:lnTo>
                  <a:lnTo>
                    <a:pt x="17309" y="1456"/>
                  </a:lnTo>
                  <a:lnTo>
                    <a:pt x="17346" y="1290"/>
                  </a:lnTo>
                  <a:lnTo>
                    <a:pt x="17365" y="1143"/>
                  </a:lnTo>
                  <a:lnTo>
                    <a:pt x="17365" y="1014"/>
                  </a:lnTo>
                  <a:lnTo>
                    <a:pt x="17328" y="903"/>
                  </a:lnTo>
                  <a:lnTo>
                    <a:pt x="17309" y="811"/>
                  </a:lnTo>
                  <a:lnTo>
                    <a:pt x="17328" y="848"/>
                  </a:lnTo>
                  <a:lnTo>
                    <a:pt x="17273" y="719"/>
                  </a:lnTo>
                  <a:lnTo>
                    <a:pt x="17236" y="608"/>
                  </a:lnTo>
                  <a:lnTo>
                    <a:pt x="17143" y="498"/>
                  </a:lnTo>
                  <a:lnTo>
                    <a:pt x="17051" y="369"/>
                  </a:lnTo>
                  <a:lnTo>
                    <a:pt x="16941" y="240"/>
                  </a:lnTo>
                  <a:lnTo>
                    <a:pt x="16830" y="148"/>
                  </a:lnTo>
                  <a:lnTo>
                    <a:pt x="16720" y="55"/>
                  </a:lnTo>
                  <a:lnTo>
                    <a:pt x="16609" y="19"/>
                  </a:lnTo>
                  <a:lnTo>
                    <a:pt x="165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0"/>
            <p:cNvSpPr/>
            <p:nvPr/>
          </p:nvSpPr>
          <p:spPr>
            <a:xfrm>
              <a:off x="5398475" y="254700"/>
              <a:ext cx="119825" cy="92650"/>
            </a:xfrm>
            <a:custGeom>
              <a:avLst/>
              <a:gdLst/>
              <a:ahLst/>
              <a:cxnLst/>
              <a:rect l="l" t="t" r="r" b="b"/>
              <a:pathLst>
                <a:path w="4793" h="3706" extrusionOk="0">
                  <a:moveTo>
                    <a:pt x="2949" y="1"/>
                  </a:moveTo>
                  <a:lnTo>
                    <a:pt x="2728" y="19"/>
                  </a:lnTo>
                  <a:lnTo>
                    <a:pt x="2507" y="56"/>
                  </a:lnTo>
                  <a:lnTo>
                    <a:pt x="2286" y="130"/>
                  </a:lnTo>
                  <a:lnTo>
                    <a:pt x="2083" y="222"/>
                  </a:lnTo>
                  <a:lnTo>
                    <a:pt x="1880" y="351"/>
                  </a:lnTo>
                  <a:lnTo>
                    <a:pt x="1696" y="498"/>
                  </a:lnTo>
                  <a:lnTo>
                    <a:pt x="1530" y="664"/>
                  </a:lnTo>
                  <a:lnTo>
                    <a:pt x="0" y="1918"/>
                  </a:lnTo>
                  <a:lnTo>
                    <a:pt x="682" y="3669"/>
                  </a:lnTo>
                  <a:lnTo>
                    <a:pt x="2673" y="3687"/>
                  </a:lnTo>
                  <a:lnTo>
                    <a:pt x="2894" y="3706"/>
                  </a:lnTo>
                  <a:lnTo>
                    <a:pt x="3097" y="3706"/>
                  </a:lnTo>
                  <a:lnTo>
                    <a:pt x="3318" y="3669"/>
                  </a:lnTo>
                  <a:lnTo>
                    <a:pt x="3502" y="3614"/>
                  </a:lnTo>
                  <a:lnTo>
                    <a:pt x="3705" y="3540"/>
                  </a:lnTo>
                  <a:lnTo>
                    <a:pt x="3871" y="3448"/>
                  </a:lnTo>
                  <a:lnTo>
                    <a:pt x="4055" y="3337"/>
                  </a:lnTo>
                  <a:lnTo>
                    <a:pt x="4203" y="3208"/>
                  </a:lnTo>
                  <a:lnTo>
                    <a:pt x="4350" y="3079"/>
                  </a:lnTo>
                  <a:lnTo>
                    <a:pt x="4461" y="2913"/>
                  </a:lnTo>
                  <a:lnTo>
                    <a:pt x="4572" y="2747"/>
                  </a:lnTo>
                  <a:lnTo>
                    <a:pt x="4664" y="2563"/>
                  </a:lnTo>
                  <a:lnTo>
                    <a:pt x="4737" y="2378"/>
                  </a:lnTo>
                  <a:lnTo>
                    <a:pt x="4774" y="2176"/>
                  </a:lnTo>
                  <a:lnTo>
                    <a:pt x="4793" y="1955"/>
                  </a:lnTo>
                  <a:lnTo>
                    <a:pt x="4793" y="1752"/>
                  </a:lnTo>
                  <a:lnTo>
                    <a:pt x="4737" y="1457"/>
                  </a:lnTo>
                  <a:lnTo>
                    <a:pt x="4701" y="1309"/>
                  </a:lnTo>
                  <a:lnTo>
                    <a:pt x="4645" y="1180"/>
                  </a:lnTo>
                  <a:lnTo>
                    <a:pt x="4627" y="1143"/>
                  </a:lnTo>
                  <a:lnTo>
                    <a:pt x="4590" y="1033"/>
                  </a:lnTo>
                  <a:lnTo>
                    <a:pt x="4479" y="812"/>
                  </a:lnTo>
                  <a:lnTo>
                    <a:pt x="4332" y="627"/>
                  </a:lnTo>
                  <a:lnTo>
                    <a:pt x="4166" y="461"/>
                  </a:lnTo>
                  <a:lnTo>
                    <a:pt x="4000" y="332"/>
                  </a:lnTo>
                  <a:lnTo>
                    <a:pt x="3797" y="203"/>
                  </a:lnTo>
                  <a:lnTo>
                    <a:pt x="3595" y="130"/>
                  </a:lnTo>
                  <a:lnTo>
                    <a:pt x="3392" y="56"/>
                  </a:lnTo>
                  <a:lnTo>
                    <a:pt x="3171" y="19"/>
                  </a:lnTo>
                  <a:lnTo>
                    <a:pt x="2949" y="1"/>
                  </a:lnTo>
                  <a:close/>
                </a:path>
              </a:pathLst>
            </a:custGeom>
            <a:solidFill>
              <a:srgbClr val="FF9E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0"/>
            <p:cNvSpPr/>
            <p:nvPr/>
          </p:nvSpPr>
          <p:spPr>
            <a:xfrm>
              <a:off x="5397550" y="254250"/>
              <a:ext cx="121675" cy="94025"/>
            </a:xfrm>
            <a:custGeom>
              <a:avLst/>
              <a:gdLst/>
              <a:ahLst/>
              <a:cxnLst/>
              <a:rect l="l" t="t" r="r" b="b"/>
              <a:pathLst>
                <a:path w="4867" h="3761" extrusionOk="0">
                  <a:moveTo>
                    <a:pt x="3005" y="55"/>
                  </a:moveTo>
                  <a:lnTo>
                    <a:pt x="3244" y="74"/>
                  </a:lnTo>
                  <a:lnTo>
                    <a:pt x="3466" y="111"/>
                  </a:lnTo>
                  <a:lnTo>
                    <a:pt x="3668" y="184"/>
                  </a:lnTo>
                  <a:lnTo>
                    <a:pt x="3871" y="277"/>
                  </a:lnTo>
                  <a:lnTo>
                    <a:pt x="4056" y="387"/>
                  </a:lnTo>
                  <a:lnTo>
                    <a:pt x="4221" y="535"/>
                  </a:lnTo>
                  <a:lnTo>
                    <a:pt x="4369" y="682"/>
                  </a:lnTo>
                  <a:lnTo>
                    <a:pt x="4498" y="867"/>
                  </a:lnTo>
                  <a:lnTo>
                    <a:pt x="4590" y="1069"/>
                  </a:lnTo>
                  <a:lnTo>
                    <a:pt x="4645" y="1161"/>
                  </a:lnTo>
                  <a:lnTo>
                    <a:pt x="4664" y="1198"/>
                  </a:lnTo>
                  <a:lnTo>
                    <a:pt x="4738" y="1475"/>
                  </a:lnTo>
                  <a:lnTo>
                    <a:pt x="4793" y="1770"/>
                  </a:lnTo>
                  <a:lnTo>
                    <a:pt x="4793" y="1973"/>
                  </a:lnTo>
                  <a:lnTo>
                    <a:pt x="4774" y="2157"/>
                  </a:lnTo>
                  <a:lnTo>
                    <a:pt x="4738" y="2360"/>
                  </a:lnTo>
                  <a:lnTo>
                    <a:pt x="4682" y="2544"/>
                  </a:lnTo>
                  <a:lnTo>
                    <a:pt x="4609" y="2710"/>
                  </a:lnTo>
                  <a:lnTo>
                    <a:pt x="4498" y="2876"/>
                  </a:lnTo>
                  <a:lnTo>
                    <a:pt x="4387" y="3042"/>
                  </a:lnTo>
                  <a:lnTo>
                    <a:pt x="4240" y="3189"/>
                  </a:lnTo>
                  <a:lnTo>
                    <a:pt x="4092" y="3318"/>
                  </a:lnTo>
                  <a:lnTo>
                    <a:pt x="3908" y="3429"/>
                  </a:lnTo>
                  <a:lnTo>
                    <a:pt x="3724" y="3539"/>
                  </a:lnTo>
                  <a:lnTo>
                    <a:pt x="3539" y="3613"/>
                  </a:lnTo>
                  <a:lnTo>
                    <a:pt x="3337" y="3650"/>
                  </a:lnTo>
                  <a:lnTo>
                    <a:pt x="3134" y="3687"/>
                  </a:lnTo>
                  <a:lnTo>
                    <a:pt x="2931" y="3687"/>
                  </a:lnTo>
                  <a:lnTo>
                    <a:pt x="2710" y="3668"/>
                  </a:lnTo>
                  <a:lnTo>
                    <a:pt x="756" y="3668"/>
                  </a:lnTo>
                  <a:lnTo>
                    <a:pt x="74" y="1936"/>
                  </a:lnTo>
                  <a:lnTo>
                    <a:pt x="1585" y="701"/>
                  </a:lnTo>
                  <a:lnTo>
                    <a:pt x="1751" y="535"/>
                  </a:lnTo>
                  <a:lnTo>
                    <a:pt x="1936" y="387"/>
                  </a:lnTo>
                  <a:lnTo>
                    <a:pt x="2120" y="277"/>
                  </a:lnTo>
                  <a:lnTo>
                    <a:pt x="2323" y="184"/>
                  </a:lnTo>
                  <a:lnTo>
                    <a:pt x="2544" y="111"/>
                  </a:lnTo>
                  <a:lnTo>
                    <a:pt x="2765" y="74"/>
                  </a:lnTo>
                  <a:lnTo>
                    <a:pt x="3005" y="55"/>
                  </a:lnTo>
                  <a:close/>
                  <a:moveTo>
                    <a:pt x="2765" y="0"/>
                  </a:moveTo>
                  <a:lnTo>
                    <a:pt x="2526" y="55"/>
                  </a:lnTo>
                  <a:lnTo>
                    <a:pt x="2304" y="111"/>
                  </a:lnTo>
                  <a:lnTo>
                    <a:pt x="2102" y="221"/>
                  </a:lnTo>
                  <a:lnTo>
                    <a:pt x="1899" y="332"/>
                  </a:lnTo>
                  <a:lnTo>
                    <a:pt x="1714" y="479"/>
                  </a:lnTo>
                  <a:lnTo>
                    <a:pt x="1549" y="664"/>
                  </a:lnTo>
                  <a:lnTo>
                    <a:pt x="0" y="1917"/>
                  </a:lnTo>
                  <a:lnTo>
                    <a:pt x="701" y="3724"/>
                  </a:lnTo>
                  <a:lnTo>
                    <a:pt x="2710" y="3742"/>
                  </a:lnTo>
                  <a:lnTo>
                    <a:pt x="2986" y="3761"/>
                  </a:lnTo>
                  <a:lnTo>
                    <a:pt x="3171" y="3742"/>
                  </a:lnTo>
                  <a:lnTo>
                    <a:pt x="3337" y="3724"/>
                  </a:lnTo>
                  <a:lnTo>
                    <a:pt x="3521" y="3687"/>
                  </a:lnTo>
                  <a:lnTo>
                    <a:pt x="3687" y="3613"/>
                  </a:lnTo>
                  <a:lnTo>
                    <a:pt x="3853" y="3539"/>
                  </a:lnTo>
                  <a:lnTo>
                    <a:pt x="4000" y="3466"/>
                  </a:lnTo>
                  <a:lnTo>
                    <a:pt x="4148" y="3355"/>
                  </a:lnTo>
                  <a:lnTo>
                    <a:pt x="4295" y="3226"/>
                  </a:lnTo>
                  <a:lnTo>
                    <a:pt x="4424" y="3079"/>
                  </a:lnTo>
                  <a:lnTo>
                    <a:pt x="4553" y="2913"/>
                  </a:lnTo>
                  <a:lnTo>
                    <a:pt x="4664" y="2747"/>
                  </a:lnTo>
                  <a:lnTo>
                    <a:pt x="4738" y="2562"/>
                  </a:lnTo>
                  <a:lnTo>
                    <a:pt x="4811" y="2360"/>
                  </a:lnTo>
                  <a:lnTo>
                    <a:pt x="4848" y="2175"/>
                  </a:lnTo>
                  <a:lnTo>
                    <a:pt x="4867" y="1973"/>
                  </a:lnTo>
                  <a:lnTo>
                    <a:pt x="4848" y="1770"/>
                  </a:lnTo>
                  <a:lnTo>
                    <a:pt x="4830" y="1622"/>
                  </a:lnTo>
                  <a:lnTo>
                    <a:pt x="4811" y="1475"/>
                  </a:lnTo>
                  <a:lnTo>
                    <a:pt x="4774" y="1327"/>
                  </a:lnTo>
                  <a:lnTo>
                    <a:pt x="4719" y="1180"/>
                  </a:lnTo>
                  <a:lnTo>
                    <a:pt x="4701" y="1143"/>
                  </a:lnTo>
                  <a:lnTo>
                    <a:pt x="4664" y="1032"/>
                  </a:lnTo>
                  <a:lnTo>
                    <a:pt x="4553" y="830"/>
                  </a:lnTo>
                  <a:lnTo>
                    <a:pt x="4406" y="645"/>
                  </a:lnTo>
                  <a:lnTo>
                    <a:pt x="4258" y="479"/>
                  </a:lnTo>
                  <a:lnTo>
                    <a:pt x="4092" y="350"/>
                  </a:lnTo>
                  <a:lnTo>
                    <a:pt x="3890" y="221"/>
                  </a:lnTo>
                  <a:lnTo>
                    <a:pt x="3687" y="129"/>
                  </a:lnTo>
                  <a:lnTo>
                    <a:pt x="3466" y="55"/>
                  </a:lnTo>
                  <a:lnTo>
                    <a:pt x="3244" y="19"/>
                  </a:lnTo>
                  <a:lnTo>
                    <a:pt x="30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0"/>
            <p:cNvSpPr/>
            <p:nvPr/>
          </p:nvSpPr>
          <p:spPr>
            <a:xfrm>
              <a:off x="5207225" y="476375"/>
              <a:ext cx="46550" cy="47950"/>
            </a:xfrm>
            <a:custGeom>
              <a:avLst/>
              <a:gdLst/>
              <a:ahLst/>
              <a:cxnLst/>
              <a:rect l="l" t="t" r="r" b="b"/>
              <a:pathLst>
                <a:path w="1862" h="1918" extrusionOk="0">
                  <a:moveTo>
                    <a:pt x="996" y="0"/>
                  </a:moveTo>
                  <a:lnTo>
                    <a:pt x="848" y="18"/>
                  </a:lnTo>
                  <a:lnTo>
                    <a:pt x="701" y="74"/>
                  </a:lnTo>
                  <a:lnTo>
                    <a:pt x="553" y="129"/>
                  </a:lnTo>
                  <a:lnTo>
                    <a:pt x="424" y="203"/>
                  </a:lnTo>
                  <a:lnTo>
                    <a:pt x="314" y="295"/>
                  </a:lnTo>
                  <a:lnTo>
                    <a:pt x="203" y="406"/>
                  </a:lnTo>
                  <a:lnTo>
                    <a:pt x="129" y="516"/>
                  </a:lnTo>
                  <a:lnTo>
                    <a:pt x="74" y="645"/>
                  </a:lnTo>
                  <a:lnTo>
                    <a:pt x="19" y="811"/>
                  </a:lnTo>
                  <a:lnTo>
                    <a:pt x="0" y="959"/>
                  </a:lnTo>
                  <a:lnTo>
                    <a:pt x="0" y="1124"/>
                  </a:lnTo>
                  <a:lnTo>
                    <a:pt x="19" y="1290"/>
                  </a:lnTo>
                  <a:lnTo>
                    <a:pt x="56" y="1438"/>
                  </a:lnTo>
                  <a:lnTo>
                    <a:pt x="129" y="1585"/>
                  </a:lnTo>
                  <a:lnTo>
                    <a:pt x="240" y="1696"/>
                  </a:lnTo>
                  <a:lnTo>
                    <a:pt x="350" y="1770"/>
                  </a:lnTo>
                  <a:lnTo>
                    <a:pt x="480" y="1825"/>
                  </a:lnTo>
                  <a:lnTo>
                    <a:pt x="627" y="1880"/>
                  </a:lnTo>
                  <a:lnTo>
                    <a:pt x="793" y="1899"/>
                  </a:lnTo>
                  <a:lnTo>
                    <a:pt x="959" y="1917"/>
                  </a:lnTo>
                  <a:lnTo>
                    <a:pt x="1106" y="1899"/>
                  </a:lnTo>
                  <a:lnTo>
                    <a:pt x="1235" y="1862"/>
                  </a:lnTo>
                  <a:lnTo>
                    <a:pt x="1346" y="1788"/>
                  </a:lnTo>
                  <a:lnTo>
                    <a:pt x="1401" y="1733"/>
                  </a:lnTo>
                  <a:lnTo>
                    <a:pt x="1438" y="1677"/>
                  </a:lnTo>
                  <a:lnTo>
                    <a:pt x="1530" y="1530"/>
                  </a:lnTo>
                  <a:lnTo>
                    <a:pt x="1715" y="1161"/>
                  </a:lnTo>
                  <a:lnTo>
                    <a:pt x="1807" y="959"/>
                  </a:lnTo>
                  <a:lnTo>
                    <a:pt x="1844" y="848"/>
                  </a:lnTo>
                  <a:lnTo>
                    <a:pt x="1862" y="737"/>
                  </a:lnTo>
                  <a:lnTo>
                    <a:pt x="1862" y="719"/>
                  </a:lnTo>
                  <a:lnTo>
                    <a:pt x="1862" y="535"/>
                  </a:lnTo>
                  <a:lnTo>
                    <a:pt x="1825" y="387"/>
                  </a:lnTo>
                  <a:lnTo>
                    <a:pt x="1751" y="258"/>
                  </a:lnTo>
                  <a:lnTo>
                    <a:pt x="1659" y="166"/>
                  </a:lnTo>
                  <a:lnTo>
                    <a:pt x="1549" y="92"/>
                  </a:lnTo>
                  <a:lnTo>
                    <a:pt x="1438" y="37"/>
                  </a:lnTo>
                  <a:lnTo>
                    <a:pt x="12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0"/>
            <p:cNvSpPr/>
            <p:nvPr/>
          </p:nvSpPr>
          <p:spPr>
            <a:xfrm>
              <a:off x="5271725" y="558850"/>
              <a:ext cx="13400" cy="8325"/>
            </a:xfrm>
            <a:custGeom>
              <a:avLst/>
              <a:gdLst/>
              <a:ahLst/>
              <a:cxnLst/>
              <a:rect l="l" t="t" r="r" b="b"/>
              <a:pathLst>
                <a:path w="536" h="333" extrusionOk="0">
                  <a:moveTo>
                    <a:pt x="535" y="1"/>
                  </a:moveTo>
                  <a:lnTo>
                    <a:pt x="1" y="259"/>
                  </a:lnTo>
                  <a:lnTo>
                    <a:pt x="75" y="296"/>
                  </a:lnTo>
                  <a:lnTo>
                    <a:pt x="167" y="332"/>
                  </a:lnTo>
                  <a:lnTo>
                    <a:pt x="277" y="314"/>
                  </a:lnTo>
                  <a:lnTo>
                    <a:pt x="351" y="296"/>
                  </a:lnTo>
                  <a:lnTo>
                    <a:pt x="443" y="259"/>
                  </a:lnTo>
                  <a:lnTo>
                    <a:pt x="499" y="185"/>
                  </a:lnTo>
                  <a:lnTo>
                    <a:pt x="535" y="111"/>
                  </a:lnTo>
                  <a:lnTo>
                    <a:pt x="5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0"/>
            <p:cNvSpPr/>
            <p:nvPr/>
          </p:nvSpPr>
          <p:spPr>
            <a:xfrm>
              <a:off x="5270350" y="557925"/>
              <a:ext cx="15700" cy="9700"/>
            </a:xfrm>
            <a:custGeom>
              <a:avLst/>
              <a:gdLst/>
              <a:ahLst/>
              <a:cxnLst/>
              <a:rect l="l" t="t" r="r" b="b"/>
              <a:pathLst>
                <a:path w="628" h="388" extrusionOk="0">
                  <a:moveTo>
                    <a:pt x="572" y="93"/>
                  </a:moveTo>
                  <a:lnTo>
                    <a:pt x="554" y="167"/>
                  </a:lnTo>
                  <a:lnTo>
                    <a:pt x="517" y="222"/>
                  </a:lnTo>
                  <a:lnTo>
                    <a:pt x="480" y="259"/>
                  </a:lnTo>
                  <a:lnTo>
                    <a:pt x="443" y="296"/>
                  </a:lnTo>
                  <a:lnTo>
                    <a:pt x="369" y="314"/>
                  </a:lnTo>
                  <a:lnTo>
                    <a:pt x="277" y="333"/>
                  </a:lnTo>
                  <a:lnTo>
                    <a:pt x="203" y="333"/>
                  </a:lnTo>
                  <a:lnTo>
                    <a:pt x="130" y="296"/>
                  </a:lnTo>
                  <a:lnTo>
                    <a:pt x="572" y="93"/>
                  </a:lnTo>
                  <a:close/>
                  <a:moveTo>
                    <a:pt x="627" y="1"/>
                  </a:moveTo>
                  <a:lnTo>
                    <a:pt x="1" y="277"/>
                  </a:lnTo>
                  <a:lnTo>
                    <a:pt x="37" y="314"/>
                  </a:lnTo>
                  <a:lnTo>
                    <a:pt x="93" y="351"/>
                  </a:lnTo>
                  <a:lnTo>
                    <a:pt x="148" y="369"/>
                  </a:lnTo>
                  <a:lnTo>
                    <a:pt x="277" y="388"/>
                  </a:lnTo>
                  <a:lnTo>
                    <a:pt x="369" y="388"/>
                  </a:lnTo>
                  <a:lnTo>
                    <a:pt x="480" y="351"/>
                  </a:lnTo>
                  <a:lnTo>
                    <a:pt x="554" y="296"/>
                  </a:lnTo>
                  <a:lnTo>
                    <a:pt x="609" y="222"/>
                  </a:lnTo>
                  <a:lnTo>
                    <a:pt x="627" y="130"/>
                  </a:lnTo>
                  <a:lnTo>
                    <a:pt x="627" y="38"/>
                  </a:lnTo>
                  <a:lnTo>
                    <a:pt x="62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0"/>
            <p:cNvSpPr/>
            <p:nvPr/>
          </p:nvSpPr>
          <p:spPr>
            <a:xfrm>
              <a:off x="5166675" y="376825"/>
              <a:ext cx="39650" cy="83425"/>
            </a:xfrm>
            <a:custGeom>
              <a:avLst/>
              <a:gdLst/>
              <a:ahLst/>
              <a:cxnLst/>
              <a:rect l="l" t="t" r="r" b="b"/>
              <a:pathLst>
                <a:path w="1586" h="3337" extrusionOk="0">
                  <a:moveTo>
                    <a:pt x="1032" y="0"/>
                  </a:moveTo>
                  <a:lnTo>
                    <a:pt x="996" y="19"/>
                  </a:lnTo>
                  <a:lnTo>
                    <a:pt x="922" y="37"/>
                  </a:lnTo>
                  <a:lnTo>
                    <a:pt x="516" y="222"/>
                  </a:lnTo>
                  <a:lnTo>
                    <a:pt x="387" y="295"/>
                  </a:lnTo>
                  <a:lnTo>
                    <a:pt x="332" y="351"/>
                  </a:lnTo>
                  <a:lnTo>
                    <a:pt x="295" y="388"/>
                  </a:lnTo>
                  <a:lnTo>
                    <a:pt x="203" y="517"/>
                  </a:lnTo>
                  <a:lnTo>
                    <a:pt x="148" y="646"/>
                  </a:lnTo>
                  <a:lnTo>
                    <a:pt x="129" y="793"/>
                  </a:lnTo>
                  <a:lnTo>
                    <a:pt x="111" y="941"/>
                  </a:lnTo>
                  <a:lnTo>
                    <a:pt x="111" y="1088"/>
                  </a:lnTo>
                  <a:lnTo>
                    <a:pt x="111" y="1235"/>
                  </a:lnTo>
                  <a:lnTo>
                    <a:pt x="166" y="1512"/>
                  </a:lnTo>
                  <a:lnTo>
                    <a:pt x="203" y="1678"/>
                  </a:lnTo>
                  <a:lnTo>
                    <a:pt x="203" y="1862"/>
                  </a:lnTo>
                  <a:lnTo>
                    <a:pt x="184" y="2028"/>
                  </a:lnTo>
                  <a:lnTo>
                    <a:pt x="148" y="2212"/>
                  </a:lnTo>
                  <a:lnTo>
                    <a:pt x="74" y="2563"/>
                  </a:lnTo>
                  <a:lnTo>
                    <a:pt x="19" y="2913"/>
                  </a:lnTo>
                  <a:lnTo>
                    <a:pt x="0" y="3023"/>
                  </a:lnTo>
                  <a:lnTo>
                    <a:pt x="19" y="3079"/>
                  </a:lnTo>
                  <a:lnTo>
                    <a:pt x="37" y="3134"/>
                  </a:lnTo>
                  <a:lnTo>
                    <a:pt x="74" y="3208"/>
                  </a:lnTo>
                  <a:lnTo>
                    <a:pt x="148" y="3245"/>
                  </a:lnTo>
                  <a:lnTo>
                    <a:pt x="221" y="3282"/>
                  </a:lnTo>
                  <a:lnTo>
                    <a:pt x="295" y="3300"/>
                  </a:lnTo>
                  <a:lnTo>
                    <a:pt x="461" y="3318"/>
                  </a:lnTo>
                  <a:lnTo>
                    <a:pt x="608" y="3337"/>
                  </a:lnTo>
                  <a:lnTo>
                    <a:pt x="756" y="3318"/>
                  </a:lnTo>
                  <a:lnTo>
                    <a:pt x="811" y="3300"/>
                  </a:lnTo>
                  <a:lnTo>
                    <a:pt x="885" y="3282"/>
                  </a:lnTo>
                  <a:lnTo>
                    <a:pt x="940" y="3245"/>
                  </a:lnTo>
                  <a:lnTo>
                    <a:pt x="977" y="3189"/>
                  </a:lnTo>
                  <a:lnTo>
                    <a:pt x="1051" y="3079"/>
                  </a:lnTo>
                  <a:lnTo>
                    <a:pt x="1088" y="2950"/>
                  </a:lnTo>
                  <a:lnTo>
                    <a:pt x="1106" y="2802"/>
                  </a:lnTo>
                  <a:lnTo>
                    <a:pt x="1125" y="2176"/>
                  </a:lnTo>
                  <a:lnTo>
                    <a:pt x="1180" y="1862"/>
                  </a:lnTo>
                  <a:lnTo>
                    <a:pt x="1235" y="1549"/>
                  </a:lnTo>
                  <a:lnTo>
                    <a:pt x="1272" y="1457"/>
                  </a:lnTo>
                  <a:lnTo>
                    <a:pt x="1327" y="1364"/>
                  </a:lnTo>
                  <a:lnTo>
                    <a:pt x="1438" y="1162"/>
                  </a:lnTo>
                  <a:lnTo>
                    <a:pt x="1549" y="941"/>
                  </a:lnTo>
                  <a:lnTo>
                    <a:pt x="1567" y="830"/>
                  </a:lnTo>
                  <a:lnTo>
                    <a:pt x="1585" y="646"/>
                  </a:lnTo>
                  <a:lnTo>
                    <a:pt x="1585" y="461"/>
                  </a:lnTo>
                  <a:lnTo>
                    <a:pt x="1585" y="406"/>
                  </a:lnTo>
                  <a:lnTo>
                    <a:pt x="1567" y="388"/>
                  </a:lnTo>
                  <a:lnTo>
                    <a:pt x="1512" y="388"/>
                  </a:lnTo>
                  <a:lnTo>
                    <a:pt x="1456" y="424"/>
                  </a:lnTo>
                  <a:lnTo>
                    <a:pt x="1401" y="480"/>
                  </a:lnTo>
                  <a:lnTo>
                    <a:pt x="1383" y="590"/>
                  </a:lnTo>
                  <a:lnTo>
                    <a:pt x="1327" y="738"/>
                  </a:lnTo>
                  <a:lnTo>
                    <a:pt x="1309" y="793"/>
                  </a:lnTo>
                  <a:lnTo>
                    <a:pt x="1272" y="830"/>
                  </a:lnTo>
                  <a:lnTo>
                    <a:pt x="1217" y="848"/>
                  </a:lnTo>
                  <a:lnTo>
                    <a:pt x="1161" y="811"/>
                  </a:lnTo>
                  <a:lnTo>
                    <a:pt x="1125" y="775"/>
                  </a:lnTo>
                  <a:lnTo>
                    <a:pt x="1106" y="719"/>
                  </a:lnTo>
                  <a:lnTo>
                    <a:pt x="1088" y="609"/>
                  </a:lnTo>
                  <a:lnTo>
                    <a:pt x="1106" y="498"/>
                  </a:lnTo>
                  <a:lnTo>
                    <a:pt x="1143" y="369"/>
                  </a:lnTo>
                  <a:lnTo>
                    <a:pt x="1161" y="258"/>
                  </a:lnTo>
                  <a:lnTo>
                    <a:pt x="1161" y="148"/>
                  </a:lnTo>
                  <a:lnTo>
                    <a:pt x="1143" y="74"/>
                  </a:lnTo>
                  <a:lnTo>
                    <a:pt x="1106" y="37"/>
                  </a:lnTo>
                  <a:lnTo>
                    <a:pt x="1069" y="19"/>
                  </a:lnTo>
                  <a:lnTo>
                    <a:pt x="1032" y="0"/>
                  </a:lnTo>
                  <a:close/>
                </a:path>
              </a:pathLst>
            </a:custGeom>
            <a:solidFill>
              <a:srgbClr val="FCD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0"/>
            <p:cNvSpPr/>
            <p:nvPr/>
          </p:nvSpPr>
          <p:spPr>
            <a:xfrm>
              <a:off x="5165750" y="376350"/>
              <a:ext cx="41500" cy="84375"/>
            </a:xfrm>
            <a:custGeom>
              <a:avLst/>
              <a:gdLst/>
              <a:ahLst/>
              <a:cxnLst/>
              <a:rect l="l" t="t" r="r" b="b"/>
              <a:pathLst>
                <a:path w="1660" h="3375" extrusionOk="0">
                  <a:moveTo>
                    <a:pt x="1106" y="56"/>
                  </a:moveTo>
                  <a:lnTo>
                    <a:pt x="1125" y="75"/>
                  </a:lnTo>
                  <a:lnTo>
                    <a:pt x="1143" y="112"/>
                  </a:lnTo>
                  <a:lnTo>
                    <a:pt x="1180" y="167"/>
                  </a:lnTo>
                  <a:lnTo>
                    <a:pt x="1162" y="296"/>
                  </a:lnTo>
                  <a:lnTo>
                    <a:pt x="1143" y="425"/>
                  </a:lnTo>
                  <a:lnTo>
                    <a:pt x="1106" y="517"/>
                  </a:lnTo>
                  <a:lnTo>
                    <a:pt x="1106" y="628"/>
                  </a:lnTo>
                  <a:lnTo>
                    <a:pt x="1088" y="683"/>
                  </a:lnTo>
                  <a:lnTo>
                    <a:pt x="1106" y="757"/>
                  </a:lnTo>
                  <a:lnTo>
                    <a:pt x="1125" y="812"/>
                  </a:lnTo>
                  <a:lnTo>
                    <a:pt x="1180" y="867"/>
                  </a:lnTo>
                  <a:lnTo>
                    <a:pt x="1235" y="886"/>
                  </a:lnTo>
                  <a:lnTo>
                    <a:pt x="1309" y="886"/>
                  </a:lnTo>
                  <a:lnTo>
                    <a:pt x="1364" y="849"/>
                  </a:lnTo>
                  <a:lnTo>
                    <a:pt x="1401" y="775"/>
                  </a:lnTo>
                  <a:lnTo>
                    <a:pt x="1438" y="628"/>
                  </a:lnTo>
                  <a:lnTo>
                    <a:pt x="1475" y="517"/>
                  </a:lnTo>
                  <a:lnTo>
                    <a:pt x="1530" y="462"/>
                  </a:lnTo>
                  <a:lnTo>
                    <a:pt x="1586" y="425"/>
                  </a:lnTo>
                  <a:lnTo>
                    <a:pt x="1604" y="462"/>
                  </a:lnTo>
                  <a:lnTo>
                    <a:pt x="1604" y="517"/>
                  </a:lnTo>
                  <a:lnTo>
                    <a:pt x="1604" y="683"/>
                  </a:lnTo>
                  <a:lnTo>
                    <a:pt x="1586" y="849"/>
                  </a:lnTo>
                  <a:lnTo>
                    <a:pt x="1549" y="960"/>
                  </a:lnTo>
                  <a:lnTo>
                    <a:pt x="1493" y="1089"/>
                  </a:lnTo>
                  <a:lnTo>
                    <a:pt x="1420" y="1218"/>
                  </a:lnTo>
                  <a:lnTo>
                    <a:pt x="1327" y="1365"/>
                  </a:lnTo>
                  <a:lnTo>
                    <a:pt x="1291" y="1476"/>
                  </a:lnTo>
                  <a:lnTo>
                    <a:pt x="1254" y="1568"/>
                  </a:lnTo>
                  <a:lnTo>
                    <a:pt x="1180" y="1844"/>
                  </a:lnTo>
                  <a:lnTo>
                    <a:pt x="1143" y="2121"/>
                  </a:lnTo>
                  <a:lnTo>
                    <a:pt x="1125" y="2397"/>
                  </a:lnTo>
                  <a:lnTo>
                    <a:pt x="1106" y="2674"/>
                  </a:lnTo>
                  <a:lnTo>
                    <a:pt x="1106" y="2821"/>
                  </a:lnTo>
                  <a:lnTo>
                    <a:pt x="1088" y="2950"/>
                  </a:lnTo>
                  <a:lnTo>
                    <a:pt x="1051" y="3061"/>
                  </a:lnTo>
                  <a:lnTo>
                    <a:pt x="996" y="3190"/>
                  </a:lnTo>
                  <a:lnTo>
                    <a:pt x="959" y="3227"/>
                  </a:lnTo>
                  <a:lnTo>
                    <a:pt x="903" y="3264"/>
                  </a:lnTo>
                  <a:lnTo>
                    <a:pt x="848" y="3301"/>
                  </a:lnTo>
                  <a:lnTo>
                    <a:pt x="774" y="3319"/>
                  </a:lnTo>
                  <a:lnTo>
                    <a:pt x="645" y="3319"/>
                  </a:lnTo>
                  <a:lnTo>
                    <a:pt x="498" y="3301"/>
                  </a:lnTo>
                  <a:lnTo>
                    <a:pt x="332" y="3282"/>
                  </a:lnTo>
                  <a:lnTo>
                    <a:pt x="258" y="3264"/>
                  </a:lnTo>
                  <a:lnTo>
                    <a:pt x="185" y="3227"/>
                  </a:lnTo>
                  <a:lnTo>
                    <a:pt x="129" y="3190"/>
                  </a:lnTo>
                  <a:lnTo>
                    <a:pt x="92" y="3153"/>
                  </a:lnTo>
                  <a:lnTo>
                    <a:pt x="74" y="3098"/>
                  </a:lnTo>
                  <a:lnTo>
                    <a:pt x="74" y="3042"/>
                  </a:lnTo>
                  <a:lnTo>
                    <a:pt x="74" y="2932"/>
                  </a:lnTo>
                  <a:lnTo>
                    <a:pt x="111" y="2711"/>
                  </a:lnTo>
                  <a:lnTo>
                    <a:pt x="166" y="2508"/>
                  </a:lnTo>
                  <a:lnTo>
                    <a:pt x="221" y="2250"/>
                  </a:lnTo>
                  <a:lnTo>
                    <a:pt x="258" y="2010"/>
                  </a:lnTo>
                  <a:lnTo>
                    <a:pt x="258" y="1771"/>
                  </a:lnTo>
                  <a:lnTo>
                    <a:pt x="258" y="1642"/>
                  </a:lnTo>
                  <a:lnTo>
                    <a:pt x="240" y="1513"/>
                  </a:lnTo>
                  <a:lnTo>
                    <a:pt x="185" y="1254"/>
                  </a:lnTo>
                  <a:lnTo>
                    <a:pt x="166" y="1107"/>
                  </a:lnTo>
                  <a:lnTo>
                    <a:pt x="166" y="960"/>
                  </a:lnTo>
                  <a:lnTo>
                    <a:pt x="185" y="830"/>
                  </a:lnTo>
                  <a:lnTo>
                    <a:pt x="221" y="683"/>
                  </a:lnTo>
                  <a:lnTo>
                    <a:pt x="277" y="554"/>
                  </a:lnTo>
                  <a:lnTo>
                    <a:pt x="350" y="443"/>
                  </a:lnTo>
                  <a:lnTo>
                    <a:pt x="387" y="388"/>
                  </a:lnTo>
                  <a:lnTo>
                    <a:pt x="443" y="351"/>
                  </a:lnTo>
                  <a:lnTo>
                    <a:pt x="572" y="277"/>
                  </a:lnTo>
                  <a:lnTo>
                    <a:pt x="959" y="93"/>
                  </a:lnTo>
                  <a:lnTo>
                    <a:pt x="1014" y="75"/>
                  </a:lnTo>
                  <a:lnTo>
                    <a:pt x="1069" y="56"/>
                  </a:lnTo>
                  <a:close/>
                  <a:moveTo>
                    <a:pt x="1033" y="1"/>
                  </a:moveTo>
                  <a:lnTo>
                    <a:pt x="940" y="19"/>
                  </a:lnTo>
                  <a:lnTo>
                    <a:pt x="535" y="222"/>
                  </a:lnTo>
                  <a:lnTo>
                    <a:pt x="406" y="296"/>
                  </a:lnTo>
                  <a:lnTo>
                    <a:pt x="350" y="333"/>
                  </a:lnTo>
                  <a:lnTo>
                    <a:pt x="295" y="388"/>
                  </a:lnTo>
                  <a:lnTo>
                    <a:pt x="221" y="499"/>
                  </a:lnTo>
                  <a:lnTo>
                    <a:pt x="185" y="609"/>
                  </a:lnTo>
                  <a:lnTo>
                    <a:pt x="148" y="738"/>
                  </a:lnTo>
                  <a:lnTo>
                    <a:pt x="111" y="867"/>
                  </a:lnTo>
                  <a:lnTo>
                    <a:pt x="111" y="1015"/>
                  </a:lnTo>
                  <a:lnTo>
                    <a:pt x="111" y="1181"/>
                  </a:lnTo>
                  <a:lnTo>
                    <a:pt x="129" y="1347"/>
                  </a:lnTo>
                  <a:lnTo>
                    <a:pt x="166" y="1531"/>
                  </a:lnTo>
                  <a:lnTo>
                    <a:pt x="185" y="1642"/>
                  </a:lnTo>
                  <a:lnTo>
                    <a:pt x="203" y="1771"/>
                  </a:lnTo>
                  <a:lnTo>
                    <a:pt x="185" y="2010"/>
                  </a:lnTo>
                  <a:lnTo>
                    <a:pt x="148" y="2250"/>
                  </a:lnTo>
                  <a:lnTo>
                    <a:pt x="92" y="2489"/>
                  </a:lnTo>
                  <a:lnTo>
                    <a:pt x="56" y="2711"/>
                  </a:lnTo>
                  <a:lnTo>
                    <a:pt x="19" y="2913"/>
                  </a:lnTo>
                  <a:lnTo>
                    <a:pt x="0" y="3061"/>
                  </a:lnTo>
                  <a:lnTo>
                    <a:pt x="19" y="3116"/>
                  </a:lnTo>
                  <a:lnTo>
                    <a:pt x="37" y="3172"/>
                  </a:lnTo>
                  <a:lnTo>
                    <a:pt x="74" y="3227"/>
                  </a:lnTo>
                  <a:lnTo>
                    <a:pt x="148" y="3282"/>
                  </a:lnTo>
                  <a:lnTo>
                    <a:pt x="221" y="3319"/>
                  </a:lnTo>
                  <a:lnTo>
                    <a:pt x="332" y="3356"/>
                  </a:lnTo>
                  <a:lnTo>
                    <a:pt x="480" y="3374"/>
                  </a:lnTo>
                  <a:lnTo>
                    <a:pt x="793" y="3374"/>
                  </a:lnTo>
                  <a:lnTo>
                    <a:pt x="867" y="3356"/>
                  </a:lnTo>
                  <a:lnTo>
                    <a:pt x="940" y="3319"/>
                  </a:lnTo>
                  <a:lnTo>
                    <a:pt x="996" y="3282"/>
                  </a:lnTo>
                  <a:lnTo>
                    <a:pt x="1051" y="3227"/>
                  </a:lnTo>
                  <a:lnTo>
                    <a:pt x="1088" y="3172"/>
                  </a:lnTo>
                  <a:lnTo>
                    <a:pt x="1125" y="3098"/>
                  </a:lnTo>
                  <a:lnTo>
                    <a:pt x="1162" y="2969"/>
                  </a:lnTo>
                  <a:lnTo>
                    <a:pt x="1162" y="2821"/>
                  </a:lnTo>
                  <a:lnTo>
                    <a:pt x="1180" y="2674"/>
                  </a:lnTo>
                  <a:lnTo>
                    <a:pt x="1180" y="2397"/>
                  </a:lnTo>
                  <a:lnTo>
                    <a:pt x="1217" y="2139"/>
                  </a:lnTo>
                  <a:lnTo>
                    <a:pt x="1254" y="1863"/>
                  </a:lnTo>
                  <a:lnTo>
                    <a:pt x="1309" y="1586"/>
                  </a:lnTo>
                  <a:lnTo>
                    <a:pt x="1383" y="1402"/>
                  </a:lnTo>
                  <a:lnTo>
                    <a:pt x="1475" y="1254"/>
                  </a:lnTo>
                  <a:lnTo>
                    <a:pt x="1549" y="1125"/>
                  </a:lnTo>
                  <a:lnTo>
                    <a:pt x="1622" y="978"/>
                  </a:lnTo>
                  <a:lnTo>
                    <a:pt x="1641" y="886"/>
                  </a:lnTo>
                  <a:lnTo>
                    <a:pt x="1659" y="701"/>
                  </a:lnTo>
                  <a:lnTo>
                    <a:pt x="1659" y="517"/>
                  </a:lnTo>
                  <a:lnTo>
                    <a:pt x="1659" y="443"/>
                  </a:lnTo>
                  <a:lnTo>
                    <a:pt x="1641" y="388"/>
                  </a:lnTo>
                  <a:lnTo>
                    <a:pt x="1604" y="370"/>
                  </a:lnTo>
                  <a:lnTo>
                    <a:pt x="1586" y="370"/>
                  </a:lnTo>
                  <a:lnTo>
                    <a:pt x="1530" y="388"/>
                  </a:lnTo>
                  <a:lnTo>
                    <a:pt x="1475" y="407"/>
                  </a:lnTo>
                  <a:lnTo>
                    <a:pt x="1438" y="443"/>
                  </a:lnTo>
                  <a:lnTo>
                    <a:pt x="1420" y="499"/>
                  </a:lnTo>
                  <a:lnTo>
                    <a:pt x="1383" y="609"/>
                  </a:lnTo>
                  <a:lnTo>
                    <a:pt x="1346" y="738"/>
                  </a:lnTo>
                  <a:lnTo>
                    <a:pt x="1309" y="794"/>
                  </a:lnTo>
                  <a:lnTo>
                    <a:pt x="1272" y="830"/>
                  </a:lnTo>
                  <a:lnTo>
                    <a:pt x="1254" y="830"/>
                  </a:lnTo>
                  <a:lnTo>
                    <a:pt x="1217" y="812"/>
                  </a:lnTo>
                  <a:lnTo>
                    <a:pt x="1180" y="775"/>
                  </a:lnTo>
                  <a:lnTo>
                    <a:pt x="1162" y="720"/>
                  </a:lnTo>
                  <a:lnTo>
                    <a:pt x="1162" y="628"/>
                  </a:lnTo>
                  <a:lnTo>
                    <a:pt x="1198" y="443"/>
                  </a:lnTo>
                  <a:lnTo>
                    <a:pt x="1235" y="296"/>
                  </a:lnTo>
                  <a:lnTo>
                    <a:pt x="1235" y="167"/>
                  </a:lnTo>
                  <a:lnTo>
                    <a:pt x="1217" y="112"/>
                  </a:lnTo>
                  <a:lnTo>
                    <a:pt x="1198" y="56"/>
                  </a:lnTo>
                  <a:lnTo>
                    <a:pt x="1162" y="19"/>
                  </a:lnTo>
                  <a:lnTo>
                    <a:pt x="11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0"/>
            <p:cNvSpPr/>
            <p:nvPr/>
          </p:nvSpPr>
          <p:spPr>
            <a:xfrm>
              <a:off x="5180950" y="40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0"/>
            <p:cNvSpPr/>
            <p:nvPr/>
          </p:nvSpPr>
          <p:spPr>
            <a:xfrm>
              <a:off x="5180950" y="4007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</a:path>
              </a:pathLst>
            </a:custGeom>
            <a:noFill/>
            <a:ln w="925" cap="rnd" cmpd="sng">
              <a:solidFill>
                <a:srgbClr val="1C1C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0"/>
            <p:cNvSpPr/>
            <p:nvPr/>
          </p:nvSpPr>
          <p:spPr>
            <a:xfrm>
              <a:off x="5182325" y="373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0"/>
            <p:cNvSpPr/>
            <p:nvPr/>
          </p:nvSpPr>
          <p:spPr>
            <a:xfrm>
              <a:off x="5182325" y="3736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</a:path>
              </a:pathLst>
            </a:custGeom>
            <a:noFill/>
            <a:ln w="925" cap="rnd" cmpd="sng">
              <a:solidFill>
                <a:srgbClr val="1C1C1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0"/>
            <p:cNvSpPr/>
            <p:nvPr/>
          </p:nvSpPr>
          <p:spPr>
            <a:xfrm>
              <a:off x="5195700" y="604025"/>
              <a:ext cx="162225" cy="259925"/>
            </a:xfrm>
            <a:custGeom>
              <a:avLst/>
              <a:gdLst/>
              <a:ahLst/>
              <a:cxnLst/>
              <a:rect l="l" t="t" r="r" b="b"/>
              <a:pathLst>
                <a:path w="6489" h="10397" extrusionOk="0">
                  <a:moveTo>
                    <a:pt x="1917" y="0"/>
                  </a:moveTo>
                  <a:lnTo>
                    <a:pt x="1899" y="111"/>
                  </a:lnTo>
                  <a:lnTo>
                    <a:pt x="1844" y="221"/>
                  </a:lnTo>
                  <a:lnTo>
                    <a:pt x="1770" y="313"/>
                  </a:lnTo>
                  <a:lnTo>
                    <a:pt x="1678" y="406"/>
                  </a:lnTo>
                  <a:lnTo>
                    <a:pt x="1438" y="608"/>
                  </a:lnTo>
                  <a:lnTo>
                    <a:pt x="1235" y="848"/>
                  </a:lnTo>
                  <a:lnTo>
                    <a:pt x="1143" y="1014"/>
                  </a:lnTo>
                  <a:lnTo>
                    <a:pt x="1051" y="1161"/>
                  </a:lnTo>
                  <a:lnTo>
                    <a:pt x="977" y="1346"/>
                  </a:lnTo>
                  <a:lnTo>
                    <a:pt x="904" y="1530"/>
                  </a:lnTo>
                  <a:lnTo>
                    <a:pt x="811" y="1899"/>
                  </a:lnTo>
                  <a:lnTo>
                    <a:pt x="719" y="2249"/>
                  </a:lnTo>
                  <a:lnTo>
                    <a:pt x="627" y="2802"/>
                  </a:lnTo>
                  <a:lnTo>
                    <a:pt x="535" y="3355"/>
                  </a:lnTo>
                  <a:lnTo>
                    <a:pt x="461" y="3908"/>
                  </a:lnTo>
                  <a:lnTo>
                    <a:pt x="388" y="4461"/>
                  </a:lnTo>
                  <a:lnTo>
                    <a:pt x="295" y="5585"/>
                  </a:lnTo>
                  <a:lnTo>
                    <a:pt x="222" y="6691"/>
                  </a:lnTo>
                  <a:lnTo>
                    <a:pt x="203" y="7595"/>
                  </a:lnTo>
                  <a:lnTo>
                    <a:pt x="203" y="8498"/>
                  </a:lnTo>
                  <a:lnTo>
                    <a:pt x="185" y="8903"/>
                  </a:lnTo>
                  <a:lnTo>
                    <a:pt x="129" y="9309"/>
                  </a:lnTo>
                  <a:lnTo>
                    <a:pt x="74" y="9714"/>
                  </a:lnTo>
                  <a:lnTo>
                    <a:pt x="0" y="10120"/>
                  </a:lnTo>
                  <a:lnTo>
                    <a:pt x="0" y="10231"/>
                  </a:lnTo>
                  <a:lnTo>
                    <a:pt x="19" y="10286"/>
                  </a:lnTo>
                  <a:lnTo>
                    <a:pt x="37" y="10341"/>
                  </a:lnTo>
                  <a:lnTo>
                    <a:pt x="74" y="10360"/>
                  </a:lnTo>
                  <a:lnTo>
                    <a:pt x="111" y="10378"/>
                  </a:lnTo>
                  <a:lnTo>
                    <a:pt x="203" y="10378"/>
                  </a:lnTo>
                  <a:lnTo>
                    <a:pt x="977" y="10396"/>
                  </a:lnTo>
                  <a:lnTo>
                    <a:pt x="1364" y="10396"/>
                  </a:lnTo>
                  <a:lnTo>
                    <a:pt x="1752" y="10378"/>
                  </a:lnTo>
                  <a:lnTo>
                    <a:pt x="2139" y="10341"/>
                  </a:lnTo>
                  <a:lnTo>
                    <a:pt x="2526" y="10286"/>
                  </a:lnTo>
                  <a:lnTo>
                    <a:pt x="2894" y="10212"/>
                  </a:lnTo>
                  <a:lnTo>
                    <a:pt x="3263" y="10102"/>
                  </a:lnTo>
                  <a:lnTo>
                    <a:pt x="3706" y="9954"/>
                  </a:lnTo>
                  <a:lnTo>
                    <a:pt x="4148" y="9751"/>
                  </a:lnTo>
                  <a:lnTo>
                    <a:pt x="4553" y="9530"/>
                  </a:lnTo>
                  <a:lnTo>
                    <a:pt x="4959" y="9290"/>
                  </a:lnTo>
                  <a:lnTo>
                    <a:pt x="5346" y="9014"/>
                  </a:lnTo>
                  <a:lnTo>
                    <a:pt x="5733" y="8737"/>
                  </a:lnTo>
                  <a:lnTo>
                    <a:pt x="6489" y="8166"/>
                  </a:lnTo>
                  <a:lnTo>
                    <a:pt x="6397" y="7558"/>
                  </a:lnTo>
                  <a:lnTo>
                    <a:pt x="6286" y="6949"/>
                  </a:lnTo>
                  <a:lnTo>
                    <a:pt x="6157" y="6341"/>
                  </a:lnTo>
                  <a:lnTo>
                    <a:pt x="6010" y="5751"/>
                  </a:lnTo>
                  <a:lnTo>
                    <a:pt x="5844" y="5143"/>
                  </a:lnTo>
                  <a:lnTo>
                    <a:pt x="5659" y="4553"/>
                  </a:lnTo>
                  <a:lnTo>
                    <a:pt x="5475" y="3963"/>
                  </a:lnTo>
                  <a:lnTo>
                    <a:pt x="5272" y="3392"/>
                  </a:lnTo>
                  <a:lnTo>
                    <a:pt x="5088" y="2894"/>
                  </a:lnTo>
                  <a:lnTo>
                    <a:pt x="4922" y="2415"/>
                  </a:lnTo>
                  <a:lnTo>
                    <a:pt x="4738" y="1972"/>
                  </a:lnTo>
                  <a:lnTo>
                    <a:pt x="4627" y="1770"/>
                  </a:lnTo>
                  <a:lnTo>
                    <a:pt x="4517" y="1567"/>
                  </a:lnTo>
                  <a:lnTo>
                    <a:pt x="4388" y="1383"/>
                  </a:lnTo>
                  <a:lnTo>
                    <a:pt x="4240" y="1217"/>
                  </a:lnTo>
                  <a:lnTo>
                    <a:pt x="4074" y="1051"/>
                  </a:lnTo>
                  <a:lnTo>
                    <a:pt x="3908" y="922"/>
                  </a:lnTo>
                  <a:lnTo>
                    <a:pt x="3706" y="793"/>
                  </a:lnTo>
                  <a:lnTo>
                    <a:pt x="3484" y="682"/>
                  </a:lnTo>
                  <a:lnTo>
                    <a:pt x="3245" y="608"/>
                  </a:lnTo>
                  <a:lnTo>
                    <a:pt x="2968" y="535"/>
                  </a:lnTo>
                  <a:lnTo>
                    <a:pt x="2729" y="461"/>
                  </a:lnTo>
                  <a:lnTo>
                    <a:pt x="2378" y="350"/>
                  </a:lnTo>
                  <a:lnTo>
                    <a:pt x="2194" y="277"/>
                  </a:lnTo>
                  <a:lnTo>
                    <a:pt x="2065" y="184"/>
                  </a:lnTo>
                  <a:lnTo>
                    <a:pt x="1954" y="92"/>
                  </a:lnTo>
                  <a:lnTo>
                    <a:pt x="1936" y="37"/>
                  </a:lnTo>
                  <a:lnTo>
                    <a:pt x="191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0"/>
            <p:cNvSpPr/>
            <p:nvPr/>
          </p:nvSpPr>
          <p:spPr>
            <a:xfrm>
              <a:off x="5194775" y="604025"/>
              <a:ext cx="164075" cy="260850"/>
            </a:xfrm>
            <a:custGeom>
              <a:avLst/>
              <a:gdLst/>
              <a:ahLst/>
              <a:cxnLst/>
              <a:rect l="l" t="t" r="r" b="b"/>
              <a:pathLst>
                <a:path w="6563" h="10434" extrusionOk="0">
                  <a:moveTo>
                    <a:pt x="1973" y="111"/>
                  </a:moveTo>
                  <a:lnTo>
                    <a:pt x="2065" y="203"/>
                  </a:lnTo>
                  <a:lnTo>
                    <a:pt x="2213" y="295"/>
                  </a:lnTo>
                  <a:lnTo>
                    <a:pt x="2378" y="369"/>
                  </a:lnTo>
                  <a:lnTo>
                    <a:pt x="2563" y="442"/>
                  </a:lnTo>
                  <a:lnTo>
                    <a:pt x="2858" y="535"/>
                  </a:lnTo>
                  <a:lnTo>
                    <a:pt x="3005" y="553"/>
                  </a:lnTo>
                  <a:lnTo>
                    <a:pt x="3245" y="627"/>
                  </a:lnTo>
                  <a:lnTo>
                    <a:pt x="3466" y="701"/>
                  </a:lnTo>
                  <a:lnTo>
                    <a:pt x="3669" y="793"/>
                  </a:lnTo>
                  <a:lnTo>
                    <a:pt x="3853" y="903"/>
                  </a:lnTo>
                  <a:lnTo>
                    <a:pt x="4019" y="1014"/>
                  </a:lnTo>
                  <a:lnTo>
                    <a:pt x="4166" y="1143"/>
                  </a:lnTo>
                  <a:lnTo>
                    <a:pt x="4296" y="1290"/>
                  </a:lnTo>
                  <a:lnTo>
                    <a:pt x="4425" y="1438"/>
                  </a:lnTo>
                  <a:lnTo>
                    <a:pt x="4535" y="1604"/>
                  </a:lnTo>
                  <a:lnTo>
                    <a:pt x="4646" y="1788"/>
                  </a:lnTo>
                  <a:lnTo>
                    <a:pt x="4830" y="2175"/>
                  </a:lnTo>
                  <a:lnTo>
                    <a:pt x="4996" y="2581"/>
                  </a:lnTo>
                  <a:lnTo>
                    <a:pt x="5143" y="3042"/>
                  </a:lnTo>
                  <a:lnTo>
                    <a:pt x="5272" y="3392"/>
                  </a:lnTo>
                  <a:lnTo>
                    <a:pt x="5494" y="3982"/>
                  </a:lnTo>
                  <a:lnTo>
                    <a:pt x="5678" y="4572"/>
                  </a:lnTo>
                  <a:lnTo>
                    <a:pt x="5844" y="5161"/>
                  </a:lnTo>
                  <a:lnTo>
                    <a:pt x="6010" y="5751"/>
                  </a:lnTo>
                  <a:lnTo>
                    <a:pt x="6157" y="6341"/>
                  </a:lnTo>
                  <a:lnTo>
                    <a:pt x="6286" y="6949"/>
                  </a:lnTo>
                  <a:lnTo>
                    <a:pt x="6397" y="7539"/>
                  </a:lnTo>
                  <a:lnTo>
                    <a:pt x="6489" y="8148"/>
                  </a:lnTo>
                  <a:lnTo>
                    <a:pt x="5752" y="8719"/>
                  </a:lnTo>
                  <a:lnTo>
                    <a:pt x="5365" y="8996"/>
                  </a:lnTo>
                  <a:lnTo>
                    <a:pt x="4978" y="9254"/>
                  </a:lnTo>
                  <a:lnTo>
                    <a:pt x="4572" y="9493"/>
                  </a:lnTo>
                  <a:lnTo>
                    <a:pt x="4166" y="9714"/>
                  </a:lnTo>
                  <a:lnTo>
                    <a:pt x="3743" y="9917"/>
                  </a:lnTo>
                  <a:lnTo>
                    <a:pt x="3300" y="10083"/>
                  </a:lnTo>
                  <a:lnTo>
                    <a:pt x="2913" y="10175"/>
                  </a:lnTo>
                  <a:lnTo>
                    <a:pt x="2526" y="10267"/>
                  </a:lnTo>
                  <a:lnTo>
                    <a:pt x="2139" y="10323"/>
                  </a:lnTo>
                  <a:lnTo>
                    <a:pt x="1733" y="10360"/>
                  </a:lnTo>
                  <a:lnTo>
                    <a:pt x="1365" y="10360"/>
                  </a:lnTo>
                  <a:lnTo>
                    <a:pt x="978" y="10378"/>
                  </a:lnTo>
                  <a:lnTo>
                    <a:pt x="240" y="10360"/>
                  </a:lnTo>
                  <a:lnTo>
                    <a:pt x="166" y="10341"/>
                  </a:lnTo>
                  <a:lnTo>
                    <a:pt x="130" y="10323"/>
                  </a:lnTo>
                  <a:lnTo>
                    <a:pt x="93" y="10304"/>
                  </a:lnTo>
                  <a:lnTo>
                    <a:pt x="74" y="10267"/>
                  </a:lnTo>
                  <a:lnTo>
                    <a:pt x="74" y="10231"/>
                  </a:lnTo>
                  <a:lnTo>
                    <a:pt x="74" y="10120"/>
                  </a:lnTo>
                  <a:lnTo>
                    <a:pt x="148" y="9714"/>
                  </a:lnTo>
                  <a:lnTo>
                    <a:pt x="203" y="9309"/>
                  </a:lnTo>
                  <a:lnTo>
                    <a:pt x="240" y="8903"/>
                  </a:lnTo>
                  <a:lnTo>
                    <a:pt x="259" y="8498"/>
                  </a:lnTo>
                  <a:lnTo>
                    <a:pt x="277" y="7558"/>
                  </a:lnTo>
                  <a:lnTo>
                    <a:pt x="295" y="6691"/>
                  </a:lnTo>
                  <a:lnTo>
                    <a:pt x="369" y="5493"/>
                  </a:lnTo>
                  <a:lnTo>
                    <a:pt x="461" y="4350"/>
                  </a:lnTo>
                  <a:lnTo>
                    <a:pt x="535" y="3816"/>
                  </a:lnTo>
                  <a:lnTo>
                    <a:pt x="609" y="3281"/>
                  </a:lnTo>
                  <a:lnTo>
                    <a:pt x="701" y="2765"/>
                  </a:lnTo>
                  <a:lnTo>
                    <a:pt x="793" y="2267"/>
                  </a:lnTo>
                  <a:lnTo>
                    <a:pt x="867" y="1880"/>
                  </a:lnTo>
                  <a:lnTo>
                    <a:pt x="978" y="1512"/>
                  </a:lnTo>
                  <a:lnTo>
                    <a:pt x="1051" y="1346"/>
                  </a:lnTo>
                  <a:lnTo>
                    <a:pt x="1125" y="1180"/>
                  </a:lnTo>
                  <a:lnTo>
                    <a:pt x="1199" y="1014"/>
                  </a:lnTo>
                  <a:lnTo>
                    <a:pt x="1309" y="866"/>
                  </a:lnTo>
                  <a:lnTo>
                    <a:pt x="1494" y="645"/>
                  </a:lnTo>
                  <a:lnTo>
                    <a:pt x="1733" y="424"/>
                  </a:lnTo>
                  <a:lnTo>
                    <a:pt x="1825" y="350"/>
                  </a:lnTo>
                  <a:lnTo>
                    <a:pt x="1881" y="277"/>
                  </a:lnTo>
                  <a:lnTo>
                    <a:pt x="1936" y="184"/>
                  </a:lnTo>
                  <a:lnTo>
                    <a:pt x="1973" y="111"/>
                  </a:lnTo>
                  <a:close/>
                  <a:moveTo>
                    <a:pt x="1936" y="0"/>
                  </a:moveTo>
                  <a:lnTo>
                    <a:pt x="1918" y="92"/>
                  </a:lnTo>
                  <a:lnTo>
                    <a:pt x="1862" y="184"/>
                  </a:lnTo>
                  <a:lnTo>
                    <a:pt x="1789" y="277"/>
                  </a:lnTo>
                  <a:lnTo>
                    <a:pt x="1696" y="369"/>
                  </a:lnTo>
                  <a:lnTo>
                    <a:pt x="1457" y="608"/>
                  </a:lnTo>
                  <a:lnTo>
                    <a:pt x="1254" y="830"/>
                  </a:lnTo>
                  <a:lnTo>
                    <a:pt x="1143" y="977"/>
                  </a:lnTo>
                  <a:lnTo>
                    <a:pt x="1051" y="1143"/>
                  </a:lnTo>
                  <a:lnTo>
                    <a:pt x="978" y="1309"/>
                  </a:lnTo>
                  <a:lnTo>
                    <a:pt x="922" y="1493"/>
                  </a:lnTo>
                  <a:lnTo>
                    <a:pt x="812" y="1862"/>
                  </a:lnTo>
                  <a:lnTo>
                    <a:pt x="738" y="2249"/>
                  </a:lnTo>
                  <a:lnTo>
                    <a:pt x="627" y="2747"/>
                  </a:lnTo>
                  <a:lnTo>
                    <a:pt x="554" y="3263"/>
                  </a:lnTo>
                  <a:lnTo>
                    <a:pt x="480" y="3797"/>
                  </a:lnTo>
                  <a:lnTo>
                    <a:pt x="406" y="4350"/>
                  </a:lnTo>
                  <a:lnTo>
                    <a:pt x="295" y="5493"/>
                  </a:lnTo>
                  <a:lnTo>
                    <a:pt x="240" y="6691"/>
                  </a:lnTo>
                  <a:lnTo>
                    <a:pt x="203" y="7558"/>
                  </a:lnTo>
                  <a:lnTo>
                    <a:pt x="203" y="8498"/>
                  </a:lnTo>
                  <a:lnTo>
                    <a:pt x="185" y="8885"/>
                  </a:lnTo>
                  <a:lnTo>
                    <a:pt x="148" y="9290"/>
                  </a:lnTo>
                  <a:lnTo>
                    <a:pt x="74" y="9696"/>
                  </a:lnTo>
                  <a:lnTo>
                    <a:pt x="19" y="10102"/>
                  </a:lnTo>
                  <a:lnTo>
                    <a:pt x="1" y="10249"/>
                  </a:lnTo>
                  <a:lnTo>
                    <a:pt x="19" y="10304"/>
                  </a:lnTo>
                  <a:lnTo>
                    <a:pt x="56" y="10360"/>
                  </a:lnTo>
                  <a:lnTo>
                    <a:pt x="93" y="10378"/>
                  </a:lnTo>
                  <a:lnTo>
                    <a:pt x="148" y="10396"/>
                  </a:lnTo>
                  <a:lnTo>
                    <a:pt x="240" y="10415"/>
                  </a:lnTo>
                  <a:lnTo>
                    <a:pt x="1033" y="10433"/>
                  </a:lnTo>
                  <a:lnTo>
                    <a:pt x="1604" y="10415"/>
                  </a:lnTo>
                  <a:lnTo>
                    <a:pt x="2176" y="10378"/>
                  </a:lnTo>
                  <a:lnTo>
                    <a:pt x="2452" y="10341"/>
                  </a:lnTo>
                  <a:lnTo>
                    <a:pt x="2747" y="10286"/>
                  </a:lnTo>
                  <a:lnTo>
                    <a:pt x="3024" y="10212"/>
                  </a:lnTo>
                  <a:lnTo>
                    <a:pt x="3319" y="10138"/>
                  </a:lnTo>
                  <a:lnTo>
                    <a:pt x="3761" y="9972"/>
                  </a:lnTo>
                  <a:lnTo>
                    <a:pt x="4203" y="9770"/>
                  </a:lnTo>
                  <a:lnTo>
                    <a:pt x="4627" y="9549"/>
                  </a:lnTo>
                  <a:lnTo>
                    <a:pt x="5033" y="9290"/>
                  </a:lnTo>
                  <a:lnTo>
                    <a:pt x="5438" y="9032"/>
                  </a:lnTo>
                  <a:lnTo>
                    <a:pt x="5825" y="8756"/>
                  </a:lnTo>
                  <a:lnTo>
                    <a:pt x="6544" y="8184"/>
                  </a:lnTo>
                  <a:lnTo>
                    <a:pt x="6563" y="8184"/>
                  </a:lnTo>
                  <a:lnTo>
                    <a:pt x="6563" y="8166"/>
                  </a:lnTo>
                  <a:lnTo>
                    <a:pt x="6471" y="7558"/>
                  </a:lnTo>
                  <a:lnTo>
                    <a:pt x="6342" y="6949"/>
                  </a:lnTo>
                  <a:lnTo>
                    <a:pt x="6213" y="6341"/>
                  </a:lnTo>
                  <a:lnTo>
                    <a:pt x="6065" y="5733"/>
                  </a:lnTo>
                  <a:lnTo>
                    <a:pt x="5918" y="5143"/>
                  </a:lnTo>
                  <a:lnTo>
                    <a:pt x="5733" y="4553"/>
                  </a:lnTo>
                  <a:lnTo>
                    <a:pt x="5549" y="3963"/>
                  </a:lnTo>
                  <a:lnTo>
                    <a:pt x="5346" y="3373"/>
                  </a:lnTo>
                  <a:lnTo>
                    <a:pt x="5217" y="3005"/>
                  </a:lnTo>
                  <a:lnTo>
                    <a:pt x="5051" y="2581"/>
                  </a:lnTo>
                  <a:lnTo>
                    <a:pt x="4885" y="2157"/>
                  </a:lnTo>
                  <a:lnTo>
                    <a:pt x="4701" y="1770"/>
                  </a:lnTo>
                  <a:lnTo>
                    <a:pt x="4590" y="1585"/>
                  </a:lnTo>
                  <a:lnTo>
                    <a:pt x="4480" y="1419"/>
                  </a:lnTo>
                  <a:lnTo>
                    <a:pt x="4351" y="1254"/>
                  </a:lnTo>
                  <a:lnTo>
                    <a:pt x="4222" y="1106"/>
                  </a:lnTo>
                  <a:lnTo>
                    <a:pt x="4056" y="977"/>
                  </a:lnTo>
                  <a:lnTo>
                    <a:pt x="3890" y="848"/>
                  </a:lnTo>
                  <a:lnTo>
                    <a:pt x="3706" y="737"/>
                  </a:lnTo>
                  <a:lnTo>
                    <a:pt x="3484" y="645"/>
                  </a:lnTo>
                  <a:lnTo>
                    <a:pt x="3263" y="553"/>
                  </a:lnTo>
                  <a:lnTo>
                    <a:pt x="3005" y="498"/>
                  </a:lnTo>
                  <a:lnTo>
                    <a:pt x="2747" y="424"/>
                  </a:lnTo>
                  <a:lnTo>
                    <a:pt x="2397" y="313"/>
                  </a:lnTo>
                  <a:lnTo>
                    <a:pt x="2231" y="240"/>
                  </a:lnTo>
                  <a:lnTo>
                    <a:pt x="2102" y="166"/>
                  </a:lnTo>
                  <a:lnTo>
                    <a:pt x="2028" y="74"/>
                  </a:lnTo>
                  <a:lnTo>
                    <a:pt x="1991" y="37"/>
                  </a:lnTo>
                  <a:lnTo>
                    <a:pt x="19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0"/>
            <p:cNvSpPr/>
            <p:nvPr/>
          </p:nvSpPr>
          <p:spPr>
            <a:xfrm>
              <a:off x="5145925" y="433050"/>
              <a:ext cx="116150" cy="259925"/>
            </a:xfrm>
            <a:custGeom>
              <a:avLst/>
              <a:gdLst/>
              <a:ahLst/>
              <a:cxnLst/>
              <a:rect l="l" t="t" r="r" b="b"/>
              <a:pathLst>
                <a:path w="4646" h="10397" extrusionOk="0">
                  <a:moveTo>
                    <a:pt x="1328" y="0"/>
                  </a:moveTo>
                  <a:lnTo>
                    <a:pt x="1199" y="19"/>
                  </a:lnTo>
                  <a:lnTo>
                    <a:pt x="1070" y="37"/>
                  </a:lnTo>
                  <a:lnTo>
                    <a:pt x="959" y="92"/>
                  </a:lnTo>
                  <a:lnTo>
                    <a:pt x="849" y="148"/>
                  </a:lnTo>
                  <a:lnTo>
                    <a:pt x="756" y="240"/>
                  </a:lnTo>
                  <a:lnTo>
                    <a:pt x="664" y="332"/>
                  </a:lnTo>
                  <a:lnTo>
                    <a:pt x="590" y="424"/>
                  </a:lnTo>
                  <a:lnTo>
                    <a:pt x="517" y="553"/>
                  </a:lnTo>
                  <a:lnTo>
                    <a:pt x="406" y="793"/>
                  </a:lnTo>
                  <a:lnTo>
                    <a:pt x="332" y="1069"/>
                  </a:lnTo>
                  <a:lnTo>
                    <a:pt x="277" y="1346"/>
                  </a:lnTo>
                  <a:lnTo>
                    <a:pt x="185" y="1825"/>
                  </a:lnTo>
                  <a:lnTo>
                    <a:pt x="111" y="2249"/>
                  </a:lnTo>
                  <a:lnTo>
                    <a:pt x="74" y="2655"/>
                  </a:lnTo>
                  <a:lnTo>
                    <a:pt x="37" y="3079"/>
                  </a:lnTo>
                  <a:lnTo>
                    <a:pt x="19" y="3484"/>
                  </a:lnTo>
                  <a:lnTo>
                    <a:pt x="1" y="4332"/>
                  </a:lnTo>
                  <a:lnTo>
                    <a:pt x="19" y="5162"/>
                  </a:lnTo>
                  <a:lnTo>
                    <a:pt x="37" y="5586"/>
                  </a:lnTo>
                  <a:lnTo>
                    <a:pt x="93" y="6028"/>
                  </a:lnTo>
                  <a:lnTo>
                    <a:pt x="130" y="6231"/>
                  </a:lnTo>
                  <a:lnTo>
                    <a:pt x="185" y="6434"/>
                  </a:lnTo>
                  <a:lnTo>
                    <a:pt x="240" y="6636"/>
                  </a:lnTo>
                  <a:lnTo>
                    <a:pt x="332" y="6839"/>
                  </a:lnTo>
                  <a:lnTo>
                    <a:pt x="480" y="7116"/>
                  </a:lnTo>
                  <a:lnTo>
                    <a:pt x="664" y="7392"/>
                  </a:lnTo>
                  <a:lnTo>
                    <a:pt x="849" y="7632"/>
                  </a:lnTo>
                  <a:lnTo>
                    <a:pt x="1070" y="7890"/>
                  </a:lnTo>
                  <a:lnTo>
                    <a:pt x="2157" y="9125"/>
                  </a:lnTo>
                  <a:lnTo>
                    <a:pt x="2692" y="9752"/>
                  </a:lnTo>
                  <a:lnTo>
                    <a:pt x="3226" y="10397"/>
                  </a:lnTo>
                  <a:lnTo>
                    <a:pt x="4646" y="7687"/>
                  </a:lnTo>
                  <a:lnTo>
                    <a:pt x="4369" y="7374"/>
                  </a:lnTo>
                  <a:lnTo>
                    <a:pt x="4111" y="7042"/>
                  </a:lnTo>
                  <a:lnTo>
                    <a:pt x="3872" y="6692"/>
                  </a:lnTo>
                  <a:lnTo>
                    <a:pt x="3614" y="6360"/>
                  </a:lnTo>
                  <a:lnTo>
                    <a:pt x="3374" y="6083"/>
                  </a:lnTo>
                  <a:lnTo>
                    <a:pt x="3116" y="5825"/>
                  </a:lnTo>
                  <a:lnTo>
                    <a:pt x="2876" y="5549"/>
                  </a:lnTo>
                  <a:lnTo>
                    <a:pt x="2766" y="5401"/>
                  </a:lnTo>
                  <a:lnTo>
                    <a:pt x="2673" y="5235"/>
                  </a:lnTo>
                  <a:lnTo>
                    <a:pt x="2544" y="4940"/>
                  </a:lnTo>
                  <a:lnTo>
                    <a:pt x="2452" y="4645"/>
                  </a:lnTo>
                  <a:lnTo>
                    <a:pt x="2379" y="4332"/>
                  </a:lnTo>
                  <a:lnTo>
                    <a:pt x="2323" y="4019"/>
                  </a:lnTo>
                  <a:lnTo>
                    <a:pt x="2305" y="3705"/>
                  </a:lnTo>
                  <a:lnTo>
                    <a:pt x="2286" y="3392"/>
                  </a:lnTo>
                  <a:lnTo>
                    <a:pt x="2286" y="2765"/>
                  </a:lnTo>
                  <a:lnTo>
                    <a:pt x="2305" y="2249"/>
                  </a:lnTo>
                  <a:lnTo>
                    <a:pt x="2323" y="1733"/>
                  </a:lnTo>
                  <a:lnTo>
                    <a:pt x="2360" y="1401"/>
                  </a:lnTo>
                  <a:lnTo>
                    <a:pt x="2379" y="1033"/>
                  </a:lnTo>
                  <a:lnTo>
                    <a:pt x="2379" y="867"/>
                  </a:lnTo>
                  <a:lnTo>
                    <a:pt x="2360" y="682"/>
                  </a:lnTo>
                  <a:lnTo>
                    <a:pt x="2305" y="535"/>
                  </a:lnTo>
                  <a:lnTo>
                    <a:pt x="2231" y="387"/>
                  </a:lnTo>
                  <a:lnTo>
                    <a:pt x="2157" y="277"/>
                  </a:lnTo>
                  <a:lnTo>
                    <a:pt x="2065" y="203"/>
                  </a:lnTo>
                  <a:lnTo>
                    <a:pt x="1955" y="129"/>
                  </a:lnTo>
                  <a:lnTo>
                    <a:pt x="1844" y="92"/>
                  </a:lnTo>
                  <a:lnTo>
                    <a:pt x="1715" y="56"/>
                  </a:lnTo>
                  <a:lnTo>
                    <a:pt x="1586" y="19"/>
                  </a:lnTo>
                  <a:lnTo>
                    <a:pt x="13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0"/>
            <p:cNvSpPr/>
            <p:nvPr/>
          </p:nvSpPr>
          <p:spPr>
            <a:xfrm>
              <a:off x="5145925" y="433050"/>
              <a:ext cx="116150" cy="259925"/>
            </a:xfrm>
            <a:custGeom>
              <a:avLst/>
              <a:gdLst/>
              <a:ahLst/>
              <a:cxnLst/>
              <a:rect l="l" t="t" r="r" b="b"/>
              <a:pathLst>
                <a:path w="4646" h="10397" fill="none" extrusionOk="0">
                  <a:moveTo>
                    <a:pt x="3226" y="10397"/>
                  </a:moveTo>
                  <a:lnTo>
                    <a:pt x="3226" y="10397"/>
                  </a:lnTo>
                  <a:lnTo>
                    <a:pt x="2692" y="9752"/>
                  </a:lnTo>
                  <a:lnTo>
                    <a:pt x="2157" y="9125"/>
                  </a:lnTo>
                  <a:lnTo>
                    <a:pt x="1070" y="7890"/>
                  </a:lnTo>
                  <a:lnTo>
                    <a:pt x="1070" y="7890"/>
                  </a:lnTo>
                  <a:lnTo>
                    <a:pt x="849" y="7632"/>
                  </a:lnTo>
                  <a:lnTo>
                    <a:pt x="664" y="7392"/>
                  </a:lnTo>
                  <a:lnTo>
                    <a:pt x="480" y="7116"/>
                  </a:lnTo>
                  <a:lnTo>
                    <a:pt x="332" y="6839"/>
                  </a:lnTo>
                  <a:lnTo>
                    <a:pt x="332" y="6839"/>
                  </a:lnTo>
                  <a:lnTo>
                    <a:pt x="240" y="6636"/>
                  </a:lnTo>
                  <a:lnTo>
                    <a:pt x="185" y="6434"/>
                  </a:lnTo>
                  <a:lnTo>
                    <a:pt x="130" y="6231"/>
                  </a:lnTo>
                  <a:lnTo>
                    <a:pt x="93" y="6028"/>
                  </a:lnTo>
                  <a:lnTo>
                    <a:pt x="37" y="5586"/>
                  </a:lnTo>
                  <a:lnTo>
                    <a:pt x="19" y="5162"/>
                  </a:lnTo>
                  <a:lnTo>
                    <a:pt x="19" y="5162"/>
                  </a:lnTo>
                  <a:lnTo>
                    <a:pt x="1" y="4332"/>
                  </a:lnTo>
                  <a:lnTo>
                    <a:pt x="19" y="3484"/>
                  </a:lnTo>
                  <a:lnTo>
                    <a:pt x="37" y="3079"/>
                  </a:lnTo>
                  <a:lnTo>
                    <a:pt x="74" y="2655"/>
                  </a:lnTo>
                  <a:lnTo>
                    <a:pt x="111" y="2249"/>
                  </a:lnTo>
                  <a:lnTo>
                    <a:pt x="185" y="1825"/>
                  </a:lnTo>
                  <a:lnTo>
                    <a:pt x="185" y="1825"/>
                  </a:lnTo>
                  <a:lnTo>
                    <a:pt x="277" y="1346"/>
                  </a:lnTo>
                  <a:lnTo>
                    <a:pt x="332" y="1069"/>
                  </a:lnTo>
                  <a:lnTo>
                    <a:pt x="406" y="793"/>
                  </a:lnTo>
                  <a:lnTo>
                    <a:pt x="517" y="553"/>
                  </a:lnTo>
                  <a:lnTo>
                    <a:pt x="590" y="424"/>
                  </a:lnTo>
                  <a:lnTo>
                    <a:pt x="664" y="332"/>
                  </a:lnTo>
                  <a:lnTo>
                    <a:pt x="756" y="240"/>
                  </a:lnTo>
                  <a:lnTo>
                    <a:pt x="849" y="148"/>
                  </a:lnTo>
                  <a:lnTo>
                    <a:pt x="959" y="92"/>
                  </a:lnTo>
                  <a:lnTo>
                    <a:pt x="1070" y="37"/>
                  </a:lnTo>
                  <a:lnTo>
                    <a:pt x="1070" y="37"/>
                  </a:lnTo>
                  <a:lnTo>
                    <a:pt x="1199" y="19"/>
                  </a:lnTo>
                  <a:lnTo>
                    <a:pt x="1328" y="0"/>
                  </a:lnTo>
                  <a:lnTo>
                    <a:pt x="1328" y="0"/>
                  </a:lnTo>
                  <a:lnTo>
                    <a:pt x="1586" y="19"/>
                  </a:lnTo>
                  <a:lnTo>
                    <a:pt x="1715" y="56"/>
                  </a:lnTo>
                  <a:lnTo>
                    <a:pt x="1844" y="92"/>
                  </a:lnTo>
                  <a:lnTo>
                    <a:pt x="1955" y="129"/>
                  </a:lnTo>
                  <a:lnTo>
                    <a:pt x="2065" y="203"/>
                  </a:lnTo>
                  <a:lnTo>
                    <a:pt x="2157" y="277"/>
                  </a:lnTo>
                  <a:lnTo>
                    <a:pt x="2231" y="387"/>
                  </a:lnTo>
                  <a:lnTo>
                    <a:pt x="2231" y="387"/>
                  </a:lnTo>
                  <a:lnTo>
                    <a:pt x="2305" y="535"/>
                  </a:lnTo>
                  <a:lnTo>
                    <a:pt x="2360" y="682"/>
                  </a:lnTo>
                  <a:lnTo>
                    <a:pt x="2379" y="867"/>
                  </a:lnTo>
                  <a:lnTo>
                    <a:pt x="2379" y="1033"/>
                  </a:lnTo>
                  <a:lnTo>
                    <a:pt x="2360" y="1401"/>
                  </a:lnTo>
                  <a:lnTo>
                    <a:pt x="2323" y="1733"/>
                  </a:lnTo>
                  <a:lnTo>
                    <a:pt x="2323" y="1733"/>
                  </a:lnTo>
                  <a:lnTo>
                    <a:pt x="2305" y="2249"/>
                  </a:lnTo>
                  <a:lnTo>
                    <a:pt x="2286" y="2765"/>
                  </a:lnTo>
                  <a:lnTo>
                    <a:pt x="2286" y="2765"/>
                  </a:lnTo>
                  <a:lnTo>
                    <a:pt x="2286" y="3392"/>
                  </a:lnTo>
                  <a:lnTo>
                    <a:pt x="2305" y="3705"/>
                  </a:lnTo>
                  <a:lnTo>
                    <a:pt x="2323" y="4019"/>
                  </a:lnTo>
                  <a:lnTo>
                    <a:pt x="2379" y="4332"/>
                  </a:lnTo>
                  <a:lnTo>
                    <a:pt x="2452" y="4645"/>
                  </a:lnTo>
                  <a:lnTo>
                    <a:pt x="2544" y="4940"/>
                  </a:lnTo>
                  <a:lnTo>
                    <a:pt x="2673" y="5235"/>
                  </a:lnTo>
                  <a:lnTo>
                    <a:pt x="2673" y="5235"/>
                  </a:lnTo>
                  <a:lnTo>
                    <a:pt x="2766" y="5401"/>
                  </a:lnTo>
                  <a:lnTo>
                    <a:pt x="2876" y="5549"/>
                  </a:lnTo>
                  <a:lnTo>
                    <a:pt x="3116" y="5825"/>
                  </a:lnTo>
                  <a:lnTo>
                    <a:pt x="3374" y="6083"/>
                  </a:lnTo>
                  <a:lnTo>
                    <a:pt x="3614" y="6360"/>
                  </a:lnTo>
                  <a:lnTo>
                    <a:pt x="3614" y="6360"/>
                  </a:lnTo>
                  <a:lnTo>
                    <a:pt x="3872" y="6692"/>
                  </a:lnTo>
                  <a:lnTo>
                    <a:pt x="4111" y="7042"/>
                  </a:lnTo>
                  <a:lnTo>
                    <a:pt x="4369" y="7374"/>
                  </a:lnTo>
                  <a:lnTo>
                    <a:pt x="4646" y="768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0"/>
            <p:cNvSpPr/>
            <p:nvPr/>
          </p:nvSpPr>
          <p:spPr>
            <a:xfrm>
              <a:off x="5145000" y="432575"/>
              <a:ext cx="117550" cy="260875"/>
            </a:xfrm>
            <a:custGeom>
              <a:avLst/>
              <a:gdLst/>
              <a:ahLst/>
              <a:cxnLst/>
              <a:rect l="l" t="t" r="r" b="b"/>
              <a:pathLst>
                <a:path w="4702" h="10435" extrusionOk="0">
                  <a:moveTo>
                    <a:pt x="1236" y="1"/>
                  </a:moveTo>
                  <a:lnTo>
                    <a:pt x="1107" y="19"/>
                  </a:lnTo>
                  <a:lnTo>
                    <a:pt x="996" y="75"/>
                  </a:lnTo>
                  <a:lnTo>
                    <a:pt x="886" y="130"/>
                  </a:lnTo>
                  <a:lnTo>
                    <a:pt x="793" y="204"/>
                  </a:lnTo>
                  <a:lnTo>
                    <a:pt x="701" y="296"/>
                  </a:lnTo>
                  <a:lnTo>
                    <a:pt x="627" y="388"/>
                  </a:lnTo>
                  <a:lnTo>
                    <a:pt x="554" y="480"/>
                  </a:lnTo>
                  <a:lnTo>
                    <a:pt x="443" y="720"/>
                  </a:lnTo>
                  <a:lnTo>
                    <a:pt x="369" y="959"/>
                  </a:lnTo>
                  <a:lnTo>
                    <a:pt x="296" y="1217"/>
                  </a:lnTo>
                  <a:lnTo>
                    <a:pt x="204" y="1697"/>
                  </a:lnTo>
                  <a:lnTo>
                    <a:pt x="185" y="1844"/>
                  </a:lnTo>
                  <a:lnTo>
                    <a:pt x="130" y="2213"/>
                  </a:lnTo>
                  <a:lnTo>
                    <a:pt x="93" y="2582"/>
                  </a:lnTo>
                  <a:lnTo>
                    <a:pt x="56" y="2969"/>
                  </a:lnTo>
                  <a:lnTo>
                    <a:pt x="19" y="3374"/>
                  </a:lnTo>
                  <a:lnTo>
                    <a:pt x="1" y="4241"/>
                  </a:lnTo>
                  <a:lnTo>
                    <a:pt x="19" y="5181"/>
                  </a:lnTo>
                  <a:lnTo>
                    <a:pt x="38" y="5586"/>
                  </a:lnTo>
                  <a:lnTo>
                    <a:pt x="93" y="6029"/>
                  </a:lnTo>
                  <a:lnTo>
                    <a:pt x="130" y="6250"/>
                  </a:lnTo>
                  <a:lnTo>
                    <a:pt x="185" y="6453"/>
                  </a:lnTo>
                  <a:lnTo>
                    <a:pt x="240" y="6674"/>
                  </a:lnTo>
                  <a:lnTo>
                    <a:pt x="333" y="6876"/>
                  </a:lnTo>
                  <a:lnTo>
                    <a:pt x="480" y="7153"/>
                  </a:lnTo>
                  <a:lnTo>
                    <a:pt x="664" y="7411"/>
                  </a:lnTo>
                  <a:lnTo>
                    <a:pt x="849" y="7669"/>
                  </a:lnTo>
                  <a:lnTo>
                    <a:pt x="1070" y="7927"/>
                  </a:lnTo>
                  <a:lnTo>
                    <a:pt x="1715" y="8665"/>
                  </a:lnTo>
                  <a:lnTo>
                    <a:pt x="2489" y="9531"/>
                  </a:lnTo>
                  <a:lnTo>
                    <a:pt x="3245" y="10434"/>
                  </a:lnTo>
                  <a:lnTo>
                    <a:pt x="3282" y="10397"/>
                  </a:lnTo>
                  <a:lnTo>
                    <a:pt x="2526" y="9494"/>
                  </a:lnTo>
                  <a:lnTo>
                    <a:pt x="1770" y="8609"/>
                  </a:lnTo>
                  <a:lnTo>
                    <a:pt x="1125" y="7872"/>
                  </a:lnTo>
                  <a:lnTo>
                    <a:pt x="904" y="7632"/>
                  </a:lnTo>
                  <a:lnTo>
                    <a:pt x="720" y="7374"/>
                  </a:lnTo>
                  <a:lnTo>
                    <a:pt x="535" y="7116"/>
                  </a:lnTo>
                  <a:lnTo>
                    <a:pt x="388" y="6840"/>
                  </a:lnTo>
                  <a:lnTo>
                    <a:pt x="314" y="6637"/>
                  </a:lnTo>
                  <a:lnTo>
                    <a:pt x="240" y="6434"/>
                  </a:lnTo>
                  <a:lnTo>
                    <a:pt x="185" y="6231"/>
                  </a:lnTo>
                  <a:lnTo>
                    <a:pt x="148" y="6010"/>
                  </a:lnTo>
                  <a:lnTo>
                    <a:pt x="111" y="5586"/>
                  </a:lnTo>
                  <a:lnTo>
                    <a:pt x="74" y="5181"/>
                  </a:lnTo>
                  <a:lnTo>
                    <a:pt x="74" y="4241"/>
                  </a:lnTo>
                  <a:lnTo>
                    <a:pt x="93" y="3374"/>
                  </a:lnTo>
                  <a:lnTo>
                    <a:pt x="111" y="2969"/>
                  </a:lnTo>
                  <a:lnTo>
                    <a:pt x="148" y="2582"/>
                  </a:lnTo>
                  <a:lnTo>
                    <a:pt x="204" y="2213"/>
                  </a:lnTo>
                  <a:lnTo>
                    <a:pt x="259" y="1844"/>
                  </a:lnTo>
                  <a:lnTo>
                    <a:pt x="277" y="1715"/>
                  </a:lnTo>
                  <a:lnTo>
                    <a:pt x="369" y="1236"/>
                  </a:lnTo>
                  <a:lnTo>
                    <a:pt x="425" y="996"/>
                  </a:lnTo>
                  <a:lnTo>
                    <a:pt x="498" y="757"/>
                  </a:lnTo>
                  <a:lnTo>
                    <a:pt x="609" y="535"/>
                  </a:lnTo>
                  <a:lnTo>
                    <a:pt x="683" y="425"/>
                  </a:lnTo>
                  <a:lnTo>
                    <a:pt x="738" y="333"/>
                  </a:lnTo>
                  <a:lnTo>
                    <a:pt x="830" y="259"/>
                  </a:lnTo>
                  <a:lnTo>
                    <a:pt x="922" y="185"/>
                  </a:lnTo>
                  <a:lnTo>
                    <a:pt x="1015" y="130"/>
                  </a:lnTo>
                  <a:lnTo>
                    <a:pt x="1125" y="93"/>
                  </a:lnTo>
                  <a:lnTo>
                    <a:pt x="1254" y="56"/>
                  </a:lnTo>
                  <a:lnTo>
                    <a:pt x="1365" y="56"/>
                  </a:lnTo>
                  <a:lnTo>
                    <a:pt x="1549" y="75"/>
                  </a:lnTo>
                  <a:lnTo>
                    <a:pt x="1678" y="93"/>
                  </a:lnTo>
                  <a:lnTo>
                    <a:pt x="1789" y="111"/>
                  </a:lnTo>
                  <a:lnTo>
                    <a:pt x="1918" y="167"/>
                  </a:lnTo>
                  <a:lnTo>
                    <a:pt x="2047" y="222"/>
                  </a:lnTo>
                  <a:lnTo>
                    <a:pt x="2157" y="314"/>
                  </a:lnTo>
                  <a:lnTo>
                    <a:pt x="2250" y="425"/>
                  </a:lnTo>
                  <a:lnTo>
                    <a:pt x="2305" y="517"/>
                  </a:lnTo>
                  <a:lnTo>
                    <a:pt x="2342" y="646"/>
                  </a:lnTo>
                  <a:lnTo>
                    <a:pt x="2360" y="775"/>
                  </a:lnTo>
                  <a:lnTo>
                    <a:pt x="2379" y="904"/>
                  </a:lnTo>
                  <a:lnTo>
                    <a:pt x="2379" y="1162"/>
                  </a:lnTo>
                  <a:lnTo>
                    <a:pt x="2360" y="1439"/>
                  </a:lnTo>
                  <a:lnTo>
                    <a:pt x="2342" y="1752"/>
                  </a:lnTo>
                  <a:lnTo>
                    <a:pt x="2323" y="2176"/>
                  </a:lnTo>
                  <a:lnTo>
                    <a:pt x="2286" y="2784"/>
                  </a:lnTo>
                  <a:lnTo>
                    <a:pt x="2286" y="3429"/>
                  </a:lnTo>
                  <a:lnTo>
                    <a:pt x="2305" y="3761"/>
                  </a:lnTo>
                  <a:lnTo>
                    <a:pt x="2342" y="4075"/>
                  </a:lnTo>
                  <a:lnTo>
                    <a:pt x="2379" y="4388"/>
                  </a:lnTo>
                  <a:lnTo>
                    <a:pt x="2452" y="4683"/>
                  </a:lnTo>
                  <a:lnTo>
                    <a:pt x="2563" y="4978"/>
                  </a:lnTo>
                  <a:lnTo>
                    <a:pt x="2692" y="5273"/>
                  </a:lnTo>
                  <a:lnTo>
                    <a:pt x="2803" y="5476"/>
                  </a:lnTo>
                  <a:lnTo>
                    <a:pt x="2950" y="5660"/>
                  </a:lnTo>
                  <a:lnTo>
                    <a:pt x="3263" y="5992"/>
                  </a:lnTo>
                  <a:lnTo>
                    <a:pt x="3448" y="6176"/>
                  </a:lnTo>
                  <a:lnTo>
                    <a:pt x="3632" y="6397"/>
                  </a:lnTo>
                  <a:lnTo>
                    <a:pt x="3964" y="6858"/>
                  </a:lnTo>
                  <a:lnTo>
                    <a:pt x="4296" y="7300"/>
                  </a:lnTo>
                  <a:lnTo>
                    <a:pt x="4462" y="7522"/>
                  </a:lnTo>
                  <a:lnTo>
                    <a:pt x="4664" y="7724"/>
                  </a:lnTo>
                  <a:lnTo>
                    <a:pt x="4701" y="7688"/>
                  </a:lnTo>
                  <a:lnTo>
                    <a:pt x="4517" y="7485"/>
                  </a:lnTo>
                  <a:lnTo>
                    <a:pt x="4351" y="7264"/>
                  </a:lnTo>
                  <a:lnTo>
                    <a:pt x="4019" y="6821"/>
                  </a:lnTo>
                  <a:lnTo>
                    <a:pt x="3687" y="6360"/>
                  </a:lnTo>
                  <a:lnTo>
                    <a:pt x="3503" y="6139"/>
                  </a:lnTo>
                  <a:lnTo>
                    <a:pt x="3300" y="5936"/>
                  </a:lnTo>
                  <a:lnTo>
                    <a:pt x="3005" y="5605"/>
                  </a:lnTo>
                  <a:lnTo>
                    <a:pt x="2858" y="5439"/>
                  </a:lnTo>
                  <a:lnTo>
                    <a:pt x="2747" y="5236"/>
                  </a:lnTo>
                  <a:lnTo>
                    <a:pt x="2618" y="4959"/>
                  </a:lnTo>
                  <a:lnTo>
                    <a:pt x="2526" y="4664"/>
                  </a:lnTo>
                  <a:lnTo>
                    <a:pt x="2452" y="4370"/>
                  </a:lnTo>
                  <a:lnTo>
                    <a:pt x="2397" y="4075"/>
                  </a:lnTo>
                  <a:lnTo>
                    <a:pt x="2379" y="3761"/>
                  </a:lnTo>
                  <a:lnTo>
                    <a:pt x="2360" y="3429"/>
                  </a:lnTo>
                  <a:lnTo>
                    <a:pt x="2360" y="2784"/>
                  </a:lnTo>
                  <a:lnTo>
                    <a:pt x="2379" y="2176"/>
                  </a:lnTo>
                  <a:lnTo>
                    <a:pt x="2397" y="1752"/>
                  </a:lnTo>
                  <a:lnTo>
                    <a:pt x="2416" y="1439"/>
                  </a:lnTo>
                  <a:lnTo>
                    <a:pt x="2434" y="1162"/>
                  </a:lnTo>
                  <a:lnTo>
                    <a:pt x="2452" y="886"/>
                  </a:lnTo>
                  <a:lnTo>
                    <a:pt x="2434" y="757"/>
                  </a:lnTo>
                  <a:lnTo>
                    <a:pt x="2397" y="628"/>
                  </a:lnTo>
                  <a:lnTo>
                    <a:pt x="2360" y="499"/>
                  </a:lnTo>
                  <a:lnTo>
                    <a:pt x="2286" y="388"/>
                  </a:lnTo>
                  <a:lnTo>
                    <a:pt x="2231" y="296"/>
                  </a:lnTo>
                  <a:lnTo>
                    <a:pt x="2139" y="222"/>
                  </a:lnTo>
                  <a:lnTo>
                    <a:pt x="2047" y="148"/>
                  </a:lnTo>
                  <a:lnTo>
                    <a:pt x="1936" y="93"/>
                  </a:lnTo>
                  <a:lnTo>
                    <a:pt x="1807" y="56"/>
                  </a:lnTo>
                  <a:lnTo>
                    <a:pt x="1678" y="19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0"/>
            <p:cNvSpPr/>
            <p:nvPr/>
          </p:nvSpPr>
          <p:spPr>
            <a:xfrm>
              <a:off x="5260225" y="377750"/>
              <a:ext cx="61300" cy="64075"/>
            </a:xfrm>
            <a:custGeom>
              <a:avLst/>
              <a:gdLst/>
              <a:ahLst/>
              <a:cxnLst/>
              <a:rect l="l" t="t" r="r" b="b"/>
              <a:pathLst>
                <a:path w="2452" h="2563" extrusionOk="0">
                  <a:moveTo>
                    <a:pt x="608" y="0"/>
                  </a:moveTo>
                  <a:lnTo>
                    <a:pt x="572" y="19"/>
                  </a:lnTo>
                  <a:lnTo>
                    <a:pt x="535" y="56"/>
                  </a:lnTo>
                  <a:lnTo>
                    <a:pt x="479" y="148"/>
                  </a:lnTo>
                  <a:lnTo>
                    <a:pt x="424" y="277"/>
                  </a:lnTo>
                  <a:lnTo>
                    <a:pt x="313" y="553"/>
                  </a:lnTo>
                  <a:lnTo>
                    <a:pt x="258" y="738"/>
                  </a:lnTo>
                  <a:lnTo>
                    <a:pt x="184" y="959"/>
                  </a:lnTo>
                  <a:lnTo>
                    <a:pt x="166" y="1069"/>
                  </a:lnTo>
                  <a:lnTo>
                    <a:pt x="148" y="1180"/>
                  </a:lnTo>
                  <a:lnTo>
                    <a:pt x="111" y="1493"/>
                  </a:lnTo>
                  <a:lnTo>
                    <a:pt x="55" y="1788"/>
                  </a:lnTo>
                  <a:lnTo>
                    <a:pt x="19" y="2102"/>
                  </a:lnTo>
                  <a:lnTo>
                    <a:pt x="0" y="2415"/>
                  </a:lnTo>
                  <a:lnTo>
                    <a:pt x="0" y="2470"/>
                  </a:lnTo>
                  <a:lnTo>
                    <a:pt x="19" y="2507"/>
                  </a:lnTo>
                  <a:lnTo>
                    <a:pt x="55" y="2526"/>
                  </a:lnTo>
                  <a:lnTo>
                    <a:pt x="129" y="2544"/>
                  </a:lnTo>
                  <a:lnTo>
                    <a:pt x="240" y="2563"/>
                  </a:lnTo>
                  <a:lnTo>
                    <a:pt x="350" y="2544"/>
                  </a:lnTo>
                  <a:lnTo>
                    <a:pt x="479" y="2526"/>
                  </a:lnTo>
                  <a:lnTo>
                    <a:pt x="590" y="2489"/>
                  </a:lnTo>
                  <a:lnTo>
                    <a:pt x="701" y="2433"/>
                  </a:lnTo>
                  <a:lnTo>
                    <a:pt x="793" y="2360"/>
                  </a:lnTo>
                  <a:lnTo>
                    <a:pt x="866" y="2286"/>
                  </a:lnTo>
                  <a:lnTo>
                    <a:pt x="940" y="2194"/>
                  </a:lnTo>
                  <a:lnTo>
                    <a:pt x="903" y="2157"/>
                  </a:lnTo>
                  <a:lnTo>
                    <a:pt x="885" y="2120"/>
                  </a:lnTo>
                  <a:lnTo>
                    <a:pt x="885" y="1991"/>
                  </a:lnTo>
                  <a:lnTo>
                    <a:pt x="885" y="1862"/>
                  </a:lnTo>
                  <a:lnTo>
                    <a:pt x="922" y="1770"/>
                  </a:lnTo>
                  <a:lnTo>
                    <a:pt x="959" y="1622"/>
                  </a:lnTo>
                  <a:lnTo>
                    <a:pt x="1032" y="1512"/>
                  </a:lnTo>
                  <a:lnTo>
                    <a:pt x="1125" y="1401"/>
                  </a:lnTo>
                  <a:lnTo>
                    <a:pt x="1217" y="1291"/>
                  </a:lnTo>
                  <a:lnTo>
                    <a:pt x="1696" y="904"/>
                  </a:lnTo>
                  <a:lnTo>
                    <a:pt x="2175" y="498"/>
                  </a:lnTo>
                  <a:lnTo>
                    <a:pt x="2267" y="406"/>
                  </a:lnTo>
                  <a:lnTo>
                    <a:pt x="2341" y="277"/>
                  </a:lnTo>
                  <a:lnTo>
                    <a:pt x="2415" y="148"/>
                  </a:lnTo>
                  <a:lnTo>
                    <a:pt x="2452" y="19"/>
                  </a:lnTo>
                  <a:lnTo>
                    <a:pt x="2341" y="19"/>
                  </a:lnTo>
                  <a:lnTo>
                    <a:pt x="2231" y="37"/>
                  </a:lnTo>
                  <a:lnTo>
                    <a:pt x="2009" y="92"/>
                  </a:lnTo>
                  <a:lnTo>
                    <a:pt x="1696" y="221"/>
                  </a:lnTo>
                  <a:lnTo>
                    <a:pt x="1383" y="332"/>
                  </a:lnTo>
                  <a:lnTo>
                    <a:pt x="1198" y="406"/>
                  </a:lnTo>
                  <a:lnTo>
                    <a:pt x="959" y="480"/>
                  </a:lnTo>
                  <a:lnTo>
                    <a:pt x="830" y="498"/>
                  </a:lnTo>
                  <a:lnTo>
                    <a:pt x="737" y="498"/>
                  </a:lnTo>
                  <a:lnTo>
                    <a:pt x="701" y="480"/>
                  </a:lnTo>
                  <a:lnTo>
                    <a:pt x="682" y="443"/>
                  </a:lnTo>
                  <a:lnTo>
                    <a:pt x="682" y="406"/>
                  </a:lnTo>
                  <a:lnTo>
                    <a:pt x="682" y="369"/>
                  </a:lnTo>
                  <a:lnTo>
                    <a:pt x="737" y="185"/>
                  </a:lnTo>
                  <a:lnTo>
                    <a:pt x="737" y="129"/>
                  </a:lnTo>
                  <a:lnTo>
                    <a:pt x="737" y="92"/>
                  </a:lnTo>
                  <a:lnTo>
                    <a:pt x="719" y="37"/>
                  </a:lnTo>
                  <a:lnTo>
                    <a:pt x="682" y="0"/>
                  </a:lnTo>
                  <a:close/>
                </a:path>
              </a:pathLst>
            </a:custGeom>
            <a:solidFill>
              <a:srgbClr val="FCD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0"/>
            <p:cNvSpPr/>
            <p:nvPr/>
          </p:nvSpPr>
          <p:spPr>
            <a:xfrm>
              <a:off x="5259300" y="376825"/>
              <a:ext cx="63150" cy="65450"/>
            </a:xfrm>
            <a:custGeom>
              <a:avLst/>
              <a:gdLst/>
              <a:ahLst/>
              <a:cxnLst/>
              <a:rect l="l" t="t" r="r" b="b"/>
              <a:pathLst>
                <a:path w="2526" h="2618" extrusionOk="0">
                  <a:moveTo>
                    <a:pt x="682" y="56"/>
                  </a:moveTo>
                  <a:lnTo>
                    <a:pt x="701" y="74"/>
                  </a:lnTo>
                  <a:lnTo>
                    <a:pt x="719" y="93"/>
                  </a:lnTo>
                  <a:lnTo>
                    <a:pt x="738" y="129"/>
                  </a:lnTo>
                  <a:lnTo>
                    <a:pt x="738" y="203"/>
                  </a:lnTo>
                  <a:lnTo>
                    <a:pt x="719" y="295"/>
                  </a:lnTo>
                  <a:lnTo>
                    <a:pt x="682" y="388"/>
                  </a:lnTo>
                  <a:lnTo>
                    <a:pt x="682" y="480"/>
                  </a:lnTo>
                  <a:lnTo>
                    <a:pt x="701" y="517"/>
                  </a:lnTo>
                  <a:lnTo>
                    <a:pt x="719" y="535"/>
                  </a:lnTo>
                  <a:lnTo>
                    <a:pt x="774" y="553"/>
                  </a:lnTo>
                  <a:lnTo>
                    <a:pt x="830" y="572"/>
                  </a:lnTo>
                  <a:lnTo>
                    <a:pt x="977" y="553"/>
                  </a:lnTo>
                  <a:lnTo>
                    <a:pt x="1162" y="498"/>
                  </a:lnTo>
                  <a:lnTo>
                    <a:pt x="1364" y="424"/>
                  </a:lnTo>
                  <a:lnTo>
                    <a:pt x="1420" y="406"/>
                  </a:lnTo>
                  <a:lnTo>
                    <a:pt x="1678" y="295"/>
                  </a:lnTo>
                  <a:lnTo>
                    <a:pt x="1862" y="222"/>
                  </a:lnTo>
                  <a:lnTo>
                    <a:pt x="2065" y="166"/>
                  </a:lnTo>
                  <a:lnTo>
                    <a:pt x="2268" y="111"/>
                  </a:lnTo>
                  <a:lnTo>
                    <a:pt x="2452" y="93"/>
                  </a:lnTo>
                  <a:lnTo>
                    <a:pt x="2415" y="203"/>
                  </a:lnTo>
                  <a:lnTo>
                    <a:pt x="2360" y="314"/>
                  </a:lnTo>
                  <a:lnTo>
                    <a:pt x="2268" y="424"/>
                  </a:lnTo>
                  <a:lnTo>
                    <a:pt x="2194" y="517"/>
                  </a:lnTo>
                  <a:lnTo>
                    <a:pt x="1770" y="867"/>
                  </a:lnTo>
                  <a:lnTo>
                    <a:pt x="1364" y="1199"/>
                  </a:lnTo>
                  <a:lnTo>
                    <a:pt x="1235" y="1309"/>
                  </a:lnTo>
                  <a:lnTo>
                    <a:pt x="1125" y="1401"/>
                  </a:lnTo>
                  <a:lnTo>
                    <a:pt x="1032" y="1530"/>
                  </a:lnTo>
                  <a:lnTo>
                    <a:pt x="977" y="1659"/>
                  </a:lnTo>
                  <a:lnTo>
                    <a:pt x="922" y="1788"/>
                  </a:lnTo>
                  <a:lnTo>
                    <a:pt x="885" y="1973"/>
                  </a:lnTo>
                  <a:lnTo>
                    <a:pt x="885" y="2120"/>
                  </a:lnTo>
                  <a:lnTo>
                    <a:pt x="903" y="2194"/>
                  </a:lnTo>
                  <a:lnTo>
                    <a:pt x="922" y="2231"/>
                  </a:lnTo>
                  <a:lnTo>
                    <a:pt x="867" y="2323"/>
                  </a:lnTo>
                  <a:lnTo>
                    <a:pt x="793" y="2397"/>
                  </a:lnTo>
                  <a:lnTo>
                    <a:pt x="701" y="2452"/>
                  </a:lnTo>
                  <a:lnTo>
                    <a:pt x="590" y="2507"/>
                  </a:lnTo>
                  <a:lnTo>
                    <a:pt x="479" y="2526"/>
                  </a:lnTo>
                  <a:lnTo>
                    <a:pt x="369" y="2544"/>
                  </a:lnTo>
                  <a:lnTo>
                    <a:pt x="277" y="2563"/>
                  </a:lnTo>
                  <a:lnTo>
                    <a:pt x="166" y="2544"/>
                  </a:lnTo>
                  <a:lnTo>
                    <a:pt x="111" y="2526"/>
                  </a:lnTo>
                  <a:lnTo>
                    <a:pt x="74" y="2526"/>
                  </a:lnTo>
                  <a:lnTo>
                    <a:pt x="74" y="2489"/>
                  </a:lnTo>
                  <a:lnTo>
                    <a:pt x="56" y="2452"/>
                  </a:lnTo>
                  <a:lnTo>
                    <a:pt x="74" y="2286"/>
                  </a:lnTo>
                  <a:lnTo>
                    <a:pt x="92" y="2102"/>
                  </a:lnTo>
                  <a:lnTo>
                    <a:pt x="129" y="1770"/>
                  </a:lnTo>
                  <a:lnTo>
                    <a:pt x="185" y="1494"/>
                  </a:lnTo>
                  <a:lnTo>
                    <a:pt x="203" y="1217"/>
                  </a:lnTo>
                  <a:lnTo>
                    <a:pt x="221" y="1106"/>
                  </a:lnTo>
                  <a:lnTo>
                    <a:pt x="258" y="996"/>
                  </a:lnTo>
                  <a:lnTo>
                    <a:pt x="332" y="793"/>
                  </a:lnTo>
                  <a:lnTo>
                    <a:pt x="369" y="682"/>
                  </a:lnTo>
                  <a:lnTo>
                    <a:pt x="424" y="517"/>
                  </a:lnTo>
                  <a:lnTo>
                    <a:pt x="479" y="314"/>
                  </a:lnTo>
                  <a:lnTo>
                    <a:pt x="572" y="148"/>
                  </a:lnTo>
                  <a:lnTo>
                    <a:pt x="609" y="93"/>
                  </a:lnTo>
                  <a:lnTo>
                    <a:pt x="664" y="74"/>
                  </a:lnTo>
                  <a:lnTo>
                    <a:pt x="682" y="56"/>
                  </a:lnTo>
                  <a:close/>
                  <a:moveTo>
                    <a:pt x="627" y="0"/>
                  </a:moveTo>
                  <a:lnTo>
                    <a:pt x="590" y="37"/>
                  </a:lnTo>
                  <a:lnTo>
                    <a:pt x="535" y="93"/>
                  </a:lnTo>
                  <a:lnTo>
                    <a:pt x="443" y="240"/>
                  </a:lnTo>
                  <a:lnTo>
                    <a:pt x="369" y="443"/>
                  </a:lnTo>
                  <a:lnTo>
                    <a:pt x="295" y="664"/>
                  </a:lnTo>
                  <a:lnTo>
                    <a:pt x="277" y="775"/>
                  </a:lnTo>
                  <a:lnTo>
                    <a:pt x="185" y="977"/>
                  </a:lnTo>
                  <a:lnTo>
                    <a:pt x="166" y="1106"/>
                  </a:lnTo>
                  <a:lnTo>
                    <a:pt x="148" y="1217"/>
                  </a:lnTo>
                  <a:lnTo>
                    <a:pt x="111" y="1494"/>
                  </a:lnTo>
                  <a:lnTo>
                    <a:pt x="74" y="1770"/>
                  </a:lnTo>
                  <a:lnTo>
                    <a:pt x="19" y="2102"/>
                  </a:lnTo>
                  <a:lnTo>
                    <a:pt x="0" y="2268"/>
                  </a:lnTo>
                  <a:lnTo>
                    <a:pt x="0" y="2452"/>
                  </a:lnTo>
                  <a:lnTo>
                    <a:pt x="0" y="2526"/>
                  </a:lnTo>
                  <a:lnTo>
                    <a:pt x="19" y="2563"/>
                  </a:lnTo>
                  <a:lnTo>
                    <a:pt x="56" y="2581"/>
                  </a:lnTo>
                  <a:lnTo>
                    <a:pt x="166" y="2618"/>
                  </a:lnTo>
                  <a:lnTo>
                    <a:pt x="387" y="2618"/>
                  </a:lnTo>
                  <a:lnTo>
                    <a:pt x="479" y="2600"/>
                  </a:lnTo>
                  <a:lnTo>
                    <a:pt x="590" y="2563"/>
                  </a:lnTo>
                  <a:lnTo>
                    <a:pt x="682" y="2526"/>
                  </a:lnTo>
                  <a:lnTo>
                    <a:pt x="793" y="2470"/>
                  </a:lnTo>
                  <a:lnTo>
                    <a:pt x="867" y="2415"/>
                  </a:lnTo>
                  <a:lnTo>
                    <a:pt x="940" y="2323"/>
                  </a:lnTo>
                  <a:lnTo>
                    <a:pt x="996" y="2231"/>
                  </a:lnTo>
                  <a:lnTo>
                    <a:pt x="1014" y="2212"/>
                  </a:lnTo>
                  <a:lnTo>
                    <a:pt x="977" y="2194"/>
                  </a:lnTo>
                  <a:lnTo>
                    <a:pt x="959" y="2176"/>
                  </a:lnTo>
                  <a:lnTo>
                    <a:pt x="959" y="2139"/>
                  </a:lnTo>
                  <a:lnTo>
                    <a:pt x="940" y="2047"/>
                  </a:lnTo>
                  <a:lnTo>
                    <a:pt x="959" y="1917"/>
                  </a:lnTo>
                  <a:lnTo>
                    <a:pt x="977" y="1807"/>
                  </a:lnTo>
                  <a:lnTo>
                    <a:pt x="1032" y="1678"/>
                  </a:lnTo>
                  <a:lnTo>
                    <a:pt x="1088" y="1567"/>
                  </a:lnTo>
                  <a:lnTo>
                    <a:pt x="1180" y="1457"/>
                  </a:lnTo>
                  <a:lnTo>
                    <a:pt x="1272" y="1364"/>
                  </a:lnTo>
                  <a:lnTo>
                    <a:pt x="1401" y="1254"/>
                  </a:lnTo>
                  <a:lnTo>
                    <a:pt x="1825" y="922"/>
                  </a:lnTo>
                  <a:lnTo>
                    <a:pt x="2231" y="553"/>
                  </a:lnTo>
                  <a:lnTo>
                    <a:pt x="2341" y="443"/>
                  </a:lnTo>
                  <a:lnTo>
                    <a:pt x="2415" y="332"/>
                  </a:lnTo>
                  <a:lnTo>
                    <a:pt x="2489" y="203"/>
                  </a:lnTo>
                  <a:lnTo>
                    <a:pt x="2526" y="74"/>
                  </a:lnTo>
                  <a:lnTo>
                    <a:pt x="2526" y="37"/>
                  </a:lnTo>
                  <a:lnTo>
                    <a:pt x="2286" y="37"/>
                  </a:lnTo>
                  <a:lnTo>
                    <a:pt x="2046" y="93"/>
                  </a:lnTo>
                  <a:lnTo>
                    <a:pt x="1844" y="166"/>
                  </a:lnTo>
                  <a:lnTo>
                    <a:pt x="1659" y="240"/>
                  </a:lnTo>
                  <a:lnTo>
                    <a:pt x="1401" y="351"/>
                  </a:lnTo>
                  <a:lnTo>
                    <a:pt x="1327" y="369"/>
                  </a:lnTo>
                  <a:lnTo>
                    <a:pt x="1198" y="424"/>
                  </a:lnTo>
                  <a:lnTo>
                    <a:pt x="1032" y="480"/>
                  </a:lnTo>
                  <a:lnTo>
                    <a:pt x="867" y="498"/>
                  </a:lnTo>
                  <a:lnTo>
                    <a:pt x="811" y="498"/>
                  </a:lnTo>
                  <a:lnTo>
                    <a:pt x="756" y="480"/>
                  </a:lnTo>
                  <a:lnTo>
                    <a:pt x="756" y="461"/>
                  </a:lnTo>
                  <a:lnTo>
                    <a:pt x="738" y="406"/>
                  </a:lnTo>
                  <a:lnTo>
                    <a:pt x="774" y="314"/>
                  </a:lnTo>
                  <a:lnTo>
                    <a:pt x="811" y="222"/>
                  </a:lnTo>
                  <a:lnTo>
                    <a:pt x="811" y="166"/>
                  </a:lnTo>
                  <a:lnTo>
                    <a:pt x="793" y="111"/>
                  </a:lnTo>
                  <a:lnTo>
                    <a:pt x="774" y="56"/>
                  </a:lnTo>
                  <a:lnTo>
                    <a:pt x="738" y="19"/>
                  </a:lnTo>
                  <a:lnTo>
                    <a:pt x="6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0"/>
            <p:cNvSpPr/>
            <p:nvPr/>
          </p:nvSpPr>
          <p:spPr>
            <a:xfrm>
              <a:off x="5420575" y="882825"/>
              <a:ext cx="20775" cy="17525"/>
            </a:xfrm>
            <a:custGeom>
              <a:avLst/>
              <a:gdLst/>
              <a:ahLst/>
              <a:cxnLst/>
              <a:rect l="l" t="t" r="r" b="b"/>
              <a:pathLst>
                <a:path w="831" h="701" extrusionOk="0">
                  <a:moveTo>
                    <a:pt x="793" y="0"/>
                  </a:moveTo>
                  <a:lnTo>
                    <a:pt x="609" y="185"/>
                  </a:lnTo>
                  <a:lnTo>
                    <a:pt x="425" y="369"/>
                  </a:lnTo>
                  <a:lnTo>
                    <a:pt x="222" y="516"/>
                  </a:lnTo>
                  <a:lnTo>
                    <a:pt x="1" y="645"/>
                  </a:lnTo>
                  <a:lnTo>
                    <a:pt x="19" y="701"/>
                  </a:lnTo>
                  <a:lnTo>
                    <a:pt x="259" y="572"/>
                  </a:lnTo>
                  <a:lnTo>
                    <a:pt x="462" y="406"/>
                  </a:lnTo>
                  <a:lnTo>
                    <a:pt x="664" y="240"/>
                  </a:lnTo>
                  <a:lnTo>
                    <a:pt x="830" y="37"/>
                  </a:lnTo>
                  <a:lnTo>
                    <a:pt x="79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0"/>
            <p:cNvSpPr/>
            <p:nvPr/>
          </p:nvSpPr>
          <p:spPr>
            <a:xfrm>
              <a:off x="4803075" y="1381450"/>
              <a:ext cx="915225" cy="6475"/>
            </a:xfrm>
            <a:custGeom>
              <a:avLst/>
              <a:gdLst/>
              <a:ahLst/>
              <a:cxnLst/>
              <a:rect l="l" t="t" r="r" b="b"/>
              <a:pathLst>
                <a:path w="36609" h="259" extrusionOk="0">
                  <a:moveTo>
                    <a:pt x="0" y="0"/>
                  </a:moveTo>
                  <a:lnTo>
                    <a:pt x="0" y="258"/>
                  </a:lnTo>
                  <a:lnTo>
                    <a:pt x="36609" y="258"/>
                  </a:lnTo>
                  <a:lnTo>
                    <a:pt x="366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393" name="Google Shape;1393;p30"/>
          <p:cNvCxnSpPr>
            <a:cxnSpLocks/>
          </p:cNvCxnSpPr>
          <p:nvPr/>
        </p:nvCxnSpPr>
        <p:spPr>
          <a:xfrm rot="5400000" flipH="1" flipV="1">
            <a:off x="5337136" y="2141795"/>
            <a:ext cx="1210235" cy="878425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94" name="Google Shape;1394;p30"/>
          <p:cNvCxnSpPr>
            <a:cxnSpLocks/>
          </p:cNvCxnSpPr>
          <p:nvPr/>
        </p:nvCxnSpPr>
        <p:spPr>
          <a:xfrm>
            <a:off x="5427965" y="3207269"/>
            <a:ext cx="1274587" cy="959421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397" name="Google Shape;1397;p30"/>
          <p:cNvSpPr/>
          <p:nvPr/>
        </p:nvSpPr>
        <p:spPr>
          <a:xfrm>
            <a:off x="993429" y="2942486"/>
            <a:ext cx="324600" cy="3246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98" name="Google Shape;1398;p30"/>
          <p:cNvCxnSpPr>
            <a:stCxn id="1397" idx="6"/>
            <a:endCxn id="1327" idx="2"/>
          </p:cNvCxnSpPr>
          <p:nvPr/>
        </p:nvCxnSpPr>
        <p:spPr>
          <a:xfrm rot="10800000" flipH="1">
            <a:off x="1318029" y="2187986"/>
            <a:ext cx="1266600" cy="916800"/>
          </a:xfrm>
          <a:prstGeom prst="curvedConnector3">
            <a:avLst>
              <a:gd name="adj1" fmla="val 50002"/>
            </a:avLst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99" name="Google Shape;1399;p30"/>
          <p:cNvCxnSpPr>
            <a:stCxn id="1397" idx="6"/>
            <a:endCxn id="1328" idx="2"/>
          </p:cNvCxnSpPr>
          <p:nvPr/>
        </p:nvCxnSpPr>
        <p:spPr>
          <a:xfrm>
            <a:off x="1318029" y="3104786"/>
            <a:ext cx="1266600" cy="890100"/>
          </a:xfrm>
          <a:prstGeom prst="curvedConnector3">
            <a:avLst>
              <a:gd name="adj1" fmla="val 50002"/>
            </a:avLst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400" name="Google Shape;1400;p30"/>
          <p:cNvCxnSpPr>
            <a:stCxn id="1327" idx="4"/>
            <a:endCxn id="1328" idx="0"/>
          </p:cNvCxnSpPr>
          <p:nvPr/>
        </p:nvCxnSpPr>
        <p:spPr>
          <a:xfrm rot="-5400000" flipH="1">
            <a:off x="2431233" y="3091202"/>
            <a:ext cx="1057200" cy="600"/>
          </a:xfrm>
          <a:prstGeom prst="curvedConnector3">
            <a:avLst>
              <a:gd name="adj1" fmla="val 50003"/>
            </a:avLst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1401" name="Google Shape;1401;p30"/>
          <p:cNvGrpSpPr/>
          <p:nvPr/>
        </p:nvGrpSpPr>
        <p:grpSpPr>
          <a:xfrm>
            <a:off x="2807225" y="2025365"/>
            <a:ext cx="305193" cy="325371"/>
            <a:chOff x="5568175" y="1985700"/>
            <a:chExt cx="284350" cy="303150"/>
          </a:xfrm>
        </p:grpSpPr>
        <p:sp>
          <p:nvSpPr>
            <p:cNvPr id="1402" name="Google Shape;1402;p30"/>
            <p:cNvSpPr/>
            <p:nvPr/>
          </p:nvSpPr>
          <p:spPr>
            <a:xfrm>
              <a:off x="5755775" y="1990225"/>
              <a:ext cx="92200" cy="294100"/>
            </a:xfrm>
            <a:custGeom>
              <a:avLst/>
              <a:gdLst/>
              <a:ahLst/>
              <a:cxnLst/>
              <a:rect l="l" t="t" r="r" b="b"/>
              <a:pathLst>
                <a:path w="3688" h="11764" extrusionOk="0">
                  <a:moveTo>
                    <a:pt x="1" y="1"/>
                  </a:moveTo>
                  <a:lnTo>
                    <a:pt x="1" y="11763"/>
                  </a:lnTo>
                  <a:lnTo>
                    <a:pt x="3688" y="11763"/>
                  </a:lnTo>
                  <a:lnTo>
                    <a:pt x="368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0"/>
            <p:cNvSpPr/>
            <p:nvPr/>
          </p:nvSpPr>
          <p:spPr>
            <a:xfrm>
              <a:off x="5664250" y="1990225"/>
              <a:ext cx="91550" cy="294100"/>
            </a:xfrm>
            <a:custGeom>
              <a:avLst/>
              <a:gdLst/>
              <a:ahLst/>
              <a:cxnLst/>
              <a:rect l="l" t="t" r="r" b="b"/>
              <a:pathLst>
                <a:path w="3662" h="11764" extrusionOk="0">
                  <a:moveTo>
                    <a:pt x="0" y="1"/>
                  </a:moveTo>
                  <a:lnTo>
                    <a:pt x="0" y="11763"/>
                  </a:lnTo>
                  <a:lnTo>
                    <a:pt x="3662" y="11763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0"/>
            <p:cNvSpPr/>
            <p:nvPr/>
          </p:nvSpPr>
          <p:spPr>
            <a:xfrm>
              <a:off x="5572725" y="1990225"/>
              <a:ext cx="91550" cy="294100"/>
            </a:xfrm>
            <a:custGeom>
              <a:avLst/>
              <a:gdLst/>
              <a:ahLst/>
              <a:cxnLst/>
              <a:rect l="l" t="t" r="r" b="b"/>
              <a:pathLst>
                <a:path w="3662" h="11764" extrusionOk="0">
                  <a:moveTo>
                    <a:pt x="0" y="1"/>
                  </a:moveTo>
                  <a:lnTo>
                    <a:pt x="0" y="11763"/>
                  </a:lnTo>
                  <a:lnTo>
                    <a:pt x="3661" y="11763"/>
                  </a:lnTo>
                  <a:lnTo>
                    <a:pt x="366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0"/>
            <p:cNvSpPr/>
            <p:nvPr/>
          </p:nvSpPr>
          <p:spPr>
            <a:xfrm>
              <a:off x="5572725" y="1990225"/>
              <a:ext cx="29875" cy="294100"/>
            </a:xfrm>
            <a:custGeom>
              <a:avLst/>
              <a:gdLst/>
              <a:ahLst/>
              <a:cxnLst/>
              <a:rect l="l" t="t" r="r" b="b"/>
              <a:pathLst>
                <a:path w="1195" h="11764" extrusionOk="0">
                  <a:moveTo>
                    <a:pt x="0" y="1"/>
                  </a:moveTo>
                  <a:lnTo>
                    <a:pt x="0" y="11763"/>
                  </a:lnTo>
                  <a:lnTo>
                    <a:pt x="1195" y="11763"/>
                  </a:lnTo>
                  <a:lnTo>
                    <a:pt x="1195" y="1"/>
                  </a:ln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0"/>
            <p:cNvSpPr/>
            <p:nvPr/>
          </p:nvSpPr>
          <p:spPr>
            <a:xfrm>
              <a:off x="5664250" y="1990225"/>
              <a:ext cx="29875" cy="294100"/>
            </a:xfrm>
            <a:custGeom>
              <a:avLst/>
              <a:gdLst/>
              <a:ahLst/>
              <a:cxnLst/>
              <a:rect l="l" t="t" r="r" b="b"/>
              <a:pathLst>
                <a:path w="1195" h="11764" extrusionOk="0">
                  <a:moveTo>
                    <a:pt x="0" y="1"/>
                  </a:moveTo>
                  <a:lnTo>
                    <a:pt x="0" y="11763"/>
                  </a:lnTo>
                  <a:lnTo>
                    <a:pt x="1195" y="11763"/>
                  </a:lnTo>
                  <a:lnTo>
                    <a:pt x="11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0"/>
            <p:cNvSpPr/>
            <p:nvPr/>
          </p:nvSpPr>
          <p:spPr>
            <a:xfrm>
              <a:off x="5755775" y="1990225"/>
              <a:ext cx="30525" cy="294100"/>
            </a:xfrm>
            <a:custGeom>
              <a:avLst/>
              <a:gdLst/>
              <a:ahLst/>
              <a:cxnLst/>
              <a:rect l="l" t="t" r="r" b="b"/>
              <a:pathLst>
                <a:path w="1221" h="11764" extrusionOk="0">
                  <a:moveTo>
                    <a:pt x="1" y="1"/>
                  </a:moveTo>
                  <a:lnTo>
                    <a:pt x="1" y="11763"/>
                  </a:lnTo>
                  <a:lnTo>
                    <a:pt x="1221" y="11763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0"/>
            <p:cNvSpPr/>
            <p:nvPr/>
          </p:nvSpPr>
          <p:spPr>
            <a:xfrm>
              <a:off x="5590900" y="2009050"/>
              <a:ext cx="55200" cy="164900"/>
            </a:xfrm>
            <a:custGeom>
              <a:avLst/>
              <a:gdLst/>
              <a:ahLst/>
              <a:cxnLst/>
              <a:rect l="l" t="t" r="r" b="b"/>
              <a:pathLst>
                <a:path w="2208" h="6596" extrusionOk="0">
                  <a:moveTo>
                    <a:pt x="104" y="1"/>
                  </a:moveTo>
                  <a:lnTo>
                    <a:pt x="52" y="27"/>
                  </a:lnTo>
                  <a:lnTo>
                    <a:pt x="0" y="79"/>
                  </a:lnTo>
                  <a:lnTo>
                    <a:pt x="0" y="157"/>
                  </a:lnTo>
                  <a:lnTo>
                    <a:pt x="0" y="6440"/>
                  </a:lnTo>
                  <a:lnTo>
                    <a:pt x="0" y="6492"/>
                  </a:lnTo>
                  <a:lnTo>
                    <a:pt x="52" y="6544"/>
                  </a:lnTo>
                  <a:lnTo>
                    <a:pt x="104" y="6596"/>
                  </a:lnTo>
                  <a:lnTo>
                    <a:pt x="2103" y="6596"/>
                  </a:lnTo>
                  <a:lnTo>
                    <a:pt x="2155" y="6544"/>
                  </a:lnTo>
                  <a:lnTo>
                    <a:pt x="2181" y="6492"/>
                  </a:lnTo>
                  <a:lnTo>
                    <a:pt x="2207" y="6440"/>
                  </a:lnTo>
                  <a:lnTo>
                    <a:pt x="2207" y="157"/>
                  </a:lnTo>
                  <a:lnTo>
                    <a:pt x="2181" y="79"/>
                  </a:lnTo>
                  <a:lnTo>
                    <a:pt x="2155" y="27"/>
                  </a:lnTo>
                  <a:lnTo>
                    <a:pt x="21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30"/>
            <p:cNvSpPr/>
            <p:nvPr/>
          </p:nvSpPr>
          <p:spPr>
            <a:xfrm>
              <a:off x="5590900" y="2009050"/>
              <a:ext cx="14300" cy="164900"/>
            </a:xfrm>
            <a:custGeom>
              <a:avLst/>
              <a:gdLst/>
              <a:ahLst/>
              <a:cxnLst/>
              <a:rect l="l" t="t" r="r" b="b"/>
              <a:pathLst>
                <a:path w="572" h="6596" extrusionOk="0">
                  <a:moveTo>
                    <a:pt x="104" y="1"/>
                  </a:moveTo>
                  <a:lnTo>
                    <a:pt x="52" y="27"/>
                  </a:lnTo>
                  <a:lnTo>
                    <a:pt x="0" y="79"/>
                  </a:lnTo>
                  <a:lnTo>
                    <a:pt x="0" y="157"/>
                  </a:lnTo>
                  <a:lnTo>
                    <a:pt x="0" y="6440"/>
                  </a:lnTo>
                  <a:lnTo>
                    <a:pt x="0" y="6492"/>
                  </a:lnTo>
                  <a:lnTo>
                    <a:pt x="52" y="6544"/>
                  </a:lnTo>
                  <a:lnTo>
                    <a:pt x="104" y="6596"/>
                  </a:lnTo>
                  <a:lnTo>
                    <a:pt x="572" y="6596"/>
                  </a:lnTo>
                  <a:lnTo>
                    <a:pt x="520" y="6544"/>
                  </a:lnTo>
                  <a:lnTo>
                    <a:pt x="494" y="6492"/>
                  </a:lnTo>
                  <a:lnTo>
                    <a:pt x="468" y="6440"/>
                  </a:lnTo>
                  <a:lnTo>
                    <a:pt x="468" y="157"/>
                  </a:lnTo>
                  <a:lnTo>
                    <a:pt x="494" y="79"/>
                  </a:lnTo>
                  <a:lnTo>
                    <a:pt x="520" y="2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30"/>
            <p:cNvSpPr/>
            <p:nvPr/>
          </p:nvSpPr>
          <p:spPr>
            <a:xfrm>
              <a:off x="5590900" y="2210950"/>
              <a:ext cx="55200" cy="55200"/>
            </a:xfrm>
            <a:custGeom>
              <a:avLst/>
              <a:gdLst/>
              <a:ahLst/>
              <a:cxnLst/>
              <a:rect l="l" t="t" r="r" b="b"/>
              <a:pathLst>
                <a:path w="2208" h="2208" extrusionOk="0">
                  <a:moveTo>
                    <a:pt x="104" y="0"/>
                  </a:moveTo>
                  <a:lnTo>
                    <a:pt x="52" y="52"/>
                  </a:lnTo>
                  <a:lnTo>
                    <a:pt x="0" y="104"/>
                  </a:lnTo>
                  <a:lnTo>
                    <a:pt x="0" y="156"/>
                  </a:lnTo>
                  <a:lnTo>
                    <a:pt x="0" y="2025"/>
                  </a:lnTo>
                  <a:lnTo>
                    <a:pt x="0" y="2103"/>
                  </a:lnTo>
                  <a:lnTo>
                    <a:pt x="52" y="2155"/>
                  </a:lnTo>
                  <a:lnTo>
                    <a:pt x="104" y="2181"/>
                  </a:lnTo>
                  <a:lnTo>
                    <a:pt x="156" y="2207"/>
                  </a:lnTo>
                  <a:lnTo>
                    <a:pt x="2026" y="2207"/>
                  </a:lnTo>
                  <a:lnTo>
                    <a:pt x="2103" y="2181"/>
                  </a:lnTo>
                  <a:lnTo>
                    <a:pt x="2155" y="2155"/>
                  </a:lnTo>
                  <a:lnTo>
                    <a:pt x="2181" y="2103"/>
                  </a:lnTo>
                  <a:lnTo>
                    <a:pt x="2207" y="2025"/>
                  </a:lnTo>
                  <a:lnTo>
                    <a:pt x="2207" y="156"/>
                  </a:lnTo>
                  <a:lnTo>
                    <a:pt x="2181" y="104"/>
                  </a:lnTo>
                  <a:lnTo>
                    <a:pt x="2155" y="52"/>
                  </a:lnTo>
                  <a:lnTo>
                    <a:pt x="21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0"/>
            <p:cNvSpPr/>
            <p:nvPr/>
          </p:nvSpPr>
          <p:spPr>
            <a:xfrm>
              <a:off x="5590900" y="2210950"/>
              <a:ext cx="15600" cy="55200"/>
            </a:xfrm>
            <a:custGeom>
              <a:avLst/>
              <a:gdLst/>
              <a:ahLst/>
              <a:cxnLst/>
              <a:rect l="l" t="t" r="r" b="b"/>
              <a:pathLst>
                <a:path w="624" h="2208" extrusionOk="0">
                  <a:moveTo>
                    <a:pt x="104" y="0"/>
                  </a:moveTo>
                  <a:lnTo>
                    <a:pt x="52" y="52"/>
                  </a:lnTo>
                  <a:lnTo>
                    <a:pt x="0" y="104"/>
                  </a:lnTo>
                  <a:lnTo>
                    <a:pt x="0" y="156"/>
                  </a:lnTo>
                  <a:lnTo>
                    <a:pt x="0" y="2025"/>
                  </a:lnTo>
                  <a:lnTo>
                    <a:pt x="0" y="2103"/>
                  </a:lnTo>
                  <a:lnTo>
                    <a:pt x="52" y="2155"/>
                  </a:lnTo>
                  <a:lnTo>
                    <a:pt x="104" y="2181"/>
                  </a:lnTo>
                  <a:lnTo>
                    <a:pt x="156" y="2207"/>
                  </a:lnTo>
                  <a:lnTo>
                    <a:pt x="623" y="2207"/>
                  </a:lnTo>
                  <a:lnTo>
                    <a:pt x="572" y="2181"/>
                  </a:lnTo>
                  <a:lnTo>
                    <a:pt x="520" y="2155"/>
                  </a:lnTo>
                  <a:lnTo>
                    <a:pt x="494" y="2103"/>
                  </a:lnTo>
                  <a:lnTo>
                    <a:pt x="468" y="2025"/>
                  </a:lnTo>
                  <a:lnTo>
                    <a:pt x="468" y="156"/>
                  </a:lnTo>
                  <a:lnTo>
                    <a:pt x="494" y="104"/>
                  </a:lnTo>
                  <a:lnTo>
                    <a:pt x="520" y="52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30"/>
            <p:cNvSpPr/>
            <p:nvPr/>
          </p:nvSpPr>
          <p:spPr>
            <a:xfrm>
              <a:off x="5590900" y="2027225"/>
              <a:ext cx="55200" cy="18200"/>
            </a:xfrm>
            <a:custGeom>
              <a:avLst/>
              <a:gdLst/>
              <a:ahLst/>
              <a:cxnLst/>
              <a:rect l="l" t="t" r="r" b="b"/>
              <a:pathLst>
                <a:path w="2208" h="728" extrusionOk="0">
                  <a:moveTo>
                    <a:pt x="0" y="1"/>
                  </a:moveTo>
                  <a:lnTo>
                    <a:pt x="0" y="728"/>
                  </a:lnTo>
                  <a:lnTo>
                    <a:pt x="2207" y="728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30"/>
            <p:cNvSpPr/>
            <p:nvPr/>
          </p:nvSpPr>
          <p:spPr>
            <a:xfrm>
              <a:off x="5590900" y="2027225"/>
              <a:ext cx="11700" cy="18200"/>
            </a:xfrm>
            <a:custGeom>
              <a:avLst/>
              <a:gdLst/>
              <a:ahLst/>
              <a:cxnLst/>
              <a:rect l="l" t="t" r="r" b="b"/>
              <a:pathLst>
                <a:path w="468" h="728" extrusionOk="0">
                  <a:moveTo>
                    <a:pt x="0" y="1"/>
                  </a:moveTo>
                  <a:lnTo>
                    <a:pt x="0" y="728"/>
                  </a:lnTo>
                  <a:lnTo>
                    <a:pt x="468" y="728"/>
                  </a:lnTo>
                  <a:lnTo>
                    <a:pt x="4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0"/>
            <p:cNvSpPr/>
            <p:nvPr/>
          </p:nvSpPr>
          <p:spPr>
            <a:xfrm>
              <a:off x="5609075" y="2229125"/>
              <a:ext cx="18200" cy="18200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364" y="0"/>
                  </a:moveTo>
                  <a:lnTo>
                    <a:pt x="234" y="26"/>
                  </a:lnTo>
                  <a:lnTo>
                    <a:pt x="104" y="104"/>
                  </a:lnTo>
                  <a:lnTo>
                    <a:pt x="26" y="234"/>
                  </a:lnTo>
                  <a:lnTo>
                    <a:pt x="0" y="364"/>
                  </a:lnTo>
                  <a:lnTo>
                    <a:pt x="26" y="519"/>
                  </a:lnTo>
                  <a:lnTo>
                    <a:pt x="104" y="623"/>
                  </a:lnTo>
                  <a:lnTo>
                    <a:pt x="234" y="701"/>
                  </a:lnTo>
                  <a:lnTo>
                    <a:pt x="364" y="727"/>
                  </a:lnTo>
                  <a:lnTo>
                    <a:pt x="520" y="701"/>
                  </a:lnTo>
                  <a:lnTo>
                    <a:pt x="623" y="623"/>
                  </a:lnTo>
                  <a:lnTo>
                    <a:pt x="701" y="519"/>
                  </a:lnTo>
                  <a:lnTo>
                    <a:pt x="727" y="364"/>
                  </a:lnTo>
                  <a:lnTo>
                    <a:pt x="701" y="234"/>
                  </a:lnTo>
                  <a:lnTo>
                    <a:pt x="623" y="104"/>
                  </a:lnTo>
                  <a:lnTo>
                    <a:pt x="520" y="26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0"/>
            <p:cNvSpPr/>
            <p:nvPr/>
          </p:nvSpPr>
          <p:spPr>
            <a:xfrm>
              <a:off x="5682425" y="2009050"/>
              <a:ext cx="55200" cy="164900"/>
            </a:xfrm>
            <a:custGeom>
              <a:avLst/>
              <a:gdLst/>
              <a:ahLst/>
              <a:cxnLst/>
              <a:rect l="l" t="t" r="r" b="b"/>
              <a:pathLst>
                <a:path w="2208" h="6596" extrusionOk="0">
                  <a:moveTo>
                    <a:pt x="104" y="1"/>
                  </a:moveTo>
                  <a:lnTo>
                    <a:pt x="52" y="27"/>
                  </a:lnTo>
                  <a:lnTo>
                    <a:pt x="26" y="79"/>
                  </a:lnTo>
                  <a:lnTo>
                    <a:pt x="0" y="157"/>
                  </a:lnTo>
                  <a:lnTo>
                    <a:pt x="0" y="6440"/>
                  </a:lnTo>
                  <a:lnTo>
                    <a:pt x="26" y="6492"/>
                  </a:lnTo>
                  <a:lnTo>
                    <a:pt x="52" y="6544"/>
                  </a:lnTo>
                  <a:lnTo>
                    <a:pt x="104" y="6596"/>
                  </a:lnTo>
                  <a:lnTo>
                    <a:pt x="2104" y="6596"/>
                  </a:lnTo>
                  <a:lnTo>
                    <a:pt x="2156" y="6544"/>
                  </a:lnTo>
                  <a:lnTo>
                    <a:pt x="2207" y="6492"/>
                  </a:lnTo>
                  <a:lnTo>
                    <a:pt x="2207" y="6440"/>
                  </a:lnTo>
                  <a:lnTo>
                    <a:pt x="2207" y="157"/>
                  </a:lnTo>
                  <a:lnTo>
                    <a:pt x="2207" y="79"/>
                  </a:lnTo>
                  <a:lnTo>
                    <a:pt x="2156" y="27"/>
                  </a:lnTo>
                  <a:lnTo>
                    <a:pt x="21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0"/>
            <p:cNvSpPr/>
            <p:nvPr/>
          </p:nvSpPr>
          <p:spPr>
            <a:xfrm>
              <a:off x="5682425" y="2009050"/>
              <a:ext cx="14300" cy="164900"/>
            </a:xfrm>
            <a:custGeom>
              <a:avLst/>
              <a:gdLst/>
              <a:ahLst/>
              <a:cxnLst/>
              <a:rect l="l" t="t" r="r" b="b"/>
              <a:pathLst>
                <a:path w="572" h="6596" extrusionOk="0">
                  <a:moveTo>
                    <a:pt x="104" y="1"/>
                  </a:moveTo>
                  <a:lnTo>
                    <a:pt x="52" y="27"/>
                  </a:lnTo>
                  <a:lnTo>
                    <a:pt x="26" y="79"/>
                  </a:lnTo>
                  <a:lnTo>
                    <a:pt x="0" y="157"/>
                  </a:lnTo>
                  <a:lnTo>
                    <a:pt x="0" y="6440"/>
                  </a:lnTo>
                  <a:lnTo>
                    <a:pt x="26" y="6492"/>
                  </a:lnTo>
                  <a:lnTo>
                    <a:pt x="52" y="6544"/>
                  </a:lnTo>
                  <a:lnTo>
                    <a:pt x="104" y="6596"/>
                  </a:lnTo>
                  <a:lnTo>
                    <a:pt x="572" y="6596"/>
                  </a:lnTo>
                  <a:lnTo>
                    <a:pt x="520" y="6544"/>
                  </a:lnTo>
                  <a:lnTo>
                    <a:pt x="494" y="6492"/>
                  </a:lnTo>
                  <a:lnTo>
                    <a:pt x="468" y="6440"/>
                  </a:lnTo>
                  <a:lnTo>
                    <a:pt x="468" y="157"/>
                  </a:lnTo>
                  <a:lnTo>
                    <a:pt x="494" y="79"/>
                  </a:lnTo>
                  <a:lnTo>
                    <a:pt x="520" y="2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0"/>
            <p:cNvSpPr/>
            <p:nvPr/>
          </p:nvSpPr>
          <p:spPr>
            <a:xfrm>
              <a:off x="5682425" y="2210950"/>
              <a:ext cx="55200" cy="55200"/>
            </a:xfrm>
            <a:custGeom>
              <a:avLst/>
              <a:gdLst/>
              <a:ahLst/>
              <a:cxnLst/>
              <a:rect l="l" t="t" r="r" b="b"/>
              <a:pathLst>
                <a:path w="2208" h="2208" extrusionOk="0">
                  <a:moveTo>
                    <a:pt x="104" y="0"/>
                  </a:moveTo>
                  <a:lnTo>
                    <a:pt x="52" y="52"/>
                  </a:lnTo>
                  <a:lnTo>
                    <a:pt x="26" y="104"/>
                  </a:lnTo>
                  <a:lnTo>
                    <a:pt x="0" y="156"/>
                  </a:lnTo>
                  <a:lnTo>
                    <a:pt x="0" y="2025"/>
                  </a:lnTo>
                  <a:lnTo>
                    <a:pt x="26" y="2103"/>
                  </a:lnTo>
                  <a:lnTo>
                    <a:pt x="52" y="2155"/>
                  </a:lnTo>
                  <a:lnTo>
                    <a:pt x="104" y="2181"/>
                  </a:lnTo>
                  <a:lnTo>
                    <a:pt x="182" y="2207"/>
                  </a:lnTo>
                  <a:lnTo>
                    <a:pt x="2052" y="2207"/>
                  </a:lnTo>
                  <a:lnTo>
                    <a:pt x="2104" y="2181"/>
                  </a:lnTo>
                  <a:lnTo>
                    <a:pt x="2156" y="2155"/>
                  </a:lnTo>
                  <a:lnTo>
                    <a:pt x="2207" y="2103"/>
                  </a:lnTo>
                  <a:lnTo>
                    <a:pt x="2207" y="2025"/>
                  </a:lnTo>
                  <a:lnTo>
                    <a:pt x="2207" y="156"/>
                  </a:lnTo>
                  <a:lnTo>
                    <a:pt x="2207" y="104"/>
                  </a:lnTo>
                  <a:lnTo>
                    <a:pt x="2156" y="52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0"/>
            <p:cNvSpPr/>
            <p:nvPr/>
          </p:nvSpPr>
          <p:spPr>
            <a:xfrm>
              <a:off x="5682425" y="2210950"/>
              <a:ext cx="16250" cy="55200"/>
            </a:xfrm>
            <a:custGeom>
              <a:avLst/>
              <a:gdLst/>
              <a:ahLst/>
              <a:cxnLst/>
              <a:rect l="l" t="t" r="r" b="b"/>
              <a:pathLst>
                <a:path w="650" h="2208" extrusionOk="0">
                  <a:moveTo>
                    <a:pt x="104" y="0"/>
                  </a:moveTo>
                  <a:lnTo>
                    <a:pt x="52" y="52"/>
                  </a:lnTo>
                  <a:lnTo>
                    <a:pt x="26" y="104"/>
                  </a:lnTo>
                  <a:lnTo>
                    <a:pt x="0" y="156"/>
                  </a:lnTo>
                  <a:lnTo>
                    <a:pt x="0" y="2025"/>
                  </a:lnTo>
                  <a:lnTo>
                    <a:pt x="26" y="2103"/>
                  </a:lnTo>
                  <a:lnTo>
                    <a:pt x="52" y="2155"/>
                  </a:lnTo>
                  <a:lnTo>
                    <a:pt x="104" y="2181"/>
                  </a:lnTo>
                  <a:lnTo>
                    <a:pt x="182" y="2207"/>
                  </a:lnTo>
                  <a:lnTo>
                    <a:pt x="650" y="2207"/>
                  </a:lnTo>
                  <a:lnTo>
                    <a:pt x="572" y="2181"/>
                  </a:lnTo>
                  <a:lnTo>
                    <a:pt x="520" y="2155"/>
                  </a:lnTo>
                  <a:lnTo>
                    <a:pt x="494" y="2103"/>
                  </a:lnTo>
                  <a:lnTo>
                    <a:pt x="468" y="2025"/>
                  </a:lnTo>
                  <a:lnTo>
                    <a:pt x="468" y="156"/>
                  </a:lnTo>
                  <a:lnTo>
                    <a:pt x="494" y="104"/>
                  </a:lnTo>
                  <a:lnTo>
                    <a:pt x="520" y="52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0"/>
            <p:cNvSpPr/>
            <p:nvPr/>
          </p:nvSpPr>
          <p:spPr>
            <a:xfrm>
              <a:off x="5682425" y="2027225"/>
              <a:ext cx="55200" cy="18200"/>
            </a:xfrm>
            <a:custGeom>
              <a:avLst/>
              <a:gdLst/>
              <a:ahLst/>
              <a:cxnLst/>
              <a:rect l="l" t="t" r="r" b="b"/>
              <a:pathLst>
                <a:path w="2208" h="728" extrusionOk="0">
                  <a:moveTo>
                    <a:pt x="0" y="1"/>
                  </a:moveTo>
                  <a:lnTo>
                    <a:pt x="0" y="728"/>
                  </a:lnTo>
                  <a:lnTo>
                    <a:pt x="2207" y="728"/>
                  </a:lnTo>
                  <a:lnTo>
                    <a:pt x="22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0"/>
            <p:cNvSpPr/>
            <p:nvPr/>
          </p:nvSpPr>
          <p:spPr>
            <a:xfrm>
              <a:off x="5682425" y="2027225"/>
              <a:ext cx="11700" cy="18200"/>
            </a:xfrm>
            <a:custGeom>
              <a:avLst/>
              <a:gdLst/>
              <a:ahLst/>
              <a:cxnLst/>
              <a:rect l="l" t="t" r="r" b="b"/>
              <a:pathLst>
                <a:path w="468" h="728" extrusionOk="0">
                  <a:moveTo>
                    <a:pt x="0" y="1"/>
                  </a:moveTo>
                  <a:lnTo>
                    <a:pt x="0" y="728"/>
                  </a:lnTo>
                  <a:lnTo>
                    <a:pt x="468" y="728"/>
                  </a:lnTo>
                  <a:lnTo>
                    <a:pt x="4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0"/>
            <p:cNvSpPr/>
            <p:nvPr/>
          </p:nvSpPr>
          <p:spPr>
            <a:xfrm>
              <a:off x="5701250" y="2229125"/>
              <a:ext cx="18200" cy="18200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364" y="0"/>
                  </a:moveTo>
                  <a:lnTo>
                    <a:pt x="208" y="26"/>
                  </a:lnTo>
                  <a:lnTo>
                    <a:pt x="104" y="104"/>
                  </a:lnTo>
                  <a:lnTo>
                    <a:pt x="26" y="234"/>
                  </a:lnTo>
                  <a:lnTo>
                    <a:pt x="0" y="364"/>
                  </a:lnTo>
                  <a:lnTo>
                    <a:pt x="26" y="519"/>
                  </a:lnTo>
                  <a:lnTo>
                    <a:pt x="104" y="623"/>
                  </a:lnTo>
                  <a:lnTo>
                    <a:pt x="208" y="701"/>
                  </a:lnTo>
                  <a:lnTo>
                    <a:pt x="364" y="727"/>
                  </a:lnTo>
                  <a:lnTo>
                    <a:pt x="494" y="701"/>
                  </a:lnTo>
                  <a:lnTo>
                    <a:pt x="624" y="623"/>
                  </a:lnTo>
                  <a:lnTo>
                    <a:pt x="701" y="519"/>
                  </a:lnTo>
                  <a:lnTo>
                    <a:pt x="727" y="364"/>
                  </a:lnTo>
                  <a:lnTo>
                    <a:pt x="701" y="234"/>
                  </a:lnTo>
                  <a:lnTo>
                    <a:pt x="624" y="104"/>
                  </a:lnTo>
                  <a:lnTo>
                    <a:pt x="494" y="26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0"/>
            <p:cNvSpPr/>
            <p:nvPr/>
          </p:nvSpPr>
          <p:spPr>
            <a:xfrm>
              <a:off x="5774600" y="2009050"/>
              <a:ext cx="55200" cy="164900"/>
            </a:xfrm>
            <a:custGeom>
              <a:avLst/>
              <a:gdLst/>
              <a:ahLst/>
              <a:cxnLst/>
              <a:rect l="l" t="t" r="r" b="b"/>
              <a:pathLst>
                <a:path w="2208" h="6596" extrusionOk="0">
                  <a:moveTo>
                    <a:pt x="104" y="1"/>
                  </a:moveTo>
                  <a:lnTo>
                    <a:pt x="52" y="27"/>
                  </a:lnTo>
                  <a:lnTo>
                    <a:pt x="1" y="79"/>
                  </a:lnTo>
                  <a:lnTo>
                    <a:pt x="1" y="157"/>
                  </a:lnTo>
                  <a:lnTo>
                    <a:pt x="1" y="6440"/>
                  </a:lnTo>
                  <a:lnTo>
                    <a:pt x="1" y="6492"/>
                  </a:lnTo>
                  <a:lnTo>
                    <a:pt x="52" y="6544"/>
                  </a:lnTo>
                  <a:lnTo>
                    <a:pt x="104" y="6596"/>
                  </a:lnTo>
                  <a:lnTo>
                    <a:pt x="2104" y="6596"/>
                  </a:lnTo>
                  <a:lnTo>
                    <a:pt x="2156" y="6544"/>
                  </a:lnTo>
                  <a:lnTo>
                    <a:pt x="2182" y="6492"/>
                  </a:lnTo>
                  <a:lnTo>
                    <a:pt x="2208" y="6440"/>
                  </a:lnTo>
                  <a:lnTo>
                    <a:pt x="2208" y="157"/>
                  </a:lnTo>
                  <a:lnTo>
                    <a:pt x="2182" y="79"/>
                  </a:lnTo>
                  <a:lnTo>
                    <a:pt x="2156" y="27"/>
                  </a:lnTo>
                  <a:lnTo>
                    <a:pt x="21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0"/>
            <p:cNvSpPr/>
            <p:nvPr/>
          </p:nvSpPr>
          <p:spPr>
            <a:xfrm>
              <a:off x="5774600" y="2009050"/>
              <a:ext cx="14300" cy="164900"/>
            </a:xfrm>
            <a:custGeom>
              <a:avLst/>
              <a:gdLst/>
              <a:ahLst/>
              <a:cxnLst/>
              <a:rect l="l" t="t" r="r" b="b"/>
              <a:pathLst>
                <a:path w="572" h="6596" extrusionOk="0">
                  <a:moveTo>
                    <a:pt x="104" y="1"/>
                  </a:moveTo>
                  <a:lnTo>
                    <a:pt x="52" y="27"/>
                  </a:lnTo>
                  <a:lnTo>
                    <a:pt x="1" y="79"/>
                  </a:lnTo>
                  <a:lnTo>
                    <a:pt x="1" y="157"/>
                  </a:lnTo>
                  <a:lnTo>
                    <a:pt x="1" y="6440"/>
                  </a:lnTo>
                  <a:lnTo>
                    <a:pt x="1" y="6492"/>
                  </a:lnTo>
                  <a:lnTo>
                    <a:pt x="52" y="6544"/>
                  </a:lnTo>
                  <a:lnTo>
                    <a:pt x="104" y="6596"/>
                  </a:lnTo>
                  <a:lnTo>
                    <a:pt x="572" y="6596"/>
                  </a:lnTo>
                  <a:lnTo>
                    <a:pt x="520" y="6544"/>
                  </a:lnTo>
                  <a:lnTo>
                    <a:pt x="468" y="6492"/>
                  </a:lnTo>
                  <a:lnTo>
                    <a:pt x="468" y="6440"/>
                  </a:lnTo>
                  <a:lnTo>
                    <a:pt x="468" y="157"/>
                  </a:lnTo>
                  <a:lnTo>
                    <a:pt x="468" y="79"/>
                  </a:lnTo>
                  <a:lnTo>
                    <a:pt x="520" y="2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30"/>
            <p:cNvSpPr/>
            <p:nvPr/>
          </p:nvSpPr>
          <p:spPr>
            <a:xfrm>
              <a:off x="5774600" y="2210950"/>
              <a:ext cx="55200" cy="55200"/>
            </a:xfrm>
            <a:custGeom>
              <a:avLst/>
              <a:gdLst/>
              <a:ahLst/>
              <a:cxnLst/>
              <a:rect l="l" t="t" r="r" b="b"/>
              <a:pathLst>
                <a:path w="2208" h="2208" extrusionOk="0">
                  <a:moveTo>
                    <a:pt x="104" y="0"/>
                  </a:moveTo>
                  <a:lnTo>
                    <a:pt x="52" y="52"/>
                  </a:lnTo>
                  <a:lnTo>
                    <a:pt x="1" y="104"/>
                  </a:lnTo>
                  <a:lnTo>
                    <a:pt x="1" y="156"/>
                  </a:lnTo>
                  <a:lnTo>
                    <a:pt x="1" y="2025"/>
                  </a:lnTo>
                  <a:lnTo>
                    <a:pt x="1" y="2103"/>
                  </a:lnTo>
                  <a:lnTo>
                    <a:pt x="52" y="2155"/>
                  </a:lnTo>
                  <a:lnTo>
                    <a:pt x="104" y="2181"/>
                  </a:lnTo>
                  <a:lnTo>
                    <a:pt x="156" y="2207"/>
                  </a:lnTo>
                  <a:lnTo>
                    <a:pt x="2026" y="2207"/>
                  </a:lnTo>
                  <a:lnTo>
                    <a:pt x="2104" y="2181"/>
                  </a:lnTo>
                  <a:lnTo>
                    <a:pt x="2156" y="2155"/>
                  </a:lnTo>
                  <a:lnTo>
                    <a:pt x="2182" y="2103"/>
                  </a:lnTo>
                  <a:lnTo>
                    <a:pt x="2208" y="2025"/>
                  </a:lnTo>
                  <a:lnTo>
                    <a:pt x="2208" y="156"/>
                  </a:lnTo>
                  <a:lnTo>
                    <a:pt x="2182" y="104"/>
                  </a:lnTo>
                  <a:lnTo>
                    <a:pt x="2156" y="52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30"/>
            <p:cNvSpPr/>
            <p:nvPr/>
          </p:nvSpPr>
          <p:spPr>
            <a:xfrm>
              <a:off x="5774600" y="2210950"/>
              <a:ext cx="15600" cy="55200"/>
            </a:xfrm>
            <a:custGeom>
              <a:avLst/>
              <a:gdLst/>
              <a:ahLst/>
              <a:cxnLst/>
              <a:rect l="l" t="t" r="r" b="b"/>
              <a:pathLst>
                <a:path w="624" h="2208" extrusionOk="0">
                  <a:moveTo>
                    <a:pt x="104" y="0"/>
                  </a:moveTo>
                  <a:lnTo>
                    <a:pt x="52" y="52"/>
                  </a:lnTo>
                  <a:lnTo>
                    <a:pt x="1" y="104"/>
                  </a:lnTo>
                  <a:lnTo>
                    <a:pt x="1" y="156"/>
                  </a:lnTo>
                  <a:lnTo>
                    <a:pt x="1" y="2025"/>
                  </a:lnTo>
                  <a:lnTo>
                    <a:pt x="1" y="2103"/>
                  </a:lnTo>
                  <a:lnTo>
                    <a:pt x="52" y="2155"/>
                  </a:lnTo>
                  <a:lnTo>
                    <a:pt x="104" y="2181"/>
                  </a:lnTo>
                  <a:lnTo>
                    <a:pt x="156" y="2207"/>
                  </a:lnTo>
                  <a:lnTo>
                    <a:pt x="624" y="2207"/>
                  </a:lnTo>
                  <a:lnTo>
                    <a:pt x="572" y="2181"/>
                  </a:lnTo>
                  <a:lnTo>
                    <a:pt x="520" y="2155"/>
                  </a:lnTo>
                  <a:lnTo>
                    <a:pt x="468" y="2103"/>
                  </a:lnTo>
                  <a:lnTo>
                    <a:pt x="468" y="2025"/>
                  </a:lnTo>
                  <a:lnTo>
                    <a:pt x="468" y="156"/>
                  </a:lnTo>
                  <a:lnTo>
                    <a:pt x="468" y="104"/>
                  </a:lnTo>
                  <a:lnTo>
                    <a:pt x="520" y="52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30"/>
            <p:cNvSpPr/>
            <p:nvPr/>
          </p:nvSpPr>
          <p:spPr>
            <a:xfrm>
              <a:off x="5774600" y="2027225"/>
              <a:ext cx="55200" cy="18200"/>
            </a:xfrm>
            <a:custGeom>
              <a:avLst/>
              <a:gdLst/>
              <a:ahLst/>
              <a:cxnLst/>
              <a:rect l="l" t="t" r="r" b="b"/>
              <a:pathLst>
                <a:path w="2208" h="728" extrusionOk="0">
                  <a:moveTo>
                    <a:pt x="1" y="1"/>
                  </a:moveTo>
                  <a:lnTo>
                    <a:pt x="1" y="728"/>
                  </a:lnTo>
                  <a:lnTo>
                    <a:pt x="2208" y="728"/>
                  </a:lnTo>
                  <a:lnTo>
                    <a:pt x="220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30"/>
            <p:cNvSpPr/>
            <p:nvPr/>
          </p:nvSpPr>
          <p:spPr>
            <a:xfrm>
              <a:off x="5774600" y="2027225"/>
              <a:ext cx="11700" cy="18200"/>
            </a:xfrm>
            <a:custGeom>
              <a:avLst/>
              <a:gdLst/>
              <a:ahLst/>
              <a:cxnLst/>
              <a:rect l="l" t="t" r="r" b="b"/>
              <a:pathLst>
                <a:path w="468" h="728" extrusionOk="0">
                  <a:moveTo>
                    <a:pt x="1" y="1"/>
                  </a:moveTo>
                  <a:lnTo>
                    <a:pt x="1" y="728"/>
                  </a:lnTo>
                  <a:lnTo>
                    <a:pt x="468" y="728"/>
                  </a:lnTo>
                  <a:lnTo>
                    <a:pt x="4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30"/>
            <p:cNvSpPr/>
            <p:nvPr/>
          </p:nvSpPr>
          <p:spPr>
            <a:xfrm>
              <a:off x="5792775" y="2229125"/>
              <a:ext cx="18200" cy="18200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364" y="0"/>
                  </a:moveTo>
                  <a:lnTo>
                    <a:pt x="234" y="26"/>
                  </a:lnTo>
                  <a:lnTo>
                    <a:pt x="104" y="104"/>
                  </a:lnTo>
                  <a:lnTo>
                    <a:pt x="27" y="234"/>
                  </a:lnTo>
                  <a:lnTo>
                    <a:pt x="1" y="364"/>
                  </a:lnTo>
                  <a:lnTo>
                    <a:pt x="27" y="519"/>
                  </a:lnTo>
                  <a:lnTo>
                    <a:pt x="104" y="623"/>
                  </a:lnTo>
                  <a:lnTo>
                    <a:pt x="234" y="701"/>
                  </a:lnTo>
                  <a:lnTo>
                    <a:pt x="364" y="727"/>
                  </a:lnTo>
                  <a:lnTo>
                    <a:pt x="520" y="701"/>
                  </a:lnTo>
                  <a:lnTo>
                    <a:pt x="624" y="623"/>
                  </a:lnTo>
                  <a:lnTo>
                    <a:pt x="702" y="519"/>
                  </a:lnTo>
                  <a:lnTo>
                    <a:pt x="728" y="364"/>
                  </a:lnTo>
                  <a:lnTo>
                    <a:pt x="702" y="234"/>
                  </a:lnTo>
                  <a:lnTo>
                    <a:pt x="624" y="104"/>
                  </a:lnTo>
                  <a:lnTo>
                    <a:pt x="520" y="26"/>
                  </a:lnTo>
                  <a:lnTo>
                    <a:pt x="3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30"/>
            <p:cNvSpPr/>
            <p:nvPr/>
          </p:nvSpPr>
          <p:spPr>
            <a:xfrm>
              <a:off x="5586350" y="2004525"/>
              <a:ext cx="64300" cy="173975"/>
            </a:xfrm>
            <a:custGeom>
              <a:avLst/>
              <a:gdLst/>
              <a:ahLst/>
              <a:cxnLst/>
              <a:rect l="l" t="t" r="r" b="b"/>
              <a:pathLst>
                <a:path w="2572" h="6959" extrusionOk="0">
                  <a:moveTo>
                    <a:pt x="2208" y="338"/>
                  </a:moveTo>
                  <a:lnTo>
                    <a:pt x="2208" y="727"/>
                  </a:lnTo>
                  <a:lnTo>
                    <a:pt x="364" y="727"/>
                  </a:lnTo>
                  <a:lnTo>
                    <a:pt x="364" y="338"/>
                  </a:lnTo>
                  <a:close/>
                  <a:moveTo>
                    <a:pt x="2208" y="1091"/>
                  </a:moveTo>
                  <a:lnTo>
                    <a:pt x="2208" y="1454"/>
                  </a:lnTo>
                  <a:lnTo>
                    <a:pt x="364" y="1454"/>
                  </a:lnTo>
                  <a:lnTo>
                    <a:pt x="364" y="1091"/>
                  </a:lnTo>
                  <a:close/>
                  <a:moveTo>
                    <a:pt x="2208" y="1818"/>
                  </a:moveTo>
                  <a:lnTo>
                    <a:pt x="2208" y="6595"/>
                  </a:lnTo>
                  <a:lnTo>
                    <a:pt x="364" y="6595"/>
                  </a:lnTo>
                  <a:lnTo>
                    <a:pt x="364" y="1818"/>
                  </a:lnTo>
                  <a:close/>
                  <a:moveTo>
                    <a:pt x="338" y="0"/>
                  </a:moveTo>
                  <a:lnTo>
                    <a:pt x="208" y="26"/>
                  </a:lnTo>
                  <a:lnTo>
                    <a:pt x="104" y="104"/>
                  </a:lnTo>
                  <a:lnTo>
                    <a:pt x="26" y="208"/>
                  </a:lnTo>
                  <a:lnTo>
                    <a:pt x="1" y="338"/>
                  </a:lnTo>
                  <a:lnTo>
                    <a:pt x="1" y="6621"/>
                  </a:lnTo>
                  <a:lnTo>
                    <a:pt x="26" y="6751"/>
                  </a:lnTo>
                  <a:lnTo>
                    <a:pt x="104" y="6855"/>
                  </a:lnTo>
                  <a:lnTo>
                    <a:pt x="208" y="6933"/>
                  </a:lnTo>
                  <a:lnTo>
                    <a:pt x="338" y="6959"/>
                  </a:lnTo>
                  <a:lnTo>
                    <a:pt x="2208" y="6959"/>
                  </a:lnTo>
                  <a:lnTo>
                    <a:pt x="2337" y="6933"/>
                  </a:lnTo>
                  <a:lnTo>
                    <a:pt x="2467" y="6855"/>
                  </a:lnTo>
                  <a:lnTo>
                    <a:pt x="2519" y="6751"/>
                  </a:lnTo>
                  <a:lnTo>
                    <a:pt x="2571" y="6621"/>
                  </a:lnTo>
                  <a:lnTo>
                    <a:pt x="2571" y="338"/>
                  </a:lnTo>
                  <a:lnTo>
                    <a:pt x="2519" y="208"/>
                  </a:lnTo>
                  <a:lnTo>
                    <a:pt x="2467" y="104"/>
                  </a:lnTo>
                  <a:lnTo>
                    <a:pt x="2337" y="26"/>
                  </a:lnTo>
                  <a:lnTo>
                    <a:pt x="22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30"/>
            <p:cNvSpPr/>
            <p:nvPr/>
          </p:nvSpPr>
          <p:spPr>
            <a:xfrm>
              <a:off x="5586350" y="2206400"/>
              <a:ext cx="64300" cy="63625"/>
            </a:xfrm>
            <a:custGeom>
              <a:avLst/>
              <a:gdLst/>
              <a:ahLst/>
              <a:cxnLst/>
              <a:rect l="l" t="t" r="r" b="b"/>
              <a:pathLst>
                <a:path w="2572" h="2545" extrusionOk="0">
                  <a:moveTo>
                    <a:pt x="2208" y="364"/>
                  </a:moveTo>
                  <a:lnTo>
                    <a:pt x="2208" y="2207"/>
                  </a:lnTo>
                  <a:lnTo>
                    <a:pt x="364" y="2207"/>
                  </a:lnTo>
                  <a:lnTo>
                    <a:pt x="364" y="364"/>
                  </a:lnTo>
                  <a:close/>
                  <a:moveTo>
                    <a:pt x="338" y="0"/>
                  </a:moveTo>
                  <a:lnTo>
                    <a:pt x="208" y="26"/>
                  </a:lnTo>
                  <a:lnTo>
                    <a:pt x="104" y="104"/>
                  </a:lnTo>
                  <a:lnTo>
                    <a:pt x="26" y="208"/>
                  </a:lnTo>
                  <a:lnTo>
                    <a:pt x="1" y="338"/>
                  </a:lnTo>
                  <a:lnTo>
                    <a:pt x="1" y="2207"/>
                  </a:lnTo>
                  <a:lnTo>
                    <a:pt x="26" y="2337"/>
                  </a:lnTo>
                  <a:lnTo>
                    <a:pt x="104" y="2441"/>
                  </a:lnTo>
                  <a:lnTo>
                    <a:pt x="208" y="2519"/>
                  </a:lnTo>
                  <a:lnTo>
                    <a:pt x="338" y="2545"/>
                  </a:lnTo>
                  <a:lnTo>
                    <a:pt x="2208" y="2545"/>
                  </a:lnTo>
                  <a:lnTo>
                    <a:pt x="2337" y="2519"/>
                  </a:lnTo>
                  <a:lnTo>
                    <a:pt x="2467" y="2441"/>
                  </a:lnTo>
                  <a:lnTo>
                    <a:pt x="2519" y="2337"/>
                  </a:lnTo>
                  <a:lnTo>
                    <a:pt x="2571" y="2207"/>
                  </a:lnTo>
                  <a:lnTo>
                    <a:pt x="2571" y="338"/>
                  </a:lnTo>
                  <a:lnTo>
                    <a:pt x="2519" y="208"/>
                  </a:lnTo>
                  <a:lnTo>
                    <a:pt x="2467" y="104"/>
                  </a:lnTo>
                  <a:lnTo>
                    <a:pt x="2337" y="26"/>
                  </a:lnTo>
                  <a:lnTo>
                    <a:pt x="22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30"/>
            <p:cNvSpPr/>
            <p:nvPr/>
          </p:nvSpPr>
          <p:spPr>
            <a:xfrm>
              <a:off x="5604525" y="2077875"/>
              <a:ext cx="27300" cy="9100"/>
            </a:xfrm>
            <a:custGeom>
              <a:avLst/>
              <a:gdLst/>
              <a:ahLst/>
              <a:cxnLst/>
              <a:rect l="l" t="t" r="r" b="b"/>
              <a:pathLst>
                <a:path w="1092" h="364" extrusionOk="0">
                  <a:moveTo>
                    <a:pt x="104" y="0"/>
                  </a:moveTo>
                  <a:lnTo>
                    <a:pt x="52" y="52"/>
                  </a:lnTo>
                  <a:lnTo>
                    <a:pt x="27" y="104"/>
                  </a:lnTo>
                  <a:lnTo>
                    <a:pt x="1" y="182"/>
                  </a:lnTo>
                  <a:lnTo>
                    <a:pt x="27" y="234"/>
                  </a:lnTo>
                  <a:lnTo>
                    <a:pt x="52" y="312"/>
                  </a:lnTo>
                  <a:lnTo>
                    <a:pt x="104" y="338"/>
                  </a:lnTo>
                  <a:lnTo>
                    <a:pt x="182" y="364"/>
                  </a:lnTo>
                  <a:lnTo>
                    <a:pt x="909" y="364"/>
                  </a:lnTo>
                  <a:lnTo>
                    <a:pt x="987" y="338"/>
                  </a:lnTo>
                  <a:lnTo>
                    <a:pt x="1039" y="312"/>
                  </a:lnTo>
                  <a:lnTo>
                    <a:pt x="1091" y="234"/>
                  </a:lnTo>
                  <a:lnTo>
                    <a:pt x="1091" y="182"/>
                  </a:lnTo>
                  <a:lnTo>
                    <a:pt x="1091" y="104"/>
                  </a:lnTo>
                  <a:lnTo>
                    <a:pt x="1039" y="52"/>
                  </a:lnTo>
                  <a:lnTo>
                    <a:pt x="9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30"/>
            <p:cNvSpPr/>
            <p:nvPr/>
          </p:nvSpPr>
          <p:spPr>
            <a:xfrm>
              <a:off x="5604525" y="2096050"/>
              <a:ext cx="27300" cy="9100"/>
            </a:xfrm>
            <a:custGeom>
              <a:avLst/>
              <a:gdLst/>
              <a:ahLst/>
              <a:cxnLst/>
              <a:rect l="l" t="t" r="r" b="b"/>
              <a:pathLst>
                <a:path w="1092" h="364" extrusionOk="0">
                  <a:moveTo>
                    <a:pt x="182" y="0"/>
                  </a:moveTo>
                  <a:lnTo>
                    <a:pt x="104" y="26"/>
                  </a:lnTo>
                  <a:lnTo>
                    <a:pt x="52" y="52"/>
                  </a:lnTo>
                  <a:lnTo>
                    <a:pt x="27" y="104"/>
                  </a:lnTo>
                  <a:lnTo>
                    <a:pt x="1" y="182"/>
                  </a:lnTo>
                  <a:lnTo>
                    <a:pt x="27" y="260"/>
                  </a:lnTo>
                  <a:lnTo>
                    <a:pt x="52" y="312"/>
                  </a:lnTo>
                  <a:lnTo>
                    <a:pt x="104" y="338"/>
                  </a:lnTo>
                  <a:lnTo>
                    <a:pt x="182" y="364"/>
                  </a:lnTo>
                  <a:lnTo>
                    <a:pt x="909" y="364"/>
                  </a:lnTo>
                  <a:lnTo>
                    <a:pt x="987" y="338"/>
                  </a:lnTo>
                  <a:lnTo>
                    <a:pt x="1039" y="312"/>
                  </a:lnTo>
                  <a:lnTo>
                    <a:pt x="1091" y="260"/>
                  </a:lnTo>
                  <a:lnTo>
                    <a:pt x="1091" y="182"/>
                  </a:lnTo>
                  <a:lnTo>
                    <a:pt x="1091" y="104"/>
                  </a:lnTo>
                  <a:lnTo>
                    <a:pt x="1039" y="52"/>
                  </a:lnTo>
                  <a:lnTo>
                    <a:pt x="987" y="26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30"/>
            <p:cNvSpPr/>
            <p:nvPr/>
          </p:nvSpPr>
          <p:spPr>
            <a:xfrm>
              <a:off x="5604525" y="2114225"/>
              <a:ext cx="27300" cy="9100"/>
            </a:xfrm>
            <a:custGeom>
              <a:avLst/>
              <a:gdLst/>
              <a:ahLst/>
              <a:cxnLst/>
              <a:rect l="l" t="t" r="r" b="b"/>
              <a:pathLst>
                <a:path w="1092" h="364" extrusionOk="0">
                  <a:moveTo>
                    <a:pt x="182" y="0"/>
                  </a:moveTo>
                  <a:lnTo>
                    <a:pt x="104" y="26"/>
                  </a:lnTo>
                  <a:lnTo>
                    <a:pt x="52" y="52"/>
                  </a:lnTo>
                  <a:lnTo>
                    <a:pt x="27" y="130"/>
                  </a:lnTo>
                  <a:lnTo>
                    <a:pt x="1" y="182"/>
                  </a:lnTo>
                  <a:lnTo>
                    <a:pt x="27" y="260"/>
                  </a:lnTo>
                  <a:lnTo>
                    <a:pt x="52" y="312"/>
                  </a:lnTo>
                  <a:lnTo>
                    <a:pt x="104" y="364"/>
                  </a:lnTo>
                  <a:lnTo>
                    <a:pt x="987" y="364"/>
                  </a:lnTo>
                  <a:lnTo>
                    <a:pt x="1039" y="312"/>
                  </a:lnTo>
                  <a:lnTo>
                    <a:pt x="1091" y="260"/>
                  </a:lnTo>
                  <a:lnTo>
                    <a:pt x="1091" y="182"/>
                  </a:lnTo>
                  <a:lnTo>
                    <a:pt x="1091" y="130"/>
                  </a:lnTo>
                  <a:lnTo>
                    <a:pt x="1039" y="52"/>
                  </a:lnTo>
                  <a:lnTo>
                    <a:pt x="987" y="26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30"/>
            <p:cNvSpPr/>
            <p:nvPr/>
          </p:nvSpPr>
          <p:spPr>
            <a:xfrm>
              <a:off x="5604525" y="2133050"/>
              <a:ext cx="27300" cy="8450"/>
            </a:xfrm>
            <a:custGeom>
              <a:avLst/>
              <a:gdLst/>
              <a:ahLst/>
              <a:cxnLst/>
              <a:rect l="l" t="t" r="r" b="b"/>
              <a:pathLst>
                <a:path w="1092" h="338" extrusionOk="0">
                  <a:moveTo>
                    <a:pt x="104" y="0"/>
                  </a:moveTo>
                  <a:lnTo>
                    <a:pt x="52" y="52"/>
                  </a:lnTo>
                  <a:lnTo>
                    <a:pt x="27" y="104"/>
                  </a:lnTo>
                  <a:lnTo>
                    <a:pt x="1" y="182"/>
                  </a:lnTo>
                  <a:lnTo>
                    <a:pt x="27" y="234"/>
                  </a:lnTo>
                  <a:lnTo>
                    <a:pt x="52" y="286"/>
                  </a:lnTo>
                  <a:lnTo>
                    <a:pt x="104" y="338"/>
                  </a:lnTo>
                  <a:lnTo>
                    <a:pt x="987" y="338"/>
                  </a:lnTo>
                  <a:lnTo>
                    <a:pt x="1039" y="286"/>
                  </a:lnTo>
                  <a:lnTo>
                    <a:pt x="1091" y="234"/>
                  </a:lnTo>
                  <a:lnTo>
                    <a:pt x="1091" y="182"/>
                  </a:lnTo>
                  <a:lnTo>
                    <a:pt x="1091" y="104"/>
                  </a:lnTo>
                  <a:lnTo>
                    <a:pt x="1039" y="52"/>
                  </a:lnTo>
                  <a:lnTo>
                    <a:pt x="9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30"/>
            <p:cNvSpPr/>
            <p:nvPr/>
          </p:nvSpPr>
          <p:spPr>
            <a:xfrm>
              <a:off x="5604525" y="2224575"/>
              <a:ext cx="27300" cy="27275"/>
            </a:xfrm>
            <a:custGeom>
              <a:avLst/>
              <a:gdLst/>
              <a:ahLst/>
              <a:cxnLst/>
              <a:rect l="l" t="t" r="r" b="b"/>
              <a:pathLst>
                <a:path w="1092" h="1091" extrusionOk="0">
                  <a:moveTo>
                    <a:pt x="624" y="364"/>
                  </a:moveTo>
                  <a:lnTo>
                    <a:pt x="676" y="416"/>
                  </a:lnTo>
                  <a:lnTo>
                    <a:pt x="728" y="468"/>
                  </a:lnTo>
                  <a:lnTo>
                    <a:pt x="754" y="546"/>
                  </a:lnTo>
                  <a:lnTo>
                    <a:pt x="728" y="623"/>
                  </a:lnTo>
                  <a:lnTo>
                    <a:pt x="676" y="675"/>
                  </a:lnTo>
                  <a:lnTo>
                    <a:pt x="624" y="727"/>
                  </a:lnTo>
                  <a:lnTo>
                    <a:pt x="468" y="727"/>
                  </a:lnTo>
                  <a:lnTo>
                    <a:pt x="416" y="675"/>
                  </a:lnTo>
                  <a:lnTo>
                    <a:pt x="390" y="623"/>
                  </a:lnTo>
                  <a:lnTo>
                    <a:pt x="364" y="546"/>
                  </a:lnTo>
                  <a:lnTo>
                    <a:pt x="390" y="468"/>
                  </a:lnTo>
                  <a:lnTo>
                    <a:pt x="416" y="416"/>
                  </a:lnTo>
                  <a:lnTo>
                    <a:pt x="468" y="364"/>
                  </a:lnTo>
                  <a:close/>
                  <a:moveTo>
                    <a:pt x="546" y="0"/>
                  </a:moveTo>
                  <a:lnTo>
                    <a:pt x="442" y="26"/>
                  </a:lnTo>
                  <a:lnTo>
                    <a:pt x="338" y="52"/>
                  </a:lnTo>
                  <a:lnTo>
                    <a:pt x="260" y="104"/>
                  </a:lnTo>
                  <a:lnTo>
                    <a:pt x="156" y="156"/>
                  </a:lnTo>
                  <a:lnTo>
                    <a:pt x="104" y="234"/>
                  </a:lnTo>
                  <a:lnTo>
                    <a:pt x="52" y="338"/>
                  </a:lnTo>
                  <a:lnTo>
                    <a:pt x="27" y="442"/>
                  </a:lnTo>
                  <a:lnTo>
                    <a:pt x="1" y="546"/>
                  </a:lnTo>
                  <a:lnTo>
                    <a:pt x="27" y="649"/>
                  </a:lnTo>
                  <a:lnTo>
                    <a:pt x="52" y="753"/>
                  </a:lnTo>
                  <a:lnTo>
                    <a:pt x="104" y="857"/>
                  </a:lnTo>
                  <a:lnTo>
                    <a:pt x="156" y="935"/>
                  </a:lnTo>
                  <a:lnTo>
                    <a:pt x="260" y="987"/>
                  </a:lnTo>
                  <a:lnTo>
                    <a:pt x="338" y="1039"/>
                  </a:lnTo>
                  <a:lnTo>
                    <a:pt x="442" y="1091"/>
                  </a:lnTo>
                  <a:lnTo>
                    <a:pt x="676" y="1091"/>
                  </a:lnTo>
                  <a:lnTo>
                    <a:pt x="754" y="1039"/>
                  </a:lnTo>
                  <a:lnTo>
                    <a:pt x="857" y="987"/>
                  </a:lnTo>
                  <a:lnTo>
                    <a:pt x="935" y="935"/>
                  </a:lnTo>
                  <a:lnTo>
                    <a:pt x="1013" y="857"/>
                  </a:lnTo>
                  <a:lnTo>
                    <a:pt x="1065" y="753"/>
                  </a:lnTo>
                  <a:lnTo>
                    <a:pt x="1091" y="649"/>
                  </a:lnTo>
                  <a:lnTo>
                    <a:pt x="1091" y="546"/>
                  </a:lnTo>
                  <a:lnTo>
                    <a:pt x="1091" y="442"/>
                  </a:lnTo>
                  <a:lnTo>
                    <a:pt x="1065" y="338"/>
                  </a:lnTo>
                  <a:lnTo>
                    <a:pt x="1013" y="234"/>
                  </a:lnTo>
                  <a:lnTo>
                    <a:pt x="935" y="156"/>
                  </a:lnTo>
                  <a:lnTo>
                    <a:pt x="857" y="104"/>
                  </a:lnTo>
                  <a:lnTo>
                    <a:pt x="754" y="52"/>
                  </a:lnTo>
                  <a:lnTo>
                    <a:pt x="676" y="26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30"/>
            <p:cNvSpPr/>
            <p:nvPr/>
          </p:nvSpPr>
          <p:spPr>
            <a:xfrm>
              <a:off x="5677875" y="2004525"/>
              <a:ext cx="64300" cy="173975"/>
            </a:xfrm>
            <a:custGeom>
              <a:avLst/>
              <a:gdLst/>
              <a:ahLst/>
              <a:cxnLst/>
              <a:rect l="l" t="t" r="r" b="b"/>
              <a:pathLst>
                <a:path w="2572" h="6959" extrusionOk="0">
                  <a:moveTo>
                    <a:pt x="2208" y="338"/>
                  </a:moveTo>
                  <a:lnTo>
                    <a:pt x="2208" y="727"/>
                  </a:lnTo>
                  <a:lnTo>
                    <a:pt x="364" y="727"/>
                  </a:lnTo>
                  <a:lnTo>
                    <a:pt x="364" y="338"/>
                  </a:lnTo>
                  <a:close/>
                  <a:moveTo>
                    <a:pt x="2208" y="1091"/>
                  </a:moveTo>
                  <a:lnTo>
                    <a:pt x="2208" y="1454"/>
                  </a:lnTo>
                  <a:lnTo>
                    <a:pt x="364" y="1454"/>
                  </a:lnTo>
                  <a:lnTo>
                    <a:pt x="364" y="1091"/>
                  </a:lnTo>
                  <a:close/>
                  <a:moveTo>
                    <a:pt x="2208" y="1818"/>
                  </a:moveTo>
                  <a:lnTo>
                    <a:pt x="2208" y="6595"/>
                  </a:lnTo>
                  <a:lnTo>
                    <a:pt x="364" y="6595"/>
                  </a:lnTo>
                  <a:lnTo>
                    <a:pt x="364" y="1818"/>
                  </a:lnTo>
                  <a:close/>
                  <a:moveTo>
                    <a:pt x="364" y="0"/>
                  </a:moveTo>
                  <a:lnTo>
                    <a:pt x="234" y="26"/>
                  </a:lnTo>
                  <a:lnTo>
                    <a:pt x="105" y="104"/>
                  </a:lnTo>
                  <a:lnTo>
                    <a:pt x="27" y="208"/>
                  </a:lnTo>
                  <a:lnTo>
                    <a:pt x="1" y="338"/>
                  </a:lnTo>
                  <a:lnTo>
                    <a:pt x="1" y="6621"/>
                  </a:lnTo>
                  <a:lnTo>
                    <a:pt x="27" y="6751"/>
                  </a:lnTo>
                  <a:lnTo>
                    <a:pt x="105" y="6855"/>
                  </a:lnTo>
                  <a:lnTo>
                    <a:pt x="234" y="6933"/>
                  </a:lnTo>
                  <a:lnTo>
                    <a:pt x="364" y="6959"/>
                  </a:lnTo>
                  <a:lnTo>
                    <a:pt x="2234" y="6959"/>
                  </a:lnTo>
                  <a:lnTo>
                    <a:pt x="2364" y="6933"/>
                  </a:lnTo>
                  <a:lnTo>
                    <a:pt x="2467" y="6855"/>
                  </a:lnTo>
                  <a:lnTo>
                    <a:pt x="2545" y="6751"/>
                  </a:lnTo>
                  <a:lnTo>
                    <a:pt x="2571" y="6621"/>
                  </a:lnTo>
                  <a:lnTo>
                    <a:pt x="2571" y="338"/>
                  </a:lnTo>
                  <a:lnTo>
                    <a:pt x="2545" y="208"/>
                  </a:lnTo>
                  <a:lnTo>
                    <a:pt x="2467" y="104"/>
                  </a:lnTo>
                  <a:lnTo>
                    <a:pt x="2364" y="26"/>
                  </a:lnTo>
                  <a:lnTo>
                    <a:pt x="22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30"/>
            <p:cNvSpPr/>
            <p:nvPr/>
          </p:nvSpPr>
          <p:spPr>
            <a:xfrm>
              <a:off x="5677875" y="2206400"/>
              <a:ext cx="64300" cy="63625"/>
            </a:xfrm>
            <a:custGeom>
              <a:avLst/>
              <a:gdLst/>
              <a:ahLst/>
              <a:cxnLst/>
              <a:rect l="l" t="t" r="r" b="b"/>
              <a:pathLst>
                <a:path w="2572" h="2545" extrusionOk="0">
                  <a:moveTo>
                    <a:pt x="2208" y="364"/>
                  </a:moveTo>
                  <a:lnTo>
                    <a:pt x="2208" y="2207"/>
                  </a:lnTo>
                  <a:lnTo>
                    <a:pt x="364" y="2207"/>
                  </a:lnTo>
                  <a:lnTo>
                    <a:pt x="364" y="364"/>
                  </a:lnTo>
                  <a:close/>
                  <a:moveTo>
                    <a:pt x="364" y="0"/>
                  </a:moveTo>
                  <a:lnTo>
                    <a:pt x="234" y="26"/>
                  </a:lnTo>
                  <a:lnTo>
                    <a:pt x="105" y="104"/>
                  </a:lnTo>
                  <a:lnTo>
                    <a:pt x="27" y="208"/>
                  </a:lnTo>
                  <a:lnTo>
                    <a:pt x="1" y="338"/>
                  </a:lnTo>
                  <a:lnTo>
                    <a:pt x="1" y="2207"/>
                  </a:lnTo>
                  <a:lnTo>
                    <a:pt x="27" y="2337"/>
                  </a:lnTo>
                  <a:lnTo>
                    <a:pt x="105" y="2441"/>
                  </a:lnTo>
                  <a:lnTo>
                    <a:pt x="234" y="2519"/>
                  </a:lnTo>
                  <a:lnTo>
                    <a:pt x="364" y="2545"/>
                  </a:lnTo>
                  <a:lnTo>
                    <a:pt x="2234" y="2545"/>
                  </a:lnTo>
                  <a:lnTo>
                    <a:pt x="2364" y="2519"/>
                  </a:lnTo>
                  <a:lnTo>
                    <a:pt x="2467" y="2441"/>
                  </a:lnTo>
                  <a:lnTo>
                    <a:pt x="2545" y="2337"/>
                  </a:lnTo>
                  <a:lnTo>
                    <a:pt x="2571" y="2207"/>
                  </a:lnTo>
                  <a:lnTo>
                    <a:pt x="2571" y="338"/>
                  </a:lnTo>
                  <a:lnTo>
                    <a:pt x="2545" y="208"/>
                  </a:lnTo>
                  <a:lnTo>
                    <a:pt x="2467" y="104"/>
                  </a:lnTo>
                  <a:lnTo>
                    <a:pt x="2364" y="26"/>
                  </a:lnTo>
                  <a:lnTo>
                    <a:pt x="22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30"/>
            <p:cNvSpPr/>
            <p:nvPr/>
          </p:nvSpPr>
          <p:spPr>
            <a:xfrm>
              <a:off x="5696700" y="2077875"/>
              <a:ext cx="27300" cy="9100"/>
            </a:xfrm>
            <a:custGeom>
              <a:avLst/>
              <a:gdLst/>
              <a:ahLst/>
              <a:cxnLst/>
              <a:rect l="l" t="t" r="r" b="b"/>
              <a:pathLst>
                <a:path w="1092" h="364" extrusionOk="0">
                  <a:moveTo>
                    <a:pt x="105" y="0"/>
                  </a:moveTo>
                  <a:lnTo>
                    <a:pt x="53" y="52"/>
                  </a:lnTo>
                  <a:lnTo>
                    <a:pt x="1" y="104"/>
                  </a:lnTo>
                  <a:lnTo>
                    <a:pt x="1" y="182"/>
                  </a:lnTo>
                  <a:lnTo>
                    <a:pt x="1" y="234"/>
                  </a:lnTo>
                  <a:lnTo>
                    <a:pt x="53" y="312"/>
                  </a:lnTo>
                  <a:lnTo>
                    <a:pt x="105" y="338"/>
                  </a:lnTo>
                  <a:lnTo>
                    <a:pt x="182" y="364"/>
                  </a:lnTo>
                  <a:lnTo>
                    <a:pt x="909" y="364"/>
                  </a:lnTo>
                  <a:lnTo>
                    <a:pt x="961" y="338"/>
                  </a:lnTo>
                  <a:lnTo>
                    <a:pt x="1039" y="312"/>
                  </a:lnTo>
                  <a:lnTo>
                    <a:pt x="1065" y="234"/>
                  </a:lnTo>
                  <a:lnTo>
                    <a:pt x="1091" y="182"/>
                  </a:lnTo>
                  <a:lnTo>
                    <a:pt x="1065" y="104"/>
                  </a:lnTo>
                  <a:lnTo>
                    <a:pt x="1039" y="52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5696700" y="2096050"/>
              <a:ext cx="27300" cy="9100"/>
            </a:xfrm>
            <a:custGeom>
              <a:avLst/>
              <a:gdLst/>
              <a:ahLst/>
              <a:cxnLst/>
              <a:rect l="l" t="t" r="r" b="b"/>
              <a:pathLst>
                <a:path w="1092" h="364" extrusionOk="0">
                  <a:moveTo>
                    <a:pt x="182" y="0"/>
                  </a:moveTo>
                  <a:lnTo>
                    <a:pt x="105" y="26"/>
                  </a:lnTo>
                  <a:lnTo>
                    <a:pt x="53" y="52"/>
                  </a:lnTo>
                  <a:lnTo>
                    <a:pt x="1" y="104"/>
                  </a:lnTo>
                  <a:lnTo>
                    <a:pt x="1" y="182"/>
                  </a:lnTo>
                  <a:lnTo>
                    <a:pt x="1" y="260"/>
                  </a:lnTo>
                  <a:lnTo>
                    <a:pt x="53" y="312"/>
                  </a:lnTo>
                  <a:lnTo>
                    <a:pt x="105" y="338"/>
                  </a:lnTo>
                  <a:lnTo>
                    <a:pt x="182" y="364"/>
                  </a:lnTo>
                  <a:lnTo>
                    <a:pt x="909" y="364"/>
                  </a:lnTo>
                  <a:lnTo>
                    <a:pt x="961" y="338"/>
                  </a:lnTo>
                  <a:lnTo>
                    <a:pt x="1039" y="312"/>
                  </a:lnTo>
                  <a:lnTo>
                    <a:pt x="1065" y="260"/>
                  </a:lnTo>
                  <a:lnTo>
                    <a:pt x="1091" y="182"/>
                  </a:lnTo>
                  <a:lnTo>
                    <a:pt x="1065" y="104"/>
                  </a:lnTo>
                  <a:lnTo>
                    <a:pt x="1039" y="52"/>
                  </a:lnTo>
                  <a:lnTo>
                    <a:pt x="961" y="26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5696700" y="2114225"/>
              <a:ext cx="27300" cy="9100"/>
            </a:xfrm>
            <a:custGeom>
              <a:avLst/>
              <a:gdLst/>
              <a:ahLst/>
              <a:cxnLst/>
              <a:rect l="l" t="t" r="r" b="b"/>
              <a:pathLst>
                <a:path w="1092" h="364" extrusionOk="0">
                  <a:moveTo>
                    <a:pt x="182" y="0"/>
                  </a:moveTo>
                  <a:lnTo>
                    <a:pt x="105" y="26"/>
                  </a:lnTo>
                  <a:lnTo>
                    <a:pt x="53" y="52"/>
                  </a:lnTo>
                  <a:lnTo>
                    <a:pt x="1" y="130"/>
                  </a:lnTo>
                  <a:lnTo>
                    <a:pt x="1" y="182"/>
                  </a:lnTo>
                  <a:lnTo>
                    <a:pt x="1" y="260"/>
                  </a:lnTo>
                  <a:lnTo>
                    <a:pt x="53" y="312"/>
                  </a:lnTo>
                  <a:lnTo>
                    <a:pt x="105" y="364"/>
                  </a:lnTo>
                  <a:lnTo>
                    <a:pt x="961" y="364"/>
                  </a:lnTo>
                  <a:lnTo>
                    <a:pt x="1039" y="312"/>
                  </a:lnTo>
                  <a:lnTo>
                    <a:pt x="1065" y="260"/>
                  </a:lnTo>
                  <a:lnTo>
                    <a:pt x="1091" y="182"/>
                  </a:lnTo>
                  <a:lnTo>
                    <a:pt x="1065" y="130"/>
                  </a:lnTo>
                  <a:lnTo>
                    <a:pt x="1039" y="52"/>
                  </a:lnTo>
                  <a:lnTo>
                    <a:pt x="961" y="26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5696700" y="2133050"/>
              <a:ext cx="27300" cy="8450"/>
            </a:xfrm>
            <a:custGeom>
              <a:avLst/>
              <a:gdLst/>
              <a:ahLst/>
              <a:cxnLst/>
              <a:rect l="l" t="t" r="r" b="b"/>
              <a:pathLst>
                <a:path w="1092" h="338" extrusionOk="0">
                  <a:moveTo>
                    <a:pt x="105" y="0"/>
                  </a:moveTo>
                  <a:lnTo>
                    <a:pt x="53" y="52"/>
                  </a:lnTo>
                  <a:lnTo>
                    <a:pt x="1" y="104"/>
                  </a:lnTo>
                  <a:lnTo>
                    <a:pt x="1" y="182"/>
                  </a:lnTo>
                  <a:lnTo>
                    <a:pt x="1" y="234"/>
                  </a:lnTo>
                  <a:lnTo>
                    <a:pt x="53" y="286"/>
                  </a:lnTo>
                  <a:lnTo>
                    <a:pt x="105" y="338"/>
                  </a:lnTo>
                  <a:lnTo>
                    <a:pt x="961" y="338"/>
                  </a:lnTo>
                  <a:lnTo>
                    <a:pt x="1039" y="286"/>
                  </a:lnTo>
                  <a:lnTo>
                    <a:pt x="1065" y="234"/>
                  </a:lnTo>
                  <a:lnTo>
                    <a:pt x="1091" y="182"/>
                  </a:lnTo>
                  <a:lnTo>
                    <a:pt x="1065" y="104"/>
                  </a:lnTo>
                  <a:lnTo>
                    <a:pt x="1039" y="52"/>
                  </a:lnTo>
                  <a:lnTo>
                    <a:pt x="9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5696700" y="2224575"/>
              <a:ext cx="27300" cy="27275"/>
            </a:xfrm>
            <a:custGeom>
              <a:avLst/>
              <a:gdLst/>
              <a:ahLst/>
              <a:cxnLst/>
              <a:rect l="l" t="t" r="r" b="b"/>
              <a:pathLst>
                <a:path w="1092" h="1091" extrusionOk="0">
                  <a:moveTo>
                    <a:pt x="624" y="364"/>
                  </a:moveTo>
                  <a:lnTo>
                    <a:pt x="676" y="416"/>
                  </a:lnTo>
                  <a:lnTo>
                    <a:pt x="702" y="468"/>
                  </a:lnTo>
                  <a:lnTo>
                    <a:pt x="728" y="546"/>
                  </a:lnTo>
                  <a:lnTo>
                    <a:pt x="702" y="623"/>
                  </a:lnTo>
                  <a:lnTo>
                    <a:pt x="676" y="675"/>
                  </a:lnTo>
                  <a:lnTo>
                    <a:pt x="624" y="727"/>
                  </a:lnTo>
                  <a:lnTo>
                    <a:pt x="468" y="727"/>
                  </a:lnTo>
                  <a:lnTo>
                    <a:pt x="416" y="675"/>
                  </a:lnTo>
                  <a:lnTo>
                    <a:pt x="364" y="623"/>
                  </a:lnTo>
                  <a:lnTo>
                    <a:pt x="338" y="546"/>
                  </a:lnTo>
                  <a:lnTo>
                    <a:pt x="364" y="468"/>
                  </a:lnTo>
                  <a:lnTo>
                    <a:pt x="416" y="416"/>
                  </a:lnTo>
                  <a:lnTo>
                    <a:pt x="468" y="364"/>
                  </a:lnTo>
                  <a:close/>
                  <a:moveTo>
                    <a:pt x="546" y="0"/>
                  </a:moveTo>
                  <a:lnTo>
                    <a:pt x="416" y="26"/>
                  </a:lnTo>
                  <a:lnTo>
                    <a:pt x="338" y="52"/>
                  </a:lnTo>
                  <a:lnTo>
                    <a:pt x="234" y="104"/>
                  </a:lnTo>
                  <a:lnTo>
                    <a:pt x="156" y="156"/>
                  </a:lnTo>
                  <a:lnTo>
                    <a:pt x="79" y="234"/>
                  </a:lnTo>
                  <a:lnTo>
                    <a:pt x="27" y="338"/>
                  </a:lnTo>
                  <a:lnTo>
                    <a:pt x="1" y="442"/>
                  </a:lnTo>
                  <a:lnTo>
                    <a:pt x="1" y="546"/>
                  </a:lnTo>
                  <a:lnTo>
                    <a:pt x="1" y="649"/>
                  </a:lnTo>
                  <a:lnTo>
                    <a:pt x="27" y="753"/>
                  </a:lnTo>
                  <a:lnTo>
                    <a:pt x="79" y="857"/>
                  </a:lnTo>
                  <a:lnTo>
                    <a:pt x="156" y="935"/>
                  </a:lnTo>
                  <a:lnTo>
                    <a:pt x="234" y="987"/>
                  </a:lnTo>
                  <a:lnTo>
                    <a:pt x="338" y="1039"/>
                  </a:lnTo>
                  <a:lnTo>
                    <a:pt x="416" y="1091"/>
                  </a:lnTo>
                  <a:lnTo>
                    <a:pt x="650" y="1091"/>
                  </a:lnTo>
                  <a:lnTo>
                    <a:pt x="754" y="1039"/>
                  </a:lnTo>
                  <a:lnTo>
                    <a:pt x="832" y="987"/>
                  </a:lnTo>
                  <a:lnTo>
                    <a:pt x="935" y="935"/>
                  </a:lnTo>
                  <a:lnTo>
                    <a:pt x="987" y="857"/>
                  </a:lnTo>
                  <a:lnTo>
                    <a:pt x="1039" y="753"/>
                  </a:lnTo>
                  <a:lnTo>
                    <a:pt x="1065" y="649"/>
                  </a:lnTo>
                  <a:lnTo>
                    <a:pt x="1091" y="546"/>
                  </a:lnTo>
                  <a:lnTo>
                    <a:pt x="1065" y="442"/>
                  </a:lnTo>
                  <a:lnTo>
                    <a:pt x="1039" y="338"/>
                  </a:lnTo>
                  <a:lnTo>
                    <a:pt x="987" y="234"/>
                  </a:lnTo>
                  <a:lnTo>
                    <a:pt x="935" y="156"/>
                  </a:lnTo>
                  <a:lnTo>
                    <a:pt x="832" y="104"/>
                  </a:lnTo>
                  <a:lnTo>
                    <a:pt x="754" y="52"/>
                  </a:lnTo>
                  <a:lnTo>
                    <a:pt x="650" y="26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5568175" y="1985700"/>
              <a:ext cx="284350" cy="303150"/>
            </a:xfrm>
            <a:custGeom>
              <a:avLst/>
              <a:gdLst/>
              <a:ahLst/>
              <a:cxnLst/>
              <a:rect l="l" t="t" r="r" b="b"/>
              <a:pathLst>
                <a:path w="11374" h="12126" extrusionOk="0">
                  <a:moveTo>
                    <a:pt x="182" y="0"/>
                  </a:moveTo>
                  <a:lnTo>
                    <a:pt x="104" y="26"/>
                  </a:lnTo>
                  <a:lnTo>
                    <a:pt x="52" y="52"/>
                  </a:lnTo>
                  <a:lnTo>
                    <a:pt x="0" y="130"/>
                  </a:lnTo>
                  <a:lnTo>
                    <a:pt x="0" y="182"/>
                  </a:lnTo>
                  <a:lnTo>
                    <a:pt x="0" y="1999"/>
                  </a:lnTo>
                  <a:lnTo>
                    <a:pt x="0" y="2077"/>
                  </a:lnTo>
                  <a:lnTo>
                    <a:pt x="52" y="2129"/>
                  </a:lnTo>
                  <a:lnTo>
                    <a:pt x="104" y="2181"/>
                  </a:lnTo>
                  <a:lnTo>
                    <a:pt x="234" y="2181"/>
                  </a:lnTo>
                  <a:lnTo>
                    <a:pt x="286" y="2129"/>
                  </a:lnTo>
                  <a:lnTo>
                    <a:pt x="338" y="2077"/>
                  </a:lnTo>
                  <a:lnTo>
                    <a:pt x="338" y="1999"/>
                  </a:lnTo>
                  <a:lnTo>
                    <a:pt x="338" y="364"/>
                  </a:lnTo>
                  <a:lnTo>
                    <a:pt x="3662" y="364"/>
                  </a:lnTo>
                  <a:lnTo>
                    <a:pt x="3662" y="11762"/>
                  </a:lnTo>
                  <a:lnTo>
                    <a:pt x="338" y="11762"/>
                  </a:lnTo>
                  <a:lnTo>
                    <a:pt x="338" y="2778"/>
                  </a:lnTo>
                  <a:lnTo>
                    <a:pt x="338" y="2700"/>
                  </a:lnTo>
                  <a:lnTo>
                    <a:pt x="286" y="2649"/>
                  </a:lnTo>
                  <a:lnTo>
                    <a:pt x="234" y="2623"/>
                  </a:lnTo>
                  <a:lnTo>
                    <a:pt x="182" y="2597"/>
                  </a:lnTo>
                  <a:lnTo>
                    <a:pt x="104" y="2623"/>
                  </a:lnTo>
                  <a:lnTo>
                    <a:pt x="52" y="2649"/>
                  </a:lnTo>
                  <a:lnTo>
                    <a:pt x="0" y="2700"/>
                  </a:lnTo>
                  <a:lnTo>
                    <a:pt x="0" y="2778"/>
                  </a:lnTo>
                  <a:lnTo>
                    <a:pt x="0" y="11944"/>
                  </a:lnTo>
                  <a:lnTo>
                    <a:pt x="0" y="11996"/>
                  </a:lnTo>
                  <a:lnTo>
                    <a:pt x="52" y="12074"/>
                  </a:lnTo>
                  <a:lnTo>
                    <a:pt x="104" y="12100"/>
                  </a:lnTo>
                  <a:lnTo>
                    <a:pt x="182" y="12126"/>
                  </a:lnTo>
                  <a:lnTo>
                    <a:pt x="4570" y="12126"/>
                  </a:lnTo>
                  <a:lnTo>
                    <a:pt x="4622" y="12100"/>
                  </a:lnTo>
                  <a:lnTo>
                    <a:pt x="4674" y="12074"/>
                  </a:lnTo>
                  <a:lnTo>
                    <a:pt x="4726" y="11996"/>
                  </a:lnTo>
                  <a:lnTo>
                    <a:pt x="4726" y="11944"/>
                  </a:lnTo>
                  <a:lnTo>
                    <a:pt x="4726" y="11866"/>
                  </a:lnTo>
                  <a:lnTo>
                    <a:pt x="4674" y="11814"/>
                  </a:lnTo>
                  <a:lnTo>
                    <a:pt x="4622" y="11788"/>
                  </a:lnTo>
                  <a:lnTo>
                    <a:pt x="4570" y="11762"/>
                  </a:lnTo>
                  <a:lnTo>
                    <a:pt x="4025" y="11762"/>
                  </a:lnTo>
                  <a:lnTo>
                    <a:pt x="4025" y="364"/>
                  </a:lnTo>
                  <a:lnTo>
                    <a:pt x="7349" y="364"/>
                  </a:lnTo>
                  <a:lnTo>
                    <a:pt x="7349" y="11762"/>
                  </a:lnTo>
                  <a:lnTo>
                    <a:pt x="5323" y="11762"/>
                  </a:lnTo>
                  <a:lnTo>
                    <a:pt x="5271" y="11788"/>
                  </a:lnTo>
                  <a:lnTo>
                    <a:pt x="5194" y="11814"/>
                  </a:lnTo>
                  <a:lnTo>
                    <a:pt x="5168" y="11866"/>
                  </a:lnTo>
                  <a:lnTo>
                    <a:pt x="5142" y="11944"/>
                  </a:lnTo>
                  <a:lnTo>
                    <a:pt x="5168" y="11996"/>
                  </a:lnTo>
                  <a:lnTo>
                    <a:pt x="5194" y="12074"/>
                  </a:lnTo>
                  <a:lnTo>
                    <a:pt x="5271" y="12100"/>
                  </a:lnTo>
                  <a:lnTo>
                    <a:pt x="5323" y="12126"/>
                  </a:lnTo>
                  <a:lnTo>
                    <a:pt x="11192" y="12126"/>
                  </a:lnTo>
                  <a:lnTo>
                    <a:pt x="11244" y="12100"/>
                  </a:lnTo>
                  <a:lnTo>
                    <a:pt x="11321" y="12074"/>
                  </a:lnTo>
                  <a:lnTo>
                    <a:pt x="11347" y="11996"/>
                  </a:lnTo>
                  <a:lnTo>
                    <a:pt x="11373" y="11944"/>
                  </a:lnTo>
                  <a:lnTo>
                    <a:pt x="11373" y="6388"/>
                  </a:lnTo>
                  <a:lnTo>
                    <a:pt x="11347" y="6310"/>
                  </a:lnTo>
                  <a:lnTo>
                    <a:pt x="11321" y="6258"/>
                  </a:lnTo>
                  <a:lnTo>
                    <a:pt x="11244" y="6232"/>
                  </a:lnTo>
                  <a:lnTo>
                    <a:pt x="11192" y="6206"/>
                  </a:lnTo>
                  <a:lnTo>
                    <a:pt x="11114" y="6232"/>
                  </a:lnTo>
                  <a:lnTo>
                    <a:pt x="11062" y="6258"/>
                  </a:lnTo>
                  <a:lnTo>
                    <a:pt x="11010" y="6310"/>
                  </a:lnTo>
                  <a:lnTo>
                    <a:pt x="11010" y="6388"/>
                  </a:lnTo>
                  <a:lnTo>
                    <a:pt x="11010" y="11762"/>
                  </a:lnTo>
                  <a:lnTo>
                    <a:pt x="7686" y="11762"/>
                  </a:lnTo>
                  <a:lnTo>
                    <a:pt x="7686" y="364"/>
                  </a:lnTo>
                  <a:lnTo>
                    <a:pt x="11010" y="364"/>
                  </a:lnTo>
                  <a:lnTo>
                    <a:pt x="11010" y="5609"/>
                  </a:lnTo>
                  <a:lnTo>
                    <a:pt x="11010" y="5686"/>
                  </a:lnTo>
                  <a:lnTo>
                    <a:pt x="11062" y="5738"/>
                  </a:lnTo>
                  <a:lnTo>
                    <a:pt x="11114" y="5764"/>
                  </a:lnTo>
                  <a:lnTo>
                    <a:pt x="11192" y="5790"/>
                  </a:lnTo>
                  <a:lnTo>
                    <a:pt x="11244" y="5764"/>
                  </a:lnTo>
                  <a:lnTo>
                    <a:pt x="11321" y="5738"/>
                  </a:lnTo>
                  <a:lnTo>
                    <a:pt x="11347" y="5686"/>
                  </a:lnTo>
                  <a:lnTo>
                    <a:pt x="11373" y="5609"/>
                  </a:lnTo>
                  <a:lnTo>
                    <a:pt x="11373" y="182"/>
                  </a:lnTo>
                  <a:lnTo>
                    <a:pt x="11347" y="130"/>
                  </a:lnTo>
                  <a:lnTo>
                    <a:pt x="11321" y="52"/>
                  </a:lnTo>
                  <a:lnTo>
                    <a:pt x="11244" y="26"/>
                  </a:lnTo>
                  <a:lnTo>
                    <a:pt x="1119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5770050" y="2004525"/>
              <a:ext cx="63650" cy="173975"/>
            </a:xfrm>
            <a:custGeom>
              <a:avLst/>
              <a:gdLst/>
              <a:ahLst/>
              <a:cxnLst/>
              <a:rect l="l" t="t" r="r" b="b"/>
              <a:pathLst>
                <a:path w="2546" h="6959" extrusionOk="0">
                  <a:moveTo>
                    <a:pt x="2208" y="338"/>
                  </a:moveTo>
                  <a:lnTo>
                    <a:pt x="2208" y="727"/>
                  </a:lnTo>
                  <a:lnTo>
                    <a:pt x="338" y="727"/>
                  </a:lnTo>
                  <a:lnTo>
                    <a:pt x="338" y="338"/>
                  </a:lnTo>
                  <a:close/>
                  <a:moveTo>
                    <a:pt x="2208" y="1091"/>
                  </a:moveTo>
                  <a:lnTo>
                    <a:pt x="2208" y="1454"/>
                  </a:lnTo>
                  <a:lnTo>
                    <a:pt x="338" y="1454"/>
                  </a:lnTo>
                  <a:lnTo>
                    <a:pt x="338" y="1091"/>
                  </a:lnTo>
                  <a:close/>
                  <a:moveTo>
                    <a:pt x="2208" y="1818"/>
                  </a:moveTo>
                  <a:lnTo>
                    <a:pt x="2208" y="6595"/>
                  </a:lnTo>
                  <a:lnTo>
                    <a:pt x="338" y="6595"/>
                  </a:lnTo>
                  <a:lnTo>
                    <a:pt x="338" y="1818"/>
                  </a:lnTo>
                  <a:close/>
                  <a:moveTo>
                    <a:pt x="338" y="0"/>
                  </a:moveTo>
                  <a:lnTo>
                    <a:pt x="208" y="26"/>
                  </a:lnTo>
                  <a:lnTo>
                    <a:pt x="105" y="104"/>
                  </a:lnTo>
                  <a:lnTo>
                    <a:pt x="27" y="208"/>
                  </a:lnTo>
                  <a:lnTo>
                    <a:pt x="1" y="338"/>
                  </a:lnTo>
                  <a:lnTo>
                    <a:pt x="1" y="6621"/>
                  </a:lnTo>
                  <a:lnTo>
                    <a:pt x="27" y="6751"/>
                  </a:lnTo>
                  <a:lnTo>
                    <a:pt x="105" y="6855"/>
                  </a:lnTo>
                  <a:lnTo>
                    <a:pt x="208" y="6933"/>
                  </a:lnTo>
                  <a:lnTo>
                    <a:pt x="338" y="6959"/>
                  </a:lnTo>
                  <a:lnTo>
                    <a:pt x="2208" y="6959"/>
                  </a:lnTo>
                  <a:lnTo>
                    <a:pt x="2338" y="6933"/>
                  </a:lnTo>
                  <a:lnTo>
                    <a:pt x="2441" y="6855"/>
                  </a:lnTo>
                  <a:lnTo>
                    <a:pt x="2519" y="6751"/>
                  </a:lnTo>
                  <a:lnTo>
                    <a:pt x="2545" y="6621"/>
                  </a:lnTo>
                  <a:lnTo>
                    <a:pt x="2545" y="338"/>
                  </a:lnTo>
                  <a:lnTo>
                    <a:pt x="2519" y="208"/>
                  </a:lnTo>
                  <a:lnTo>
                    <a:pt x="2441" y="104"/>
                  </a:lnTo>
                  <a:lnTo>
                    <a:pt x="2338" y="26"/>
                  </a:lnTo>
                  <a:lnTo>
                    <a:pt x="22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5770050" y="2206400"/>
              <a:ext cx="63650" cy="63625"/>
            </a:xfrm>
            <a:custGeom>
              <a:avLst/>
              <a:gdLst/>
              <a:ahLst/>
              <a:cxnLst/>
              <a:rect l="l" t="t" r="r" b="b"/>
              <a:pathLst>
                <a:path w="2546" h="2545" extrusionOk="0">
                  <a:moveTo>
                    <a:pt x="2208" y="364"/>
                  </a:moveTo>
                  <a:lnTo>
                    <a:pt x="2208" y="2207"/>
                  </a:lnTo>
                  <a:lnTo>
                    <a:pt x="338" y="2207"/>
                  </a:lnTo>
                  <a:lnTo>
                    <a:pt x="338" y="364"/>
                  </a:lnTo>
                  <a:close/>
                  <a:moveTo>
                    <a:pt x="338" y="0"/>
                  </a:moveTo>
                  <a:lnTo>
                    <a:pt x="208" y="26"/>
                  </a:lnTo>
                  <a:lnTo>
                    <a:pt x="105" y="104"/>
                  </a:lnTo>
                  <a:lnTo>
                    <a:pt x="27" y="208"/>
                  </a:lnTo>
                  <a:lnTo>
                    <a:pt x="1" y="338"/>
                  </a:lnTo>
                  <a:lnTo>
                    <a:pt x="1" y="2207"/>
                  </a:lnTo>
                  <a:lnTo>
                    <a:pt x="27" y="2337"/>
                  </a:lnTo>
                  <a:lnTo>
                    <a:pt x="105" y="2441"/>
                  </a:lnTo>
                  <a:lnTo>
                    <a:pt x="208" y="2519"/>
                  </a:lnTo>
                  <a:lnTo>
                    <a:pt x="338" y="2545"/>
                  </a:lnTo>
                  <a:lnTo>
                    <a:pt x="2208" y="2545"/>
                  </a:lnTo>
                  <a:lnTo>
                    <a:pt x="2338" y="2519"/>
                  </a:lnTo>
                  <a:lnTo>
                    <a:pt x="2441" y="2441"/>
                  </a:lnTo>
                  <a:lnTo>
                    <a:pt x="2519" y="2337"/>
                  </a:lnTo>
                  <a:lnTo>
                    <a:pt x="2545" y="2207"/>
                  </a:lnTo>
                  <a:lnTo>
                    <a:pt x="2545" y="338"/>
                  </a:lnTo>
                  <a:lnTo>
                    <a:pt x="2519" y="208"/>
                  </a:lnTo>
                  <a:lnTo>
                    <a:pt x="2441" y="104"/>
                  </a:lnTo>
                  <a:lnTo>
                    <a:pt x="2338" y="26"/>
                  </a:lnTo>
                  <a:lnTo>
                    <a:pt x="220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5788225" y="2077875"/>
              <a:ext cx="27300" cy="9100"/>
            </a:xfrm>
            <a:custGeom>
              <a:avLst/>
              <a:gdLst/>
              <a:ahLst/>
              <a:cxnLst/>
              <a:rect l="l" t="t" r="r" b="b"/>
              <a:pathLst>
                <a:path w="1092" h="364" extrusionOk="0">
                  <a:moveTo>
                    <a:pt x="105" y="0"/>
                  </a:moveTo>
                  <a:lnTo>
                    <a:pt x="53" y="52"/>
                  </a:lnTo>
                  <a:lnTo>
                    <a:pt x="27" y="104"/>
                  </a:lnTo>
                  <a:lnTo>
                    <a:pt x="1" y="182"/>
                  </a:lnTo>
                  <a:lnTo>
                    <a:pt x="27" y="234"/>
                  </a:lnTo>
                  <a:lnTo>
                    <a:pt x="53" y="312"/>
                  </a:lnTo>
                  <a:lnTo>
                    <a:pt x="105" y="338"/>
                  </a:lnTo>
                  <a:lnTo>
                    <a:pt x="183" y="364"/>
                  </a:lnTo>
                  <a:lnTo>
                    <a:pt x="910" y="364"/>
                  </a:lnTo>
                  <a:lnTo>
                    <a:pt x="987" y="338"/>
                  </a:lnTo>
                  <a:lnTo>
                    <a:pt x="1039" y="312"/>
                  </a:lnTo>
                  <a:lnTo>
                    <a:pt x="1091" y="234"/>
                  </a:lnTo>
                  <a:lnTo>
                    <a:pt x="1091" y="182"/>
                  </a:lnTo>
                  <a:lnTo>
                    <a:pt x="1091" y="104"/>
                  </a:lnTo>
                  <a:lnTo>
                    <a:pt x="1039" y="52"/>
                  </a:lnTo>
                  <a:lnTo>
                    <a:pt x="9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5788225" y="2096050"/>
              <a:ext cx="27300" cy="9100"/>
            </a:xfrm>
            <a:custGeom>
              <a:avLst/>
              <a:gdLst/>
              <a:ahLst/>
              <a:cxnLst/>
              <a:rect l="l" t="t" r="r" b="b"/>
              <a:pathLst>
                <a:path w="1092" h="364" extrusionOk="0">
                  <a:moveTo>
                    <a:pt x="183" y="0"/>
                  </a:moveTo>
                  <a:lnTo>
                    <a:pt x="105" y="26"/>
                  </a:lnTo>
                  <a:lnTo>
                    <a:pt x="53" y="52"/>
                  </a:lnTo>
                  <a:lnTo>
                    <a:pt x="27" y="104"/>
                  </a:lnTo>
                  <a:lnTo>
                    <a:pt x="1" y="182"/>
                  </a:lnTo>
                  <a:lnTo>
                    <a:pt x="27" y="260"/>
                  </a:lnTo>
                  <a:lnTo>
                    <a:pt x="53" y="312"/>
                  </a:lnTo>
                  <a:lnTo>
                    <a:pt x="105" y="338"/>
                  </a:lnTo>
                  <a:lnTo>
                    <a:pt x="183" y="364"/>
                  </a:lnTo>
                  <a:lnTo>
                    <a:pt x="910" y="364"/>
                  </a:lnTo>
                  <a:lnTo>
                    <a:pt x="987" y="338"/>
                  </a:lnTo>
                  <a:lnTo>
                    <a:pt x="1039" y="312"/>
                  </a:lnTo>
                  <a:lnTo>
                    <a:pt x="1091" y="260"/>
                  </a:lnTo>
                  <a:lnTo>
                    <a:pt x="1091" y="182"/>
                  </a:lnTo>
                  <a:lnTo>
                    <a:pt x="1091" y="104"/>
                  </a:lnTo>
                  <a:lnTo>
                    <a:pt x="1039" y="52"/>
                  </a:lnTo>
                  <a:lnTo>
                    <a:pt x="987" y="26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30"/>
            <p:cNvSpPr/>
            <p:nvPr/>
          </p:nvSpPr>
          <p:spPr>
            <a:xfrm>
              <a:off x="5788225" y="2114225"/>
              <a:ext cx="27300" cy="9100"/>
            </a:xfrm>
            <a:custGeom>
              <a:avLst/>
              <a:gdLst/>
              <a:ahLst/>
              <a:cxnLst/>
              <a:rect l="l" t="t" r="r" b="b"/>
              <a:pathLst>
                <a:path w="1092" h="364" extrusionOk="0">
                  <a:moveTo>
                    <a:pt x="183" y="0"/>
                  </a:moveTo>
                  <a:lnTo>
                    <a:pt x="105" y="26"/>
                  </a:lnTo>
                  <a:lnTo>
                    <a:pt x="53" y="52"/>
                  </a:lnTo>
                  <a:lnTo>
                    <a:pt x="27" y="130"/>
                  </a:lnTo>
                  <a:lnTo>
                    <a:pt x="1" y="182"/>
                  </a:lnTo>
                  <a:lnTo>
                    <a:pt x="27" y="260"/>
                  </a:lnTo>
                  <a:lnTo>
                    <a:pt x="53" y="312"/>
                  </a:lnTo>
                  <a:lnTo>
                    <a:pt x="105" y="364"/>
                  </a:lnTo>
                  <a:lnTo>
                    <a:pt x="987" y="364"/>
                  </a:lnTo>
                  <a:lnTo>
                    <a:pt x="1039" y="312"/>
                  </a:lnTo>
                  <a:lnTo>
                    <a:pt x="1091" y="260"/>
                  </a:lnTo>
                  <a:lnTo>
                    <a:pt x="1091" y="182"/>
                  </a:lnTo>
                  <a:lnTo>
                    <a:pt x="1091" y="130"/>
                  </a:lnTo>
                  <a:lnTo>
                    <a:pt x="1039" y="52"/>
                  </a:lnTo>
                  <a:lnTo>
                    <a:pt x="987" y="26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30"/>
            <p:cNvSpPr/>
            <p:nvPr/>
          </p:nvSpPr>
          <p:spPr>
            <a:xfrm>
              <a:off x="5788225" y="2133050"/>
              <a:ext cx="27300" cy="8450"/>
            </a:xfrm>
            <a:custGeom>
              <a:avLst/>
              <a:gdLst/>
              <a:ahLst/>
              <a:cxnLst/>
              <a:rect l="l" t="t" r="r" b="b"/>
              <a:pathLst>
                <a:path w="1092" h="338" extrusionOk="0">
                  <a:moveTo>
                    <a:pt x="105" y="0"/>
                  </a:moveTo>
                  <a:lnTo>
                    <a:pt x="53" y="52"/>
                  </a:lnTo>
                  <a:lnTo>
                    <a:pt x="27" y="104"/>
                  </a:lnTo>
                  <a:lnTo>
                    <a:pt x="1" y="182"/>
                  </a:lnTo>
                  <a:lnTo>
                    <a:pt x="27" y="234"/>
                  </a:lnTo>
                  <a:lnTo>
                    <a:pt x="53" y="286"/>
                  </a:lnTo>
                  <a:lnTo>
                    <a:pt x="105" y="338"/>
                  </a:lnTo>
                  <a:lnTo>
                    <a:pt x="987" y="338"/>
                  </a:lnTo>
                  <a:lnTo>
                    <a:pt x="1039" y="286"/>
                  </a:lnTo>
                  <a:lnTo>
                    <a:pt x="1091" y="234"/>
                  </a:lnTo>
                  <a:lnTo>
                    <a:pt x="1091" y="182"/>
                  </a:lnTo>
                  <a:lnTo>
                    <a:pt x="1091" y="104"/>
                  </a:lnTo>
                  <a:lnTo>
                    <a:pt x="1039" y="52"/>
                  </a:lnTo>
                  <a:lnTo>
                    <a:pt x="9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30"/>
            <p:cNvSpPr/>
            <p:nvPr/>
          </p:nvSpPr>
          <p:spPr>
            <a:xfrm>
              <a:off x="5788225" y="2224575"/>
              <a:ext cx="27300" cy="27275"/>
            </a:xfrm>
            <a:custGeom>
              <a:avLst/>
              <a:gdLst/>
              <a:ahLst/>
              <a:cxnLst/>
              <a:rect l="l" t="t" r="r" b="b"/>
              <a:pathLst>
                <a:path w="1092" h="1091" extrusionOk="0">
                  <a:moveTo>
                    <a:pt x="624" y="364"/>
                  </a:moveTo>
                  <a:lnTo>
                    <a:pt x="676" y="416"/>
                  </a:lnTo>
                  <a:lnTo>
                    <a:pt x="728" y="468"/>
                  </a:lnTo>
                  <a:lnTo>
                    <a:pt x="728" y="546"/>
                  </a:lnTo>
                  <a:lnTo>
                    <a:pt x="728" y="623"/>
                  </a:lnTo>
                  <a:lnTo>
                    <a:pt x="676" y="675"/>
                  </a:lnTo>
                  <a:lnTo>
                    <a:pt x="624" y="727"/>
                  </a:lnTo>
                  <a:lnTo>
                    <a:pt x="468" y="727"/>
                  </a:lnTo>
                  <a:lnTo>
                    <a:pt x="416" y="675"/>
                  </a:lnTo>
                  <a:lnTo>
                    <a:pt x="364" y="623"/>
                  </a:lnTo>
                  <a:lnTo>
                    <a:pt x="364" y="546"/>
                  </a:lnTo>
                  <a:lnTo>
                    <a:pt x="364" y="468"/>
                  </a:lnTo>
                  <a:lnTo>
                    <a:pt x="416" y="416"/>
                  </a:lnTo>
                  <a:lnTo>
                    <a:pt x="468" y="364"/>
                  </a:lnTo>
                  <a:close/>
                  <a:moveTo>
                    <a:pt x="546" y="0"/>
                  </a:moveTo>
                  <a:lnTo>
                    <a:pt x="442" y="26"/>
                  </a:lnTo>
                  <a:lnTo>
                    <a:pt x="338" y="52"/>
                  </a:lnTo>
                  <a:lnTo>
                    <a:pt x="234" y="104"/>
                  </a:lnTo>
                  <a:lnTo>
                    <a:pt x="157" y="156"/>
                  </a:lnTo>
                  <a:lnTo>
                    <a:pt x="105" y="234"/>
                  </a:lnTo>
                  <a:lnTo>
                    <a:pt x="53" y="338"/>
                  </a:lnTo>
                  <a:lnTo>
                    <a:pt x="27" y="442"/>
                  </a:lnTo>
                  <a:lnTo>
                    <a:pt x="1" y="546"/>
                  </a:lnTo>
                  <a:lnTo>
                    <a:pt x="27" y="649"/>
                  </a:lnTo>
                  <a:lnTo>
                    <a:pt x="53" y="753"/>
                  </a:lnTo>
                  <a:lnTo>
                    <a:pt x="105" y="857"/>
                  </a:lnTo>
                  <a:lnTo>
                    <a:pt x="157" y="935"/>
                  </a:lnTo>
                  <a:lnTo>
                    <a:pt x="234" y="987"/>
                  </a:lnTo>
                  <a:lnTo>
                    <a:pt x="338" y="1039"/>
                  </a:lnTo>
                  <a:lnTo>
                    <a:pt x="442" y="1091"/>
                  </a:lnTo>
                  <a:lnTo>
                    <a:pt x="650" y="1091"/>
                  </a:lnTo>
                  <a:lnTo>
                    <a:pt x="754" y="1039"/>
                  </a:lnTo>
                  <a:lnTo>
                    <a:pt x="858" y="987"/>
                  </a:lnTo>
                  <a:lnTo>
                    <a:pt x="936" y="935"/>
                  </a:lnTo>
                  <a:lnTo>
                    <a:pt x="987" y="857"/>
                  </a:lnTo>
                  <a:lnTo>
                    <a:pt x="1039" y="753"/>
                  </a:lnTo>
                  <a:lnTo>
                    <a:pt x="1091" y="649"/>
                  </a:lnTo>
                  <a:lnTo>
                    <a:pt x="1091" y="546"/>
                  </a:lnTo>
                  <a:lnTo>
                    <a:pt x="1091" y="442"/>
                  </a:lnTo>
                  <a:lnTo>
                    <a:pt x="1039" y="338"/>
                  </a:lnTo>
                  <a:lnTo>
                    <a:pt x="987" y="234"/>
                  </a:lnTo>
                  <a:lnTo>
                    <a:pt x="936" y="156"/>
                  </a:lnTo>
                  <a:lnTo>
                    <a:pt x="858" y="104"/>
                  </a:lnTo>
                  <a:lnTo>
                    <a:pt x="754" y="52"/>
                  </a:lnTo>
                  <a:lnTo>
                    <a:pt x="650" y="26"/>
                  </a:lnTo>
                  <a:lnTo>
                    <a:pt x="54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51" name="Google Shape;1451;p30"/>
          <p:cNvGrpSpPr/>
          <p:nvPr/>
        </p:nvGrpSpPr>
        <p:grpSpPr>
          <a:xfrm>
            <a:off x="2797169" y="3872034"/>
            <a:ext cx="324700" cy="245974"/>
            <a:chOff x="6319225" y="2027225"/>
            <a:chExt cx="302525" cy="229175"/>
          </a:xfrm>
        </p:grpSpPr>
        <p:sp>
          <p:nvSpPr>
            <p:cNvPr id="1452" name="Google Shape;1452;p30"/>
            <p:cNvSpPr/>
            <p:nvPr/>
          </p:nvSpPr>
          <p:spPr>
            <a:xfrm>
              <a:off x="6323125" y="2031775"/>
              <a:ext cx="294075" cy="201900"/>
            </a:xfrm>
            <a:custGeom>
              <a:avLst/>
              <a:gdLst/>
              <a:ahLst/>
              <a:cxnLst/>
              <a:rect l="l" t="t" r="r" b="b"/>
              <a:pathLst>
                <a:path w="11763" h="8076" extrusionOk="0">
                  <a:moveTo>
                    <a:pt x="0" y="1"/>
                  </a:moveTo>
                  <a:lnTo>
                    <a:pt x="0" y="8076"/>
                  </a:lnTo>
                  <a:lnTo>
                    <a:pt x="11763" y="8076"/>
                  </a:lnTo>
                  <a:lnTo>
                    <a:pt x="1176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6323125" y="2031775"/>
              <a:ext cx="42225" cy="201900"/>
            </a:xfrm>
            <a:custGeom>
              <a:avLst/>
              <a:gdLst/>
              <a:ahLst/>
              <a:cxnLst/>
              <a:rect l="l" t="t" r="r" b="b"/>
              <a:pathLst>
                <a:path w="1689" h="8076" extrusionOk="0">
                  <a:moveTo>
                    <a:pt x="0" y="1"/>
                  </a:moveTo>
                  <a:lnTo>
                    <a:pt x="0" y="8076"/>
                  </a:lnTo>
                  <a:lnTo>
                    <a:pt x="1688" y="8076"/>
                  </a:lnTo>
                  <a:lnTo>
                    <a:pt x="1688" y="1"/>
                  </a:lnTo>
                  <a:close/>
                </a:path>
              </a:pathLst>
            </a:custGeom>
            <a:solidFill>
              <a:srgbClr val="61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6341950" y="2049950"/>
              <a:ext cx="247350" cy="165550"/>
            </a:xfrm>
            <a:custGeom>
              <a:avLst/>
              <a:gdLst/>
              <a:ahLst/>
              <a:cxnLst/>
              <a:rect l="l" t="t" r="r" b="b"/>
              <a:pathLst>
                <a:path w="9894" h="6622" extrusionOk="0">
                  <a:moveTo>
                    <a:pt x="234" y="1"/>
                  </a:moveTo>
                  <a:lnTo>
                    <a:pt x="130" y="27"/>
                  </a:lnTo>
                  <a:lnTo>
                    <a:pt x="52" y="79"/>
                  </a:lnTo>
                  <a:lnTo>
                    <a:pt x="0" y="156"/>
                  </a:lnTo>
                  <a:lnTo>
                    <a:pt x="0" y="234"/>
                  </a:lnTo>
                  <a:lnTo>
                    <a:pt x="0" y="6388"/>
                  </a:lnTo>
                  <a:lnTo>
                    <a:pt x="0" y="6466"/>
                  </a:lnTo>
                  <a:lnTo>
                    <a:pt x="52" y="6544"/>
                  </a:lnTo>
                  <a:lnTo>
                    <a:pt x="130" y="6596"/>
                  </a:lnTo>
                  <a:lnTo>
                    <a:pt x="234" y="6622"/>
                  </a:lnTo>
                  <a:lnTo>
                    <a:pt x="9659" y="6622"/>
                  </a:lnTo>
                  <a:lnTo>
                    <a:pt x="9763" y="6596"/>
                  </a:lnTo>
                  <a:lnTo>
                    <a:pt x="9841" y="6544"/>
                  </a:lnTo>
                  <a:lnTo>
                    <a:pt x="9893" y="6466"/>
                  </a:lnTo>
                  <a:lnTo>
                    <a:pt x="9893" y="6388"/>
                  </a:lnTo>
                  <a:lnTo>
                    <a:pt x="9893" y="234"/>
                  </a:lnTo>
                  <a:lnTo>
                    <a:pt x="9893" y="156"/>
                  </a:lnTo>
                  <a:lnTo>
                    <a:pt x="9841" y="79"/>
                  </a:lnTo>
                  <a:lnTo>
                    <a:pt x="9763" y="27"/>
                  </a:lnTo>
                  <a:lnTo>
                    <a:pt x="965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6341950" y="2049950"/>
              <a:ext cx="29225" cy="165550"/>
            </a:xfrm>
            <a:custGeom>
              <a:avLst/>
              <a:gdLst/>
              <a:ahLst/>
              <a:cxnLst/>
              <a:rect l="l" t="t" r="r" b="b"/>
              <a:pathLst>
                <a:path w="1169" h="6622" extrusionOk="0">
                  <a:moveTo>
                    <a:pt x="234" y="1"/>
                  </a:moveTo>
                  <a:lnTo>
                    <a:pt x="130" y="27"/>
                  </a:lnTo>
                  <a:lnTo>
                    <a:pt x="52" y="79"/>
                  </a:lnTo>
                  <a:lnTo>
                    <a:pt x="0" y="156"/>
                  </a:lnTo>
                  <a:lnTo>
                    <a:pt x="0" y="234"/>
                  </a:lnTo>
                  <a:lnTo>
                    <a:pt x="0" y="6388"/>
                  </a:lnTo>
                  <a:lnTo>
                    <a:pt x="0" y="6466"/>
                  </a:lnTo>
                  <a:lnTo>
                    <a:pt x="52" y="6544"/>
                  </a:lnTo>
                  <a:lnTo>
                    <a:pt x="130" y="6596"/>
                  </a:lnTo>
                  <a:lnTo>
                    <a:pt x="234" y="6622"/>
                  </a:lnTo>
                  <a:lnTo>
                    <a:pt x="1169" y="6622"/>
                  </a:lnTo>
                  <a:lnTo>
                    <a:pt x="1091" y="6596"/>
                  </a:lnTo>
                  <a:lnTo>
                    <a:pt x="1013" y="6544"/>
                  </a:lnTo>
                  <a:lnTo>
                    <a:pt x="961" y="6466"/>
                  </a:lnTo>
                  <a:lnTo>
                    <a:pt x="935" y="6388"/>
                  </a:lnTo>
                  <a:lnTo>
                    <a:pt x="935" y="234"/>
                  </a:lnTo>
                  <a:lnTo>
                    <a:pt x="961" y="156"/>
                  </a:lnTo>
                  <a:lnTo>
                    <a:pt x="1013" y="79"/>
                  </a:lnTo>
                  <a:lnTo>
                    <a:pt x="1091" y="27"/>
                  </a:lnTo>
                  <a:lnTo>
                    <a:pt x="1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30"/>
            <p:cNvSpPr/>
            <p:nvPr/>
          </p:nvSpPr>
          <p:spPr>
            <a:xfrm>
              <a:off x="6364025" y="2086950"/>
              <a:ext cx="91550" cy="91550"/>
            </a:xfrm>
            <a:custGeom>
              <a:avLst/>
              <a:gdLst/>
              <a:ahLst/>
              <a:cxnLst/>
              <a:rect l="l" t="t" r="r" b="b"/>
              <a:pathLst>
                <a:path w="3662" h="3662" extrusionOk="0">
                  <a:moveTo>
                    <a:pt x="1636" y="1"/>
                  </a:moveTo>
                  <a:lnTo>
                    <a:pt x="1454" y="27"/>
                  </a:lnTo>
                  <a:lnTo>
                    <a:pt x="1272" y="79"/>
                  </a:lnTo>
                  <a:lnTo>
                    <a:pt x="1117" y="130"/>
                  </a:lnTo>
                  <a:lnTo>
                    <a:pt x="961" y="208"/>
                  </a:lnTo>
                  <a:lnTo>
                    <a:pt x="805" y="312"/>
                  </a:lnTo>
                  <a:lnTo>
                    <a:pt x="649" y="416"/>
                  </a:lnTo>
                  <a:lnTo>
                    <a:pt x="519" y="520"/>
                  </a:lnTo>
                  <a:lnTo>
                    <a:pt x="416" y="650"/>
                  </a:lnTo>
                  <a:lnTo>
                    <a:pt x="312" y="806"/>
                  </a:lnTo>
                  <a:lnTo>
                    <a:pt x="208" y="961"/>
                  </a:lnTo>
                  <a:lnTo>
                    <a:pt x="130" y="1117"/>
                  </a:lnTo>
                  <a:lnTo>
                    <a:pt x="78" y="1273"/>
                  </a:lnTo>
                  <a:lnTo>
                    <a:pt x="26" y="1455"/>
                  </a:lnTo>
                  <a:lnTo>
                    <a:pt x="0" y="1636"/>
                  </a:lnTo>
                  <a:lnTo>
                    <a:pt x="0" y="1818"/>
                  </a:lnTo>
                  <a:lnTo>
                    <a:pt x="0" y="2026"/>
                  </a:lnTo>
                  <a:lnTo>
                    <a:pt x="26" y="2208"/>
                  </a:lnTo>
                  <a:lnTo>
                    <a:pt x="78" y="2363"/>
                  </a:lnTo>
                  <a:lnTo>
                    <a:pt x="130" y="2545"/>
                  </a:lnTo>
                  <a:lnTo>
                    <a:pt x="208" y="2701"/>
                  </a:lnTo>
                  <a:lnTo>
                    <a:pt x="312" y="2857"/>
                  </a:lnTo>
                  <a:lnTo>
                    <a:pt x="416" y="2987"/>
                  </a:lnTo>
                  <a:lnTo>
                    <a:pt x="519" y="3116"/>
                  </a:lnTo>
                  <a:lnTo>
                    <a:pt x="649" y="3246"/>
                  </a:lnTo>
                  <a:lnTo>
                    <a:pt x="805" y="3350"/>
                  </a:lnTo>
                  <a:lnTo>
                    <a:pt x="961" y="3454"/>
                  </a:lnTo>
                  <a:lnTo>
                    <a:pt x="1117" y="3532"/>
                  </a:lnTo>
                  <a:lnTo>
                    <a:pt x="1272" y="3584"/>
                  </a:lnTo>
                  <a:lnTo>
                    <a:pt x="1454" y="3636"/>
                  </a:lnTo>
                  <a:lnTo>
                    <a:pt x="1636" y="3662"/>
                  </a:lnTo>
                  <a:lnTo>
                    <a:pt x="1999" y="3662"/>
                  </a:lnTo>
                  <a:lnTo>
                    <a:pt x="2181" y="3636"/>
                  </a:lnTo>
                  <a:lnTo>
                    <a:pt x="2363" y="3584"/>
                  </a:lnTo>
                  <a:lnTo>
                    <a:pt x="2545" y="3532"/>
                  </a:lnTo>
                  <a:lnTo>
                    <a:pt x="2701" y="3454"/>
                  </a:lnTo>
                  <a:lnTo>
                    <a:pt x="2856" y="3350"/>
                  </a:lnTo>
                  <a:lnTo>
                    <a:pt x="2986" y="3246"/>
                  </a:lnTo>
                  <a:lnTo>
                    <a:pt x="3116" y="3116"/>
                  </a:lnTo>
                  <a:lnTo>
                    <a:pt x="3246" y="2987"/>
                  </a:lnTo>
                  <a:lnTo>
                    <a:pt x="3350" y="2857"/>
                  </a:lnTo>
                  <a:lnTo>
                    <a:pt x="3428" y="2701"/>
                  </a:lnTo>
                  <a:lnTo>
                    <a:pt x="3505" y="2545"/>
                  </a:lnTo>
                  <a:lnTo>
                    <a:pt x="3583" y="2363"/>
                  </a:lnTo>
                  <a:lnTo>
                    <a:pt x="3635" y="2208"/>
                  </a:lnTo>
                  <a:lnTo>
                    <a:pt x="3661" y="2026"/>
                  </a:lnTo>
                  <a:lnTo>
                    <a:pt x="3661" y="1818"/>
                  </a:lnTo>
                  <a:lnTo>
                    <a:pt x="3661" y="1636"/>
                  </a:lnTo>
                  <a:lnTo>
                    <a:pt x="3635" y="1455"/>
                  </a:lnTo>
                  <a:lnTo>
                    <a:pt x="3583" y="1273"/>
                  </a:lnTo>
                  <a:lnTo>
                    <a:pt x="3505" y="1117"/>
                  </a:lnTo>
                  <a:lnTo>
                    <a:pt x="3428" y="961"/>
                  </a:lnTo>
                  <a:lnTo>
                    <a:pt x="3350" y="806"/>
                  </a:lnTo>
                  <a:lnTo>
                    <a:pt x="3246" y="650"/>
                  </a:lnTo>
                  <a:lnTo>
                    <a:pt x="3116" y="520"/>
                  </a:lnTo>
                  <a:lnTo>
                    <a:pt x="2986" y="416"/>
                  </a:lnTo>
                  <a:lnTo>
                    <a:pt x="2856" y="312"/>
                  </a:lnTo>
                  <a:lnTo>
                    <a:pt x="2701" y="208"/>
                  </a:lnTo>
                  <a:lnTo>
                    <a:pt x="2545" y="130"/>
                  </a:lnTo>
                  <a:lnTo>
                    <a:pt x="2363" y="79"/>
                  </a:lnTo>
                  <a:lnTo>
                    <a:pt x="2181" y="27"/>
                  </a:lnTo>
                  <a:lnTo>
                    <a:pt x="19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30"/>
            <p:cNvSpPr/>
            <p:nvPr/>
          </p:nvSpPr>
          <p:spPr>
            <a:xfrm>
              <a:off x="6364025" y="2086950"/>
              <a:ext cx="51300" cy="91550"/>
            </a:xfrm>
            <a:custGeom>
              <a:avLst/>
              <a:gdLst/>
              <a:ahLst/>
              <a:cxnLst/>
              <a:rect l="l" t="t" r="r" b="b"/>
              <a:pathLst>
                <a:path w="2052" h="3662" extrusionOk="0">
                  <a:moveTo>
                    <a:pt x="1636" y="1"/>
                  </a:moveTo>
                  <a:lnTo>
                    <a:pt x="1454" y="27"/>
                  </a:lnTo>
                  <a:lnTo>
                    <a:pt x="1272" y="79"/>
                  </a:lnTo>
                  <a:lnTo>
                    <a:pt x="1117" y="130"/>
                  </a:lnTo>
                  <a:lnTo>
                    <a:pt x="961" y="208"/>
                  </a:lnTo>
                  <a:lnTo>
                    <a:pt x="805" y="312"/>
                  </a:lnTo>
                  <a:lnTo>
                    <a:pt x="649" y="416"/>
                  </a:lnTo>
                  <a:lnTo>
                    <a:pt x="519" y="520"/>
                  </a:lnTo>
                  <a:lnTo>
                    <a:pt x="416" y="650"/>
                  </a:lnTo>
                  <a:lnTo>
                    <a:pt x="312" y="806"/>
                  </a:lnTo>
                  <a:lnTo>
                    <a:pt x="208" y="961"/>
                  </a:lnTo>
                  <a:lnTo>
                    <a:pt x="130" y="1117"/>
                  </a:lnTo>
                  <a:lnTo>
                    <a:pt x="78" y="1273"/>
                  </a:lnTo>
                  <a:lnTo>
                    <a:pt x="26" y="1455"/>
                  </a:lnTo>
                  <a:lnTo>
                    <a:pt x="0" y="1636"/>
                  </a:lnTo>
                  <a:lnTo>
                    <a:pt x="0" y="1818"/>
                  </a:lnTo>
                  <a:lnTo>
                    <a:pt x="0" y="2026"/>
                  </a:lnTo>
                  <a:lnTo>
                    <a:pt x="26" y="2208"/>
                  </a:lnTo>
                  <a:lnTo>
                    <a:pt x="78" y="2363"/>
                  </a:lnTo>
                  <a:lnTo>
                    <a:pt x="130" y="2545"/>
                  </a:lnTo>
                  <a:lnTo>
                    <a:pt x="208" y="2701"/>
                  </a:lnTo>
                  <a:lnTo>
                    <a:pt x="312" y="2857"/>
                  </a:lnTo>
                  <a:lnTo>
                    <a:pt x="416" y="2987"/>
                  </a:lnTo>
                  <a:lnTo>
                    <a:pt x="519" y="3116"/>
                  </a:lnTo>
                  <a:lnTo>
                    <a:pt x="649" y="3246"/>
                  </a:lnTo>
                  <a:lnTo>
                    <a:pt x="805" y="3350"/>
                  </a:lnTo>
                  <a:lnTo>
                    <a:pt x="961" y="3454"/>
                  </a:lnTo>
                  <a:lnTo>
                    <a:pt x="1117" y="3532"/>
                  </a:lnTo>
                  <a:lnTo>
                    <a:pt x="1272" y="3584"/>
                  </a:lnTo>
                  <a:lnTo>
                    <a:pt x="1454" y="3636"/>
                  </a:lnTo>
                  <a:lnTo>
                    <a:pt x="1636" y="3662"/>
                  </a:lnTo>
                  <a:lnTo>
                    <a:pt x="2051" y="3662"/>
                  </a:lnTo>
                  <a:lnTo>
                    <a:pt x="1896" y="3610"/>
                  </a:lnTo>
                  <a:lnTo>
                    <a:pt x="1740" y="3584"/>
                  </a:lnTo>
                  <a:lnTo>
                    <a:pt x="1428" y="3454"/>
                  </a:lnTo>
                  <a:lnTo>
                    <a:pt x="1169" y="3272"/>
                  </a:lnTo>
                  <a:lnTo>
                    <a:pt x="935" y="3039"/>
                  </a:lnTo>
                  <a:lnTo>
                    <a:pt x="727" y="2779"/>
                  </a:lnTo>
                  <a:lnTo>
                    <a:pt x="571" y="2493"/>
                  </a:lnTo>
                  <a:lnTo>
                    <a:pt x="493" y="2182"/>
                  </a:lnTo>
                  <a:lnTo>
                    <a:pt x="468" y="2000"/>
                  </a:lnTo>
                  <a:lnTo>
                    <a:pt x="468" y="1818"/>
                  </a:lnTo>
                  <a:lnTo>
                    <a:pt x="468" y="1662"/>
                  </a:lnTo>
                  <a:lnTo>
                    <a:pt x="493" y="1481"/>
                  </a:lnTo>
                  <a:lnTo>
                    <a:pt x="571" y="1169"/>
                  </a:lnTo>
                  <a:lnTo>
                    <a:pt x="727" y="883"/>
                  </a:lnTo>
                  <a:lnTo>
                    <a:pt x="935" y="624"/>
                  </a:lnTo>
                  <a:lnTo>
                    <a:pt x="1169" y="390"/>
                  </a:lnTo>
                  <a:lnTo>
                    <a:pt x="1428" y="208"/>
                  </a:lnTo>
                  <a:lnTo>
                    <a:pt x="1740" y="79"/>
                  </a:lnTo>
                  <a:lnTo>
                    <a:pt x="1896" y="27"/>
                  </a:lnTo>
                  <a:lnTo>
                    <a:pt x="2051" y="1"/>
                  </a:lnTo>
                  <a:close/>
                </a:path>
              </a:pathLst>
            </a:custGeom>
            <a:solidFill>
              <a:srgbClr val="61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6415950" y="2135650"/>
              <a:ext cx="45450" cy="46750"/>
            </a:xfrm>
            <a:custGeom>
              <a:avLst/>
              <a:gdLst/>
              <a:ahLst/>
              <a:cxnLst/>
              <a:rect l="l" t="t" r="r" b="b"/>
              <a:pathLst>
                <a:path w="1818" h="1870" extrusionOk="0">
                  <a:moveTo>
                    <a:pt x="468" y="0"/>
                  </a:moveTo>
                  <a:lnTo>
                    <a:pt x="416" y="208"/>
                  </a:lnTo>
                  <a:lnTo>
                    <a:pt x="312" y="364"/>
                  </a:lnTo>
                  <a:lnTo>
                    <a:pt x="156" y="493"/>
                  </a:lnTo>
                  <a:lnTo>
                    <a:pt x="0" y="571"/>
                  </a:lnTo>
                  <a:lnTo>
                    <a:pt x="1195" y="1766"/>
                  </a:lnTo>
                  <a:lnTo>
                    <a:pt x="1299" y="1844"/>
                  </a:lnTo>
                  <a:lnTo>
                    <a:pt x="1454" y="1870"/>
                  </a:lnTo>
                  <a:lnTo>
                    <a:pt x="1584" y="1844"/>
                  </a:lnTo>
                  <a:lnTo>
                    <a:pt x="1714" y="1766"/>
                  </a:lnTo>
                  <a:lnTo>
                    <a:pt x="1792" y="1636"/>
                  </a:lnTo>
                  <a:lnTo>
                    <a:pt x="1818" y="1506"/>
                  </a:lnTo>
                  <a:lnTo>
                    <a:pt x="1792" y="1376"/>
                  </a:lnTo>
                  <a:lnTo>
                    <a:pt x="1714" y="1246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30"/>
            <p:cNvSpPr/>
            <p:nvPr/>
          </p:nvSpPr>
          <p:spPr>
            <a:xfrm>
              <a:off x="6360125" y="2137575"/>
              <a:ext cx="44800" cy="44825"/>
            </a:xfrm>
            <a:custGeom>
              <a:avLst/>
              <a:gdLst/>
              <a:ahLst/>
              <a:cxnLst/>
              <a:rect l="l" t="t" r="r" b="b"/>
              <a:pathLst>
                <a:path w="1792" h="1793" extrusionOk="0">
                  <a:moveTo>
                    <a:pt x="1273" y="1"/>
                  </a:moveTo>
                  <a:lnTo>
                    <a:pt x="104" y="1169"/>
                  </a:lnTo>
                  <a:lnTo>
                    <a:pt x="26" y="1299"/>
                  </a:lnTo>
                  <a:lnTo>
                    <a:pt x="0" y="1429"/>
                  </a:lnTo>
                  <a:lnTo>
                    <a:pt x="26" y="1559"/>
                  </a:lnTo>
                  <a:lnTo>
                    <a:pt x="104" y="1689"/>
                  </a:lnTo>
                  <a:lnTo>
                    <a:pt x="234" y="1767"/>
                  </a:lnTo>
                  <a:lnTo>
                    <a:pt x="364" y="1793"/>
                  </a:lnTo>
                  <a:lnTo>
                    <a:pt x="494" y="1767"/>
                  </a:lnTo>
                  <a:lnTo>
                    <a:pt x="624" y="1689"/>
                  </a:lnTo>
                  <a:lnTo>
                    <a:pt x="1792" y="520"/>
                  </a:lnTo>
                  <a:lnTo>
                    <a:pt x="1610" y="442"/>
                  </a:lnTo>
                  <a:lnTo>
                    <a:pt x="1454" y="338"/>
                  </a:lnTo>
                  <a:lnTo>
                    <a:pt x="1351" y="183"/>
                  </a:lnTo>
                  <a:lnTo>
                    <a:pt x="127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30"/>
            <p:cNvSpPr/>
            <p:nvPr/>
          </p:nvSpPr>
          <p:spPr>
            <a:xfrm>
              <a:off x="6400375" y="2068125"/>
              <a:ext cx="18200" cy="48725"/>
            </a:xfrm>
            <a:custGeom>
              <a:avLst/>
              <a:gdLst/>
              <a:ahLst/>
              <a:cxnLst/>
              <a:rect l="l" t="t" r="r" b="b"/>
              <a:pathLst>
                <a:path w="728" h="1949" extrusionOk="0">
                  <a:moveTo>
                    <a:pt x="364" y="1"/>
                  </a:moveTo>
                  <a:lnTo>
                    <a:pt x="234" y="53"/>
                  </a:lnTo>
                  <a:lnTo>
                    <a:pt x="104" y="130"/>
                  </a:lnTo>
                  <a:lnTo>
                    <a:pt x="26" y="234"/>
                  </a:lnTo>
                  <a:lnTo>
                    <a:pt x="0" y="390"/>
                  </a:lnTo>
                  <a:lnTo>
                    <a:pt x="0" y="1948"/>
                  </a:lnTo>
                  <a:lnTo>
                    <a:pt x="182" y="1870"/>
                  </a:lnTo>
                  <a:lnTo>
                    <a:pt x="364" y="1844"/>
                  </a:lnTo>
                  <a:lnTo>
                    <a:pt x="571" y="1870"/>
                  </a:lnTo>
                  <a:lnTo>
                    <a:pt x="727" y="1948"/>
                  </a:lnTo>
                  <a:lnTo>
                    <a:pt x="727" y="390"/>
                  </a:lnTo>
                  <a:lnTo>
                    <a:pt x="701" y="234"/>
                  </a:lnTo>
                  <a:lnTo>
                    <a:pt x="623" y="130"/>
                  </a:lnTo>
                  <a:lnTo>
                    <a:pt x="520" y="53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30"/>
            <p:cNvSpPr/>
            <p:nvPr/>
          </p:nvSpPr>
          <p:spPr>
            <a:xfrm>
              <a:off x="6341950" y="2233650"/>
              <a:ext cx="257075" cy="18200"/>
            </a:xfrm>
            <a:custGeom>
              <a:avLst/>
              <a:gdLst/>
              <a:ahLst/>
              <a:cxnLst/>
              <a:rect l="l" t="t" r="r" b="b"/>
              <a:pathLst>
                <a:path w="10283" h="728" extrusionOk="0">
                  <a:moveTo>
                    <a:pt x="0" y="1"/>
                  </a:moveTo>
                  <a:lnTo>
                    <a:pt x="0" y="728"/>
                  </a:lnTo>
                  <a:lnTo>
                    <a:pt x="10283" y="728"/>
                  </a:lnTo>
                  <a:lnTo>
                    <a:pt x="10283" y="1"/>
                  </a:lnTo>
                  <a:close/>
                </a:path>
              </a:pathLst>
            </a:custGeom>
            <a:solidFill>
              <a:srgbClr val="61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30"/>
            <p:cNvSpPr/>
            <p:nvPr/>
          </p:nvSpPr>
          <p:spPr>
            <a:xfrm>
              <a:off x="6341950" y="2233650"/>
              <a:ext cx="257075" cy="18200"/>
            </a:xfrm>
            <a:custGeom>
              <a:avLst/>
              <a:gdLst/>
              <a:ahLst/>
              <a:cxnLst/>
              <a:rect l="l" t="t" r="r" b="b"/>
              <a:pathLst>
                <a:path w="10283" h="728" extrusionOk="0">
                  <a:moveTo>
                    <a:pt x="0" y="1"/>
                  </a:moveTo>
                  <a:lnTo>
                    <a:pt x="0" y="728"/>
                  </a:lnTo>
                  <a:lnTo>
                    <a:pt x="468" y="728"/>
                  </a:lnTo>
                  <a:lnTo>
                    <a:pt x="494" y="624"/>
                  </a:lnTo>
                  <a:lnTo>
                    <a:pt x="546" y="546"/>
                  </a:lnTo>
                  <a:lnTo>
                    <a:pt x="623" y="494"/>
                  </a:lnTo>
                  <a:lnTo>
                    <a:pt x="727" y="468"/>
                  </a:lnTo>
                  <a:lnTo>
                    <a:pt x="10283" y="468"/>
                  </a:lnTo>
                  <a:lnTo>
                    <a:pt x="1028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30"/>
            <p:cNvSpPr/>
            <p:nvPr/>
          </p:nvSpPr>
          <p:spPr>
            <a:xfrm>
              <a:off x="6488650" y="2114225"/>
              <a:ext cx="73375" cy="37025"/>
            </a:xfrm>
            <a:custGeom>
              <a:avLst/>
              <a:gdLst/>
              <a:ahLst/>
              <a:cxnLst/>
              <a:rect l="l" t="t" r="r" b="b"/>
              <a:pathLst>
                <a:path w="2935" h="1481" extrusionOk="0">
                  <a:moveTo>
                    <a:pt x="156" y="0"/>
                  </a:moveTo>
                  <a:lnTo>
                    <a:pt x="104" y="26"/>
                  </a:lnTo>
                  <a:lnTo>
                    <a:pt x="52" y="52"/>
                  </a:lnTo>
                  <a:lnTo>
                    <a:pt x="1" y="104"/>
                  </a:lnTo>
                  <a:lnTo>
                    <a:pt x="1" y="182"/>
                  </a:lnTo>
                  <a:lnTo>
                    <a:pt x="1" y="1298"/>
                  </a:lnTo>
                  <a:lnTo>
                    <a:pt x="1" y="1376"/>
                  </a:lnTo>
                  <a:lnTo>
                    <a:pt x="52" y="1428"/>
                  </a:lnTo>
                  <a:lnTo>
                    <a:pt x="104" y="1454"/>
                  </a:lnTo>
                  <a:lnTo>
                    <a:pt x="156" y="1480"/>
                  </a:lnTo>
                  <a:lnTo>
                    <a:pt x="2779" y="1480"/>
                  </a:lnTo>
                  <a:lnTo>
                    <a:pt x="2831" y="1454"/>
                  </a:lnTo>
                  <a:lnTo>
                    <a:pt x="2883" y="1428"/>
                  </a:lnTo>
                  <a:lnTo>
                    <a:pt x="2935" y="1376"/>
                  </a:lnTo>
                  <a:lnTo>
                    <a:pt x="2935" y="1298"/>
                  </a:lnTo>
                  <a:lnTo>
                    <a:pt x="2935" y="182"/>
                  </a:lnTo>
                  <a:lnTo>
                    <a:pt x="2935" y="104"/>
                  </a:lnTo>
                  <a:lnTo>
                    <a:pt x="2883" y="52"/>
                  </a:lnTo>
                  <a:lnTo>
                    <a:pt x="2831" y="26"/>
                  </a:lnTo>
                  <a:lnTo>
                    <a:pt x="2779" y="0"/>
                  </a:lnTo>
                  <a:close/>
                </a:path>
              </a:pathLst>
            </a:custGeom>
            <a:solidFill>
              <a:srgbClr val="61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30"/>
            <p:cNvSpPr/>
            <p:nvPr/>
          </p:nvSpPr>
          <p:spPr>
            <a:xfrm>
              <a:off x="6488650" y="2114225"/>
              <a:ext cx="15600" cy="37025"/>
            </a:xfrm>
            <a:custGeom>
              <a:avLst/>
              <a:gdLst/>
              <a:ahLst/>
              <a:cxnLst/>
              <a:rect l="l" t="t" r="r" b="b"/>
              <a:pathLst>
                <a:path w="624" h="1481" extrusionOk="0">
                  <a:moveTo>
                    <a:pt x="156" y="0"/>
                  </a:moveTo>
                  <a:lnTo>
                    <a:pt x="104" y="26"/>
                  </a:lnTo>
                  <a:lnTo>
                    <a:pt x="52" y="52"/>
                  </a:lnTo>
                  <a:lnTo>
                    <a:pt x="1" y="104"/>
                  </a:lnTo>
                  <a:lnTo>
                    <a:pt x="1" y="182"/>
                  </a:lnTo>
                  <a:lnTo>
                    <a:pt x="1" y="1298"/>
                  </a:lnTo>
                  <a:lnTo>
                    <a:pt x="1" y="1376"/>
                  </a:lnTo>
                  <a:lnTo>
                    <a:pt x="52" y="1428"/>
                  </a:lnTo>
                  <a:lnTo>
                    <a:pt x="104" y="1454"/>
                  </a:lnTo>
                  <a:lnTo>
                    <a:pt x="156" y="1480"/>
                  </a:lnTo>
                  <a:lnTo>
                    <a:pt x="624" y="1480"/>
                  </a:lnTo>
                  <a:lnTo>
                    <a:pt x="572" y="1454"/>
                  </a:lnTo>
                  <a:lnTo>
                    <a:pt x="520" y="1428"/>
                  </a:lnTo>
                  <a:lnTo>
                    <a:pt x="494" y="1376"/>
                  </a:lnTo>
                  <a:lnTo>
                    <a:pt x="468" y="1298"/>
                  </a:lnTo>
                  <a:lnTo>
                    <a:pt x="468" y="182"/>
                  </a:lnTo>
                  <a:lnTo>
                    <a:pt x="494" y="104"/>
                  </a:lnTo>
                  <a:lnTo>
                    <a:pt x="520" y="52"/>
                  </a:lnTo>
                  <a:lnTo>
                    <a:pt x="572" y="26"/>
                  </a:lnTo>
                  <a:lnTo>
                    <a:pt x="624" y="0"/>
                  </a:lnTo>
                  <a:close/>
                </a:path>
              </a:pathLst>
            </a:custGeom>
            <a:solidFill>
              <a:srgbClr val="61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30"/>
            <p:cNvSpPr/>
            <p:nvPr/>
          </p:nvSpPr>
          <p:spPr>
            <a:xfrm>
              <a:off x="6580175" y="2068125"/>
              <a:ext cx="18850" cy="29250"/>
            </a:xfrm>
            <a:custGeom>
              <a:avLst/>
              <a:gdLst/>
              <a:ahLst/>
              <a:cxnLst/>
              <a:rect l="l" t="t" r="r" b="b"/>
              <a:pathLst>
                <a:path w="754" h="1170" extrusionOk="0">
                  <a:moveTo>
                    <a:pt x="182" y="1"/>
                  </a:moveTo>
                  <a:lnTo>
                    <a:pt x="105" y="27"/>
                  </a:lnTo>
                  <a:lnTo>
                    <a:pt x="53" y="53"/>
                  </a:lnTo>
                  <a:lnTo>
                    <a:pt x="27" y="105"/>
                  </a:lnTo>
                  <a:lnTo>
                    <a:pt x="1" y="182"/>
                  </a:lnTo>
                  <a:lnTo>
                    <a:pt x="1" y="1013"/>
                  </a:lnTo>
                  <a:lnTo>
                    <a:pt x="27" y="1065"/>
                  </a:lnTo>
                  <a:lnTo>
                    <a:pt x="53" y="1117"/>
                  </a:lnTo>
                  <a:lnTo>
                    <a:pt x="105" y="1143"/>
                  </a:lnTo>
                  <a:lnTo>
                    <a:pt x="182" y="1169"/>
                  </a:lnTo>
                  <a:lnTo>
                    <a:pt x="572" y="1169"/>
                  </a:lnTo>
                  <a:lnTo>
                    <a:pt x="650" y="1143"/>
                  </a:lnTo>
                  <a:lnTo>
                    <a:pt x="702" y="1117"/>
                  </a:lnTo>
                  <a:lnTo>
                    <a:pt x="728" y="1065"/>
                  </a:lnTo>
                  <a:lnTo>
                    <a:pt x="754" y="1013"/>
                  </a:lnTo>
                  <a:lnTo>
                    <a:pt x="754" y="182"/>
                  </a:lnTo>
                  <a:lnTo>
                    <a:pt x="728" y="105"/>
                  </a:lnTo>
                  <a:lnTo>
                    <a:pt x="702" y="53"/>
                  </a:lnTo>
                  <a:lnTo>
                    <a:pt x="650" y="27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30"/>
            <p:cNvSpPr/>
            <p:nvPr/>
          </p:nvSpPr>
          <p:spPr>
            <a:xfrm>
              <a:off x="6580175" y="2167450"/>
              <a:ext cx="18850" cy="29225"/>
            </a:xfrm>
            <a:custGeom>
              <a:avLst/>
              <a:gdLst/>
              <a:ahLst/>
              <a:cxnLst/>
              <a:rect l="l" t="t" r="r" b="b"/>
              <a:pathLst>
                <a:path w="754" h="1169" extrusionOk="0">
                  <a:moveTo>
                    <a:pt x="182" y="0"/>
                  </a:moveTo>
                  <a:lnTo>
                    <a:pt x="105" y="26"/>
                  </a:lnTo>
                  <a:lnTo>
                    <a:pt x="53" y="52"/>
                  </a:lnTo>
                  <a:lnTo>
                    <a:pt x="27" y="104"/>
                  </a:lnTo>
                  <a:lnTo>
                    <a:pt x="1" y="182"/>
                  </a:lnTo>
                  <a:lnTo>
                    <a:pt x="1" y="987"/>
                  </a:lnTo>
                  <a:lnTo>
                    <a:pt x="27" y="1065"/>
                  </a:lnTo>
                  <a:lnTo>
                    <a:pt x="53" y="1117"/>
                  </a:lnTo>
                  <a:lnTo>
                    <a:pt x="105" y="1143"/>
                  </a:lnTo>
                  <a:lnTo>
                    <a:pt x="182" y="1169"/>
                  </a:lnTo>
                  <a:lnTo>
                    <a:pt x="572" y="1169"/>
                  </a:lnTo>
                  <a:lnTo>
                    <a:pt x="650" y="1143"/>
                  </a:lnTo>
                  <a:lnTo>
                    <a:pt x="702" y="1117"/>
                  </a:lnTo>
                  <a:lnTo>
                    <a:pt x="728" y="1065"/>
                  </a:lnTo>
                  <a:lnTo>
                    <a:pt x="754" y="987"/>
                  </a:lnTo>
                  <a:lnTo>
                    <a:pt x="754" y="182"/>
                  </a:lnTo>
                  <a:lnTo>
                    <a:pt x="728" y="104"/>
                  </a:lnTo>
                  <a:lnTo>
                    <a:pt x="702" y="52"/>
                  </a:lnTo>
                  <a:lnTo>
                    <a:pt x="650" y="26"/>
                  </a:lnTo>
                  <a:lnTo>
                    <a:pt x="5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6391275" y="2114225"/>
              <a:ext cx="37025" cy="37025"/>
            </a:xfrm>
            <a:custGeom>
              <a:avLst/>
              <a:gdLst/>
              <a:ahLst/>
              <a:cxnLst/>
              <a:rect l="l" t="t" r="r" b="b"/>
              <a:pathLst>
                <a:path w="1481" h="1481" extrusionOk="0">
                  <a:moveTo>
                    <a:pt x="728" y="0"/>
                  </a:moveTo>
                  <a:lnTo>
                    <a:pt x="598" y="26"/>
                  </a:lnTo>
                  <a:lnTo>
                    <a:pt x="442" y="52"/>
                  </a:lnTo>
                  <a:lnTo>
                    <a:pt x="312" y="130"/>
                  </a:lnTo>
                  <a:lnTo>
                    <a:pt x="208" y="208"/>
                  </a:lnTo>
                  <a:lnTo>
                    <a:pt x="131" y="338"/>
                  </a:lnTo>
                  <a:lnTo>
                    <a:pt x="53" y="442"/>
                  </a:lnTo>
                  <a:lnTo>
                    <a:pt x="27" y="597"/>
                  </a:lnTo>
                  <a:lnTo>
                    <a:pt x="1" y="727"/>
                  </a:lnTo>
                  <a:lnTo>
                    <a:pt x="27" y="883"/>
                  </a:lnTo>
                  <a:lnTo>
                    <a:pt x="53" y="1013"/>
                  </a:lnTo>
                  <a:lnTo>
                    <a:pt x="131" y="1143"/>
                  </a:lnTo>
                  <a:lnTo>
                    <a:pt x="208" y="1247"/>
                  </a:lnTo>
                  <a:lnTo>
                    <a:pt x="312" y="1350"/>
                  </a:lnTo>
                  <a:lnTo>
                    <a:pt x="442" y="1402"/>
                  </a:lnTo>
                  <a:lnTo>
                    <a:pt x="598" y="1454"/>
                  </a:lnTo>
                  <a:lnTo>
                    <a:pt x="728" y="1480"/>
                  </a:lnTo>
                  <a:lnTo>
                    <a:pt x="884" y="1454"/>
                  </a:lnTo>
                  <a:lnTo>
                    <a:pt x="1013" y="1402"/>
                  </a:lnTo>
                  <a:lnTo>
                    <a:pt x="1143" y="1350"/>
                  </a:lnTo>
                  <a:lnTo>
                    <a:pt x="1247" y="1247"/>
                  </a:lnTo>
                  <a:lnTo>
                    <a:pt x="1351" y="1143"/>
                  </a:lnTo>
                  <a:lnTo>
                    <a:pt x="1403" y="1013"/>
                  </a:lnTo>
                  <a:lnTo>
                    <a:pt x="1455" y="883"/>
                  </a:lnTo>
                  <a:lnTo>
                    <a:pt x="1481" y="727"/>
                  </a:lnTo>
                  <a:lnTo>
                    <a:pt x="1455" y="597"/>
                  </a:lnTo>
                  <a:lnTo>
                    <a:pt x="1403" y="442"/>
                  </a:lnTo>
                  <a:lnTo>
                    <a:pt x="1351" y="338"/>
                  </a:lnTo>
                  <a:lnTo>
                    <a:pt x="1247" y="208"/>
                  </a:lnTo>
                  <a:lnTo>
                    <a:pt x="1143" y="130"/>
                  </a:lnTo>
                  <a:lnTo>
                    <a:pt x="1013" y="52"/>
                  </a:lnTo>
                  <a:lnTo>
                    <a:pt x="884" y="26"/>
                  </a:lnTo>
                  <a:lnTo>
                    <a:pt x="7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30"/>
            <p:cNvSpPr/>
            <p:nvPr/>
          </p:nvSpPr>
          <p:spPr>
            <a:xfrm>
              <a:off x="6595750" y="2068125"/>
              <a:ext cx="14975" cy="29250"/>
            </a:xfrm>
            <a:custGeom>
              <a:avLst/>
              <a:gdLst/>
              <a:ahLst/>
              <a:cxnLst/>
              <a:rect l="l" t="t" r="r" b="b"/>
              <a:pathLst>
                <a:path w="599" h="1170" extrusionOk="0">
                  <a:moveTo>
                    <a:pt x="27" y="1"/>
                  </a:moveTo>
                  <a:lnTo>
                    <a:pt x="1" y="27"/>
                  </a:lnTo>
                  <a:lnTo>
                    <a:pt x="53" y="27"/>
                  </a:lnTo>
                  <a:lnTo>
                    <a:pt x="79" y="79"/>
                  </a:lnTo>
                  <a:lnTo>
                    <a:pt x="105" y="130"/>
                  </a:lnTo>
                  <a:lnTo>
                    <a:pt x="131" y="182"/>
                  </a:lnTo>
                  <a:lnTo>
                    <a:pt x="131" y="1013"/>
                  </a:lnTo>
                  <a:lnTo>
                    <a:pt x="105" y="1065"/>
                  </a:lnTo>
                  <a:lnTo>
                    <a:pt x="79" y="1117"/>
                  </a:lnTo>
                  <a:lnTo>
                    <a:pt x="53" y="1143"/>
                  </a:lnTo>
                  <a:lnTo>
                    <a:pt x="1" y="1169"/>
                  </a:lnTo>
                  <a:lnTo>
                    <a:pt x="416" y="1169"/>
                  </a:lnTo>
                  <a:lnTo>
                    <a:pt x="494" y="1143"/>
                  </a:lnTo>
                  <a:lnTo>
                    <a:pt x="546" y="1117"/>
                  </a:lnTo>
                  <a:lnTo>
                    <a:pt x="572" y="1065"/>
                  </a:lnTo>
                  <a:lnTo>
                    <a:pt x="598" y="1013"/>
                  </a:lnTo>
                  <a:lnTo>
                    <a:pt x="598" y="182"/>
                  </a:lnTo>
                  <a:lnTo>
                    <a:pt x="572" y="105"/>
                  </a:lnTo>
                  <a:lnTo>
                    <a:pt x="546" y="53"/>
                  </a:lnTo>
                  <a:lnTo>
                    <a:pt x="494" y="27"/>
                  </a:lnTo>
                  <a:lnTo>
                    <a:pt x="416" y="1"/>
                  </a:lnTo>
                  <a:close/>
                </a:path>
              </a:pathLst>
            </a:custGeom>
            <a:solidFill>
              <a:srgbClr val="61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30"/>
            <p:cNvSpPr/>
            <p:nvPr/>
          </p:nvSpPr>
          <p:spPr>
            <a:xfrm>
              <a:off x="6595750" y="2167450"/>
              <a:ext cx="14975" cy="29225"/>
            </a:xfrm>
            <a:custGeom>
              <a:avLst/>
              <a:gdLst/>
              <a:ahLst/>
              <a:cxnLst/>
              <a:rect l="l" t="t" r="r" b="b"/>
              <a:pathLst>
                <a:path w="599" h="1169" extrusionOk="0">
                  <a:moveTo>
                    <a:pt x="1" y="0"/>
                  </a:moveTo>
                  <a:lnTo>
                    <a:pt x="53" y="26"/>
                  </a:lnTo>
                  <a:lnTo>
                    <a:pt x="79" y="78"/>
                  </a:lnTo>
                  <a:lnTo>
                    <a:pt x="105" y="104"/>
                  </a:lnTo>
                  <a:lnTo>
                    <a:pt x="131" y="182"/>
                  </a:lnTo>
                  <a:lnTo>
                    <a:pt x="131" y="987"/>
                  </a:lnTo>
                  <a:lnTo>
                    <a:pt x="105" y="1039"/>
                  </a:lnTo>
                  <a:lnTo>
                    <a:pt x="79" y="1091"/>
                  </a:lnTo>
                  <a:lnTo>
                    <a:pt x="53" y="1143"/>
                  </a:lnTo>
                  <a:lnTo>
                    <a:pt x="1" y="1169"/>
                  </a:lnTo>
                  <a:lnTo>
                    <a:pt x="416" y="1169"/>
                  </a:lnTo>
                  <a:lnTo>
                    <a:pt x="494" y="1143"/>
                  </a:lnTo>
                  <a:lnTo>
                    <a:pt x="546" y="1117"/>
                  </a:lnTo>
                  <a:lnTo>
                    <a:pt x="572" y="1065"/>
                  </a:lnTo>
                  <a:lnTo>
                    <a:pt x="598" y="987"/>
                  </a:lnTo>
                  <a:lnTo>
                    <a:pt x="598" y="182"/>
                  </a:lnTo>
                  <a:lnTo>
                    <a:pt x="572" y="104"/>
                  </a:lnTo>
                  <a:lnTo>
                    <a:pt x="546" y="52"/>
                  </a:lnTo>
                  <a:lnTo>
                    <a:pt x="494" y="26"/>
                  </a:lnTo>
                  <a:lnTo>
                    <a:pt x="416" y="0"/>
                  </a:lnTo>
                  <a:close/>
                </a:path>
              </a:pathLst>
            </a:custGeom>
            <a:solidFill>
              <a:srgbClr val="6161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6400375" y="2068125"/>
              <a:ext cx="14950" cy="48725"/>
            </a:xfrm>
            <a:custGeom>
              <a:avLst/>
              <a:gdLst/>
              <a:ahLst/>
              <a:cxnLst/>
              <a:rect l="l" t="t" r="r" b="b"/>
              <a:pathLst>
                <a:path w="598" h="1949" extrusionOk="0">
                  <a:moveTo>
                    <a:pt x="364" y="1"/>
                  </a:moveTo>
                  <a:lnTo>
                    <a:pt x="234" y="53"/>
                  </a:lnTo>
                  <a:lnTo>
                    <a:pt x="104" y="130"/>
                  </a:lnTo>
                  <a:lnTo>
                    <a:pt x="26" y="234"/>
                  </a:lnTo>
                  <a:lnTo>
                    <a:pt x="0" y="390"/>
                  </a:lnTo>
                  <a:lnTo>
                    <a:pt x="0" y="1948"/>
                  </a:lnTo>
                  <a:lnTo>
                    <a:pt x="182" y="1870"/>
                  </a:lnTo>
                  <a:lnTo>
                    <a:pt x="364" y="1844"/>
                  </a:lnTo>
                  <a:lnTo>
                    <a:pt x="468" y="1844"/>
                  </a:lnTo>
                  <a:lnTo>
                    <a:pt x="468" y="390"/>
                  </a:lnTo>
                  <a:lnTo>
                    <a:pt x="494" y="286"/>
                  </a:lnTo>
                  <a:lnTo>
                    <a:pt x="520" y="234"/>
                  </a:lnTo>
                  <a:lnTo>
                    <a:pt x="545" y="156"/>
                  </a:lnTo>
                  <a:lnTo>
                    <a:pt x="597" y="105"/>
                  </a:lnTo>
                  <a:lnTo>
                    <a:pt x="494" y="27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6415950" y="2135650"/>
              <a:ext cx="42225" cy="46750"/>
            </a:xfrm>
            <a:custGeom>
              <a:avLst/>
              <a:gdLst/>
              <a:ahLst/>
              <a:cxnLst/>
              <a:rect l="l" t="t" r="r" b="b"/>
              <a:pathLst>
                <a:path w="1689" h="1870" extrusionOk="0">
                  <a:moveTo>
                    <a:pt x="468" y="0"/>
                  </a:moveTo>
                  <a:lnTo>
                    <a:pt x="416" y="208"/>
                  </a:lnTo>
                  <a:lnTo>
                    <a:pt x="312" y="364"/>
                  </a:lnTo>
                  <a:lnTo>
                    <a:pt x="156" y="493"/>
                  </a:lnTo>
                  <a:lnTo>
                    <a:pt x="0" y="571"/>
                  </a:lnTo>
                  <a:lnTo>
                    <a:pt x="1195" y="1766"/>
                  </a:lnTo>
                  <a:lnTo>
                    <a:pt x="1299" y="1844"/>
                  </a:lnTo>
                  <a:lnTo>
                    <a:pt x="1428" y="1870"/>
                  </a:lnTo>
                  <a:lnTo>
                    <a:pt x="1558" y="1844"/>
                  </a:lnTo>
                  <a:lnTo>
                    <a:pt x="1688" y="1792"/>
                  </a:lnTo>
                  <a:lnTo>
                    <a:pt x="1662" y="1766"/>
                  </a:lnTo>
                  <a:lnTo>
                    <a:pt x="779" y="883"/>
                  </a:lnTo>
                  <a:lnTo>
                    <a:pt x="727" y="831"/>
                  </a:lnTo>
                  <a:lnTo>
                    <a:pt x="701" y="753"/>
                  </a:lnTo>
                  <a:lnTo>
                    <a:pt x="650" y="597"/>
                  </a:lnTo>
                  <a:lnTo>
                    <a:pt x="675" y="441"/>
                  </a:lnTo>
                  <a:lnTo>
                    <a:pt x="753" y="286"/>
                  </a:lnTo>
                  <a:lnTo>
                    <a:pt x="46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6360125" y="2137575"/>
              <a:ext cx="35725" cy="44825"/>
            </a:xfrm>
            <a:custGeom>
              <a:avLst/>
              <a:gdLst/>
              <a:ahLst/>
              <a:cxnLst/>
              <a:rect l="l" t="t" r="r" b="b"/>
              <a:pathLst>
                <a:path w="1429" h="1793" extrusionOk="0">
                  <a:moveTo>
                    <a:pt x="1273" y="1"/>
                  </a:moveTo>
                  <a:lnTo>
                    <a:pt x="104" y="1169"/>
                  </a:lnTo>
                  <a:lnTo>
                    <a:pt x="26" y="1299"/>
                  </a:lnTo>
                  <a:lnTo>
                    <a:pt x="0" y="1429"/>
                  </a:lnTo>
                  <a:lnTo>
                    <a:pt x="26" y="1559"/>
                  </a:lnTo>
                  <a:lnTo>
                    <a:pt x="104" y="1689"/>
                  </a:lnTo>
                  <a:lnTo>
                    <a:pt x="208" y="1767"/>
                  </a:lnTo>
                  <a:lnTo>
                    <a:pt x="364" y="1793"/>
                  </a:lnTo>
                  <a:lnTo>
                    <a:pt x="494" y="1767"/>
                  </a:lnTo>
                  <a:lnTo>
                    <a:pt x="598" y="1715"/>
                  </a:lnTo>
                  <a:lnTo>
                    <a:pt x="572" y="1689"/>
                  </a:lnTo>
                  <a:lnTo>
                    <a:pt x="494" y="1559"/>
                  </a:lnTo>
                  <a:lnTo>
                    <a:pt x="468" y="1429"/>
                  </a:lnTo>
                  <a:lnTo>
                    <a:pt x="494" y="1299"/>
                  </a:lnTo>
                  <a:lnTo>
                    <a:pt x="572" y="1169"/>
                  </a:lnTo>
                  <a:lnTo>
                    <a:pt x="1428" y="313"/>
                  </a:lnTo>
                  <a:lnTo>
                    <a:pt x="1351" y="157"/>
                  </a:lnTo>
                  <a:lnTo>
                    <a:pt x="1273" y="1"/>
                  </a:lnTo>
                  <a:close/>
                </a:path>
              </a:pathLst>
            </a:custGeom>
            <a:solidFill>
              <a:srgbClr val="FF8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30"/>
            <p:cNvSpPr/>
            <p:nvPr/>
          </p:nvSpPr>
          <p:spPr>
            <a:xfrm>
              <a:off x="6319225" y="2027225"/>
              <a:ext cx="302525" cy="229175"/>
            </a:xfrm>
            <a:custGeom>
              <a:avLst/>
              <a:gdLst/>
              <a:ahLst/>
              <a:cxnLst/>
              <a:rect l="l" t="t" r="r" b="b"/>
              <a:pathLst>
                <a:path w="12101" h="9167" extrusionOk="0">
                  <a:moveTo>
                    <a:pt x="11737" y="364"/>
                  </a:moveTo>
                  <a:lnTo>
                    <a:pt x="11737" y="8076"/>
                  </a:lnTo>
                  <a:lnTo>
                    <a:pt x="3480" y="8076"/>
                  </a:lnTo>
                  <a:lnTo>
                    <a:pt x="3402" y="8102"/>
                  </a:lnTo>
                  <a:lnTo>
                    <a:pt x="3350" y="8128"/>
                  </a:lnTo>
                  <a:lnTo>
                    <a:pt x="3298" y="8180"/>
                  </a:lnTo>
                  <a:lnTo>
                    <a:pt x="3298" y="8258"/>
                  </a:lnTo>
                  <a:lnTo>
                    <a:pt x="3298" y="8336"/>
                  </a:lnTo>
                  <a:lnTo>
                    <a:pt x="3350" y="8388"/>
                  </a:lnTo>
                  <a:lnTo>
                    <a:pt x="3402" y="8414"/>
                  </a:lnTo>
                  <a:lnTo>
                    <a:pt x="3480" y="8440"/>
                  </a:lnTo>
                  <a:lnTo>
                    <a:pt x="11010" y="8440"/>
                  </a:lnTo>
                  <a:lnTo>
                    <a:pt x="11010" y="8803"/>
                  </a:lnTo>
                  <a:lnTo>
                    <a:pt x="1065" y="8803"/>
                  </a:lnTo>
                  <a:lnTo>
                    <a:pt x="1065" y="8440"/>
                  </a:lnTo>
                  <a:lnTo>
                    <a:pt x="2727" y="8440"/>
                  </a:lnTo>
                  <a:lnTo>
                    <a:pt x="2779" y="8414"/>
                  </a:lnTo>
                  <a:lnTo>
                    <a:pt x="2831" y="8388"/>
                  </a:lnTo>
                  <a:lnTo>
                    <a:pt x="2883" y="8336"/>
                  </a:lnTo>
                  <a:lnTo>
                    <a:pt x="2883" y="8258"/>
                  </a:lnTo>
                  <a:lnTo>
                    <a:pt x="2883" y="8180"/>
                  </a:lnTo>
                  <a:lnTo>
                    <a:pt x="2831" y="8128"/>
                  </a:lnTo>
                  <a:lnTo>
                    <a:pt x="2779" y="8102"/>
                  </a:lnTo>
                  <a:lnTo>
                    <a:pt x="2727" y="8076"/>
                  </a:lnTo>
                  <a:lnTo>
                    <a:pt x="338" y="8076"/>
                  </a:lnTo>
                  <a:lnTo>
                    <a:pt x="338" y="364"/>
                  </a:lnTo>
                  <a:close/>
                  <a:moveTo>
                    <a:pt x="156" y="1"/>
                  </a:moveTo>
                  <a:lnTo>
                    <a:pt x="104" y="27"/>
                  </a:lnTo>
                  <a:lnTo>
                    <a:pt x="52" y="53"/>
                  </a:lnTo>
                  <a:lnTo>
                    <a:pt x="1" y="105"/>
                  </a:lnTo>
                  <a:lnTo>
                    <a:pt x="1" y="183"/>
                  </a:lnTo>
                  <a:lnTo>
                    <a:pt x="1" y="8258"/>
                  </a:lnTo>
                  <a:lnTo>
                    <a:pt x="1" y="8336"/>
                  </a:lnTo>
                  <a:lnTo>
                    <a:pt x="52" y="8388"/>
                  </a:lnTo>
                  <a:lnTo>
                    <a:pt x="104" y="8414"/>
                  </a:lnTo>
                  <a:lnTo>
                    <a:pt x="156" y="8440"/>
                  </a:lnTo>
                  <a:lnTo>
                    <a:pt x="728" y="8440"/>
                  </a:lnTo>
                  <a:lnTo>
                    <a:pt x="728" y="8985"/>
                  </a:lnTo>
                  <a:lnTo>
                    <a:pt x="728" y="9063"/>
                  </a:lnTo>
                  <a:lnTo>
                    <a:pt x="779" y="9115"/>
                  </a:lnTo>
                  <a:lnTo>
                    <a:pt x="831" y="9167"/>
                  </a:lnTo>
                  <a:lnTo>
                    <a:pt x="11244" y="9167"/>
                  </a:lnTo>
                  <a:lnTo>
                    <a:pt x="11296" y="9115"/>
                  </a:lnTo>
                  <a:lnTo>
                    <a:pt x="11347" y="9063"/>
                  </a:lnTo>
                  <a:lnTo>
                    <a:pt x="11347" y="8985"/>
                  </a:lnTo>
                  <a:lnTo>
                    <a:pt x="11347" y="8440"/>
                  </a:lnTo>
                  <a:lnTo>
                    <a:pt x="11919" y="8440"/>
                  </a:lnTo>
                  <a:lnTo>
                    <a:pt x="11997" y="8414"/>
                  </a:lnTo>
                  <a:lnTo>
                    <a:pt x="12049" y="8388"/>
                  </a:lnTo>
                  <a:lnTo>
                    <a:pt x="12074" y="8336"/>
                  </a:lnTo>
                  <a:lnTo>
                    <a:pt x="12100" y="8258"/>
                  </a:lnTo>
                  <a:lnTo>
                    <a:pt x="12100" y="183"/>
                  </a:lnTo>
                  <a:lnTo>
                    <a:pt x="12074" y="105"/>
                  </a:lnTo>
                  <a:lnTo>
                    <a:pt x="12049" y="53"/>
                  </a:lnTo>
                  <a:lnTo>
                    <a:pt x="11997" y="27"/>
                  </a:lnTo>
                  <a:lnTo>
                    <a:pt x="119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30"/>
            <p:cNvSpPr/>
            <p:nvPr/>
          </p:nvSpPr>
          <p:spPr>
            <a:xfrm>
              <a:off x="6337400" y="2045400"/>
              <a:ext cx="265525" cy="174650"/>
            </a:xfrm>
            <a:custGeom>
              <a:avLst/>
              <a:gdLst/>
              <a:ahLst/>
              <a:cxnLst/>
              <a:rect l="l" t="t" r="r" b="b"/>
              <a:pathLst>
                <a:path w="10621" h="6986" extrusionOk="0">
                  <a:moveTo>
                    <a:pt x="10283" y="1091"/>
                  </a:moveTo>
                  <a:lnTo>
                    <a:pt x="10283" y="1896"/>
                  </a:lnTo>
                  <a:lnTo>
                    <a:pt x="9893" y="1896"/>
                  </a:lnTo>
                  <a:lnTo>
                    <a:pt x="9893" y="1091"/>
                  </a:lnTo>
                  <a:close/>
                  <a:moveTo>
                    <a:pt x="10283" y="5064"/>
                  </a:moveTo>
                  <a:lnTo>
                    <a:pt x="10283" y="5869"/>
                  </a:lnTo>
                  <a:lnTo>
                    <a:pt x="9893" y="5869"/>
                  </a:lnTo>
                  <a:lnTo>
                    <a:pt x="9893" y="5064"/>
                  </a:lnTo>
                  <a:close/>
                  <a:moveTo>
                    <a:pt x="416" y="1"/>
                  </a:moveTo>
                  <a:lnTo>
                    <a:pt x="338" y="27"/>
                  </a:lnTo>
                  <a:lnTo>
                    <a:pt x="260" y="53"/>
                  </a:lnTo>
                  <a:lnTo>
                    <a:pt x="104" y="131"/>
                  </a:lnTo>
                  <a:lnTo>
                    <a:pt x="27" y="261"/>
                  </a:lnTo>
                  <a:lnTo>
                    <a:pt x="1" y="338"/>
                  </a:lnTo>
                  <a:lnTo>
                    <a:pt x="1" y="416"/>
                  </a:lnTo>
                  <a:lnTo>
                    <a:pt x="1" y="6570"/>
                  </a:lnTo>
                  <a:lnTo>
                    <a:pt x="1" y="6648"/>
                  </a:lnTo>
                  <a:lnTo>
                    <a:pt x="27" y="6726"/>
                  </a:lnTo>
                  <a:lnTo>
                    <a:pt x="104" y="6856"/>
                  </a:lnTo>
                  <a:lnTo>
                    <a:pt x="260" y="6934"/>
                  </a:lnTo>
                  <a:lnTo>
                    <a:pt x="338" y="6960"/>
                  </a:lnTo>
                  <a:lnTo>
                    <a:pt x="416" y="6986"/>
                  </a:lnTo>
                  <a:lnTo>
                    <a:pt x="9841" y="6986"/>
                  </a:lnTo>
                  <a:lnTo>
                    <a:pt x="9945" y="6960"/>
                  </a:lnTo>
                  <a:lnTo>
                    <a:pt x="10023" y="6934"/>
                  </a:lnTo>
                  <a:lnTo>
                    <a:pt x="10153" y="6856"/>
                  </a:lnTo>
                  <a:lnTo>
                    <a:pt x="10231" y="6726"/>
                  </a:lnTo>
                  <a:lnTo>
                    <a:pt x="10257" y="6648"/>
                  </a:lnTo>
                  <a:lnTo>
                    <a:pt x="10257" y="6570"/>
                  </a:lnTo>
                  <a:lnTo>
                    <a:pt x="10257" y="6233"/>
                  </a:lnTo>
                  <a:lnTo>
                    <a:pt x="10283" y="6233"/>
                  </a:lnTo>
                  <a:lnTo>
                    <a:pt x="10413" y="6181"/>
                  </a:lnTo>
                  <a:lnTo>
                    <a:pt x="10543" y="6129"/>
                  </a:lnTo>
                  <a:lnTo>
                    <a:pt x="10594" y="5999"/>
                  </a:lnTo>
                  <a:lnTo>
                    <a:pt x="10620" y="5869"/>
                  </a:lnTo>
                  <a:lnTo>
                    <a:pt x="10620" y="5064"/>
                  </a:lnTo>
                  <a:lnTo>
                    <a:pt x="10594" y="4908"/>
                  </a:lnTo>
                  <a:lnTo>
                    <a:pt x="10543" y="4804"/>
                  </a:lnTo>
                  <a:lnTo>
                    <a:pt x="10413" y="4727"/>
                  </a:lnTo>
                  <a:lnTo>
                    <a:pt x="10283" y="4701"/>
                  </a:lnTo>
                  <a:lnTo>
                    <a:pt x="10257" y="4701"/>
                  </a:lnTo>
                  <a:lnTo>
                    <a:pt x="10257" y="2260"/>
                  </a:lnTo>
                  <a:lnTo>
                    <a:pt x="10283" y="2260"/>
                  </a:lnTo>
                  <a:lnTo>
                    <a:pt x="10413" y="2234"/>
                  </a:lnTo>
                  <a:lnTo>
                    <a:pt x="10543" y="2156"/>
                  </a:lnTo>
                  <a:lnTo>
                    <a:pt x="10594" y="2052"/>
                  </a:lnTo>
                  <a:lnTo>
                    <a:pt x="10620" y="1922"/>
                  </a:lnTo>
                  <a:lnTo>
                    <a:pt x="10620" y="1091"/>
                  </a:lnTo>
                  <a:lnTo>
                    <a:pt x="10594" y="962"/>
                  </a:lnTo>
                  <a:lnTo>
                    <a:pt x="10543" y="832"/>
                  </a:lnTo>
                  <a:lnTo>
                    <a:pt x="10413" y="780"/>
                  </a:lnTo>
                  <a:lnTo>
                    <a:pt x="10283" y="754"/>
                  </a:lnTo>
                  <a:lnTo>
                    <a:pt x="10257" y="754"/>
                  </a:lnTo>
                  <a:lnTo>
                    <a:pt x="10257" y="416"/>
                  </a:lnTo>
                  <a:lnTo>
                    <a:pt x="10257" y="338"/>
                  </a:lnTo>
                  <a:lnTo>
                    <a:pt x="10231" y="261"/>
                  </a:lnTo>
                  <a:lnTo>
                    <a:pt x="10153" y="131"/>
                  </a:lnTo>
                  <a:lnTo>
                    <a:pt x="10023" y="53"/>
                  </a:lnTo>
                  <a:lnTo>
                    <a:pt x="9945" y="27"/>
                  </a:lnTo>
                  <a:lnTo>
                    <a:pt x="9841" y="1"/>
                  </a:lnTo>
                  <a:lnTo>
                    <a:pt x="8725" y="1"/>
                  </a:lnTo>
                  <a:lnTo>
                    <a:pt x="8673" y="27"/>
                  </a:lnTo>
                  <a:lnTo>
                    <a:pt x="8595" y="53"/>
                  </a:lnTo>
                  <a:lnTo>
                    <a:pt x="8569" y="131"/>
                  </a:lnTo>
                  <a:lnTo>
                    <a:pt x="8543" y="183"/>
                  </a:lnTo>
                  <a:lnTo>
                    <a:pt x="8569" y="261"/>
                  </a:lnTo>
                  <a:lnTo>
                    <a:pt x="8595" y="312"/>
                  </a:lnTo>
                  <a:lnTo>
                    <a:pt x="8673" y="338"/>
                  </a:lnTo>
                  <a:lnTo>
                    <a:pt x="8725" y="364"/>
                  </a:lnTo>
                  <a:lnTo>
                    <a:pt x="9841" y="364"/>
                  </a:lnTo>
                  <a:lnTo>
                    <a:pt x="9893" y="390"/>
                  </a:lnTo>
                  <a:lnTo>
                    <a:pt x="9919" y="416"/>
                  </a:lnTo>
                  <a:lnTo>
                    <a:pt x="9919" y="754"/>
                  </a:lnTo>
                  <a:lnTo>
                    <a:pt x="9893" y="754"/>
                  </a:lnTo>
                  <a:lnTo>
                    <a:pt x="9764" y="780"/>
                  </a:lnTo>
                  <a:lnTo>
                    <a:pt x="9634" y="832"/>
                  </a:lnTo>
                  <a:lnTo>
                    <a:pt x="9582" y="962"/>
                  </a:lnTo>
                  <a:lnTo>
                    <a:pt x="9530" y="1091"/>
                  </a:lnTo>
                  <a:lnTo>
                    <a:pt x="9530" y="1922"/>
                  </a:lnTo>
                  <a:lnTo>
                    <a:pt x="9582" y="2052"/>
                  </a:lnTo>
                  <a:lnTo>
                    <a:pt x="9634" y="2156"/>
                  </a:lnTo>
                  <a:lnTo>
                    <a:pt x="9764" y="2234"/>
                  </a:lnTo>
                  <a:lnTo>
                    <a:pt x="9893" y="2260"/>
                  </a:lnTo>
                  <a:lnTo>
                    <a:pt x="9919" y="2260"/>
                  </a:lnTo>
                  <a:lnTo>
                    <a:pt x="9919" y="4701"/>
                  </a:lnTo>
                  <a:lnTo>
                    <a:pt x="9893" y="4701"/>
                  </a:lnTo>
                  <a:lnTo>
                    <a:pt x="9764" y="4727"/>
                  </a:lnTo>
                  <a:lnTo>
                    <a:pt x="9634" y="4804"/>
                  </a:lnTo>
                  <a:lnTo>
                    <a:pt x="9582" y="4908"/>
                  </a:lnTo>
                  <a:lnTo>
                    <a:pt x="9530" y="5064"/>
                  </a:lnTo>
                  <a:lnTo>
                    <a:pt x="9530" y="5869"/>
                  </a:lnTo>
                  <a:lnTo>
                    <a:pt x="9582" y="5999"/>
                  </a:lnTo>
                  <a:lnTo>
                    <a:pt x="9634" y="6129"/>
                  </a:lnTo>
                  <a:lnTo>
                    <a:pt x="9764" y="6181"/>
                  </a:lnTo>
                  <a:lnTo>
                    <a:pt x="9893" y="6233"/>
                  </a:lnTo>
                  <a:lnTo>
                    <a:pt x="9919" y="6233"/>
                  </a:lnTo>
                  <a:lnTo>
                    <a:pt x="9919" y="6570"/>
                  </a:lnTo>
                  <a:lnTo>
                    <a:pt x="9893" y="6596"/>
                  </a:lnTo>
                  <a:lnTo>
                    <a:pt x="9841" y="6622"/>
                  </a:lnTo>
                  <a:lnTo>
                    <a:pt x="416" y="6622"/>
                  </a:lnTo>
                  <a:lnTo>
                    <a:pt x="364" y="6596"/>
                  </a:lnTo>
                  <a:lnTo>
                    <a:pt x="338" y="6570"/>
                  </a:lnTo>
                  <a:lnTo>
                    <a:pt x="338" y="416"/>
                  </a:lnTo>
                  <a:lnTo>
                    <a:pt x="364" y="390"/>
                  </a:lnTo>
                  <a:lnTo>
                    <a:pt x="416" y="364"/>
                  </a:lnTo>
                  <a:lnTo>
                    <a:pt x="7972" y="364"/>
                  </a:lnTo>
                  <a:lnTo>
                    <a:pt x="8024" y="338"/>
                  </a:lnTo>
                  <a:lnTo>
                    <a:pt x="8076" y="312"/>
                  </a:lnTo>
                  <a:lnTo>
                    <a:pt x="8128" y="261"/>
                  </a:lnTo>
                  <a:lnTo>
                    <a:pt x="8128" y="183"/>
                  </a:lnTo>
                  <a:lnTo>
                    <a:pt x="8128" y="131"/>
                  </a:lnTo>
                  <a:lnTo>
                    <a:pt x="8076" y="53"/>
                  </a:lnTo>
                  <a:lnTo>
                    <a:pt x="8024" y="27"/>
                  </a:lnTo>
                  <a:lnTo>
                    <a:pt x="797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6484100" y="2109675"/>
              <a:ext cx="82475" cy="46100"/>
            </a:xfrm>
            <a:custGeom>
              <a:avLst/>
              <a:gdLst/>
              <a:ahLst/>
              <a:cxnLst/>
              <a:rect l="l" t="t" r="r" b="b"/>
              <a:pathLst>
                <a:path w="3299" h="1844" extrusionOk="0">
                  <a:moveTo>
                    <a:pt x="2935" y="364"/>
                  </a:moveTo>
                  <a:lnTo>
                    <a:pt x="2935" y="1480"/>
                  </a:lnTo>
                  <a:lnTo>
                    <a:pt x="364" y="1480"/>
                  </a:lnTo>
                  <a:lnTo>
                    <a:pt x="364" y="364"/>
                  </a:lnTo>
                  <a:close/>
                  <a:moveTo>
                    <a:pt x="338" y="0"/>
                  </a:moveTo>
                  <a:lnTo>
                    <a:pt x="208" y="26"/>
                  </a:lnTo>
                  <a:lnTo>
                    <a:pt x="105" y="104"/>
                  </a:lnTo>
                  <a:lnTo>
                    <a:pt x="27" y="208"/>
                  </a:lnTo>
                  <a:lnTo>
                    <a:pt x="1" y="364"/>
                  </a:lnTo>
                  <a:lnTo>
                    <a:pt x="1" y="1480"/>
                  </a:lnTo>
                  <a:lnTo>
                    <a:pt x="27" y="1610"/>
                  </a:lnTo>
                  <a:lnTo>
                    <a:pt x="105" y="1740"/>
                  </a:lnTo>
                  <a:lnTo>
                    <a:pt x="208" y="1792"/>
                  </a:lnTo>
                  <a:lnTo>
                    <a:pt x="338" y="1844"/>
                  </a:lnTo>
                  <a:lnTo>
                    <a:pt x="2961" y="1844"/>
                  </a:lnTo>
                  <a:lnTo>
                    <a:pt x="3091" y="1792"/>
                  </a:lnTo>
                  <a:lnTo>
                    <a:pt x="3195" y="1740"/>
                  </a:lnTo>
                  <a:lnTo>
                    <a:pt x="3272" y="1610"/>
                  </a:lnTo>
                  <a:lnTo>
                    <a:pt x="3298" y="1480"/>
                  </a:lnTo>
                  <a:lnTo>
                    <a:pt x="3298" y="364"/>
                  </a:lnTo>
                  <a:lnTo>
                    <a:pt x="3272" y="208"/>
                  </a:lnTo>
                  <a:lnTo>
                    <a:pt x="3195" y="104"/>
                  </a:lnTo>
                  <a:lnTo>
                    <a:pt x="3091" y="26"/>
                  </a:lnTo>
                  <a:lnTo>
                    <a:pt x="296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6355575" y="2064225"/>
              <a:ext cx="110375" cy="122725"/>
            </a:xfrm>
            <a:custGeom>
              <a:avLst/>
              <a:gdLst/>
              <a:ahLst/>
              <a:cxnLst/>
              <a:rect l="l" t="t" r="r" b="b"/>
              <a:pathLst>
                <a:path w="4415" h="4909" extrusionOk="0">
                  <a:moveTo>
                    <a:pt x="2156" y="338"/>
                  </a:moveTo>
                  <a:lnTo>
                    <a:pt x="2234" y="364"/>
                  </a:lnTo>
                  <a:lnTo>
                    <a:pt x="2286" y="390"/>
                  </a:lnTo>
                  <a:lnTo>
                    <a:pt x="2337" y="468"/>
                  </a:lnTo>
                  <a:lnTo>
                    <a:pt x="2363" y="546"/>
                  </a:lnTo>
                  <a:lnTo>
                    <a:pt x="2363" y="1844"/>
                  </a:lnTo>
                  <a:lnTo>
                    <a:pt x="2156" y="1818"/>
                  </a:lnTo>
                  <a:lnTo>
                    <a:pt x="1974" y="1844"/>
                  </a:lnTo>
                  <a:lnTo>
                    <a:pt x="1974" y="546"/>
                  </a:lnTo>
                  <a:lnTo>
                    <a:pt x="2000" y="468"/>
                  </a:lnTo>
                  <a:lnTo>
                    <a:pt x="2026" y="390"/>
                  </a:lnTo>
                  <a:lnTo>
                    <a:pt x="2078" y="364"/>
                  </a:lnTo>
                  <a:lnTo>
                    <a:pt x="2156" y="338"/>
                  </a:lnTo>
                  <a:close/>
                  <a:moveTo>
                    <a:pt x="2286" y="2182"/>
                  </a:moveTo>
                  <a:lnTo>
                    <a:pt x="2389" y="2234"/>
                  </a:lnTo>
                  <a:lnTo>
                    <a:pt x="2467" y="2286"/>
                  </a:lnTo>
                  <a:lnTo>
                    <a:pt x="2545" y="2338"/>
                  </a:lnTo>
                  <a:lnTo>
                    <a:pt x="2623" y="2416"/>
                  </a:lnTo>
                  <a:lnTo>
                    <a:pt x="2675" y="2519"/>
                  </a:lnTo>
                  <a:lnTo>
                    <a:pt x="2701" y="2623"/>
                  </a:lnTo>
                  <a:lnTo>
                    <a:pt x="2727" y="2727"/>
                  </a:lnTo>
                  <a:lnTo>
                    <a:pt x="2701" y="2857"/>
                  </a:lnTo>
                  <a:lnTo>
                    <a:pt x="2675" y="2961"/>
                  </a:lnTo>
                  <a:lnTo>
                    <a:pt x="2623" y="3039"/>
                  </a:lnTo>
                  <a:lnTo>
                    <a:pt x="2545" y="3143"/>
                  </a:lnTo>
                  <a:lnTo>
                    <a:pt x="2467" y="3195"/>
                  </a:lnTo>
                  <a:lnTo>
                    <a:pt x="2389" y="3247"/>
                  </a:lnTo>
                  <a:lnTo>
                    <a:pt x="2286" y="3272"/>
                  </a:lnTo>
                  <a:lnTo>
                    <a:pt x="2156" y="3298"/>
                  </a:lnTo>
                  <a:lnTo>
                    <a:pt x="2052" y="3272"/>
                  </a:lnTo>
                  <a:lnTo>
                    <a:pt x="1948" y="3247"/>
                  </a:lnTo>
                  <a:lnTo>
                    <a:pt x="1844" y="3195"/>
                  </a:lnTo>
                  <a:lnTo>
                    <a:pt x="1766" y="3143"/>
                  </a:lnTo>
                  <a:lnTo>
                    <a:pt x="1688" y="3039"/>
                  </a:lnTo>
                  <a:lnTo>
                    <a:pt x="1636" y="2961"/>
                  </a:lnTo>
                  <a:lnTo>
                    <a:pt x="1610" y="2857"/>
                  </a:lnTo>
                  <a:lnTo>
                    <a:pt x="1610" y="2727"/>
                  </a:lnTo>
                  <a:lnTo>
                    <a:pt x="1610" y="2623"/>
                  </a:lnTo>
                  <a:lnTo>
                    <a:pt x="1636" y="2519"/>
                  </a:lnTo>
                  <a:lnTo>
                    <a:pt x="1688" y="2416"/>
                  </a:lnTo>
                  <a:lnTo>
                    <a:pt x="1766" y="2338"/>
                  </a:lnTo>
                  <a:lnTo>
                    <a:pt x="1844" y="2286"/>
                  </a:lnTo>
                  <a:lnTo>
                    <a:pt x="1948" y="2234"/>
                  </a:lnTo>
                  <a:lnTo>
                    <a:pt x="2052" y="2182"/>
                  </a:lnTo>
                  <a:close/>
                  <a:moveTo>
                    <a:pt x="1610" y="1169"/>
                  </a:moveTo>
                  <a:lnTo>
                    <a:pt x="1610" y="2000"/>
                  </a:lnTo>
                  <a:lnTo>
                    <a:pt x="1455" y="2156"/>
                  </a:lnTo>
                  <a:lnTo>
                    <a:pt x="1351" y="2312"/>
                  </a:lnTo>
                  <a:lnTo>
                    <a:pt x="1273" y="2519"/>
                  </a:lnTo>
                  <a:lnTo>
                    <a:pt x="1247" y="2727"/>
                  </a:lnTo>
                  <a:lnTo>
                    <a:pt x="1273" y="2883"/>
                  </a:lnTo>
                  <a:lnTo>
                    <a:pt x="676" y="3454"/>
                  </a:lnTo>
                  <a:lnTo>
                    <a:pt x="598" y="3298"/>
                  </a:lnTo>
                  <a:lnTo>
                    <a:pt x="546" y="3117"/>
                  </a:lnTo>
                  <a:lnTo>
                    <a:pt x="520" y="2935"/>
                  </a:lnTo>
                  <a:lnTo>
                    <a:pt x="494" y="2727"/>
                  </a:lnTo>
                  <a:lnTo>
                    <a:pt x="520" y="2468"/>
                  </a:lnTo>
                  <a:lnTo>
                    <a:pt x="598" y="2234"/>
                  </a:lnTo>
                  <a:lnTo>
                    <a:pt x="676" y="2000"/>
                  </a:lnTo>
                  <a:lnTo>
                    <a:pt x="806" y="1767"/>
                  </a:lnTo>
                  <a:lnTo>
                    <a:pt x="987" y="1585"/>
                  </a:lnTo>
                  <a:lnTo>
                    <a:pt x="1169" y="1403"/>
                  </a:lnTo>
                  <a:lnTo>
                    <a:pt x="1377" y="1273"/>
                  </a:lnTo>
                  <a:lnTo>
                    <a:pt x="1610" y="1169"/>
                  </a:lnTo>
                  <a:close/>
                  <a:moveTo>
                    <a:pt x="2337" y="3636"/>
                  </a:moveTo>
                  <a:lnTo>
                    <a:pt x="2935" y="4207"/>
                  </a:lnTo>
                  <a:lnTo>
                    <a:pt x="2753" y="4285"/>
                  </a:lnTo>
                  <a:lnTo>
                    <a:pt x="2571" y="4337"/>
                  </a:lnTo>
                  <a:lnTo>
                    <a:pt x="2363" y="4389"/>
                  </a:lnTo>
                  <a:lnTo>
                    <a:pt x="1974" y="4389"/>
                  </a:lnTo>
                  <a:lnTo>
                    <a:pt x="1792" y="4363"/>
                  </a:lnTo>
                  <a:lnTo>
                    <a:pt x="1610" y="4311"/>
                  </a:lnTo>
                  <a:lnTo>
                    <a:pt x="1455" y="4233"/>
                  </a:lnTo>
                  <a:lnTo>
                    <a:pt x="2026" y="3636"/>
                  </a:lnTo>
                  <a:lnTo>
                    <a:pt x="2182" y="3662"/>
                  </a:lnTo>
                  <a:lnTo>
                    <a:pt x="2337" y="3636"/>
                  </a:lnTo>
                  <a:close/>
                  <a:moveTo>
                    <a:pt x="1403" y="3247"/>
                  </a:moveTo>
                  <a:lnTo>
                    <a:pt x="1533" y="3376"/>
                  </a:lnTo>
                  <a:lnTo>
                    <a:pt x="1662" y="3506"/>
                  </a:lnTo>
                  <a:lnTo>
                    <a:pt x="676" y="4493"/>
                  </a:lnTo>
                  <a:lnTo>
                    <a:pt x="624" y="4545"/>
                  </a:lnTo>
                  <a:lnTo>
                    <a:pt x="468" y="4545"/>
                  </a:lnTo>
                  <a:lnTo>
                    <a:pt x="416" y="4493"/>
                  </a:lnTo>
                  <a:lnTo>
                    <a:pt x="364" y="4441"/>
                  </a:lnTo>
                  <a:lnTo>
                    <a:pt x="364" y="4363"/>
                  </a:lnTo>
                  <a:lnTo>
                    <a:pt x="364" y="4285"/>
                  </a:lnTo>
                  <a:lnTo>
                    <a:pt x="416" y="4233"/>
                  </a:lnTo>
                  <a:lnTo>
                    <a:pt x="1403" y="3247"/>
                  </a:lnTo>
                  <a:close/>
                  <a:moveTo>
                    <a:pt x="2961" y="3195"/>
                  </a:moveTo>
                  <a:lnTo>
                    <a:pt x="3999" y="4233"/>
                  </a:lnTo>
                  <a:lnTo>
                    <a:pt x="4025" y="4285"/>
                  </a:lnTo>
                  <a:lnTo>
                    <a:pt x="4051" y="4363"/>
                  </a:lnTo>
                  <a:lnTo>
                    <a:pt x="4025" y="4441"/>
                  </a:lnTo>
                  <a:lnTo>
                    <a:pt x="3999" y="4493"/>
                  </a:lnTo>
                  <a:lnTo>
                    <a:pt x="3921" y="4545"/>
                  </a:lnTo>
                  <a:lnTo>
                    <a:pt x="3792" y="4545"/>
                  </a:lnTo>
                  <a:lnTo>
                    <a:pt x="3714" y="4493"/>
                  </a:lnTo>
                  <a:lnTo>
                    <a:pt x="2701" y="3480"/>
                  </a:lnTo>
                  <a:lnTo>
                    <a:pt x="2831" y="3350"/>
                  </a:lnTo>
                  <a:lnTo>
                    <a:pt x="2961" y="3195"/>
                  </a:lnTo>
                  <a:close/>
                  <a:moveTo>
                    <a:pt x="2052" y="1"/>
                  </a:moveTo>
                  <a:lnTo>
                    <a:pt x="1948" y="27"/>
                  </a:lnTo>
                  <a:lnTo>
                    <a:pt x="1870" y="79"/>
                  </a:lnTo>
                  <a:lnTo>
                    <a:pt x="1766" y="157"/>
                  </a:lnTo>
                  <a:lnTo>
                    <a:pt x="1714" y="235"/>
                  </a:lnTo>
                  <a:lnTo>
                    <a:pt x="1662" y="312"/>
                  </a:lnTo>
                  <a:lnTo>
                    <a:pt x="1636" y="416"/>
                  </a:lnTo>
                  <a:lnTo>
                    <a:pt x="1610" y="546"/>
                  </a:lnTo>
                  <a:lnTo>
                    <a:pt x="1610" y="806"/>
                  </a:lnTo>
                  <a:lnTo>
                    <a:pt x="1299" y="910"/>
                  </a:lnTo>
                  <a:lnTo>
                    <a:pt x="1013" y="1065"/>
                  </a:lnTo>
                  <a:lnTo>
                    <a:pt x="780" y="1273"/>
                  </a:lnTo>
                  <a:lnTo>
                    <a:pt x="572" y="1533"/>
                  </a:lnTo>
                  <a:lnTo>
                    <a:pt x="390" y="1792"/>
                  </a:lnTo>
                  <a:lnTo>
                    <a:pt x="260" y="2078"/>
                  </a:lnTo>
                  <a:lnTo>
                    <a:pt x="182" y="2416"/>
                  </a:lnTo>
                  <a:lnTo>
                    <a:pt x="156" y="2727"/>
                  </a:lnTo>
                  <a:lnTo>
                    <a:pt x="156" y="2987"/>
                  </a:lnTo>
                  <a:lnTo>
                    <a:pt x="208" y="3247"/>
                  </a:lnTo>
                  <a:lnTo>
                    <a:pt x="286" y="3506"/>
                  </a:lnTo>
                  <a:lnTo>
                    <a:pt x="416" y="3740"/>
                  </a:lnTo>
                  <a:lnTo>
                    <a:pt x="156" y="3974"/>
                  </a:lnTo>
                  <a:lnTo>
                    <a:pt x="104" y="4051"/>
                  </a:lnTo>
                  <a:lnTo>
                    <a:pt x="53" y="4155"/>
                  </a:lnTo>
                  <a:lnTo>
                    <a:pt x="1" y="4259"/>
                  </a:lnTo>
                  <a:lnTo>
                    <a:pt x="1" y="4363"/>
                  </a:lnTo>
                  <a:lnTo>
                    <a:pt x="1" y="4467"/>
                  </a:lnTo>
                  <a:lnTo>
                    <a:pt x="53" y="4571"/>
                  </a:lnTo>
                  <a:lnTo>
                    <a:pt x="104" y="4649"/>
                  </a:lnTo>
                  <a:lnTo>
                    <a:pt x="156" y="4753"/>
                  </a:lnTo>
                  <a:lnTo>
                    <a:pt x="260" y="4804"/>
                  </a:lnTo>
                  <a:lnTo>
                    <a:pt x="338" y="4856"/>
                  </a:lnTo>
                  <a:lnTo>
                    <a:pt x="442" y="4882"/>
                  </a:lnTo>
                  <a:lnTo>
                    <a:pt x="546" y="4908"/>
                  </a:lnTo>
                  <a:lnTo>
                    <a:pt x="650" y="4882"/>
                  </a:lnTo>
                  <a:lnTo>
                    <a:pt x="754" y="4856"/>
                  </a:lnTo>
                  <a:lnTo>
                    <a:pt x="857" y="4804"/>
                  </a:lnTo>
                  <a:lnTo>
                    <a:pt x="935" y="4753"/>
                  </a:lnTo>
                  <a:lnTo>
                    <a:pt x="1169" y="4493"/>
                  </a:lnTo>
                  <a:lnTo>
                    <a:pt x="1403" y="4597"/>
                  </a:lnTo>
                  <a:lnTo>
                    <a:pt x="1662" y="4675"/>
                  </a:lnTo>
                  <a:lnTo>
                    <a:pt x="1896" y="4727"/>
                  </a:lnTo>
                  <a:lnTo>
                    <a:pt x="2156" y="4753"/>
                  </a:lnTo>
                  <a:lnTo>
                    <a:pt x="2441" y="4727"/>
                  </a:lnTo>
                  <a:lnTo>
                    <a:pt x="2701" y="4675"/>
                  </a:lnTo>
                  <a:lnTo>
                    <a:pt x="2961" y="4597"/>
                  </a:lnTo>
                  <a:lnTo>
                    <a:pt x="3194" y="4467"/>
                  </a:lnTo>
                  <a:lnTo>
                    <a:pt x="3480" y="4753"/>
                  </a:lnTo>
                  <a:lnTo>
                    <a:pt x="3558" y="4804"/>
                  </a:lnTo>
                  <a:lnTo>
                    <a:pt x="3662" y="4856"/>
                  </a:lnTo>
                  <a:lnTo>
                    <a:pt x="3766" y="4882"/>
                  </a:lnTo>
                  <a:lnTo>
                    <a:pt x="3869" y="4908"/>
                  </a:lnTo>
                  <a:lnTo>
                    <a:pt x="3973" y="4882"/>
                  </a:lnTo>
                  <a:lnTo>
                    <a:pt x="4051" y="4856"/>
                  </a:lnTo>
                  <a:lnTo>
                    <a:pt x="4155" y="4804"/>
                  </a:lnTo>
                  <a:lnTo>
                    <a:pt x="4233" y="4753"/>
                  </a:lnTo>
                  <a:lnTo>
                    <a:pt x="4311" y="4649"/>
                  </a:lnTo>
                  <a:lnTo>
                    <a:pt x="4363" y="4571"/>
                  </a:lnTo>
                  <a:lnTo>
                    <a:pt x="4389" y="4467"/>
                  </a:lnTo>
                  <a:lnTo>
                    <a:pt x="4415" y="4363"/>
                  </a:lnTo>
                  <a:lnTo>
                    <a:pt x="4389" y="4259"/>
                  </a:lnTo>
                  <a:lnTo>
                    <a:pt x="4363" y="4155"/>
                  </a:lnTo>
                  <a:lnTo>
                    <a:pt x="4311" y="4051"/>
                  </a:lnTo>
                  <a:lnTo>
                    <a:pt x="4233" y="3974"/>
                  </a:lnTo>
                  <a:lnTo>
                    <a:pt x="3947" y="3688"/>
                  </a:lnTo>
                  <a:lnTo>
                    <a:pt x="4051" y="3454"/>
                  </a:lnTo>
                  <a:lnTo>
                    <a:pt x="4129" y="3221"/>
                  </a:lnTo>
                  <a:lnTo>
                    <a:pt x="4155" y="2987"/>
                  </a:lnTo>
                  <a:lnTo>
                    <a:pt x="4181" y="2727"/>
                  </a:lnTo>
                  <a:lnTo>
                    <a:pt x="4155" y="2675"/>
                  </a:lnTo>
                  <a:lnTo>
                    <a:pt x="4129" y="2623"/>
                  </a:lnTo>
                  <a:lnTo>
                    <a:pt x="4077" y="2571"/>
                  </a:lnTo>
                  <a:lnTo>
                    <a:pt x="3921" y="2571"/>
                  </a:lnTo>
                  <a:lnTo>
                    <a:pt x="3869" y="2623"/>
                  </a:lnTo>
                  <a:lnTo>
                    <a:pt x="3843" y="2675"/>
                  </a:lnTo>
                  <a:lnTo>
                    <a:pt x="3818" y="2727"/>
                  </a:lnTo>
                  <a:lnTo>
                    <a:pt x="3818" y="2909"/>
                  </a:lnTo>
                  <a:lnTo>
                    <a:pt x="3792" y="3091"/>
                  </a:lnTo>
                  <a:lnTo>
                    <a:pt x="3740" y="3247"/>
                  </a:lnTo>
                  <a:lnTo>
                    <a:pt x="3688" y="3428"/>
                  </a:lnTo>
                  <a:lnTo>
                    <a:pt x="3065" y="2831"/>
                  </a:lnTo>
                  <a:lnTo>
                    <a:pt x="3065" y="2597"/>
                  </a:lnTo>
                  <a:lnTo>
                    <a:pt x="2987" y="2364"/>
                  </a:lnTo>
                  <a:lnTo>
                    <a:pt x="2883" y="2182"/>
                  </a:lnTo>
                  <a:lnTo>
                    <a:pt x="2701" y="2000"/>
                  </a:lnTo>
                  <a:lnTo>
                    <a:pt x="2701" y="1169"/>
                  </a:lnTo>
                  <a:lnTo>
                    <a:pt x="2857" y="1247"/>
                  </a:lnTo>
                  <a:lnTo>
                    <a:pt x="3013" y="1325"/>
                  </a:lnTo>
                  <a:lnTo>
                    <a:pt x="3142" y="1403"/>
                  </a:lnTo>
                  <a:lnTo>
                    <a:pt x="3272" y="1507"/>
                  </a:lnTo>
                  <a:lnTo>
                    <a:pt x="3402" y="1637"/>
                  </a:lnTo>
                  <a:lnTo>
                    <a:pt x="3506" y="1767"/>
                  </a:lnTo>
                  <a:lnTo>
                    <a:pt x="3584" y="1896"/>
                  </a:lnTo>
                  <a:lnTo>
                    <a:pt x="3688" y="2052"/>
                  </a:lnTo>
                  <a:lnTo>
                    <a:pt x="3714" y="2104"/>
                  </a:lnTo>
                  <a:lnTo>
                    <a:pt x="3766" y="2156"/>
                  </a:lnTo>
                  <a:lnTo>
                    <a:pt x="3921" y="2156"/>
                  </a:lnTo>
                  <a:lnTo>
                    <a:pt x="3973" y="2104"/>
                  </a:lnTo>
                  <a:lnTo>
                    <a:pt x="3999" y="2052"/>
                  </a:lnTo>
                  <a:lnTo>
                    <a:pt x="4025" y="1974"/>
                  </a:lnTo>
                  <a:lnTo>
                    <a:pt x="3999" y="1922"/>
                  </a:lnTo>
                  <a:lnTo>
                    <a:pt x="3895" y="1715"/>
                  </a:lnTo>
                  <a:lnTo>
                    <a:pt x="3766" y="1533"/>
                  </a:lnTo>
                  <a:lnTo>
                    <a:pt x="3636" y="1351"/>
                  </a:lnTo>
                  <a:lnTo>
                    <a:pt x="3480" y="1221"/>
                  </a:lnTo>
                  <a:lnTo>
                    <a:pt x="3298" y="1065"/>
                  </a:lnTo>
                  <a:lnTo>
                    <a:pt x="3116" y="962"/>
                  </a:lnTo>
                  <a:lnTo>
                    <a:pt x="2909" y="884"/>
                  </a:lnTo>
                  <a:lnTo>
                    <a:pt x="2701" y="806"/>
                  </a:lnTo>
                  <a:lnTo>
                    <a:pt x="2701" y="546"/>
                  </a:lnTo>
                  <a:lnTo>
                    <a:pt x="2701" y="416"/>
                  </a:lnTo>
                  <a:lnTo>
                    <a:pt x="2675" y="312"/>
                  </a:lnTo>
                  <a:lnTo>
                    <a:pt x="2623" y="235"/>
                  </a:lnTo>
                  <a:lnTo>
                    <a:pt x="2545" y="157"/>
                  </a:lnTo>
                  <a:lnTo>
                    <a:pt x="2467" y="79"/>
                  </a:lnTo>
                  <a:lnTo>
                    <a:pt x="2363" y="27"/>
                  </a:lnTo>
                  <a:lnTo>
                    <a:pt x="226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8">
            <a:extLst>
              <a:ext uri="{FF2B5EF4-FFF2-40B4-BE49-F238E27FC236}">
                <a16:creationId xmlns:a16="http://schemas.microsoft.com/office/drawing/2014/main" id="{4A59E6E4-642B-57AE-16D3-B0E2AF34F437}"/>
              </a:ext>
            </a:extLst>
          </p:cNvPr>
          <p:cNvSpPr txBox="1"/>
          <p:nvPr/>
        </p:nvSpPr>
        <p:spPr>
          <a:xfrm>
            <a:off x="3421933" y="3634100"/>
            <a:ext cx="21336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Berlin Sans FB Demi" panose="020E0802020502020306" pitchFamily="34" charset="0"/>
              </a:rPr>
              <a:t>Use it when you’re asking to whom  something belongs.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2BAB87E4-C6B2-520C-0D09-07280950F2AA}"/>
              </a:ext>
            </a:extLst>
          </p:cNvPr>
          <p:cNvSpPr txBox="1"/>
          <p:nvPr/>
        </p:nvSpPr>
        <p:spPr>
          <a:xfrm>
            <a:off x="3000436" y="1380816"/>
            <a:ext cx="215040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dirty="0">
                <a:solidFill>
                  <a:srgbClr val="0070C0"/>
                </a:solidFill>
                <a:effectLst/>
                <a:latin typeface="Berlin Sans FB Demi" panose="020E0802020502020306" pitchFamily="34" charset="0"/>
              </a:rPr>
              <a:t>                        Whose</a:t>
            </a:r>
            <a:r>
              <a:rPr lang="en-US" sz="2000" b="0" i="0" dirty="0">
                <a:solidFill>
                  <a:srgbClr val="C00000"/>
                </a:solidFill>
                <a:effectLst/>
                <a:latin typeface="Berlin Sans FB Demi" panose="020E0802020502020306" pitchFamily="34" charset="0"/>
              </a:rPr>
              <a:t> </a:t>
            </a:r>
            <a:r>
              <a:rPr lang="en-US" sz="2000" b="0" i="0" dirty="0">
                <a:solidFill>
                  <a:schemeClr val="accent2">
                    <a:lumMod val="50000"/>
                  </a:schemeClr>
                </a:solidFill>
                <a:effectLst/>
                <a:latin typeface="Berlin Sans FB Demi" panose="020E0802020502020306" pitchFamily="34" charset="0"/>
              </a:rPr>
              <a:t>is a possessive pronoun.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36B903DF-1525-BF17-82A3-EC32D3D84B9A}"/>
              </a:ext>
            </a:extLst>
          </p:cNvPr>
          <p:cNvSpPr txBox="1"/>
          <p:nvPr/>
        </p:nvSpPr>
        <p:spPr>
          <a:xfrm>
            <a:off x="6476839" y="2278416"/>
            <a:ext cx="23643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0" i="0" dirty="0">
                <a:solidFill>
                  <a:srgbClr val="FF3399"/>
                </a:solidFill>
                <a:effectLst/>
                <a:latin typeface="Chewy" panose="02000000000000000000" pitchFamily="2" charset="0"/>
                <a:ea typeface="Chewy" panose="02000000000000000000" pitchFamily="2" charset="0"/>
              </a:rPr>
              <a:t>Whose</a:t>
            </a:r>
            <a:r>
              <a:rPr lang="en-US" sz="2800" b="0" i="0" dirty="0">
                <a:solidFill>
                  <a:srgbClr val="0070C0"/>
                </a:solidFill>
                <a:effectLst/>
                <a:latin typeface="Chewy" panose="02000000000000000000" pitchFamily="2" charset="0"/>
                <a:ea typeface="Chewy" panose="02000000000000000000" pitchFamily="2" charset="0"/>
              </a:rPr>
              <a:t> 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Chewy" panose="02000000000000000000" pitchFamily="2" charset="0"/>
                <a:ea typeface="Chewy" panose="02000000000000000000" pitchFamily="2" charset="0"/>
              </a:rPr>
              <a:t>book is this?</a:t>
            </a:r>
            <a:endParaRPr lang="ar-SA" sz="2800" dirty="0">
              <a:latin typeface="Chewy" panose="02000000000000000000" pitchFamily="2" charset="0"/>
              <a:ea typeface="Chewy" panose="02000000000000000000" pitchFamily="2" charset="0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804A1BB7-4FFB-8857-BE1C-6B24B46DF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816" y1="54433" x2="44858" y2="60284"/>
                        <a14:foregroundMark x1="44858" y1="60284" x2="44858" y2="60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68" t="16539" r="11870" b="19309"/>
          <a:stretch/>
        </p:blipFill>
        <p:spPr bwMode="auto">
          <a:xfrm>
            <a:off x="6702552" y="1057875"/>
            <a:ext cx="1529690" cy="126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مربع نص 17">
            <a:extLst>
              <a:ext uri="{FF2B5EF4-FFF2-40B4-BE49-F238E27FC236}">
                <a16:creationId xmlns:a16="http://schemas.microsoft.com/office/drawing/2014/main" id="{C12F0DC3-E172-71DF-E9DE-36C9EEEF22ED}"/>
              </a:ext>
            </a:extLst>
          </p:cNvPr>
          <p:cNvSpPr txBox="1"/>
          <p:nvPr/>
        </p:nvSpPr>
        <p:spPr>
          <a:xfrm>
            <a:off x="6988486" y="3730150"/>
            <a:ext cx="15667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2">
                    <a:lumMod val="75000"/>
                  </a:schemeClr>
                </a:solidFill>
                <a:latin typeface="Chewy" panose="02000000000000000000" pitchFamily="2" charset="0"/>
                <a:ea typeface="Chewy" panose="02000000000000000000" pitchFamily="2" charset="0"/>
              </a:rPr>
              <a:t>It’s </a:t>
            </a:r>
            <a:r>
              <a:rPr lang="en-US" sz="3200" dirty="0">
                <a:solidFill>
                  <a:srgbClr val="00B050"/>
                </a:solidFill>
                <a:latin typeface="Chewy" panose="02000000000000000000" pitchFamily="2" charset="0"/>
                <a:ea typeface="Chewy" panose="02000000000000000000" pitchFamily="2" charset="0"/>
              </a:rPr>
              <a:t>mine</a:t>
            </a:r>
            <a:endParaRPr lang="ar-SA" sz="3200" dirty="0">
              <a:solidFill>
                <a:srgbClr val="00B050"/>
              </a:solidFill>
              <a:latin typeface="Chewy" panose="02000000000000000000" pitchFamily="2" charset="0"/>
              <a:ea typeface="Chewy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4" descr="22 Yellow Watercolor Brush Stroke (PNG Transparent) | OnlyGFX.com">
            <a:extLst>
              <a:ext uri="{FF2B5EF4-FFF2-40B4-BE49-F238E27FC236}">
                <a16:creationId xmlns:a16="http://schemas.microsoft.com/office/drawing/2014/main" id="{67C40452-B6B2-4472-79E6-0B48145A1B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16" y="703292"/>
            <a:ext cx="2156328" cy="73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">
            <a:extLst>
              <a:ext uri="{FF2B5EF4-FFF2-40B4-BE49-F238E27FC236}">
                <a16:creationId xmlns:a16="http://schemas.microsoft.com/office/drawing/2014/main" id="{F84E8466-5180-6A1C-C61F-25EE5919A8EA}"/>
              </a:ext>
            </a:extLst>
          </p:cNvPr>
          <p:cNvSpPr txBox="1"/>
          <p:nvPr/>
        </p:nvSpPr>
        <p:spPr>
          <a:xfrm>
            <a:off x="634852" y="703292"/>
            <a:ext cx="213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b="0" i="0" dirty="0">
                <a:ln w="254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3399"/>
                </a:solidFill>
                <a:effectLst/>
                <a:latin typeface="Berlin Sans FB Demi" panose="020E0802020502020306" pitchFamily="34" charset="0"/>
              </a:rPr>
              <a:t>singular</a:t>
            </a:r>
          </a:p>
        </p:txBody>
      </p:sp>
      <p:pic>
        <p:nvPicPr>
          <p:cNvPr id="32" name="Picture 4" descr="22 Yellow Watercolor Brush Stroke (PNG Transparent) | OnlyGFX.com">
            <a:extLst>
              <a:ext uri="{FF2B5EF4-FFF2-40B4-BE49-F238E27FC236}">
                <a16:creationId xmlns:a16="http://schemas.microsoft.com/office/drawing/2014/main" id="{5FD61784-1B12-379B-66F0-81AEB1CFC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137" y="693606"/>
            <a:ext cx="2156328" cy="733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">
            <a:extLst>
              <a:ext uri="{FF2B5EF4-FFF2-40B4-BE49-F238E27FC236}">
                <a16:creationId xmlns:a16="http://schemas.microsoft.com/office/drawing/2014/main" id="{C28ADBFA-D58C-F170-3843-5B664C51E8C0}"/>
              </a:ext>
            </a:extLst>
          </p:cNvPr>
          <p:cNvSpPr txBox="1"/>
          <p:nvPr/>
        </p:nvSpPr>
        <p:spPr>
          <a:xfrm>
            <a:off x="6644075" y="689668"/>
            <a:ext cx="2133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dirty="0">
                <a:ln w="254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5050"/>
                </a:solidFill>
                <a:latin typeface="Berlin Sans FB Demi" panose="020E0802020502020306" pitchFamily="34" charset="0"/>
              </a:rPr>
              <a:t>plural</a:t>
            </a:r>
            <a:endParaRPr lang="en-US" sz="3200" b="0" i="0" dirty="0">
              <a:ln w="254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5050"/>
              </a:solidFill>
              <a:effectLst/>
              <a:latin typeface="Berlin Sans FB Demi" panose="020E0802020502020306" pitchFamily="34" charset="0"/>
            </a:endParaRPr>
          </a:p>
        </p:txBody>
      </p:sp>
      <p:sp>
        <p:nvSpPr>
          <p:cNvPr id="19" name="TextBox 3">
            <a:extLst>
              <a:ext uri="{FF2B5EF4-FFF2-40B4-BE49-F238E27FC236}">
                <a16:creationId xmlns:a16="http://schemas.microsoft.com/office/drawing/2014/main" id="{B261E52A-54F6-4C58-756E-E58738A6CDA9}"/>
              </a:ext>
            </a:extLst>
          </p:cNvPr>
          <p:cNvSpPr txBox="1"/>
          <p:nvPr/>
        </p:nvSpPr>
        <p:spPr>
          <a:xfrm>
            <a:off x="3741137" y="-84326"/>
            <a:ext cx="327039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200" dirty="0">
                <a:ln w="254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F0"/>
                </a:solidFill>
                <a:latin typeface="Berlin Sans FB Demi" panose="020E0802020502020306" pitchFamily="34" charset="0"/>
              </a:rPr>
              <a:t>structure</a:t>
            </a:r>
            <a:endParaRPr lang="en-US" sz="3200" b="0" i="0" dirty="0">
              <a:ln w="254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B0F0"/>
              </a:solidFill>
              <a:effectLst/>
              <a:latin typeface="Berlin Sans FB Demi" panose="020E0802020502020306" pitchFamily="34" charset="0"/>
            </a:endParaRP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53242C9E-AE72-E413-300D-B8A80FC8F9DD}"/>
              </a:ext>
            </a:extLst>
          </p:cNvPr>
          <p:cNvSpPr txBox="1"/>
          <p:nvPr/>
        </p:nvSpPr>
        <p:spPr>
          <a:xfrm>
            <a:off x="126849" y="1410778"/>
            <a:ext cx="61468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Whose + noun +  </a:t>
            </a:r>
            <a:r>
              <a:rPr lang="en-US" sz="2400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is </a:t>
            </a:r>
            <a:r>
              <a:rPr lang="en-US" sz="2400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+  it/this </a:t>
            </a:r>
            <a:r>
              <a:rPr lang="en-US" sz="2800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?</a:t>
            </a:r>
            <a:endParaRPr lang="en-US" sz="2800" b="0" i="0" dirty="0"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B050"/>
              </a:solidFill>
              <a:effectLst/>
              <a:latin typeface="Berlin Sans FB Demi" panose="020E0802020502020306" pitchFamily="34" charset="0"/>
            </a:endParaRP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D8FB83F6-CC7C-2E1A-16F4-9BB357CAB213}"/>
              </a:ext>
            </a:extLst>
          </p:cNvPr>
          <p:cNvSpPr txBox="1"/>
          <p:nvPr/>
        </p:nvSpPr>
        <p:spPr>
          <a:xfrm>
            <a:off x="693084" y="2659651"/>
            <a:ext cx="30480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b="1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1F08CA"/>
                </a:solidFill>
                <a:latin typeface="Berlin Sans FB Demi" panose="020E0802020502020306" pitchFamily="34" charset="0"/>
              </a:rPr>
              <a:t>Whose </a:t>
            </a:r>
            <a:r>
              <a:rPr lang="en-US" sz="2800" b="1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3399"/>
                </a:solidFill>
                <a:latin typeface="Berlin Sans FB Demi" panose="020E0802020502020306" pitchFamily="34" charset="0"/>
              </a:rPr>
              <a:t>pen is  </a:t>
            </a:r>
            <a:r>
              <a:rPr lang="en-US" sz="2800" b="1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1F08CA"/>
                </a:solidFill>
                <a:latin typeface="Berlin Sans FB Demi" panose="020E0802020502020306" pitchFamily="34" charset="0"/>
              </a:rPr>
              <a:t>it ?</a:t>
            </a:r>
            <a:endParaRPr lang="en-US" sz="2800" b="1" i="0" dirty="0"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1F08CA"/>
              </a:solidFill>
              <a:effectLst/>
              <a:latin typeface="Berlin Sans FB Demi" panose="020E0802020502020306" pitchFamily="34" charset="0"/>
            </a:endParaRPr>
          </a:p>
        </p:txBody>
      </p:sp>
      <p:sp>
        <p:nvSpPr>
          <p:cNvPr id="22" name="TextBox 6">
            <a:extLst>
              <a:ext uri="{FF2B5EF4-FFF2-40B4-BE49-F238E27FC236}">
                <a16:creationId xmlns:a16="http://schemas.microsoft.com/office/drawing/2014/main" id="{D0479937-4B29-47DC-F79C-15BE75862FB2}"/>
              </a:ext>
            </a:extLst>
          </p:cNvPr>
          <p:cNvSpPr txBox="1"/>
          <p:nvPr/>
        </p:nvSpPr>
        <p:spPr>
          <a:xfrm>
            <a:off x="977416" y="3577343"/>
            <a:ext cx="33670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800" dirty="0"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Whose pen is  this ?</a:t>
            </a:r>
            <a:endParaRPr lang="en-US" sz="2800" b="0" i="0" dirty="0"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B050"/>
              </a:solidFill>
              <a:effectLst/>
              <a:latin typeface="Berlin Sans FB Demi" panose="020E0802020502020306" pitchFamily="34" charset="0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73629427-CBC2-F2EA-31B4-1814CA46607B}"/>
              </a:ext>
            </a:extLst>
          </p:cNvPr>
          <p:cNvSpPr txBox="1"/>
          <p:nvPr/>
        </p:nvSpPr>
        <p:spPr>
          <a:xfrm>
            <a:off x="4837871" y="1520909"/>
            <a:ext cx="41792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Whose + noun + </a:t>
            </a:r>
            <a:r>
              <a:rPr lang="en-US" sz="2000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0000"/>
                </a:solidFill>
                <a:latin typeface="Berlin Sans FB Demi" panose="020E0802020502020306" pitchFamily="34" charset="0"/>
              </a:rPr>
              <a:t> are </a:t>
            </a:r>
            <a:r>
              <a:rPr lang="en-US" sz="2000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00B050"/>
                </a:solidFill>
                <a:latin typeface="Berlin Sans FB Demi" panose="020E0802020502020306" pitchFamily="34" charset="0"/>
              </a:rPr>
              <a:t>+  they/these ?</a:t>
            </a:r>
            <a:endParaRPr lang="en-US" sz="2000" b="0" i="0" dirty="0"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00B050"/>
              </a:solidFill>
              <a:effectLst/>
              <a:latin typeface="Berlin Sans FB Demi" panose="020E0802020502020306" pitchFamily="34" charset="0"/>
            </a:endParaRP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9E12280D-04E8-1B4C-5715-675ECDC47D0A}"/>
              </a:ext>
            </a:extLst>
          </p:cNvPr>
          <p:cNvSpPr txBox="1"/>
          <p:nvPr/>
        </p:nvSpPr>
        <p:spPr>
          <a:xfrm>
            <a:off x="5376332" y="2174692"/>
            <a:ext cx="36408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1F08CA"/>
                </a:solidFill>
                <a:latin typeface="Berlin Sans FB Demi" panose="020E0802020502020306" pitchFamily="34" charset="0"/>
              </a:rPr>
              <a:t>Whose </a:t>
            </a:r>
            <a:r>
              <a:rPr lang="en-US" sz="2400" b="1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Berlin Sans FB Demi" panose="020E0802020502020306" pitchFamily="34" charset="0"/>
              </a:rPr>
              <a:t>pencils are  </a:t>
            </a:r>
            <a:r>
              <a:rPr lang="en-US" sz="2400" b="1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1F08CA"/>
                </a:solidFill>
                <a:latin typeface="Berlin Sans FB Demi" panose="020E0802020502020306" pitchFamily="34" charset="0"/>
              </a:rPr>
              <a:t>they ?</a:t>
            </a:r>
            <a:endParaRPr lang="en-US" sz="2400" b="1" i="0" dirty="0"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1F08CA"/>
              </a:solidFill>
              <a:effectLst/>
              <a:latin typeface="Berlin Sans FB Demi" panose="020E0802020502020306" pitchFamily="34" charset="0"/>
            </a:endParaRPr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77F2BB14-11EF-DBD2-B701-D7B9BEF40B72}"/>
              </a:ext>
            </a:extLst>
          </p:cNvPr>
          <p:cNvSpPr txBox="1"/>
          <p:nvPr/>
        </p:nvSpPr>
        <p:spPr>
          <a:xfrm>
            <a:off x="5332660" y="2991649"/>
            <a:ext cx="36844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dirty="0">
                <a:ln w="9525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3399"/>
                </a:solidFill>
                <a:latin typeface="Berlin Sans FB Demi" panose="020E0802020502020306" pitchFamily="34" charset="0"/>
              </a:rPr>
              <a:t>Whose pencils are  these ?</a:t>
            </a:r>
            <a:endParaRPr lang="en-US" sz="2400" b="1" i="0" dirty="0">
              <a:ln w="9525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3399"/>
              </a:solidFill>
              <a:effectLst/>
              <a:latin typeface="Berlin Sans FB Demi" panose="020E0802020502020306" pitchFamily="34" charset="0"/>
            </a:endParaRPr>
          </a:p>
        </p:txBody>
      </p:sp>
      <p:pic>
        <p:nvPicPr>
          <p:cNvPr id="26" name="Picture 2" descr="Free Pencil Clipart Pencil Clip Art Images - Cliparts and Others ... -  ClipArt Best - ClipArt Best | Pencil clipart, Clip art, Art images">
            <a:extLst>
              <a:ext uri="{FF2B5EF4-FFF2-40B4-BE49-F238E27FC236}">
                <a16:creationId xmlns:a16="http://schemas.microsoft.com/office/drawing/2014/main" id="{3BD21BD2-7427-88B7-52A1-988C656CD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530" y="4038243"/>
            <a:ext cx="1495914" cy="109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Free Pencil Clipart Pencil Clip Art Images - Cliparts and Others ... -  ClipArt Best - ClipArt Best | Pencil clipart, Clip art, Art images">
            <a:extLst>
              <a:ext uri="{FF2B5EF4-FFF2-40B4-BE49-F238E27FC236}">
                <a16:creationId xmlns:a16="http://schemas.microsoft.com/office/drawing/2014/main" id="{42748246-499F-F0EC-E237-762371A9A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012" y="3471919"/>
            <a:ext cx="1717605" cy="125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Free Pencil Clipart Pencil Clip Art Images - Cliparts and Others ... -  ClipArt Best - ClipArt Best | Pencil clipart, Clip art, Art images">
            <a:extLst>
              <a:ext uri="{FF2B5EF4-FFF2-40B4-BE49-F238E27FC236}">
                <a16:creationId xmlns:a16="http://schemas.microsoft.com/office/drawing/2014/main" id="{A403F80C-977B-579E-BDCA-A21CA3E5E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830" y="3592628"/>
            <a:ext cx="1939775" cy="141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Free Pens Cliparts, Download Free Clip Art, Free Clip Art on Clipart Library">
            <a:extLst>
              <a:ext uri="{FF2B5EF4-FFF2-40B4-BE49-F238E27FC236}">
                <a16:creationId xmlns:a16="http://schemas.microsoft.com/office/drawing/2014/main" id="{1669D10E-10DB-6107-F815-BB59078AF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8" y="3182871"/>
            <a:ext cx="1475753" cy="148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6">
            <p14:nvContentPartPr>
              <p14:cNvPr id="30" name="Ink 12">
                <a:extLst>
                  <a:ext uri="{FF2B5EF4-FFF2-40B4-BE49-F238E27FC236}">
                    <a16:creationId xmlns:a16="http://schemas.microsoft.com/office/drawing/2014/main" id="{E20FD9EE-1A0F-336C-3F4E-7D34A204167F}"/>
                  </a:ext>
                </a:extLst>
              </p14:cNvPr>
              <p14:cNvContentPartPr/>
              <p14:nvPr/>
            </p14:nvContentPartPr>
            <p14:xfrm>
              <a:off x="4444115" y="649002"/>
              <a:ext cx="196920" cy="4236840"/>
            </p14:xfrm>
          </p:contentPart>
        </mc:Choice>
        <mc:Fallback>
          <p:pic>
            <p:nvPicPr>
              <p:cNvPr id="30" name="Ink 12">
                <a:extLst>
                  <a:ext uri="{FF2B5EF4-FFF2-40B4-BE49-F238E27FC236}">
                    <a16:creationId xmlns:a16="http://schemas.microsoft.com/office/drawing/2014/main" id="{E20FD9EE-1A0F-336C-3F4E-7D34A204167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81115" y="586002"/>
                <a:ext cx="322560" cy="4362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0"/>
          <p:cNvSpPr/>
          <p:nvPr/>
        </p:nvSpPr>
        <p:spPr>
          <a:xfrm>
            <a:off x="1338446" y="270780"/>
            <a:ext cx="6453300" cy="4908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12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79" name="Google Shape;379;p20"/>
          <p:cNvCxnSpPr>
            <a:cxnSpLocks/>
          </p:cNvCxnSpPr>
          <p:nvPr/>
        </p:nvCxnSpPr>
        <p:spPr>
          <a:xfrm flipH="1">
            <a:off x="2822544" y="1965874"/>
            <a:ext cx="1319783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382" name="Google Shape;382;p20"/>
          <p:cNvCxnSpPr>
            <a:cxnSpLocks/>
          </p:cNvCxnSpPr>
          <p:nvPr/>
        </p:nvCxnSpPr>
        <p:spPr>
          <a:xfrm>
            <a:off x="5189327" y="1965874"/>
            <a:ext cx="1402859" cy="7446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84" name="Google Shape;384;p20"/>
          <p:cNvSpPr txBox="1">
            <a:spLocks noGrp="1"/>
          </p:cNvSpPr>
          <p:nvPr>
            <p:ph type="title"/>
          </p:nvPr>
        </p:nvSpPr>
        <p:spPr>
          <a:xfrm>
            <a:off x="805291" y="333330"/>
            <a:ext cx="7717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The use of One - Ones</a:t>
            </a:r>
            <a:endParaRPr dirty="0"/>
          </a:p>
        </p:txBody>
      </p:sp>
      <p:sp>
        <p:nvSpPr>
          <p:cNvPr id="380" name="Google Shape;380;p20"/>
          <p:cNvSpPr/>
          <p:nvPr/>
        </p:nvSpPr>
        <p:spPr>
          <a:xfrm>
            <a:off x="4067003" y="1556273"/>
            <a:ext cx="1047000" cy="974912"/>
          </a:xfrm>
          <a:prstGeom prst="ellipse">
            <a:avLst/>
          </a:prstGeom>
          <a:noFill/>
          <a:ln w="1143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  <a:effectLst>
            <a:outerShdw dist="76200" algn="bl" rotWithShape="0">
              <a:schemeClr val="dk1"/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20"/>
          <p:cNvSpPr/>
          <p:nvPr/>
        </p:nvSpPr>
        <p:spPr>
          <a:xfrm>
            <a:off x="4148493" y="1513821"/>
            <a:ext cx="1047000" cy="1047000"/>
          </a:xfrm>
          <a:prstGeom prst="arc">
            <a:avLst>
              <a:gd name="adj1" fmla="val 16200000"/>
              <a:gd name="adj2" fmla="val 5296173"/>
            </a:avLst>
          </a:prstGeom>
          <a:noFill/>
          <a:ln w="152400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383;p20"/>
          <p:cNvSpPr/>
          <p:nvPr/>
        </p:nvSpPr>
        <p:spPr>
          <a:xfrm>
            <a:off x="6388893" y="1522139"/>
            <a:ext cx="863776" cy="830641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47625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20"/>
          <p:cNvSpPr/>
          <p:nvPr/>
        </p:nvSpPr>
        <p:spPr>
          <a:xfrm>
            <a:off x="2193838" y="1576329"/>
            <a:ext cx="749700" cy="7497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47625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20"/>
          <p:cNvSpPr/>
          <p:nvPr/>
        </p:nvSpPr>
        <p:spPr>
          <a:xfrm>
            <a:off x="7305956" y="2750542"/>
            <a:ext cx="277878" cy="265946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9525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4" name="Google Shape;394;p20"/>
          <p:cNvSpPr txBox="1"/>
          <p:nvPr/>
        </p:nvSpPr>
        <p:spPr>
          <a:xfrm>
            <a:off x="1844580" y="1776858"/>
            <a:ext cx="1454452" cy="326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One</a:t>
            </a:r>
            <a:endParaRPr sz="3200" b="1" dirty="0"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402" name="Google Shape;402;p20"/>
          <p:cNvSpPr/>
          <p:nvPr/>
        </p:nvSpPr>
        <p:spPr>
          <a:xfrm flipH="1">
            <a:off x="1075061" y="2800802"/>
            <a:ext cx="225047" cy="215686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9525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4" name="Google Shape;404;p20"/>
          <p:cNvCxnSpPr>
            <a:cxnSpLocks/>
          </p:cNvCxnSpPr>
          <p:nvPr/>
        </p:nvCxnSpPr>
        <p:spPr>
          <a:xfrm>
            <a:off x="2562446" y="3170181"/>
            <a:ext cx="4690223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grpSp>
        <p:nvGrpSpPr>
          <p:cNvPr id="424" name="Google Shape;424;p20"/>
          <p:cNvGrpSpPr/>
          <p:nvPr/>
        </p:nvGrpSpPr>
        <p:grpSpPr>
          <a:xfrm>
            <a:off x="4503477" y="1816565"/>
            <a:ext cx="324700" cy="324700"/>
            <a:chOff x="1758400" y="2706225"/>
            <a:chExt cx="302525" cy="302525"/>
          </a:xfrm>
        </p:grpSpPr>
        <p:sp>
          <p:nvSpPr>
            <p:cNvPr id="425" name="Google Shape;425;p20"/>
            <p:cNvSpPr/>
            <p:nvPr/>
          </p:nvSpPr>
          <p:spPr>
            <a:xfrm>
              <a:off x="1776575" y="2870450"/>
              <a:ext cx="149325" cy="31850"/>
            </a:xfrm>
            <a:custGeom>
              <a:avLst/>
              <a:gdLst/>
              <a:ahLst/>
              <a:cxnLst/>
              <a:rect l="l" t="t" r="r" b="b"/>
              <a:pathLst>
                <a:path w="5973" h="1274" extrusionOk="0">
                  <a:moveTo>
                    <a:pt x="0" y="1"/>
                  </a:moveTo>
                  <a:lnTo>
                    <a:pt x="182" y="1273"/>
                  </a:lnTo>
                  <a:lnTo>
                    <a:pt x="5765" y="494"/>
                  </a:lnTo>
                  <a:lnTo>
                    <a:pt x="59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1898600" y="2882800"/>
              <a:ext cx="22100" cy="35075"/>
            </a:xfrm>
            <a:custGeom>
              <a:avLst/>
              <a:gdLst/>
              <a:ahLst/>
              <a:cxnLst/>
              <a:rect l="l" t="t" r="r" b="b"/>
              <a:pathLst>
                <a:path w="884" h="1403" extrusionOk="0">
                  <a:moveTo>
                    <a:pt x="884" y="0"/>
                  </a:moveTo>
                  <a:lnTo>
                    <a:pt x="1" y="130"/>
                  </a:lnTo>
                  <a:lnTo>
                    <a:pt x="572" y="1402"/>
                  </a:lnTo>
                  <a:lnTo>
                    <a:pt x="624" y="1013"/>
                  </a:lnTo>
                  <a:lnTo>
                    <a:pt x="702" y="649"/>
                  </a:lnTo>
                  <a:lnTo>
                    <a:pt x="806" y="312"/>
                  </a:lnTo>
                  <a:lnTo>
                    <a:pt x="884" y="0"/>
                  </a:lnTo>
                  <a:close/>
                </a:path>
              </a:pathLst>
            </a:custGeom>
            <a:solidFill>
              <a:srgbClr val="FCD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1762925" y="2710775"/>
              <a:ext cx="293450" cy="159700"/>
            </a:xfrm>
            <a:custGeom>
              <a:avLst/>
              <a:gdLst/>
              <a:ahLst/>
              <a:cxnLst/>
              <a:rect l="l" t="t" r="r" b="b"/>
              <a:pathLst>
                <a:path w="11738" h="6388" extrusionOk="0">
                  <a:moveTo>
                    <a:pt x="1" y="0"/>
                  </a:moveTo>
                  <a:lnTo>
                    <a:pt x="1" y="6388"/>
                  </a:lnTo>
                  <a:lnTo>
                    <a:pt x="11737" y="6388"/>
                  </a:lnTo>
                  <a:lnTo>
                    <a:pt x="1173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1781100" y="2728950"/>
              <a:ext cx="257100" cy="123350"/>
            </a:xfrm>
            <a:custGeom>
              <a:avLst/>
              <a:gdLst/>
              <a:ahLst/>
              <a:cxnLst/>
              <a:rect l="l" t="t" r="r" b="b"/>
              <a:pathLst>
                <a:path w="10284" h="4934" extrusionOk="0">
                  <a:moveTo>
                    <a:pt x="728" y="0"/>
                  </a:moveTo>
                  <a:lnTo>
                    <a:pt x="728" y="156"/>
                  </a:lnTo>
                  <a:lnTo>
                    <a:pt x="676" y="286"/>
                  </a:lnTo>
                  <a:lnTo>
                    <a:pt x="624" y="416"/>
                  </a:lnTo>
                  <a:lnTo>
                    <a:pt x="520" y="520"/>
                  </a:lnTo>
                  <a:lnTo>
                    <a:pt x="416" y="624"/>
                  </a:lnTo>
                  <a:lnTo>
                    <a:pt x="287" y="675"/>
                  </a:lnTo>
                  <a:lnTo>
                    <a:pt x="157" y="727"/>
                  </a:lnTo>
                  <a:lnTo>
                    <a:pt x="1" y="727"/>
                  </a:lnTo>
                  <a:lnTo>
                    <a:pt x="1" y="4207"/>
                  </a:lnTo>
                  <a:lnTo>
                    <a:pt x="157" y="4207"/>
                  </a:lnTo>
                  <a:lnTo>
                    <a:pt x="287" y="4259"/>
                  </a:lnTo>
                  <a:lnTo>
                    <a:pt x="416" y="4311"/>
                  </a:lnTo>
                  <a:lnTo>
                    <a:pt x="520" y="4414"/>
                  </a:lnTo>
                  <a:lnTo>
                    <a:pt x="624" y="4518"/>
                  </a:lnTo>
                  <a:lnTo>
                    <a:pt x="676" y="4648"/>
                  </a:lnTo>
                  <a:lnTo>
                    <a:pt x="728" y="4778"/>
                  </a:lnTo>
                  <a:lnTo>
                    <a:pt x="728" y="4934"/>
                  </a:lnTo>
                  <a:lnTo>
                    <a:pt x="9556" y="4934"/>
                  </a:lnTo>
                  <a:lnTo>
                    <a:pt x="9556" y="4778"/>
                  </a:lnTo>
                  <a:lnTo>
                    <a:pt x="9608" y="4648"/>
                  </a:lnTo>
                  <a:lnTo>
                    <a:pt x="9660" y="4518"/>
                  </a:lnTo>
                  <a:lnTo>
                    <a:pt x="9764" y="4414"/>
                  </a:lnTo>
                  <a:lnTo>
                    <a:pt x="9868" y="4311"/>
                  </a:lnTo>
                  <a:lnTo>
                    <a:pt x="9998" y="4259"/>
                  </a:lnTo>
                  <a:lnTo>
                    <a:pt x="10127" y="4207"/>
                  </a:lnTo>
                  <a:lnTo>
                    <a:pt x="10283" y="4207"/>
                  </a:lnTo>
                  <a:lnTo>
                    <a:pt x="10283" y="727"/>
                  </a:lnTo>
                  <a:lnTo>
                    <a:pt x="10127" y="727"/>
                  </a:lnTo>
                  <a:lnTo>
                    <a:pt x="9998" y="675"/>
                  </a:lnTo>
                  <a:lnTo>
                    <a:pt x="9868" y="624"/>
                  </a:lnTo>
                  <a:lnTo>
                    <a:pt x="9764" y="520"/>
                  </a:lnTo>
                  <a:lnTo>
                    <a:pt x="9660" y="416"/>
                  </a:lnTo>
                  <a:lnTo>
                    <a:pt x="9608" y="286"/>
                  </a:lnTo>
                  <a:lnTo>
                    <a:pt x="9556" y="156"/>
                  </a:lnTo>
                  <a:lnTo>
                    <a:pt x="95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1866800" y="2747125"/>
              <a:ext cx="86350" cy="87000"/>
            </a:xfrm>
            <a:custGeom>
              <a:avLst/>
              <a:gdLst/>
              <a:ahLst/>
              <a:cxnLst/>
              <a:rect l="l" t="t" r="r" b="b"/>
              <a:pathLst>
                <a:path w="3454" h="3480" extrusionOk="0">
                  <a:moveTo>
                    <a:pt x="1714" y="0"/>
                  </a:moveTo>
                  <a:lnTo>
                    <a:pt x="1532" y="26"/>
                  </a:lnTo>
                  <a:lnTo>
                    <a:pt x="1377" y="52"/>
                  </a:lnTo>
                  <a:lnTo>
                    <a:pt x="1195" y="78"/>
                  </a:lnTo>
                  <a:lnTo>
                    <a:pt x="1039" y="156"/>
                  </a:lnTo>
                  <a:lnTo>
                    <a:pt x="883" y="234"/>
                  </a:lnTo>
                  <a:lnTo>
                    <a:pt x="753" y="312"/>
                  </a:lnTo>
                  <a:lnTo>
                    <a:pt x="624" y="416"/>
                  </a:lnTo>
                  <a:lnTo>
                    <a:pt x="494" y="520"/>
                  </a:lnTo>
                  <a:lnTo>
                    <a:pt x="390" y="650"/>
                  </a:lnTo>
                  <a:lnTo>
                    <a:pt x="286" y="779"/>
                  </a:lnTo>
                  <a:lnTo>
                    <a:pt x="208" y="909"/>
                  </a:lnTo>
                  <a:lnTo>
                    <a:pt x="130" y="1065"/>
                  </a:lnTo>
                  <a:lnTo>
                    <a:pt x="78" y="1221"/>
                  </a:lnTo>
                  <a:lnTo>
                    <a:pt x="26" y="1403"/>
                  </a:lnTo>
                  <a:lnTo>
                    <a:pt x="0" y="1558"/>
                  </a:lnTo>
                  <a:lnTo>
                    <a:pt x="0" y="1740"/>
                  </a:lnTo>
                  <a:lnTo>
                    <a:pt x="0" y="1922"/>
                  </a:lnTo>
                  <a:lnTo>
                    <a:pt x="26" y="2078"/>
                  </a:lnTo>
                  <a:lnTo>
                    <a:pt x="78" y="2259"/>
                  </a:lnTo>
                  <a:lnTo>
                    <a:pt x="130" y="2415"/>
                  </a:lnTo>
                  <a:lnTo>
                    <a:pt x="208" y="2571"/>
                  </a:lnTo>
                  <a:lnTo>
                    <a:pt x="286" y="2701"/>
                  </a:lnTo>
                  <a:lnTo>
                    <a:pt x="390" y="2831"/>
                  </a:lnTo>
                  <a:lnTo>
                    <a:pt x="494" y="2960"/>
                  </a:lnTo>
                  <a:lnTo>
                    <a:pt x="624" y="3064"/>
                  </a:lnTo>
                  <a:lnTo>
                    <a:pt x="753" y="3168"/>
                  </a:lnTo>
                  <a:lnTo>
                    <a:pt x="883" y="3272"/>
                  </a:lnTo>
                  <a:lnTo>
                    <a:pt x="1039" y="3324"/>
                  </a:lnTo>
                  <a:lnTo>
                    <a:pt x="1195" y="3402"/>
                  </a:lnTo>
                  <a:lnTo>
                    <a:pt x="1377" y="3428"/>
                  </a:lnTo>
                  <a:lnTo>
                    <a:pt x="1532" y="3454"/>
                  </a:lnTo>
                  <a:lnTo>
                    <a:pt x="1714" y="3480"/>
                  </a:lnTo>
                  <a:lnTo>
                    <a:pt x="1896" y="3454"/>
                  </a:lnTo>
                  <a:lnTo>
                    <a:pt x="2052" y="3428"/>
                  </a:lnTo>
                  <a:lnTo>
                    <a:pt x="2233" y="3402"/>
                  </a:lnTo>
                  <a:lnTo>
                    <a:pt x="2389" y="3324"/>
                  </a:lnTo>
                  <a:lnTo>
                    <a:pt x="2545" y="3272"/>
                  </a:lnTo>
                  <a:lnTo>
                    <a:pt x="2675" y="3168"/>
                  </a:lnTo>
                  <a:lnTo>
                    <a:pt x="2805" y="3064"/>
                  </a:lnTo>
                  <a:lnTo>
                    <a:pt x="2934" y="2960"/>
                  </a:lnTo>
                  <a:lnTo>
                    <a:pt x="3038" y="2831"/>
                  </a:lnTo>
                  <a:lnTo>
                    <a:pt x="3142" y="2701"/>
                  </a:lnTo>
                  <a:lnTo>
                    <a:pt x="3246" y="2571"/>
                  </a:lnTo>
                  <a:lnTo>
                    <a:pt x="3298" y="2415"/>
                  </a:lnTo>
                  <a:lnTo>
                    <a:pt x="3376" y="2259"/>
                  </a:lnTo>
                  <a:lnTo>
                    <a:pt x="3402" y="2078"/>
                  </a:lnTo>
                  <a:lnTo>
                    <a:pt x="3428" y="1922"/>
                  </a:lnTo>
                  <a:lnTo>
                    <a:pt x="3454" y="1740"/>
                  </a:lnTo>
                  <a:lnTo>
                    <a:pt x="3428" y="1558"/>
                  </a:lnTo>
                  <a:lnTo>
                    <a:pt x="3402" y="1403"/>
                  </a:lnTo>
                  <a:lnTo>
                    <a:pt x="3376" y="1221"/>
                  </a:lnTo>
                  <a:lnTo>
                    <a:pt x="3298" y="1065"/>
                  </a:lnTo>
                  <a:lnTo>
                    <a:pt x="3246" y="909"/>
                  </a:lnTo>
                  <a:lnTo>
                    <a:pt x="3142" y="779"/>
                  </a:lnTo>
                  <a:lnTo>
                    <a:pt x="3038" y="650"/>
                  </a:lnTo>
                  <a:lnTo>
                    <a:pt x="2934" y="520"/>
                  </a:lnTo>
                  <a:lnTo>
                    <a:pt x="2805" y="416"/>
                  </a:lnTo>
                  <a:lnTo>
                    <a:pt x="2675" y="312"/>
                  </a:lnTo>
                  <a:lnTo>
                    <a:pt x="2545" y="234"/>
                  </a:lnTo>
                  <a:lnTo>
                    <a:pt x="2389" y="156"/>
                  </a:lnTo>
                  <a:lnTo>
                    <a:pt x="2233" y="78"/>
                  </a:lnTo>
                  <a:lnTo>
                    <a:pt x="2052" y="52"/>
                  </a:lnTo>
                  <a:lnTo>
                    <a:pt x="1896" y="26"/>
                  </a:lnTo>
                  <a:lnTo>
                    <a:pt x="1714" y="0"/>
                  </a:lnTo>
                  <a:close/>
                </a:path>
              </a:pathLst>
            </a:custGeom>
            <a:solidFill>
              <a:srgbClr val="7FD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0"/>
            <p:cNvSpPr/>
            <p:nvPr/>
          </p:nvSpPr>
          <p:spPr>
            <a:xfrm>
              <a:off x="1986250" y="2781525"/>
              <a:ext cx="18200" cy="18200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364" y="1"/>
                  </a:moveTo>
                  <a:lnTo>
                    <a:pt x="234" y="27"/>
                  </a:lnTo>
                  <a:lnTo>
                    <a:pt x="104" y="104"/>
                  </a:lnTo>
                  <a:lnTo>
                    <a:pt x="26" y="234"/>
                  </a:lnTo>
                  <a:lnTo>
                    <a:pt x="0" y="364"/>
                  </a:lnTo>
                  <a:lnTo>
                    <a:pt x="26" y="520"/>
                  </a:lnTo>
                  <a:lnTo>
                    <a:pt x="104" y="624"/>
                  </a:lnTo>
                  <a:lnTo>
                    <a:pt x="234" y="702"/>
                  </a:lnTo>
                  <a:lnTo>
                    <a:pt x="364" y="728"/>
                  </a:lnTo>
                  <a:lnTo>
                    <a:pt x="519" y="702"/>
                  </a:lnTo>
                  <a:lnTo>
                    <a:pt x="623" y="624"/>
                  </a:lnTo>
                  <a:lnTo>
                    <a:pt x="701" y="520"/>
                  </a:lnTo>
                  <a:lnTo>
                    <a:pt x="727" y="364"/>
                  </a:lnTo>
                  <a:lnTo>
                    <a:pt x="701" y="234"/>
                  </a:lnTo>
                  <a:lnTo>
                    <a:pt x="623" y="104"/>
                  </a:lnTo>
                  <a:lnTo>
                    <a:pt x="519" y="27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1814875" y="2781525"/>
              <a:ext cx="18200" cy="18200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364" y="1"/>
                  </a:moveTo>
                  <a:lnTo>
                    <a:pt x="208" y="27"/>
                  </a:lnTo>
                  <a:lnTo>
                    <a:pt x="104" y="104"/>
                  </a:lnTo>
                  <a:lnTo>
                    <a:pt x="26" y="234"/>
                  </a:lnTo>
                  <a:lnTo>
                    <a:pt x="0" y="364"/>
                  </a:lnTo>
                  <a:lnTo>
                    <a:pt x="26" y="520"/>
                  </a:lnTo>
                  <a:lnTo>
                    <a:pt x="104" y="624"/>
                  </a:lnTo>
                  <a:lnTo>
                    <a:pt x="208" y="702"/>
                  </a:lnTo>
                  <a:lnTo>
                    <a:pt x="364" y="728"/>
                  </a:lnTo>
                  <a:lnTo>
                    <a:pt x="493" y="702"/>
                  </a:lnTo>
                  <a:lnTo>
                    <a:pt x="623" y="624"/>
                  </a:lnTo>
                  <a:lnTo>
                    <a:pt x="701" y="520"/>
                  </a:lnTo>
                  <a:lnTo>
                    <a:pt x="727" y="364"/>
                  </a:lnTo>
                  <a:lnTo>
                    <a:pt x="701" y="234"/>
                  </a:lnTo>
                  <a:lnTo>
                    <a:pt x="623" y="104"/>
                  </a:lnTo>
                  <a:lnTo>
                    <a:pt x="493" y="27"/>
                  </a:lnTo>
                  <a:lnTo>
                    <a:pt x="36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1781100" y="2728950"/>
              <a:ext cx="242825" cy="123350"/>
            </a:xfrm>
            <a:custGeom>
              <a:avLst/>
              <a:gdLst/>
              <a:ahLst/>
              <a:cxnLst/>
              <a:rect l="l" t="t" r="r" b="b"/>
              <a:pathLst>
                <a:path w="9713" h="4934" extrusionOk="0">
                  <a:moveTo>
                    <a:pt x="728" y="0"/>
                  </a:moveTo>
                  <a:lnTo>
                    <a:pt x="728" y="156"/>
                  </a:lnTo>
                  <a:lnTo>
                    <a:pt x="676" y="286"/>
                  </a:lnTo>
                  <a:lnTo>
                    <a:pt x="624" y="416"/>
                  </a:lnTo>
                  <a:lnTo>
                    <a:pt x="520" y="520"/>
                  </a:lnTo>
                  <a:lnTo>
                    <a:pt x="416" y="624"/>
                  </a:lnTo>
                  <a:lnTo>
                    <a:pt x="287" y="675"/>
                  </a:lnTo>
                  <a:lnTo>
                    <a:pt x="157" y="727"/>
                  </a:lnTo>
                  <a:lnTo>
                    <a:pt x="1" y="727"/>
                  </a:lnTo>
                  <a:lnTo>
                    <a:pt x="1" y="4207"/>
                  </a:lnTo>
                  <a:lnTo>
                    <a:pt x="157" y="4207"/>
                  </a:lnTo>
                  <a:lnTo>
                    <a:pt x="287" y="4259"/>
                  </a:lnTo>
                  <a:lnTo>
                    <a:pt x="416" y="4311"/>
                  </a:lnTo>
                  <a:lnTo>
                    <a:pt x="520" y="4414"/>
                  </a:lnTo>
                  <a:lnTo>
                    <a:pt x="624" y="4518"/>
                  </a:lnTo>
                  <a:lnTo>
                    <a:pt x="676" y="4648"/>
                  </a:lnTo>
                  <a:lnTo>
                    <a:pt x="728" y="4778"/>
                  </a:lnTo>
                  <a:lnTo>
                    <a:pt x="728" y="4934"/>
                  </a:lnTo>
                  <a:lnTo>
                    <a:pt x="9556" y="4934"/>
                  </a:lnTo>
                  <a:lnTo>
                    <a:pt x="9556" y="4804"/>
                  </a:lnTo>
                  <a:lnTo>
                    <a:pt x="9582" y="4674"/>
                  </a:lnTo>
                  <a:lnTo>
                    <a:pt x="9660" y="4544"/>
                  </a:lnTo>
                  <a:lnTo>
                    <a:pt x="9712" y="4466"/>
                  </a:lnTo>
                  <a:lnTo>
                    <a:pt x="1195" y="4466"/>
                  </a:lnTo>
                  <a:lnTo>
                    <a:pt x="1117" y="4440"/>
                  </a:lnTo>
                  <a:lnTo>
                    <a:pt x="1066" y="4363"/>
                  </a:lnTo>
                  <a:lnTo>
                    <a:pt x="962" y="4207"/>
                  </a:lnTo>
                  <a:lnTo>
                    <a:pt x="858" y="4077"/>
                  </a:lnTo>
                  <a:lnTo>
                    <a:pt x="728" y="3973"/>
                  </a:lnTo>
                  <a:lnTo>
                    <a:pt x="598" y="3921"/>
                  </a:lnTo>
                  <a:lnTo>
                    <a:pt x="546" y="3895"/>
                  </a:lnTo>
                  <a:lnTo>
                    <a:pt x="520" y="3869"/>
                  </a:lnTo>
                  <a:lnTo>
                    <a:pt x="494" y="3817"/>
                  </a:lnTo>
                  <a:lnTo>
                    <a:pt x="468" y="3765"/>
                  </a:lnTo>
                  <a:lnTo>
                    <a:pt x="468" y="1169"/>
                  </a:lnTo>
                  <a:lnTo>
                    <a:pt x="494" y="1117"/>
                  </a:lnTo>
                  <a:lnTo>
                    <a:pt x="520" y="1065"/>
                  </a:lnTo>
                  <a:lnTo>
                    <a:pt x="546" y="1013"/>
                  </a:lnTo>
                  <a:lnTo>
                    <a:pt x="598" y="987"/>
                  </a:lnTo>
                  <a:lnTo>
                    <a:pt x="702" y="961"/>
                  </a:lnTo>
                  <a:lnTo>
                    <a:pt x="806" y="883"/>
                  </a:lnTo>
                  <a:lnTo>
                    <a:pt x="884" y="805"/>
                  </a:lnTo>
                  <a:lnTo>
                    <a:pt x="988" y="701"/>
                  </a:lnTo>
                  <a:lnTo>
                    <a:pt x="1117" y="468"/>
                  </a:lnTo>
                  <a:lnTo>
                    <a:pt x="1195" y="208"/>
                  </a:lnTo>
                  <a:lnTo>
                    <a:pt x="1221" y="156"/>
                  </a:lnTo>
                  <a:lnTo>
                    <a:pt x="1247" y="78"/>
                  </a:lnTo>
                  <a:lnTo>
                    <a:pt x="1325" y="26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0"/>
            <p:cNvSpPr/>
            <p:nvPr/>
          </p:nvSpPr>
          <p:spPr>
            <a:xfrm>
              <a:off x="1912225" y="2804900"/>
              <a:ext cx="107150" cy="174000"/>
            </a:xfrm>
            <a:custGeom>
              <a:avLst/>
              <a:gdLst/>
              <a:ahLst/>
              <a:cxnLst/>
              <a:rect l="l" t="t" r="r" b="b"/>
              <a:pathLst>
                <a:path w="4286" h="6960" extrusionOk="0">
                  <a:moveTo>
                    <a:pt x="1273" y="0"/>
                  </a:moveTo>
                  <a:lnTo>
                    <a:pt x="1169" y="52"/>
                  </a:lnTo>
                  <a:lnTo>
                    <a:pt x="1040" y="104"/>
                  </a:lnTo>
                  <a:lnTo>
                    <a:pt x="962" y="182"/>
                  </a:lnTo>
                  <a:lnTo>
                    <a:pt x="884" y="286"/>
                  </a:lnTo>
                  <a:lnTo>
                    <a:pt x="832" y="390"/>
                  </a:lnTo>
                  <a:lnTo>
                    <a:pt x="780" y="520"/>
                  </a:lnTo>
                  <a:lnTo>
                    <a:pt x="780" y="649"/>
                  </a:lnTo>
                  <a:lnTo>
                    <a:pt x="780" y="1948"/>
                  </a:lnTo>
                  <a:lnTo>
                    <a:pt x="754" y="2129"/>
                  </a:lnTo>
                  <a:lnTo>
                    <a:pt x="728" y="2207"/>
                  </a:lnTo>
                  <a:lnTo>
                    <a:pt x="624" y="2441"/>
                  </a:lnTo>
                  <a:lnTo>
                    <a:pt x="520" y="2701"/>
                  </a:lnTo>
                  <a:lnTo>
                    <a:pt x="364" y="3038"/>
                  </a:lnTo>
                  <a:lnTo>
                    <a:pt x="235" y="3454"/>
                  </a:lnTo>
                  <a:lnTo>
                    <a:pt x="131" y="3921"/>
                  </a:lnTo>
                  <a:lnTo>
                    <a:pt x="27" y="4440"/>
                  </a:lnTo>
                  <a:lnTo>
                    <a:pt x="27" y="4700"/>
                  </a:lnTo>
                  <a:lnTo>
                    <a:pt x="1" y="4960"/>
                  </a:lnTo>
                  <a:lnTo>
                    <a:pt x="27" y="5323"/>
                  </a:lnTo>
                  <a:lnTo>
                    <a:pt x="79" y="5635"/>
                  </a:lnTo>
                  <a:lnTo>
                    <a:pt x="157" y="5920"/>
                  </a:lnTo>
                  <a:lnTo>
                    <a:pt x="261" y="6154"/>
                  </a:lnTo>
                  <a:lnTo>
                    <a:pt x="416" y="6570"/>
                  </a:lnTo>
                  <a:lnTo>
                    <a:pt x="468" y="6777"/>
                  </a:lnTo>
                  <a:lnTo>
                    <a:pt x="494" y="6959"/>
                  </a:lnTo>
                  <a:lnTo>
                    <a:pt x="3454" y="6959"/>
                  </a:lnTo>
                  <a:lnTo>
                    <a:pt x="3402" y="6310"/>
                  </a:lnTo>
                  <a:lnTo>
                    <a:pt x="3402" y="6050"/>
                  </a:lnTo>
                  <a:lnTo>
                    <a:pt x="3558" y="5687"/>
                  </a:lnTo>
                  <a:lnTo>
                    <a:pt x="3844" y="4830"/>
                  </a:lnTo>
                  <a:lnTo>
                    <a:pt x="4026" y="4285"/>
                  </a:lnTo>
                  <a:lnTo>
                    <a:pt x="4155" y="3713"/>
                  </a:lnTo>
                  <a:lnTo>
                    <a:pt x="4259" y="3142"/>
                  </a:lnTo>
                  <a:lnTo>
                    <a:pt x="4285" y="2882"/>
                  </a:lnTo>
                  <a:lnTo>
                    <a:pt x="4285" y="2623"/>
                  </a:lnTo>
                  <a:lnTo>
                    <a:pt x="2246" y="2623"/>
                  </a:lnTo>
                  <a:lnTo>
                    <a:pt x="2078" y="1974"/>
                  </a:lnTo>
                  <a:lnTo>
                    <a:pt x="2052" y="1896"/>
                  </a:lnTo>
                  <a:lnTo>
                    <a:pt x="2052" y="649"/>
                  </a:lnTo>
                  <a:lnTo>
                    <a:pt x="2052" y="520"/>
                  </a:lnTo>
                  <a:lnTo>
                    <a:pt x="2000" y="390"/>
                  </a:lnTo>
                  <a:lnTo>
                    <a:pt x="1948" y="286"/>
                  </a:lnTo>
                  <a:lnTo>
                    <a:pt x="1870" y="182"/>
                  </a:lnTo>
                  <a:lnTo>
                    <a:pt x="1767" y="104"/>
                  </a:lnTo>
                  <a:lnTo>
                    <a:pt x="1663" y="52"/>
                  </a:lnTo>
                  <a:lnTo>
                    <a:pt x="1533" y="0"/>
                  </a:lnTo>
                  <a:close/>
                </a:path>
              </a:pathLst>
            </a:custGeom>
            <a:solidFill>
              <a:srgbClr val="FCD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0"/>
            <p:cNvSpPr/>
            <p:nvPr/>
          </p:nvSpPr>
          <p:spPr>
            <a:xfrm>
              <a:off x="1912225" y="2923050"/>
              <a:ext cx="86375" cy="55850"/>
            </a:xfrm>
            <a:custGeom>
              <a:avLst/>
              <a:gdLst/>
              <a:ahLst/>
              <a:cxnLst/>
              <a:rect l="l" t="t" r="r" b="b"/>
              <a:pathLst>
                <a:path w="3455" h="2234" extrusionOk="0">
                  <a:moveTo>
                    <a:pt x="1" y="0"/>
                  </a:moveTo>
                  <a:lnTo>
                    <a:pt x="1" y="234"/>
                  </a:lnTo>
                  <a:lnTo>
                    <a:pt x="27" y="597"/>
                  </a:lnTo>
                  <a:lnTo>
                    <a:pt x="79" y="909"/>
                  </a:lnTo>
                  <a:lnTo>
                    <a:pt x="157" y="1194"/>
                  </a:lnTo>
                  <a:lnTo>
                    <a:pt x="261" y="1428"/>
                  </a:lnTo>
                  <a:lnTo>
                    <a:pt x="416" y="1844"/>
                  </a:lnTo>
                  <a:lnTo>
                    <a:pt x="468" y="2051"/>
                  </a:lnTo>
                  <a:lnTo>
                    <a:pt x="494" y="2233"/>
                  </a:lnTo>
                  <a:lnTo>
                    <a:pt x="3454" y="2233"/>
                  </a:lnTo>
                  <a:lnTo>
                    <a:pt x="3402" y="1766"/>
                  </a:lnTo>
                  <a:lnTo>
                    <a:pt x="910" y="1766"/>
                  </a:lnTo>
                  <a:lnTo>
                    <a:pt x="754" y="1740"/>
                  </a:lnTo>
                  <a:lnTo>
                    <a:pt x="624" y="1662"/>
                  </a:lnTo>
                  <a:lnTo>
                    <a:pt x="520" y="1558"/>
                  </a:lnTo>
                  <a:lnTo>
                    <a:pt x="442" y="1428"/>
                  </a:lnTo>
                  <a:lnTo>
                    <a:pt x="313" y="1117"/>
                  </a:lnTo>
                  <a:lnTo>
                    <a:pt x="183" y="805"/>
                  </a:lnTo>
                  <a:lnTo>
                    <a:pt x="79" y="441"/>
                  </a:lnTo>
                  <a:lnTo>
                    <a:pt x="27" y="23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CD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0"/>
            <p:cNvSpPr/>
            <p:nvPr/>
          </p:nvSpPr>
          <p:spPr>
            <a:xfrm>
              <a:off x="1907700" y="2978875"/>
              <a:ext cx="109725" cy="25325"/>
            </a:xfrm>
            <a:custGeom>
              <a:avLst/>
              <a:gdLst/>
              <a:ahLst/>
              <a:cxnLst/>
              <a:rect l="l" t="t" r="r" b="b"/>
              <a:pathLst>
                <a:path w="4389" h="1013" extrusionOk="0">
                  <a:moveTo>
                    <a:pt x="156" y="0"/>
                  </a:moveTo>
                  <a:lnTo>
                    <a:pt x="104" y="26"/>
                  </a:lnTo>
                  <a:lnTo>
                    <a:pt x="52" y="52"/>
                  </a:lnTo>
                  <a:lnTo>
                    <a:pt x="0" y="104"/>
                  </a:lnTo>
                  <a:lnTo>
                    <a:pt x="0" y="182"/>
                  </a:lnTo>
                  <a:lnTo>
                    <a:pt x="0" y="1013"/>
                  </a:lnTo>
                  <a:lnTo>
                    <a:pt x="4388" y="1013"/>
                  </a:lnTo>
                  <a:lnTo>
                    <a:pt x="4388" y="182"/>
                  </a:lnTo>
                  <a:lnTo>
                    <a:pt x="4388" y="104"/>
                  </a:lnTo>
                  <a:lnTo>
                    <a:pt x="4336" y="52"/>
                  </a:lnTo>
                  <a:lnTo>
                    <a:pt x="4284" y="26"/>
                  </a:lnTo>
                  <a:lnTo>
                    <a:pt x="423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0"/>
            <p:cNvSpPr/>
            <p:nvPr/>
          </p:nvSpPr>
          <p:spPr>
            <a:xfrm>
              <a:off x="1968050" y="2870450"/>
              <a:ext cx="20150" cy="21450"/>
            </a:xfrm>
            <a:custGeom>
              <a:avLst/>
              <a:gdLst/>
              <a:ahLst/>
              <a:cxnLst/>
              <a:rect l="l" t="t" r="r" b="b"/>
              <a:pathLst>
                <a:path w="806" h="858" extrusionOk="0">
                  <a:moveTo>
                    <a:pt x="1" y="1"/>
                  </a:moveTo>
                  <a:lnTo>
                    <a:pt x="235" y="858"/>
                  </a:lnTo>
                  <a:lnTo>
                    <a:pt x="806" y="1"/>
                  </a:lnTo>
                  <a:close/>
                </a:path>
              </a:pathLst>
            </a:custGeom>
            <a:solidFill>
              <a:srgbClr val="FCD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0"/>
            <p:cNvSpPr/>
            <p:nvPr/>
          </p:nvSpPr>
          <p:spPr>
            <a:xfrm>
              <a:off x="1963525" y="2852275"/>
              <a:ext cx="16250" cy="18200"/>
            </a:xfrm>
            <a:custGeom>
              <a:avLst/>
              <a:gdLst/>
              <a:ahLst/>
              <a:cxnLst/>
              <a:rect l="l" t="t" r="r" b="b"/>
              <a:pathLst>
                <a:path w="650" h="728" extrusionOk="0">
                  <a:moveTo>
                    <a:pt x="0" y="1"/>
                  </a:moveTo>
                  <a:lnTo>
                    <a:pt x="26" y="79"/>
                  </a:lnTo>
                  <a:lnTo>
                    <a:pt x="182" y="728"/>
                  </a:lnTo>
                  <a:lnTo>
                    <a:pt x="649" y="728"/>
                  </a:lnTo>
                  <a:lnTo>
                    <a:pt x="494" y="79"/>
                  </a:lnTo>
                  <a:lnTo>
                    <a:pt x="4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0"/>
            <p:cNvSpPr/>
            <p:nvPr/>
          </p:nvSpPr>
          <p:spPr>
            <a:xfrm>
              <a:off x="1776575" y="2870450"/>
              <a:ext cx="149325" cy="11725"/>
            </a:xfrm>
            <a:custGeom>
              <a:avLst/>
              <a:gdLst/>
              <a:ahLst/>
              <a:cxnLst/>
              <a:rect l="l" t="t" r="r" b="b"/>
              <a:pathLst>
                <a:path w="5973" h="469" extrusionOk="0">
                  <a:moveTo>
                    <a:pt x="0" y="1"/>
                  </a:moveTo>
                  <a:lnTo>
                    <a:pt x="78" y="468"/>
                  </a:lnTo>
                  <a:lnTo>
                    <a:pt x="5790" y="468"/>
                  </a:lnTo>
                  <a:lnTo>
                    <a:pt x="597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0"/>
            <p:cNvSpPr/>
            <p:nvPr/>
          </p:nvSpPr>
          <p:spPr>
            <a:xfrm>
              <a:off x="1893400" y="2757500"/>
              <a:ext cx="32500" cy="66250"/>
            </a:xfrm>
            <a:custGeom>
              <a:avLst/>
              <a:gdLst/>
              <a:ahLst/>
              <a:cxnLst/>
              <a:rect l="l" t="t" r="r" b="b"/>
              <a:pathLst>
                <a:path w="1300" h="2650" extrusionOk="0">
                  <a:moveTo>
                    <a:pt x="650" y="1"/>
                  </a:moveTo>
                  <a:lnTo>
                    <a:pt x="572" y="27"/>
                  </a:lnTo>
                  <a:lnTo>
                    <a:pt x="520" y="53"/>
                  </a:lnTo>
                  <a:lnTo>
                    <a:pt x="494" y="105"/>
                  </a:lnTo>
                  <a:lnTo>
                    <a:pt x="468" y="183"/>
                  </a:lnTo>
                  <a:lnTo>
                    <a:pt x="468" y="390"/>
                  </a:lnTo>
                  <a:lnTo>
                    <a:pt x="364" y="416"/>
                  </a:lnTo>
                  <a:lnTo>
                    <a:pt x="287" y="468"/>
                  </a:lnTo>
                  <a:lnTo>
                    <a:pt x="209" y="520"/>
                  </a:lnTo>
                  <a:lnTo>
                    <a:pt x="131" y="598"/>
                  </a:lnTo>
                  <a:lnTo>
                    <a:pt x="79" y="676"/>
                  </a:lnTo>
                  <a:lnTo>
                    <a:pt x="27" y="754"/>
                  </a:lnTo>
                  <a:lnTo>
                    <a:pt x="1" y="858"/>
                  </a:lnTo>
                  <a:lnTo>
                    <a:pt x="1" y="962"/>
                  </a:lnTo>
                  <a:lnTo>
                    <a:pt x="1" y="1065"/>
                  </a:lnTo>
                  <a:lnTo>
                    <a:pt x="27" y="1169"/>
                  </a:lnTo>
                  <a:lnTo>
                    <a:pt x="79" y="1247"/>
                  </a:lnTo>
                  <a:lnTo>
                    <a:pt x="157" y="1351"/>
                  </a:lnTo>
                  <a:lnTo>
                    <a:pt x="235" y="1403"/>
                  </a:lnTo>
                  <a:lnTo>
                    <a:pt x="339" y="1455"/>
                  </a:lnTo>
                  <a:lnTo>
                    <a:pt x="442" y="1481"/>
                  </a:lnTo>
                  <a:lnTo>
                    <a:pt x="546" y="1507"/>
                  </a:lnTo>
                  <a:lnTo>
                    <a:pt x="832" y="1507"/>
                  </a:lnTo>
                  <a:lnTo>
                    <a:pt x="884" y="1559"/>
                  </a:lnTo>
                  <a:lnTo>
                    <a:pt x="936" y="1637"/>
                  </a:lnTo>
                  <a:lnTo>
                    <a:pt x="962" y="1689"/>
                  </a:lnTo>
                  <a:lnTo>
                    <a:pt x="936" y="1766"/>
                  </a:lnTo>
                  <a:lnTo>
                    <a:pt x="884" y="1844"/>
                  </a:lnTo>
                  <a:lnTo>
                    <a:pt x="832" y="1870"/>
                  </a:lnTo>
                  <a:lnTo>
                    <a:pt x="754" y="1896"/>
                  </a:lnTo>
                  <a:lnTo>
                    <a:pt x="468" y="1896"/>
                  </a:lnTo>
                  <a:lnTo>
                    <a:pt x="416" y="1870"/>
                  </a:lnTo>
                  <a:lnTo>
                    <a:pt x="390" y="1818"/>
                  </a:lnTo>
                  <a:lnTo>
                    <a:pt x="364" y="1792"/>
                  </a:lnTo>
                  <a:lnTo>
                    <a:pt x="339" y="1715"/>
                  </a:lnTo>
                  <a:lnTo>
                    <a:pt x="287" y="1689"/>
                  </a:lnTo>
                  <a:lnTo>
                    <a:pt x="209" y="1663"/>
                  </a:lnTo>
                  <a:lnTo>
                    <a:pt x="157" y="1663"/>
                  </a:lnTo>
                  <a:lnTo>
                    <a:pt x="79" y="1689"/>
                  </a:lnTo>
                  <a:lnTo>
                    <a:pt x="53" y="1741"/>
                  </a:lnTo>
                  <a:lnTo>
                    <a:pt x="27" y="1818"/>
                  </a:lnTo>
                  <a:lnTo>
                    <a:pt x="27" y="1896"/>
                  </a:lnTo>
                  <a:lnTo>
                    <a:pt x="105" y="2026"/>
                  </a:lnTo>
                  <a:lnTo>
                    <a:pt x="183" y="2130"/>
                  </a:lnTo>
                  <a:lnTo>
                    <a:pt x="313" y="2208"/>
                  </a:lnTo>
                  <a:lnTo>
                    <a:pt x="468" y="2260"/>
                  </a:lnTo>
                  <a:lnTo>
                    <a:pt x="468" y="2468"/>
                  </a:lnTo>
                  <a:lnTo>
                    <a:pt x="494" y="2545"/>
                  </a:lnTo>
                  <a:lnTo>
                    <a:pt x="520" y="2597"/>
                  </a:lnTo>
                  <a:lnTo>
                    <a:pt x="572" y="2623"/>
                  </a:lnTo>
                  <a:lnTo>
                    <a:pt x="650" y="2649"/>
                  </a:lnTo>
                  <a:lnTo>
                    <a:pt x="728" y="2623"/>
                  </a:lnTo>
                  <a:lnTo>
                    <a:pt x="780" y="2597"/>
                  </a:lnTo>
                  <a:lnTo>
                    <a:pt x="806" y="2545"/>
                  </a:lnTo>
                  <a:lnTo>
                    <a:pt x="832" y="2468"/>
                  </a:lnTo>
                  <a:lnTo>
                    <a:pt x="832" y="2260"/>
                  </a:lnTo>
                  <a:lnTo>
                    <a:pt x="936" y="2234"/>
                  </a:lnTo>
                  <a:lnTo>
                    <a:pt x="1014" y="2182"/>
                  </a:lnTo>
                  <a:lnTo>
                    <a:pt x="1092" y="2130"/>
                  </a:lnTo>
                  <a:lnTo>
                    <a:pt x="1169" y="2078"/>
                  </a:lnTo>
                  <a:lnTo>
                    <a:pt x="1221" y="1974"/>
                  </a:lnTo>
                  <a:lnTo>
                    <a:pt x="1273" y="1896"/>
                  </a:lnTo>
                  <a:lnTo>
                    <a:pt x="1299" y="1792"/>
                  </a:lnTo>
                  <a:lnTo>
                    <a:pt x="1299" y="1689"/>
                  </a:lnTo>
                  <a:lnTo>
                    <a:pt x="1299" y="1585"/>
                  </a:lnTo>
                  <a:lnTo>
                    <a:pt x="1273" y="1481"/>
                  </a:lnTo>
                  <a:lnTo>
                    <a:pt x="1221" y="1403"/>
                  </a:lnTo>
                  <a:lnTo>
                    <a:pt x="1143" y="1299"/>
                  </a:lnTo>
                  <a:lnTo>
                    <a:pt x="1066" y="1247"/>
                  </a:lnTo>
                  <a:lnTo>
                    <a:pt x="962" y="1195"/>
                  </a:lnTo>
                  <a:lnTo>
                    <a:pt x="858" y="1169"/>
                  </a:lnTo>
                  <a:lnTo>
                    <a:pt x="754" y="1143"/>
                  </a:lnTo>
                  <a:lnTo>
                    <a:pt x="468" y="1143"/>
                  </a:lnTo>
                  <a:lnTo>
                    <a:pt x="416" y="1091"/>
                  </a:lnTo>
                  <a:lnTo>
                    <a:pt x="364" y="1039"/>
                  </a:lnTo>
                  <a:lnTo>
                    <a:pt x="339" y="962"/>
                  </a:lnTo>
                  <a:lnTo>
                    <a:pt x="364" y="884"/>
                  </a:lnTo>
                  <a:lnTo>
                    <a:pt x="416" y="806"/>
                  </a:lnTo>
                  <a:lnTo>
                    <a:pt x="468" y="780"/>
                  </a:lnTo>
                  <a:lnTo>
                    <a:pt x="546" y="754"/>
                  </a:lnTo>
                  <a:lnTo>
                    <a:pt x="780" y="754"/>
                  </a:lnTo>
                  <a:lnTo>
                    <a:pt x="832" y="780"/>
                  </a:lnTo>
                  <a:lnTo>
                    <a:pt x="858" y="832"/>
                  </a:lnTo>
                  <a:lnTo>
                    <a:pt x="884" y="858"/>
                  </a:lnTo>
                  <a:lnTo>
                    <a:pt x="910" y="936"/>
                  </a:lnTo>
                  <a:lnTo>
                    <a:pt x="962" y="962"/>
                  </a:lnTo>
                  <a:lnTo>
                    <a:pt x="1040" y="988"/>
                  </a:lnTo>
                  <a:lnTo>
                    <a:pt x="1117" y="988"/>
                  </a:lnTo>
                  <a:lnTo>
                    <a:pt x="1169" y="962"/>
                  </a:lnTo>
                  <a:lnTo>
                    <a:pt x="1221" y="910"/>
                  </a:lnTo>
                  <a:lnTo>
                    <a:pt x="1221" y="832"/>
                  </a:lnTo>
                  <a:lnTo>
                    <a:pt x="1221" y="754"/>
                  </a:lnTo>
                  <a:lnTo>
                    <a:pt x="1169" y="624"/>
                  </a:lnTo>
                  <a:lnTo>
                    <a:pt x="1066" y="520"/>
                  </a:lnTo>
                  <a:lnTo>
                    <a:pt x="962" y="442"/>
                  </a:lnTo>
                  <a:lnTo>
                    <a:pt x="832" y="416"/>
                  </a:lnTo>
                  <a:lnTo>
                    <a:pt x="832" y="183"/>
                  </a:lnTo>
                  <a:lnTo>
                    <a:pt x="806" y="105"/>
                  </a:lnTo>
                  <a:lnTo>
                    <a:pt x="780" y="53"/>
                  </a:lnTo>
                  <a:lnTo>
                    <a:pt x="728" y="27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0"/>
            <p:cNvSpPr/>
            <p:nvPr/>
          </p:nvSpPr>
          <p:spPr>
            <a:xfrm>
              <a:off x="1981700" y="2776975"/>
              <a:ext cx="27275" cy="27300"/>
            </a:xfrm>
            <a:custGeom>
              <a:avLst/>
              <a:gdLst/>
              <a:ahLst/>
              <a:cxnLst/>
              <a:rect l="l" t="t" r="r" b="b"/>
              <a:pathLst>
                <a:path w="1091" h="1092" extrusionOk="0">
                  <a:moveTo>
                    <a:pt x="623" y="364"/>
                  </a:moveTo>
                  <a:lnTo>
                    <a:pt x="701" y="416"/>
                  </a:lnTo>
                  <a:lnTo>
                    <a:pt x="727" y="468"/>
                  </a:lnTo>
                  <a:lnTo>
                    <a:pt x="753" y="546"/>
                  </a:lnTo>
                  <a:lnTo>
                    <a:pt x="727" y="624"/>
                  </a:lnTo>
                  <a:lnTo>
                    <a:pt x="701" y="676"/>
                  </a:lnTo>
                  <a:lnTo>
                    <a:pt x="623" y="728"/>
                  </a:lnTo>
                  <a:lnTo>
                    <a:pt x="494" y="728"/>
                  </a:lnTo>
                  <a:lnTo>
                    <a:pt x="416" y="676"/>
                  </a:lnTo>
                  <a:lnTo>
                    <a:pt x="390" y="624"/>
                  </a:lnTo>
                  <a:lnTo>
                    <a:pt x="364" y="546"/>
                  </a:lnTo>
                  <a:lnTo>
                    <a:pt x="390" y="468"/>
                  </a:lnTo>
                  <a:lnTo>
                    <a:pt x="416" y="416"/>
                  </a:lnTo>
                  <a:lnTo>
                    <a:pt x="494" y="364"/>
                  </a:lnTo>
                  <a:close/>
                  <a:moveTo>
                    <a:pt x="442" y="1"/>
                  </a:moveTo>
                  <a:lnTo>
                    <a:pt x="338" y="53"/>
                  </a:lnTo>
                  <a:lnTo>
                    <a:pt x="260" y="105"/>
                  </a:lnTo>
                  <a:lnTo>
                    <a:pt x="182" y="157"/>
                  </a:lnTo>
                  <a:lnTo>
                    <a:pt x="104" y="234"/>
                  </a:lnTo>
                  <a:lnTo>
                    <a:pt x="52" y="338"/>
                  </a:lnTo>
                  <a:lnTo>
                    <a:pt x="26" y="442"/>
                  </a:lnTo>
                  <a:lnTo>
                    <a:pt x="0" y="546"/>
                  </a:lnTo>
                  <a:lnTo>
                    <a:pt x="26" y="650"/>
                  </a:lnTo>
                  <a:lnTo>
                    <a:pt x="52" y="754"/>
                  </a:lnTo>
                  <a:lnTo>
                    <a:pt x="104" y="858"/>
                  </a:lnTo>
                  <a:lnTo>
                    <a:pt x="182" y="936"/>
                  </a:lnTo>
                  <a:lnTo>
                    <a:pt x="260" y="987"/>
                  </a:lnTo>
                  <a:lnTo>
                    <a:pt x="338" y="1039"/>
                  </a:lnTo>
                  <a:lnTo>
                    <a:pt x="442" y="1091"/>
                  </a:lnTo>
                  <a:lnTo>
                    <a:pt x="675" y="1091"/>
                  </a:lnTo>
                  <a:lnTo>
                    <a:pt x="753" y="1039"/>
                  </a:lnTo>
                  <a:lnTo>
                    <a:pt x="857" y="987"/>
                  </a:lnTo>
                  <a:lnTo>
                    <a:pt x="935" y="936"/>
                  </a:lnTo>
                  <a:lnTo>
                    <a:pt x="1013" y="858"/>
                  </a:lnTo>
                  <a:lnTo>
                    <a:pt x="1065" y="754"/>
                  </a:lnTo>
                  <a:lnTo>
                    <a:pt x="1091" y="650"/>
                  </a:lnTo>
                  <a:lnTo>
                    <a:pt x="1091" y="546"/>
                  </a:lnTo>
                  <a:lnTo>
                    <a:pt x="1091" y="442"/>
                  </a:lnTo>
                  <a:lnTo>
                    <a:pt x="1065" y="338"/>
                  </a:lnTo>
                  <a:lnTo>
                    <a:pt x="1013" y="234"/>
                  </a:lnTo>
                  <a:lnTo>
                    <a:pt x="935" y="157"/>
                  </a:lnTo>
                  <a:lnTo>
                    <a:pt x="857" y="105"/>
                  </a:lnTo>
                  <a:lnTo>
                    <a:pt x="753" y="53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0"/>
            <p:cNvSpPr/>
            <p:nvPr/>
          </p:nvSpPr>
          <p:spPr>
            <a:xfrm>
              <a:off x="1810325" y="2776975"/>
              <a:ext cx="27275" cy="27300"/>
            </a:xfrm>
            <a:custGeom>
              <a:avLst/>
              <a:gdLst/>
              <a:ahLst/>
              <a:cxnLst/>
              <a:rect l="l" t="t" r="r" b="b"/>
              <a:pathLst>
                <a:path w="1091" h="1092" extrusionOk="0">
                  <a:moveTo>
                    <a:pt x="624" y="364"/>
                  </a:moveTo>
                  <a:lnTo>
                    <a:pt x="675" y="416"/>
                  </a:lnTo>
                  <a:lnTo>
                    <a:pt x="701" y="468"/>
                  </a:lnTo>
                  <a:lnTo>
                    <a:pt x="727" y="546"/>
                  </a:lnTo>
                  <a:lnTo>
                    <a:pt x="701" y="624"/>
                  </a:lnTo>
                  <a:lnTo>
                    <a:pt x="675" y="676"/>
                  </a:lnTo>
                  <a:lnTo>
                    <a:pt x="624" y="728"/>
                  </a:lnTo>
                  <a:lnTo>
                    <a:pt x="468" y="728"/>
                  </a:lnTo>
                  <a:lnTo>
                    <a:pt x="416" y="676"/>
                  </a:lnTo>
                  <a:lnTo>
                    <a:pt x="364" y="624"/>
                  </a:lnTo>
                  <a:lnTo>
                    <a:pt x="338" y="546"/>
                  </a:lnTo>
                  <a:lnTo>
                    <a:pt x="364" y="468"/>
                  </a:lnTo>
                  <a:lnTo>
                    <a:pt x="416" y="416"/>
                  </a:lnTo>
                  <a:lnTo>
                    <a:pt x="468" y="364"/>
                  </a:lnTo>
                  <a:close/>
                  <a:moveTo>
                    <a:pt x="442" y="1"/>
                  </a:moveTo>
                  <a:lnTo>
                    <a:pt x="338" y="53"/>
                  </a:lnTo>
                  <a:lnTo>
                    <a:pt x="234" y="105"/>
                  </a:lnTo>
                  <a:lnTo>
                    <a:pt x="156" y="157"/>
                  </a:lnTo>
                  <a:lnTo>
                    <a:pt x="78" y="234"/>
                  </a:lnTo>
                  <a:lnTo>
                    <a:pt x="26" y="338"/>
                  </a:lnTo>
                  <a:lnTo>
                    <a:pt x="0" y="442"/>
                  </a:lnTo>
                  <a:lnTo>
                    <a:pt x="0" y="546"/>
                  </a:lnTo>
                  <a:lnTo>
                    <a:pt x="0" y="650"/>
                  </a:lnTo>
                  <a:lnTo>
                    <a:pt x="26" y="754"/>
                  </a:lnTo>
                  <a:lnTo>
                    <a:pt x="78" y="858"/>
                  </a:lnTo>
                  <a:lnTo>
                    <a:pt x="156" y="936"/>
                  </a:lnTo>
                  <a:lnTo>
                    <a:pt x="234" y="987"/>
                  </a:lnTo>
                  <a:lnTo>
                    <a:pt x="338" y="1039"/>
                  </a:lnTo>
                  <a:lnTo>
                    <a:pt x="442" y="1091"/>
                  </a:lnTo>
                  <a:lnTo>
                    <a:pt x="650" y="1091"/>
                  </a:lnTo>
                  <a:lnTo>
                    <a:pt x="753" y="1039"/>
                  </a:lnTo>
                  <a:lnTo>
                    <a:pt x="831" y="987"/>
                  </a:lnTo>
                  <a:lnTo>
                    <a:pt x="935" y="936"/>
                  </a:lnTo>
                  <a:lnTo>
                    <a:pt x="987" y="858"/>
                  </a:lnTo>
                  <a:lnTo>
                    <a:pt x="1039" y="754"/>
                  </a:lnTo>
                  <a:lnTo>
                    <a:pt x="1065" y="650"/>
                  </a:lnTo>
                  <a:lnTo>
                    <a:pt x="1091" y="546"/>
                  </a:lnTo>
                  <a:lnTo>
                    <a:pt x="1065" y="442"/>
                  </a:lnTo>
                  <a:lnTo>
                    <a:pt x="1039" y="338"/>
                  </a:lnTo>
                  <a:lnTo>
                    <a:pt x="987" y="234"/>
                  </a:lnTo>
                  <a:lnTo>
                    <a:pt x="935" y="157"/>
                  </a:lnTo>
                  <a:lnTo>
                    <a:pt x="831" y="105"/>
                  </a:lnTo>
                  <a:lnTo>
                    <a:pt x="753" y="53"/>
                  </a:lnTo>
                  <a:lnTo>
                    <a:pt x="6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1921325" y="2987300"/>
              <a:ext cx="8475" cy="9125"/>
            </a:xfrm>
            <a:custGeom>
              <a:avLst/>
              <a:gdLst/>
              <a:ahLst/>
              <a:cxnLst/>
              <a:rect l="l" t="t" r="r" b="b"/>
              <a:pathLst>
                <a:path w="339" h="365" extrusionOk="0">
                  <a:moveTo>
                    <a:pt x="104" y="1"/>
                  </a:moveTo>
                  <a:lnTo>
                    <a:pt x="52" y="53"/>
                  </a:lnTo>
                  <a:lnTo>
                    <a:pt x="0" y="104"/>
                  </a:lnTo>
                  <a:lnTo>
                    <a:pt x="0" y="182"/>
                  </a:lnTo>
                  <a:lnTo>
                    <a:pt x="0" y="234"/>
                  </a:lnTo>
                  <a:lnTo>
                    <a:pt x="52" y="312"/>
                  </a:lnTo>
                  <a:lnTo>
                    <a:pt x="104" y="338"/>
                  </a:lnTo>
                  <a:lnTo>
                    <a:pt x="182" y="364"/>
                  </a:lnTo>
                  <a:lnTo>
                    <a:pt x="234" y="338"/>
                  </a:lnTo>
                  <a:lnTo>
                    <a:pt x="286" y="312"/>
                  </a:lnTo>
                  <a:lnTo>
                    <a:pt x="338" y="234"/>
                  </a:lnTo>
                  <a:lnTo>
                    <a:pt x="338" y="182"/>
                  </a:lnTo>
                  <a:lnTo>
                    <a:pt x="338" y="104"/>
                  </a:lnTo>
                  <a:lnTo>
                    <a:pt x="286" y="53"/>
                  </a:lnTo>
                  <a:lnTo>
                    <a:pt x="2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1758400" y="2706225"/>
              <a:ext cx="302525" cy="302525"/>
            </a:xfrm>
            <a:custGeom>
              <a:avLst/>
              <a:gdLst/>
              <a:ahLst/>
              <a:cxnLst/>
              <a:rect l="l" t="t" r="r" b="b"/>
              <a:pathLst>
                <a:path w="12101" h="12101" extrusionOk="0">
                  <a:moveTo>
                    <a:pt x="10308" y="1091"/>
                  </a:moveTo>
                  <a:lnTo>
                    <a:pt x="10334" y="1221"/>
                  </a:lnTo>
                  <a:lnTo>
                    <a:pt x="10386" y="1351"/>
                  </a:lnTo>
                  <a:lnTo>
                    <a:pt x="10464" y="1455"/>
                  </a:lnTo>
                  <a:lnTo>
                    <a:pt x="10542" y="1559"/>
                  </a:lnTo>
                  <a:lnTo>
                    <a:pt x="10646" y="1636"/>
                  </a:lnTo>
                  <a:lnTo>
                    <a:pt x="10750" y="1714"/>
                  </a:lnTo>
                  <a:lnTo>
                    <a:pt x="10880" y="1766"/>
                  </a:lnTo>
                  <a:lnTo>
                    <a:pt x="11009" y="1818"/>
                  </a:lnTo>
                  <a:lnTo>
                    <a:pt x="11009" y="4934"/>
                  </a:lnTo>
                  <a:lnTo>
                    <a:pt x="10880" y="4986"/>
                  </a:lnTo>
                  <a:lnTo>
                    <a:pt x="10750" y="5038"/>
                  </a:lnTo>
                  <a:lnTo>
                    <a:pt x="10646" y="5116"/>
                  </a:lnTo>
                  <a:lnTo>
                    <a:pt x="10542" y="5194"/>
                  </a:lnTo>
                  <a:lnTo>
                    <a:pt x="10464" y="5298"/>
                  </a:lnTo>
                  <a:lnTo>
                    <a:pt x="10386" y="5401"/>
                  </a:lnTo>
                  <a:lnTo>
                    <a:pt x="10334" y="5531"/>
                  </a:lnTo>
                  <a:lnTo>
                    <a:pt x="10308" y="5661"/>
                  </a:lnTo>
                  <a:lnTo>
                    <a:pt x="8387" y="5661"/>
                  </a:lnTo>
                  <a:lnTo>
                    <a:pt x="8387" y="4596"/>
                  </a:lnTo>
                  <a:lnTo>
                    <a:pt x="8387" y="4467"/>
                  </a:lnTo>
                  <a:lnTo>
                    <a:pt x="8361" y="4337"/>
                  </a:lnTo>
                  <a:lnTo>
                    <a:pt x="8309" y="4233"/>
                  </a:lnTo>
                  <a:lnTo>
                    <a:pt x="8257" y="4129"/>
                  </a:lnTo>
                  <a:lnTo>
                    <a:pt x="8179" y="4051"/>
                  </a:lnTo>
                  <a:lnTo>
                    <a:pt x="8101" y="3947"/>
                  </a:lnTo>
                  <a:lnTo>
                    <a:pt x="7998" y="3895"/>
                  </a:lnTo>
                  <a:lnTo>
                    <a:pt x="7894" y="3843"/>
                  </a:lnTo>
                  <a:lnTo>
                    <a:pt x="7946" y="3610"/>
                  </a:lnTo>
                  <a:lnTo>
                    <a:pt x="7946" y="3376"/>
                  </a:lnTo>
                  <a:lnTo>
                    <a:pt x="7946" y="3194"/>
                  </a:lnTo>
                  <a:lnTo>
                    <a:pt x="7920" y="2987"/>
                  </a:lnTo>
                  <a:lnTo>
                    <a:pt x="7868" y="2805"/>
                  </a:lnTo>
                  <a:lnTo>
                    <a:pt x="7816" y="2623"/>
                  </a:lnTo>
                  <a:lnTo>
                    <a:pt x="7738" y="2467"/>
                  </a:lnTo>
                  <a:lnTo>
                    <a:pt x="7634" y="2311"/>
                  </a:lnTo>
                  <a:lnTo>
                    <a:pt x="7530" y="2156"/>
                  </a:lnTo>
                  <a:lnTo>
                    <a:pt x="7400" y="2026"/>
                  </a:lnTo>
                  <a:lnTo>
                    <a:pt x="7270" y="1896"/>
                  </a:lnTo>
                  <a:lnTo>
                    <a:pt x="7115" y="1792"/>
                  </a:lnTo>
                  <a:lnTo>
                    <a:pt x="6959" y="1714"/>
                  </a:lnTo>
                  <a:lnTo>
                    <a:pt x="6803" y="1610"/>
                  </a:lnTo>
                  <a:lnTo>
                    <a:pt x="6621" y="1559"/>
                  </a:lnTo>
                  <a:lnTo>
                    <a:pt x="6440" y="1507"/>
                  </a:lnTo>
                  <a:lnTo>
                    <a:pt x="6258" y="1481"/>
                  </a:lnTo>
                  <a:lnTo>
                    <a:pt x="6050" y="1481"/>
                  </a:lnTo>
                  <a:lnTo>
                    <a:pt x="5739" y="1507"/>
                  </a:lnTo>
                  <a:lnTo>
                    <a:pt x="5427" y="1584"/>
                  </a:lnTo>
                  <a:lnTo>
                    <a:pt x="5141" y="1688"/>
                  </a:lnTo>
                  <a:lnTo>
                    <a:pt x="4908" y="1870"/>
                  </a:lnTo>
                  <a:lnTo>
                    <a:pt x="4674" y="2078"/>
                  </a:lnTo>
                  <a:lnTo>
                    <a:pt x="4466" y="2311"/>
                  </a:lnTo>
                  <a:lnTo>
                    <a:pt x="4310" y="2571"/>
                  </a:lnTo>
                  <a:lnTo>
                    <a:pt x="4207" y="2883"/>
                  </a:lnTo>
                  <a:lnTo>
                    <a:pt x="4207" y="2935"/>
                  </a:lnTo>
                  <a:lnTo>
                    <a:pt x="4233" y="3013"/>
                  </a:lnTo>
                  <a:lnTo>
                    <a:pt x="4284" y="3064"/>
                  </a:lnTo>
                  <a:lnTo>
                    <a:pt x="4336" y="3090"/>
                  </a:lnTo>
                  <a:lnTo>
                    <a:pt x="4414" y="3090"/>
                  </a:lnTo>
                  <a:lnTo>
                    <a:pt x="4466" y="3064"/>
                  </a:lnTo>
                  <a:lnTo>
                    <a:pt x="4518" y="3039"/>
                  </a:lnTo>
                  <a:lnTo>
                    <a:pt x="4544" y="2961"/>
                  </a:lnTo>
                  <a:lnTo>
                    <a:pt x="4648" y="2727"/>
                  </a:lnTo>
                  <a:lnTo>
                    <a:pt x="4778" y="2493"/>
                  </a:lnTo>
                  <a:lnTo>
                    <a:pt x="4934" y="2311"/>
                  </a:lnTo>
                  <a:lnTo>
                    <a:pt x="5115" y="2156"/>
                  </a:lnTo>
                  <a:lnTo>
                    <a:pt x="5323" y="2000"/>
                  </a:lnTo>
                  <a:lnTo>
                    <a:pt x="5557" y="1922"/>
                  </a:lnTo>
                  <a:lnTo>
                    <a:pt x="5790" y="1844"/>
                  </a:lnTo>
                  <a:lnTo>
                    <a:pt x="6050" y="1818"/>
                  </a:lnTo>
                  <a:lnTo>
                    <a:pt x="6206" y="1844"/>
                  </a:lnTo>
                  <a:lnTo>
                    <a:pt x="6362" y="1870"/>
                  </a:lnTo>
                  <a:lnTo>
                    <a:pt x="6647" y="1948"/>
                  </a:lnTo>
                  <a:lnTo>
                    <a:pt x="6907" y="2104"/>
                  </a:lnTo>
                  <a:lnTo>
                    <a:pt x="7141" y="2286"/>
                  </a:lnTo>
                  <a:lnTo>
                    <a:pt x="7348" y="2519"/>
                  </a:lnTo>
                  <a:lnTo>
                    <a:pt x="7478" y="2779"/>
                  </a:lnTo>
                  <a:lnTo>
                    <a:pt x="7582" y="3064"/>
                  </a:lnTo>
                  <a:lnTo>
                    <a:pt x="7582" y="3220"/>
                  </a:lnTo>
                  <a:lnTo>
                    <a:pt x="7608" y="3376"/>
                  </a:lnTo>
                  <a:lnTo>
                    <a:pt x="7582" y="3584"/>
                  </a:lnTo>
                  <a:lnTo>
                    <a:pt x="7556" y="3766"/>
                  </a:lnTo>
                  <a:lnTo>
                    <a:pt x="7400" y="3792"/>
                  </a:lnTo>
                  <a:lnTo>
                    <a:pt x="7245" y="3843"/>
                  </a:lnTo>
                  <a:lnTo>
                    <a:pt x="7089" y="3895"/>
                  </a:lnTo>
                  <a:lnTo>
                    <a:pt x="6985" y="3999"/>
                  </a:lnTo>
                  <a:lnTo>
                    <a:pt x="6881" y="4129"/>
                  </a:lnTo>
                  <a:lnTo>
                    <a:pt x="6803" y="4259"/>
                  </a:lnTo>
                  <a:lnTo>
                    <a:pt x="6751" y="4415"/>
                  </a:lnTo>
                  <a:lnTo>
                    <a:pt x="6751" y="4596"/>
                  </a:lnTo>
                  <a:lnTo>
                    <a:pt x="6751" y="4752"/>
                  </a:lnTo>
                  <a:lnTo>
                    <a:pt x="6569" y="4830"/>
                  </a:lnTo>
                  <a:lnTo>
                    <a:pt x="6414" y="4882"/>
                  </a:lnTo>
                  <a:lnTo>
                    <a:pt x="6232" y="4908"/>
                  </a:lnTo>
                  <a:lnTo>
                    <a:pt x="6050" y="4934"/>
                  </a:lnTo>
                  <a:lnTo>
                    <a:pt x="5764" y="4908"/>
                  </a:lnTo>
                  <a:lnTo>
                    <a:pt x="5505" y="4830"/>
                  </a:lnTo>
                  <a:lnTo>
                    <a:pt x="5271" y="4726"/>
                  </a:lnTo>
                  <a:lnTo>
                    <a:pt x="5063" y="4570"/>
                  </a:lnTo>
                  <a:lnTo>
                    <a:pt x="4882" y="4389"/>
                  </a:lnTo>
                  <a:lnTo>
                    <a:pt x="4726" y="4155"/>
                  </a:lnTo>
                  <a:lnTo>
                    <a:pt x="4596" y="3921"/>
                  </a:lnTo>
                  <a:lnTo>
                    <a:pt x="4518" y="3662"/>
                  </a:lnTo>
                  <a:lnTo>
                    <a:pt x="4492" y="3584"/>
                  </a:lnTo>
                  <a:lnTo>
                    <a:pt x="4440" y="3558"/>
                  </a:lnTo>
                  <a:lnTo>
                    <a:pt x="4388" y="3506"/>
                  </a:lnTo>
                  <a:lnTo>
                    <a:pt x="4310" y="3506"/>
                  </a:lnTo>
                  <a:lnTo>
                    <a:pt x="4258" y="3532"/>
                  </a:lnTo>
                  <a:lnTo>
                    <a:pt x="4207" y="3584"/>
                  </a:lnTo>
                  <a:lnTo>
                    <a:pt x="4181" y="3662"/>
                  </a:lnTo>
                  <a:lnTo>
                    <a:pt x="4181" y="3714"/>
                  </a:lnTo>
                  <a:lnTo>
                    <a:pt x="4258" y="4051"/>
                  </a:lnTo>
                  <a:lnTo>
                    <a:pt x="4414" y="4337"/>
                  </a:lnTo>
                  <a:lnTo>
                    <a:pt x="4596" y="4622"/>
                  </a:lnTo>
                  <a:lnTo>
                    <a:pt x="4830" y="4830"/>
                  </a:lnTo>
                  <a:lnTo>
                    <a:pt x="5089" y="5038"/>
                  </a:lnTo>
                  <a:lnTo>
                    <a:pt x="5401" y="5168"/>
                  </a:lnTo>
                  <a:lnTo>
                    <a:pt x="5713" y="5246"/>
                  </a:lnTo>
                  <a:lnTo>
                    <a:pt x="6050" y="5272"/>
                  </a:lnTo>
                  <a:lnTo>
                    <a:pt x="6232" y="5272"/>
                  </a:lnTo>
                  <a:lnTo>
                    <a:pt x="6414" y="5246"/>
                  </a:lnTo>
                  <a:lnTo>
                    <a:pt x="6569" y="5220"/>
                  </a:lnTo>
                  <a:lnTo>
                    <a:pt x="6751" y="5142"/>
                  </a:lnTo>
                  <a:lnTo>
                    <a:pt x="6751" y="5661"/>
                  </a:lnTo>
                  <a:lnTo>
                    <a:pt x="1818" y="5661"/>
                  </a:lnTo>
                  <a:lnTo>
                    <a:pt x="1766" y="5531"/>
                  </a:lnTo>
                  <a:lnTo>
                    <a:pt x="1714" y="5401"/>
                  </a:lnTo>
                  <a:lnTo>
                    <a:pt x="1636" y="5298"/>
                  </a:lnTo>
                  <a:lnTo>
                    <a:pt x="1558" y="5194"/>
                  </a:lnTo>
                  <a:lnTo>
                    <a:pt x="1454" y="5116"/>
                  </a:lnTo>
                  <a:lnTo>
                    <a:pt x="1350" y="5038"/>
                  </a:lnTo>
                  <a:lnTo>
                    <a:pt x="1221" y="4986"/>
                  </a:lnTo>
                  <a:lnTo>
                    <a:pt x="1091" y="4934"/>
                  </a:lnTo>
                  <a:lnTo>
                    <a:pt x="1091" y="1818"/>
                  </a:lnTo>
                  <a:lnTo>
                    <a:pt x="1221" y="1766"/>
                  </a:lnTo>
                  <a:lnTo>
                    <a:pt x="1350" y="1714"/>
                  </a:lnTo>
                  <a:lnTo>
                    <a:pt x="1454" y="1636"/>
                  </a:lnTo>
                  <a:lnTo>
                    <a:pt x="1558" y="1559"/>
                  </a:lnTo>
                  <a:lnTo>
                    <a:pt x="1636" y="1455"/>
                  </a:lnTo>
                  <a:lnTo>
                    <a:pt x="1714" y="1351"/>
                  </a:lnTo>
                  <a:lnTo>
                    <a:pt x="1766" y="1221"/>
                  </a:lnTo>
                  <a:lnTo>
                    <a:pt x="1818" y="1091"/>
                  </a:lnTo>
                  <a:close/>
                  <a:moveTo>
                    <a:pt x="11737" y="364"/>
                  </a:moveTo>
                  <a:lnTo>
                    <a:pt x="11737" y="6388"/>
                  </a:lnTo>
                  <a:lnTo>
                    <a:pt x="8543" y="6388"/>
                  </a:lnTo>
                  <a:lnTo>
                    <a:pt x="8439" y="6025"/>
                  </a:lnTo>
                  <a:lnTo>
                    <a:pt x="10464" y="6025"/>
                  </a:lnTo>
                  <a:lnTo>
                    <a:pt x="10516" y="5999"/>
                  </a:lnTo>
                  <a:lnTo>
                    <a:pt x="10594" y="5973"/>
                  </a:lnTo>
                  <a:lnTo>
                    <a:pt x="10620" y="5921"/>
                  </a:lnTo>
                  <a:lnTo>
                    <a:pt x="10646" y="5843"/>
                  </a:lnTo>
                  <a:lnTo>
                    <a:pt x="10646" y="5739"/>
                  </a:lnTo>
                  <a:lnTo>
                    <a:pt x="10672" y="5609"/>
                  </a:lnTo>
                  <a:lnTo>
                    <a:pt x="10724" y="5531"/>
                  </a:lnTo>
                  <a:lnTo>
                    <a:pt x="10802" y="5453"/>
                  </a:lnTo>
                  <a:lnTo>
                    <a:pt x="10880" y="5375"/>
                  </a:lnTo>
                  <a:lnTo>
                    <a:pt x="10958" y="5323"/>
                  </a:lnTo>
                  <a:lnTo>
                    <a:pt x="11087" y="5298"/>
                  </a:lnTo>
                  <a:lnTo>
                    <a:pt x="11191" y="5272"/>
                  </a:lnTo>
                  <a:lnTo>
                    <a:pt x="11269" y="5272"/>
                  </a:lnTo>
                  <a:lnTo>
                    <a:pt x="11321" y="5220"/>
                  </a:lnTo>
                  <a:lnTo>
                    <a:pt x="11347" y="5168"/>
                  </a:lnTo>
                  <a:lnTo>
                    <a:pt x="11373" y="5116"/>
                  </a:lnTo>
                  <a:lnTo>
                    <a:pt x="11373" y="1636"/>
                  </a:lnTo>
                  <a:lnTo>
                    <a:pt x="11347" y="1584"/>
                  </a:lnTo>
                  <a:lnTo>
                    <a:pt x="11321" y="1533"/>
                  </a:lnTo>
                  <a:lnTo>
                    <a:pt x="11269" y="1481"/>
                  </a:lnTo>
                  <a:lnTo>
                    <a:pt x="11191" y="1481"/>
                  </a:lnTo>
                  <a:lnTo>
                    <a:pt x="11087" y="1455"/>
                  </a:lnTo>
                  <a:lnTo>
                    <a:pt x="10958" y="1429"/>
                  </a:lnTo>
                  <a:lnTo>
                    <a:pt x="10880" y="1377"/>
                  </a:lnTo>
                  <a:lnTo>
                    <a:pt x="10802" y="1299"/>
                  </a:lnTo>
                  <a:lnTo>
                    <a:pt x="10724" y="1221"/>
                  </a:lnTo>
                  <a:lnTo>
                    <a:pt x="10672" y="1143"/>
                  </a:lnTo>
                  <a:lnTo>
                    <a:pt x="10646" y="1039"/>
                  </a:lnTo>
                  <a:lnTo>
                    <a:pt x="10646" y="909"/>
                  </a:lnTo>
                  <a:lnTo>
                    <a:pt x="10620" y="831"/>
                  </a:lnTo>
                  <a:lnTo>
                    <a:pt x="10594" y="780"/>
                  </a:lnTo>
                  <a:lnTo>
                    <a:pt x="10516" y="754"/>
                  </a:lnTo>
                  <a:lnTo>
                    <a:pt x="10464" y="728"/>
                  </a:lnTo>
                  <a:lnTo>
                    <a:pt x="1636" y="728"/>
                  </a:lnTo>
                  <a:lnTo>
                    <a:pt x="1584" y="754"/>
                  </a:lnTo>
                  <a:lnTo>
                    <a:pt x="1532" y="780"/>
                  </a:lnTo>
                  <a:lnTo>
                    <a:pt x="1480" y="831"/>
                  </a:lnTo>
                  <a:lnTo>
                    <a:pt x="1480" y="909"/>
                  </a:lnTo>
                  <a:lnTo>
                    <a:pt x="1454" y="1039"/>
                  </a:lnTo>
                  <a:lnTo>
                    <a:pt x="1428" y="1143"/>
                  </a:lnTo>
                  <a:lnTo>
                    <a:pt x="1376" y="1221"/>
                  </a:lnTo>
                  <a:lnTo>
                    <a:pt x="1298" y="1299"/>
                  </a:lnTo>
                  <a:lnTo>
                    <a:pt x="1221" y="1377"/>
                  </a:lnTo>
                  <a:lnTo>
                    <a:pt x="1143" y="1429"/>
                  </a:lnTo>
                  <a:lnTo>
                    <a:pt x="1039" y="1455"/>
                  </a:lnTo>
                  <a:lnTo>
                    <a:pt x="909" y="1481"/>
                  </a:lnTo>
                  <a:lnTo>
                    <a:pt x="831" y="1481"/>
                  </a:lnTo>
                  <a:lnTo>
                    <a:pt x="779" y="1533"/>
                  </a:lnTo>
                  <a:lnTo>
                    <a:pt x="753" y="1584"/>
                  </a:lnTo>
                  <a:lnTo>
                    <a:pt x="727" y="1636"/>
                  </a:lnTo>
                  <a:lnTo>
                    <a:pt x="727" y="5116"/>
                  </a:lnTo>
                  <a:lnTo>
                    <a:pt x="753" y="5168"/>
                  </a:lnTo>
                  <a:lnTo>
                    <a:pt x="779" y="5220"/>
                  </a:lnTo>
                  <a:lnTo>
                    <a:pt x="831" y="5272"/>
                  </a:lnTo>
                  <a:lnTo>
                    <a:pt x="909" y="5272"/>
                  </a:lnTo>
                  <a:lnTo>
                    <a:pt x="1039" y="5298"/>
                  </a:lnTo>
                  <a:lnTo>
                    <a:pt x="1143" y="5323"/>
                  </a:lnTo>
                  <a:lnTo>
                    <a:pt x="1221" y="5375"/>
                  </a:lnTo>
                  <a:lnTo>
                    <a:pt x="1298" y="5453"/>
                  </a:lnTo>
                  <a:lnTo>
                    <a:pt x="1376" y="5531"/>
                  </a:lnTo>
                  <a:lnTo>
                    <a:pt x="1428" y="5609"/>
                  </a:lnTo>
                  <a:lnTo>
                    <a:pt x="1454" y="5739"/>
                  </a:lnTo>
                  <a:lnTo>
                    <a:pt x="1480" y="5843"/>
                  </a:lnTo>
                  <a:lnTo>
                    <a:pt x="1480" y="5921"/>
                  </a:lnTo>
                  <a:lnTo>
                    <a:pt x="1532" y="5973"/>
                  </a:lnTo>
                  <a:lnTo>
                    <a:pt x="1584" y="5999"/>
                  </a:lnTo>
                  <a:lnTo>
                    <a:pt x="1636" y="6025"/>
                  </a:lnTo>
                  <a:lnTo>
                    <a:pt x="6751" y="6025"/>
                  </a:lnTo>
                  <a:lnTo>
                    <a:pt x="6725" y="6128"/>
                  </a:lnTo>
                  <a:lnTo>
                    <a:pt x="6569" y="6388"/>
                  </a:lnTo>
                  <a:lnTo>
                    <a:pt x="3012" y="6388"/>
                  </a:lnTo>
                  <a:lnTo>
                    <a:pt x="2934" y="6414"/>
                  </a:lnTo>
                  <a:lnTo>
                    <a:pt x="2882" y="6440"/>
                  </a:lnTo>
                  <a:lnTo>
                    <a:pt x="2830" y="6518"/>
                  </a:lnTo>
                  <a:lnTo>
                    <a:pt x="2830" y="6570"/>
                  </a:lnTo>
                  <a:lnTo>
                    <a:pt x="2830" y="6648"/>
                  </a:lnTo>
                  <a:lnTo>
                    <a:pt x="2882" y="6700"/>
                  </a:lnTo>
                  <a:lnTo>
                    <a:pt x="2934" y="6752"/>
                  </a:lnTo>
                  <a:lnTo>
                    <a:pt x="6440" y="6752"/>
                  </a:lnTo>
                  <a:lnTo>
                    <a:pt x="6362" y="6907"/>
                  </a:lnTo>
                  <a:lnTo>
                    <a:pt x="1065" y="7634"/>
                  </a:lnTo>
                  <a:lnTo>
                    <a:pt x="935" y="6752"/>
                  </a:lnTo>
                  <a:lnTo>
                    <a:pt x="2311" y="6752"/>
                  </a:lnTo>
                  <a:lnTo>
                    <a:pt x="2363" y="6700"/>
                  </a:lnTo>
                  <a:lnTo>
                    <a:pt x="2389" y="6648"/>
                  </a:lnTo>
                  <a:lnTo>
                    <a:pt x="2415" y="6570"/>
                  </a:lnTo>
                  <a:lnTo>
                    <a:pt x="2389" y="6518"/>
                  </a:lnTo>
                  <a:lnTo>
                    <a:pt x="2363" y="6440"/>
                  </a:lnTo>
                  <a:lnTo>
                    <a:pt x="2311" y="6414"/>
                  </a:lnTo>
                  <a:lnTo>
                    <a:pt x="2233" y="6388"/>
                  </a:lnTo>
                  <a:lnTo>
                    <a:pt x="364" y="6388"/>
                  </a:lnTo>
                  <a:lnTo>
                    <a:pt x="364" y="364"/>
                  </a:lnTo>
                  <a:close/>
                  <a:moveTo>
                    <a:pt x="6258" y="7271"/>
                  </a:moveTo>
                  <a:lnTo>
                    <a:pt x="6102" y="7842"/>
                  </a:lnTo>
                  <a:lnTo>
                    <a:pt x="5868" y="7323"/>
                  </a:lnTo>
                  <a:lnTo>
                    <a:pt x="6258" y="7271"/>
                  </a:lnTo>
                  <a:close/>
                  <a:moveTo>
                    <a:pt x="7660" y="4129"/>
                  </a:moveTo>
                  <a:lnTo>
                    <a:pt x="7738" y="4155"/>
                  </a:lnTo>
                  <a:lnTo>
                    <a:pt x="7816" y="4207"/>
                  </a:lnTo>
                  <a:lnTo>
                    <a:pt x="7894" y="4259"/>
                  </a:lnTo>
                  <a:lnTo>
                    <a:pt x="7946" y="4311"/>
                  </a:lnTo>
                  <a:lnTo>
                    <a:pt x="7998" y="4415"/>
                  </a:lnTo>
                  <a:lnTo>
                    <a:pt x="8023" y="4493"/>
                  </a:lnTo>
                  <a:lnTo>
                    <a:pt x="8023" y="4596"/>
                  </a:lnTo>
                  <a:lnTo>
                    <a:pt x="8023" y="5505"/>
                  </a:lnTo>
                  <a:lnTo>
                    <a:pt x="8049" y="5895"/>
                  </a:lnTo>
                  <a:lnTo>
                    <a:pt x="8101" y="6128"/>
                  </a:lnTo>
                  <a:lnTo>
                    <a:pt x="8231" y="6622"/>
                  </a:lnTo>
                  <a:lnTo>
                    <a:pt x="8439" y="7479"/>
                  </a:lnTo>
                  <a:lnTo>
                    <a:pt x="8465" y="7531"/>
                  </a:lnTo>
                  <a:lnTo>
                    <a:pt x="8517" y="7582"/>
                  </a:lnTo>
                  <a:lnTo>
                    <a:pt x="8595" y="7608"/>
                  </a:lnTo>
                  <a:lnTo>
                    <a:pt x="8647" y="7608"/>
                  </a:lnTo>
                  <a:lnTo>
                    <a:pt x="8725" y="7556"/>
                  </a:lnTo>
                  <a:lnTo>
                    <a:pt x="8776" y="7505"/>
                  </a:lnTo>
                  <a:lnTo>
                    <a:pt x="8776" y="7453"/>
                  </a:lnTo>
                  <a:lnTo>
                    <a:pt x="8776" y="7375"/>
                  </a:lnTo>
                  <a:lnTo>
                    <a:pt x="8621" y="6752"/>
                  </a:lnTo>
                  <a:lnTo>
                    <a:pt x="10256" y="6752"/>
                  </a:lnTo>
                  <a:lnTo>
                    <a:pt x="10205" y="7271"/>
                  </a:lnTo>
                  <a:lnTo>
                    <a:pt x="10101" y="7790"/>
                  </a:lnTo>
                  <a:lnTo>
                    <a:pt x="9971" y="8335"/>
                  </a:lnTo>
                  <a:lnTo>
                    <a:pt x="9815" y="8829"/>
                  </a:lnTo>
                  <a:lnTo>
                    <a:pt x="9529" y="9608"/>
                  </a:lnTo>
                  <a:lnTo>
                    <a:pt x="9374" y="9971"/>
                  </a:lnTo>
                  <a:lnTo>
                    <a:pt x="9374" y="10127"/>
                  </a:lnTo>
                  <a:lnTo>
                    <a:pt x="9374" y="10283"/>
                  </a:lnTo>
                  <a:lnTo>
                    <a:pt x="9400" y="10724"/>
                  </a:lnTo>
                  <a:lnTo>
                    <a:pt x="6803" y="10724"/>
                  </a:lnTo>
                  <a:lnTo>
                    <a:pt x="6725" y="10465"/>
                  </a:lnTo>
                  <a:lnTo>
                    <a:pt x="6621" y="10179"/>
                  </a:lnTo>
                  <a:lnTo>
                    <a:pt x="6517" y="9919"/>
                  </a:lnTo>
                  <a:lnTo>
                    <a:pt x="6440" y="9634"/>
                  </a:lnTo>
                  <a:lnTo>
                    <a:pt x="6362" y="9296"/>
                  </a:lnTo>
                  <a:lnTo>
                    <a:pt x="6336" y="8907"/>
                  </a:lnTo>
                  <a:lnTo>
                    <a:pt x="6362" y="8387"/>
                  </a:lnTo>
                  <a:lnTo>
                    <a:pt x="6440" y="7894"/>
                  </a:lnTo>
                  <a:lnTo>
                    <a:pt x="6569" y="7453"/>
                  </a:lnTo>
                  <a:lnTo>
                    <a:pt x="6699" y="7037"/>
                  </a:lnTo>
                  <a:lnTo>
                    <a:pt x="6829" y="6726"/>
                  </a:lnTo>
                  <a:lnTo>
                    <a:pt x="6933" y="6466"/>
                  </a:lnTo>
                  <a:lnTo>
                    <a:pt x="7063" y="6232"/>
                  </a:lnTo>
                  <a:lnTo>
                    <a:pt x="7089" y="6128"/>
                  </a:lnTo>
                  <a:lnTo>
                    <a:pt x="7089" y="5999"/>
                  </a:lnTo>
                  <a:lnTo>
                    <a:pt x="7089" y="4596"/>
                  </a:lnTo>
                  <a:lnTo>
                    <a:pt x="7115" y="4493"/>
                  </a:lnTo>
                  <a:lnTo>
                    <a:pt x="7141" y="4415"/>
                  </a:lnTo>
                  <a:lnTo>
                    <a:pt x="7167" y="4311"/>
                  </a:lnTo>
                  <a:lnTo>
                    <a:pt x="7245" y="4259"/>
                  </a:lnTo>
                  <a:lnTo>
                    <a:pt x="7296" y="4207"/>
                  </a:lnTo>
                  <a:lnTo>
                    <a:pt x="7374" y="4155"/>
                  </a:lnTo>
                  <a:lnTo>
                    <a:pt x="7478" y="4129"/>
                  </a:lnTo>
                  <a:close/>
                  <a:moveTo>
                    <a:pt x="182" y="1"/>
                  </a:moveTo>
                  <a:lnTo>
                    <a:pt x="104" y="27"/>
                  </a:lnTo>
                  <a:lnTo>
                    <a:pt x="52" y="53"/>
                  </a:lnTo>
                  <a:lnTo>
                    <a:pt x="26" y="104"/>
                  </a:lnTo>
                  <a:lnTo>
                    <a:pt x="0" y="182"/>
                  </a:lnTo>
                  <a:lnTo>
                    <a:pt x="0" y="6570"/>
                  </a:lnTo>
                  <a:lnTo>
                    <a:pt x="26" y="6648"/>
                  </a:lnTo>
                  <a:lnTo>
                    <a:pt x="52" y="6700"/>
                  </a:lnTo>
                  <a:lnTo>
                    <a:pt x="104" y="6752"/>
                  </a:lnTo>
                  <a:lnTo>
                    <a:pt x="571" y="6752"/>
                  </a:lnTo>
                  <a:lnTo>
                    <a:pt x="727" y="7868"/>
                  </a:lnTo>
                  <a:lnTo>
                    <a:pt x="753" y="7920"/>
                  </a:lnTo>
                  <a:lnTo>
                    <a:pt x="805" y="7972"/>
                  </a:lnTo>
                  <a:lnTo>
                    <a:pt x="857" y="7998"/>
                  </a:lnTo>
                  <a:lnTo>
                    <a:pt x="909" y="8024"/>
                  </a:lnTo>
                  <a:lnTo>
                    <a:pt x="5505" y="7375"/>
                  </a:lnTo>
                  <a:lnTo>
                    <a:pt x="5998" y="8491"/>
                  </a:lnTo>
                  <a:lnTo>
                    <a:pt x="5972" y="8907"/>
                  </a:lnTo>
                  <a:lnTo>
                    <a:pt x="5998" y="9140"/>
                  </a:lnTo>
                  <a:lnTo>
                    <a:pt x="5998" y="9348"/>
                  </a:lnTo>
                  <a:lnTo>
                    <a:pt x="6076" y="9738"/>
                  </a:lnTo>
                  <a:lnTo>
                    <a:pt x="6180" y="10049"/>
                  </a:lnTo>
                  <a:lnTo>
                    <a:pt x="6310" y="10309"/>
                  </a:lnTo>
                  <a:lnTo>
                    <a:pt x="6388" y="10543"/>
                  </a:lnTo>
                  <a:lnTo>
                    <a:pt x="6440" y="10724"/>
                  </a:lnTo>
                  <a:lnTo>
                    <a:pt x="6128" y="10724"/>
                  </a:lnTo>
                  <a:lnTo>
                    <a:pt x="5998" y="10750"/>
                  </a:lnTo>
                  <a:lnTo>
                    <a:pt x="5894" y="10828"/>
                  </a:lnTo>
                  <a:lnTo>
                    <a:pt x="5816" y="10958"/>
                  </a:lnTo>
                  <a:lnTo>
                    <a:pt x="5790" y="11088"/>
                  </a:lnTo>
                  <a:lnTo>
                    <a:pt x="5790" y="11919"/>
                  </a:lnTo>
                  <a:lnTo>
                    <a:pt x="5790" y="11997"/>
                  </a:lnTo>
                  <a:lnTo>
                    <a:pt x="5842" y="12048"/>
                  </a:lnTo>
                  <a:lnTo>
                    <a:pt x="5894" y="12100"/>
                  </a:lnTo>
                  <a:lnTo>
                    <a:pt x="8673" y="12100"/>
                  </a:lnTo>
                  <a:lnTo>
                    <a:pt x="8725" y="12048"/>
                  </a:lnTo>
                  <a:lnTo>
                    <a:pt x="8776" y="11997"/>
                  </a:lnTo>
                  <a:lnTo>
                    <a:pt x="8776" y="11919"/>
                  </a:lnTo>
                  <a:lnTo>
                    <a:pt x="8776" y="11867"/>
                  </a:lnTo>
                  <a:lnTo>
                    <a:pt x="8725" y="11789"/>
                  </a:lnTo>
                  <a:lnTo>
                    <a:pt x="8673" y="11763"/>
                  </a:lnTo>
                  <a:lnTo>
                    <a:pt x="8595" y="11737"/>
                  </a:lnTo>
                  <a:lnTo>
                    <a:pt x="6128" y="11737"/>
                  </a:lnTo>
                  <a:lnTo>
                    <a:pt x="6128" y="11088"/>
                  </a:lnTo>
                  <a:lnTo>
                    <a:pt x="10179" y="11088"/>
                  </a:lnTo>
                  <a:lnTo>
                    <a:pt x="10179" y="11737"/>
                  </a:lnTo>
                  <a:lnTo>
                    <a:pt x="9374" y="11737"/>
                  </a:lnTo>
                  <a:lnTo>
                    <a:pt x="9296" y="11763"/>
                  </a:lnTo>
                  <a:lnTo>
                    <a:pt x="9244" y="11789"/>
                  </a:lnTo>
                  <a:lnTo>
                    <a:pt x="9218" y="11867"/>
                  </a:lnTo>
                  <a:lnTo>
                    <a:pt x="9192" y="11919"/>
                  </a:lnTo>
                  <a:lnTo>
                    <a:pt x="9218" y="11997"/>
                  </a:lnTo>
                  <a:lnTo>
                    <a:pt x="9244" y="12048"/>
                  </a:lnTo>
                  <a:lnTo>
                    <a:pt x="9296" y="12100"/>
                  </a:lnTo>
                  <a:lnTo>
                    <a:pt x="10438" y="12100"/>
                  </a:lnTo>
                  <a:lnTo>
                    <a:pt x="10490" y="12048"/>
                  </a:lnTo>
                  <a:lnTo>
                    <a:pt x="10542" y="11997"/>
                  </a:lnTo>
                  <a:lnTo>
                    <a:pt x="10542" y="11919"/>
                  </a:lnTo>
                  <a:lnTo>
                    <a:pt x="10542" y="11088"/>
                  </a:lnTo>
                  <a:lnTo>
                    <a:pt x="10516" y="10958"/>
                  </a:lnTo>
                  <a:lnTo>
                    <a:pt x="10438" y="10828"/>
                  </a:lnTo>
                  <a:lnTo>
                    <a:pt x="10334" y="10750"/>
                  </a:lnTo>
                  <a:lnTo>
                    <a:pt x="10205" y="10724"/>
                  </a:lnTo>
                  <a:lnTo>
                    <a:pt x="9763" y="10724"/>
                  </a:lnTo>
                  <a:lnTo>
                    <a:pt x="9737" y="10257"/>
                  </a:lnTo>
                  <a:lnTo>
                    <a:pt x="9737" y="10023"/>
                  </a:lnTo>
                  <a:lnTo>
                    <a:pt x="9919" y="9608"/>
                  </a:lnTo>
                  <a:lnTo>
                    <a:pt x="10205" y="8777"/>
                  </a:lnTo>
                  <a:lnTo>
                    <a:pt x="10334" y="8284"/>
                  </a:lnTo>
                  <a:lnTo>
                    <a:pt x="10464" y="7764"/>
                  </a:lnTo>
                  <a:lnTo>
                    <a:pt x="10568" y="7245"/>
                  </a:lnTo>
                  <a:lnTo>
                    <a:pt x="10620" y="6752"/>
                  </a:lnTo>
                  <a:lnTo>
                    <a:pt x="11996" y="6752"/>
                  </a:lnTo>
                  <a:lnTo>
                    <a:pt x="12048" y="6700"/>
                  </a:lnTo>
                  <a:lnTo>
                    <a:pt x="12100" y="6648"/>
                  </a:lnTo>
                  <a:lnTo>
                    <a:pt x="12100" y="6570"/>
                  </a:lnTo>
                  <a:lnTo>
                    <a:pt x="12100" y="182"/>
                  </a:lnTo>
                  <a:lnTo>
                    <a:pt x="12100" y="104"/>
                  </a:lnTo>
                  <a:lnTo>
                    <a:pt x="12048" y="53"/>
                  </a:lnTo>
                  <a:lnTo>
                    <a:pt x="11996" y="27"/>
                  </a:lnTo>
                  <a:lnTo>
                    <a:pt x="1191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7">
            <a:extLst>
              <a:ext uri="{FF2B5EF4-FFF2-40B4-BE49-F238E27FC236}">
                <a16:creationId xmlns:a16="http://schemas.microsoft.com/office/drawing/2014/main" id="{5279E4B3-06DC-BE1D-B568-4DEE0C736F2D}"/>
              </a:ext>
            </a:extLst>
          </p:cNvPr>
          <p:cNvSpPr txBox="1"/>
          <p:nvPr/>
        </p:nvSpPr>
        <p:spPr>
          <a:xfrm>
            <a:off x="795510" y="856248"/>
            <a:ext cx="7717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Chewy" panose="02000000000000000000" pitchFamily="2" charset="0"/>
                <a:ea typeface="Chewy" panose="02000000000000000000" pitchFamily="2" charset="0"/>
              </a:rPr>
              <a:t>We use </a:t>
            </a:r>
            <a:r>
              <a:rPr lang="en-US" sz="2400" b="0" i="1" dirty="0">
                <a:solidFill>
                  <a:srgbClr val="FF0000"/>
                </a:solidFill>
                <a:effectLst/>
                <a:latin typeface="Chewy" panose="02000000000000000000" pitchFamily="2" charset="0"/>
                <a:ea typeface="Chewy" panose="02000000000000000000" pitchFamily="2" charset="0"/>
              </a:rPr>
              <a:t>one</a:t>
            </a:r>
            <a:r>
              <a:rPr lang="en-US" sz="2400" b="0" i="1" dirty="0">
                <a:solidFill>
                  <a:schemeClr val="accent2">
                    <a:lumMod val="50000"/>
                  </a:schemeClr>
                </a:solidFill>
                <a:effectLst/>
                <a:latin typeface="Chewy" panose="02000000000000000000" pitchFamily="2" charset="0"/>
                <a:ea typeface="Chewy" panose="02000000000000000000" pitchFamily="2" charset="0"/>
              </a:rPr>
              <a:t>/</a:t>
            </a:r>
            <a:r>
              <a:rPr lang="en-US" sz="2400" b="0" i="1" dirty="0">
                <a:solidFill>
                  <a:srgbClr val="0070C0"/>
                </a:solidFill>
                <a:effectLst/>
                <a:latin typeface="Chewy" panose="02000000000000000000" pitchFamily="2" charset="0"/>
                <a:ea typeface="Chewy" panose="02000000000000000000" pitchFamily="2" charset="0"/>
              </a:rPr>
              <a:t>ones </a:t>
            </a:r>
            <a:r>
              <a:rPr lang="en-US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Chewy" panose="02000000000000000000" pitchFamily="2" charset="0"/>
                <a:ea typeface="Chewy" panose="02000000000000000000" pitchFamily="2" charset="0"/>
              </a:rPr>
              <a:t> instead of repeating a countable noun.</a:t>
            </a:r>
          </a:p>
        </p:txBody>
      </p:sp>
      <p:sp>
        <p:nvSpPr>
          <p:cNvPr id="5" name="Google Shape;394;p20">
            <a:extLst>
              <a:ext uri="{FF2B5EF4-FFF2-40B4-BE49-F238E27FC236}">
                <a16:creationId xmlns:a16="http://schemas.microsoft.com/office/drawing/2014/main" id="{E6452F3D-C46A-2656-D53B-E734345CA5FB}"/>
              </a:ext>
            </a:extLst>
          </p:cNvPr>
          <p:cNvSpPr txBox="1"/>
          <p:nvPr/>
        </p:nvSpPr>
        <p:spPr>
          <a:xfrm>
            <a:off x="6072688" y="1776858"/>
            <a:ext cx="1454452" cy="326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Ones</a:t>
            </a:r>
            <a:endParaRPr sz="3200" b="1" dirty="0"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6E913531-354D-F6D5-92E7-10B49C156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008" b="93359" l="2344" r="89844">
                        <a14:foregroundMark x1="90039" y1="57227" x2="90039" y2="57227"/>
                        <a14:foregroundMark x1="4297" y1="57422" x2="4297" y2="57422"/>
                        <a14:foregroundMark x1="2539" y1="54883" x2="2539" y2="54883"/>
                        <a14:foregroundMark x1="67969" y1="91602" x2="67969" y2="91602"/>
                        <a14:foregroundMark x1="22656" y1="90820" x2="22656" y2="90820"/>
                        <a14:foregroundMark x1="28906" y1="71875" x2="28906" y2="71875"/>
                        <a14:foregroundMark x1="36523" y1="10156" x2="34766" y2="73633"/>
                        <a14:foregroundMark x1="58789" y1="21094" x2="32422" y2="85156"/>
                        <a14:foregroundMark x1="69336" y1="18164" x2="38867" y2="80078"/>
                        <a14:foregroundMark x1="31641" y1="78320" x2="64258" y2="76563"/>
                        <a14:foregroundMark x1="64258" y1="76563" x2="64648" y2="76367"/>
                        <a14:foregroundMark x1="11328" y1="82422" x2="51172" y2="62109"/>
                        <a14:foregroundMark x1="18555" y1="69727" x2="51758" y2="28516"/>
                        <a14:foregroundMark x1="14648" y1="61133" x2="16016" y2="19727"/>
                        <a14:foregroundMark x1="16016" y1="19727" x2="16016" y2="19727"/>
                        <a14:foregroundMark x1="14844" y1="11719" x2="35742" y2="47266"/>
                        <a14:foregroundMark x1="35742" y1="47266" x2="35742" y2="47266"/>
                        <a14:foregroundMark x1="18945" y1="8008" x2="46875" y2="34766"/>
                        <a14:foregroundMark x1="46875" y1="34766" x2="46875" y2="34766"/>
                        <a14:foregroundMark x1="39258" y1="10156" x2="57617" y2="42188"/>
                        <a14:foregroundMark x1="57617" y1="42188" x2="57617" y2="42383"/>
                        <a14:foregroundMark x1="48438" y1="11719" x2="66211" y2="39258"/>
                        <a14:foregroundMark x1="58789" y1="9766" x2="64844" y2="34766"/>
                        <a14:foregroundMark x1="26758" y1="12500" x2="57031" y2="13086"/>
                        <a14:foregroundMark x1="25977" y1="9180" x2="43945" y2="8984"/>
                        <a14:foregroundMark x1="43945" y1="8984" x2="56250" y2="9570"/>
                        <a14:foregroundMark x1="23438" y1="88867" x2="23438" y2="88867"/>
                        <a14:foregroundMark x1="23438" y1="88867" x2="23047" y2="93359"/>
                        <a14:foregroundMark x1="42383" y1="81641" x2="65820" y2="81055"/>
                        <a14:foregroundMark x1="14453" y1="38477" x2="40820" y2="44531"/>
                        <a14:foregroundMark x1="21875" y1="43359" x2="21680" y2="58594"/>
                        <a14:foregroundMark x1="25586" y1="47852" x2="37695" y2="47852"/>
                        <a14:foregroundMark x1="65234" y1="13086" x2="66406" y2="25391"/>
                        <a14:foregroundMark x1="3516" y1="54688" x2="6250" y2="57031"/>
                        <a14:foregroundMark x1="16797" y1="35156" x2="30664" y2="34180"/>
                        <a14:foregroundMark x1="62500" y1="92773" x2="62500" y2="927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992" y="1519765"/>
            <a:ext cx="1088065" cy="108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251F0DB6-86A3-988A-4B64-2226676D3F52}"/>
              </a:ext>
            </a:extLst>
          </p:cNvPr>
          <p:cNvSpPr txBox="1"/>
          <p:nvPr/>
        </p:nvSpPr>
        <p:spPr>
          <a:xfrm>
            <a:off x="1300108" y="2600604"/>
            <a:ext cx="15100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5050"/>
                </a:solidFill>
                <a:latin typeface="Berlin Sans FB Demi" panose="020E0802020502020306" pitchFamily="34" charset="0"/>
              </a:rPr>
              <a:t>singular</a:t>
            </a:r>
          </a:p>
        </p:txBody>
      </p:sp>
      <p:pic>
        <p:nvPicPr>
          <p:cNvPr id="10244" name="Picture 4" descr="Clip Art 1 - ClipArt Best">
            <a:extLst>
              <a:ext uri="{FF2B5EF4-FFF2-40B4-BE49-F238E27FC236}">
                <a16:creationId xmlns:a16="http://schemas.microsoft.com/office/drawing/2014/main" id="{F7309DD3-FD2C-584C-101C-F75E63E3EC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55" b="93492" l="9284" r="94430">
                        <a14:foregroundMark x1="69231" y1="8010" x2="69231" y2="8010"/>
                        <a14:foregroundMark x1="70424" y1="4130" x2="70424" y2="4130"/>
                        <a14:foregroundMark x1="36870" y1="19024" x2="46286" y2="19399"/>
                        <a14:foregroundMark x1="46552" y1="13016" x2="49337" y2="27660"/>
                        <a14:foregroundMark x1="34218" y1="15770" x2="40584" y2="26283"/>
                        <a14:foregroundMark x1="40584" y1="26283" x2="40584" y2="26283"/>
                        <a14:foregroundMark x1="40318" y1="39925" x2="47745" y2="45307"/>
                        <a14:foregroundMark x1="45889" y1="36170" x2="46950" y2="40551"/>
                        <a14:foregroundMark x1="36207" y1="37672" x2="38594" y2="44681"/>
                        <a14:foregroundMark x1="15650" y1="65707" x2="18302" y2="61452"/>
                        <a14:foregroundMark x1="18302" y1="61452" x2="23873" y2="66333"/>
                        <a14:foregroundMark x1="9284" y1="68461" x2="15650" y2="64080"/>
                        <a14:foregroundMark x1="11936" y1="62829" x2="11936" y2="62829"/>
                        <a14:foregroundMark x1="17109" y1="69462" x2="17109" y2="69462"/>
                        <a14:foregroundMark x1="49337" y1="14518" x2="51724" y2="22904"/>
                        <a14:foregroundMark x1="35544" y1="12766" x2="46286" y2="22778"/>
                        <a14:foregroundMark x1="46286" y1="22778" x2="46286" y2="22778"/>
                        <a14:foregroundMark x1="72149" y1="14018" x2="72546" y2="40426"/>
                        <a14:foregroundMark x1="72546" y1="40426" x2="72812" y2="40926"/>
                        <a14:foregroundMark x1="47215" y1="34919" x2="37931" y2="45682"/>
                        <a14:foregroundMark x1="37931" y1="45682" x2="37931" y2="45682"/>
                        <a14:foregroundMark x1="16976" y1="65707" x2="16711" y2="70713"/>
                        <a14:foregroundMark x1="30769" y1="91364" x2="30769" y2="91364"/>
                        <a14:foregroundMark x1="50265" y1="92616" x2="50265" y2="92616"/>
                        <a14:foregroundMark x1="94430" y1="15895" x2="94430" y2="15895"/>
                        <a14:foregroundMark x1="23342" y1="60951" x2="31565" y2="58073"/>
                        <a14:foregroundMark x1="61141" y1="91364" x2="61141" y2="91364"/>
                        <a14:foregroundMark x1="32759" y1="92365" x2="32759" y2="92365"/>
                        <a14:foregroundMark x1="37533" y1="77472" x2="37533" y2="77472"/>
                        <a14:foregroundMark x1="38992" y1="83730" x2="38992" y2="83730"/>
                        <a14:foregroundMark x1="48011" y1="79850" x2="48011" y2="79850"/>
                        <a14:foregroundMark x1="46021" y1="85607" x2="46021" y2="85607"/>
                        <a14:foregroundMark x1="38594" y1="84355" x2="38594" y2="84355"/>
                        <a14:foregroundMark x1="40584" y1="89111" x2="40584" y2="89111"/>
                        <a14:foregroundMark x1="47745" y1="77472" x2="44960" y2="93617"/>
                        <a14:foregroundMark x1="37931" y1="79599" x2="40318" y2="90363"/>
                        <a14:foregroundMark x1="71088" y1="3755" x2="71088" y2="37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8" y="2225183"/>
            <a:ext cx="1061054" cy="1274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65DC580E-A1AB-1BCD-0E89-B2107AFB2EA3}"/>
              </a:ext>
            </a:extLst>
          </p:cNvPr>
          <p:cNvSpPr txBox="1"/>
          <p:nvPr/>
        </p:nvSpPr>
        <p:spPr>
          <a:xfrm>
            <a:off x="7588710" y="2564821"/>
            <a:ext cx="12477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rgbClr val="FF5050"/>
                </a:solidFill>
                <a:latin typeface="Berlin Sans FB Demi" panose="020E0802020502020306" pitchFamily="34" charset="0"/>
              </a:rPr>
              <a:t>plural</a:t>
            </a:r>
          </a:p>
        </p:txBody>
      </p:sp>
      <p:sp>
        <p:nvSpPr>
          <p:cNvPr id="12" name="Google Shape;392;p20">
            <a:extLst>
              <a:ext uri="{FF2B5EF4-FFF2-40B4-BE49-F238E27FC236}">
                <a16:creationId xmlns:a16="http://schemas.microsoft.com/office/drawing/2014/main" id="{81CBB5F7-8B37-CCC7-28BF-7DD3B5D62CFA}"/>
              </a:ext>
            </a:extLst>
          </p:cNvPr>
          <p:cNvSpPr/>
          <p:nvPr/>
        </p:nvSpPr>
        <p:spPr>
          <a:xfrm>
            <a:off x="7127212" y="2488872"/>
            <a:ext cx="250913" cy="223464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9525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392;p20">
            <a:extLst>
              <a:ext uri="{FF2B5EF4-FFF2-40B4-BE49-F238E27FC236}">
                <a16:creationId xmlns:a16="http://schemas.microsoft.com/office/drawing/2014/main" id="{1B9427E1-BCC0-D893-5522-58EAE026F1A5}"/>
              </a:ext>
            </a:extLst>
          </p:cNvPr>
          <p:cNvSpPr/>
          <p:nvPr/>
        </p:nvSpPr>
        <p:spPr>
          <a:xfrm>
            <a:off x="7460816" y="2524649"/>
            <a:ext cx="250913" cy="223464"/>
          </a:xfrm>
          <a:prstGeom prst="ellipse">
            <a:avLst/>
          </a:prstGeom>
          <a:solidFill>
            <a:schemeClr val="accent6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9525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4B167A5-E9D6-49D7-ADE2-ACD3790BD625}"/>
              </a:ext>
            </a:extLst>
          </p:cNvPr>
          <p:cNvSpPr txBox="1"/>
          <p:nvPr/>
        </p:nvSpPr>
        <p:spPr>
          <a:xfrm>
            <a:off x="924737" y="3683514"/>
            <a:ext cx="28967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Which is 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car</a:t>
            </a:r>
            <a:r>
              <a:rPr lang="en-US" sz="2000" b="1" dirty="0">
                <a:solidFill>
                  <a:srgbClr val="00000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yours</a:t>
            </a:r>
            <a:r>
              <a:rPr lang="en-US" sz="2000" b="1" dirty="0">
                <a:latin typeface="MV Boli" panose="02000500030200090000" pitchFamily="2" charset="0"/>
                <a:cs typeface="MV Boli" panose="02000500030200090000" pitchFamily="2" charset="0"/>
              </a:rPr>
              <a:t>?</a:t>
            </a: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— </a:t>
            </a:r>
            <a:r>
              <a:rPr lang="en-US" sz="2000" b="1" dirty="0">
                <a:latin typeface="MV Boli" panose="02000500030200090000" pitchFamily="2" charset="0"/>
                <a:cs typeface="MV Boli" panose="02000500030200090000" pitchFamily="2" charset="0"/>
              </a:rPr>
              <a:t>T</a:t>
            </a:r>
            <a:r>
              <a:rPr lang="en-US" sz="2000" b="1" dirty="0">
                <a:solidFill>
                  <a:srgbClr val="00000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he red </a:t>
            </a:r>
            <a:r>
              <a:rPr lang="en-US" sz="2000" b="1" dirty="0">
                <a:solidFill>
                  <a:srgbClr val="FF000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one</a:t>
            </a:r>
            <a:r>
              <a:rPr lang="en-US" sz="2000" b="1" dirty="0">
                <a:latin typeface="MV Boli" panose="02000500030200090000" pitchFamily="2" charset="0"/>
                <a:cs typeface="MV Boli" panose="02000500030200090000" pitchFamily="2" charset="0"/>
              </a:rPr>
              <a:t>.</a:t>
            </a:r>
            <a:endParaRPr lang="ar-SA" sz="2000" b="1" dirty="0">
              <a:latin typeface="MV Boli" panose="02000500030200090000" pitchFamily="2" charset="0"/>
            </a:endParaRPr>
          </a:p>
        </p:txBody>
      </p:sp>
      <p:pic>
        <p:nvPicPr>
          <p:cNvPr id="10246" name="Picture 6" descr="Red car clipart 20 free Cliparts | Download images on Clipground 2019">
            <a:extLst>
              <a:ext uri="{FF2B5EF4-FFF2-40B4-BE49-F238E27FC236}">
                <a16:creationId xmlns:a16="http://schemas.microsoft.com/office/drawing/2014/main" id="{64AF8812-D805-BB27-A71B-D1758A44F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3" y="4266870"/>
            <a:ext cx="2215095" cy="84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63B6B459-E2E2-FCBA-1863-9A9FC5647810}"/>
              </a:ext>
            </a:extLst>
          </p:cNvPr>
          <p:cNvSpPr txBox="1"/>
          <p:nvPr/>
        </p:nvSpPr>
        <p:spPr>
          <a:xfrm>
            <a:off x="5766601" y="3571222"/>
            <a:ext cx="33773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Which </a:t>
            </a:r>
            <a:r>
              <a:rPr lang="en-US" sz="2000" b="1" i="0" dirty="0">
                <a:solidFill>
                  <a:srgbClr val="00B05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sneakers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 are yours?</a:t>
            </a:r>
            <a:b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—The blue </a:t>
            </a:r>
            <a:r>
              <a:rPr lang="en-US" sz="2000" b="1" i="0" dirty="0">
                <a:solidFill>
                  <a:srgbClr val="00B0F0"/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ones</a:t>
            </a:r>
            <a:r>
              <a:rPr lang="en-US" sz="2000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MV Boli" panose="02000500030200090000" pitchFamily="2" charset="0"/>
                <a:cs typeface="MV Boli" panose="02000500030200090000" pitchFamily="2" charset="0"/>
              </a:rPr>
              <a:t> </a:t>
            </a:r>
            <a:endParaRPr lang="ar-SA" sz="2000" b="1" dirty="0">
              <a:solidFill>
                <a:schemeClr val="tx1">
                  <a:lumMod val="95000"/>
                  <a:lumOff val="5000"/>
                </a:schemeClr>
              </a:solidFill>
              <a:latin typeface="MV Boli" panose="02000500030200090000" pitchFamily="2" charset="0"/>
            </a:endParaRPr>
          </a:p>
        </p:txBody>
      </p:sp>
      <p:pic>
        <p:nvPicPr>
          <p:cNvPr id="10248" name="Picture 8" descr="Free Sneaker Clip Art, Download Free Sneaker Clip Art png images, Free ...">
            <a:extLst>
              <a:ext uri="{FF2B5EF4-FFF2-40B4-BE49-F238E27FC236}">
                <a16:creationId xmlns:a16="http://schemas.microsoft.com/office/drawing/2014/main" id="{78E39F49-3F88-E1D9-F2F4-ABA889E74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460" l="2743" r="97679">
                        <a14:foregroundMark x1="62025" y1="1385" x2="64768" y2="18560"/>
                        <a14:foregroundMark x1="5274" y1="14127" x2="15823" y2="21330"/>
                        <a14:foregroundMark x1="15823" y1="21330" x2="15823" y2="21330"/>
                        <a14:foregroundMark x1="48523" y1="91413" x2="81013" y2="91690"/>
                        <a14:foregroundMark x1="38397" y1="92798" x2="60127" y2="94460"/>
                        <a14:foregroundMark x1="84810" y1="76731" x2="97890" y2="81994"/>
                        <a14:foregroundMark x1="97890" y1="81994" x2="91983" y2="75346"/>
                        <a14:foregroundMark x1="91983" y1="75346" x2="91983" y2="75346"/>
                        <a14:foregroundMark x1="2743" y1="44875" x2="2743" y2="44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954" y="4181895"/>
            <a:ext cx="1212112" cy="92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0" animBg="1"/>
      <p:bldP spid="402" grpId="0" animBg="1"/>
      <p:bldP spid="2" grpId="0"/>
      <p:bldP spid="6" grpId="0"/>
      <p:bldP spid="7" grpId="0"/>
      <p:bldP spid="12" grpId="0" animBg="1"/>
      <p:bldP spid="13" grpId="0" animBg="1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>
            <a:extLst>
              <a:ext uri="{FF2B5EF4-FFF2-40B4-BE49-F238E27FC236}">
                <a16:creationId xmlns:a16="http://schemas.microsoft.com/office/drawing/2014/main" id="{C635B095-E360-59B1-765D-D143D48F4BF5}"/>
              </a:ext>
            </a:extLst>
          </p:cNvPr>
          <p:cNvSpPr txBox="1"/>
          <p:nvPr/>
        </p:nvSpPr>
        <p:spPr>
          <a:xfrm>
            <a:off x="2837095" y="346066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ln w="0"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This bag is very old. I need a new___________</a:t>
            </a:r>
            <a:endParaRPr lang="en-US" sz="2000" dirty="0">
              <a:ln w="0">
                <a:noFill/>
              </a:ln>
              <a:solidFill>
                <a:schemeClr val="tx2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0B6805-8A74-5B28-1701-A3B6AF027E34}"/>
              </a:ext>
            </a:extLst>
          </p:cNvPr>
          <p:cNvSpPr txBox="1"/>
          <p:nvPr/>
        </p:nvSpPr>
        <p:spPr>
          <a:xfrm>
            <a:off x="992568" y="1399721"/>
            <a:ext cx="6096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chemeClr val="tx2">
                    <a:lumMod val="50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Small pineapples are sweeter than big_________</a:t>
            </a:r>
            <a:endParaRPr lang="en-US" sz="2000" dirty="0">
              <a:solidFill>
                <a:schemeClr val="tx2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B19F8B5F-3D3F-F0E5-DBE4-F33309E02FE9}"/>
              </a:ext>
            </a:extLst>
          </p:cNvPr>
          <p:cNvSpPr txBox="1"/>
          <p:nvPr/>
        </p:nvSpPr>
        <p:spPr>
          <a:xfrm>
            <a:off x="977723" y="2446952"/>
            <a:ext cx="78579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dirty="0">
                <a:solidFill>
                  <a:srgbClr val="00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The new smartphones are much faster than the old____________</a:t>
            </a:r>
            <a:endParaRPr lang="en-US" sz="20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C70CA0A3-2820-5144-798D-D75219F3D9DC}"/>
              </a:ext>
            </a:extLst>
          </p:cNvPr>
          <p:cNvSpPr txBox="1"/>
          <p:nvPr/>
        </p:nvSpPr>
        <p:spPr>
          <a:xfrm>
            <a:off x="896443" y="3706791"/>
            <a:ext cx="6096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Jack has three pens – a red__________  and two</a:t>
            </a:r>
          </a:p>
          <a:p>
            <a:pPr algn="l"/>
            <a:endParaRPr lang="en-US" sz="2000" dirty="0">
              <a:solidFill>
                <a:srgbClr val="00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l"/>
            <a:r>
              <a:rPr lang="en-US" sz="2000" b="0" i="0" dirty="0">
                <a:solidFill>
                  <a:srgbClr val="00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 green________________      .</a:t>
            </a:r>
          </a:p>
        </p:txBody>
      </p:sp>
      <p:grpSp>
        <p:nvGrpSpPr>
          <p:cNvPr id="28" name="Group 36">
            <a:extLst>
              <a:ext uri="{FF2B5EF4-FFF2-40B4-BE49-F238E27FC236}">
                <a16:creationId xmlns:a16="http://schemas.microsoft.com/office/drawing/2014/main" id="{2B608249-2C4D-0F1F-080D-84592EC63AD1}"/>
              </a:ext>
            </a:extLst>
          </p:cNvPr>
          <p:cNvGrpSpPr/>
          <p:nvPr/>
        </p:nvGrpSpPr>
        <p:grpSpPr>
          <a:xfrm>
            <a:off x="7288695" y="338606"/>
            <a:ext cx="906840" cy="280080"/>
            <a:chOff x="5365000" y="1964880"/>
            <a:chExt cx="906840" cy="28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9" name="Ink 33">
                  <a:extLst>
                    <a:ext uri="{FF2B5EF4-FFF2-40B4-BE49-F238E27FC236}">
                      <a16:creationId xmlns:a16="http://schemas.microsoft.com/office/drawing/2014/main" id="{0740F788-EB2C-6E5D-A97C-295E97301011}"/>
                    </a:ext>
                  </a:extLst>
                </p14:cNvPr>
                <p14:cNvContentPartPr/>
                <p14:nvPr/>
              </p14:nvContentPartPr>
              <p14:xfrm>
                <a:off x="5365000" y="2039400"/>
                <a:ext cx="217800" cy="1908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FF9608C-858B-4A75-855C-A2E7FA87446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329360" y="2003400"/>
                  <a:ext cx="28944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0" name="Ink 34">
                  <a:extLst>
                    <a:ext uri="{FF2B5EF4-FFF2-40B4-BE49-F238E27FC236}">
                      <a16:creationId xmlns:a16="http://schemas.microsoft.com/office/drawing/2014/main" id="{0E80CF91-18CB-F220-7D64-12806698C5A1}"/>
                    </a:ext>
                  </a:extLst>
                </p14:cNvPr>
                <p14:cNvContentPartPr/>
                <p14:nvPr/>
              </p14:nvContentPartPr>
              <p14:xfrm>
                <a:off x="5659840" y="1964880"/>
                <a:ext cx="252720" cy="2044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EF21E4E-1957-454B-980B-1930B6F9B3C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624200" y="1928880"/>
                  <a:ext cx="32436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1" name="Ink 35">
                  <a:extLst>
                    <a:ext uri="{FF2B5EF4-FFF2-40B4-BE49-F238E27FC236}">
                      <a16:creationId xmlns:a16="http://schemas.microsoft.com/office/drawing/2014/main" id="{A94FA3EC-BB10-D204-87A5-B58BBCA8F49A}"/>
                    </a:ext>
                  </a:extLst>
                </p14:cNvPr>
                <p14:cNvContentPartPr/>
                <p14:nvPr/>
              </p14:nvContentPartPr>
              <p14:xfrm>
                <a:off x="5993560" y="1985400"/>
                <a:ext cx="278280" cy="2595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C4D8279-C15C-45DA-B3A9-11811767487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957560" y="1949760"/>
                  <a:ext cx="349920" cy="33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45">
            <a:extLst>
              <a:ext uri="{FF2B5EF4-FFF2-40B4-BE49-F238E27FC236}">
                <a16:creationId xmlns:a16="http://schemas.microsoft.com/office/drawing/2014/main" id="{A5CB0922-BFDF-C0FA-5447-4E5145FE6D47}"/>
              </a:ext>
            </a:extLst>
          </p:cNvPr>
          <p:cNvGrpSpPr/>
          <p:nvPr/>
        </p:nvGrpSpPr>
        <p:grpSpPr>
          <a:xfrm>
            <a:off x="4409443" y="3746606"/>
            <a:ext cx="732240" cy="290520"/>
            <a:chOff x="4356280" y="5131800"/>
            <a:chExt cx="732240" cy="29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3" name="Ink 42">
                  <a:extLst>
                    <a:ext uri="{FF2B5EF4-FFF2-40B4-BE49-F238E27FC236}">
                      <a16:creationId xmlns:a16="http://schemas.microsoft.com/office/drawing/2014/main" id="{9A764E63-000D-FFBC-B9C3-05BA2B68754F}"/>
                    </a:ext>
                  </a:extLst>
                </p14:cNvPr>
                <p14:cNvContentPartPr/>
                <p14:nvPr/>
              </p14:nvContentPartPr>
              <p14:xfrm>
                <a:off x="4356280" y="5223600"/>
                <a:ext cx="118080" cy="1393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F4CE45A-E567-4BA4-A383-F6A56096784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320280" y="5187600"/>
                  <a:ext cx="18972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4" name="Ink 43">
                  <a:extLst>
                    <a:ext uri="{FF2B5EF4-FFF2-40B4-BE49-F238E27FC236}">
                      <a16:creationId xmlns:a16="http://schemas.microsoft.com/office/drawing/2014/main" id="{F490FB6F-B48F-A4CE-C842-2DEB4797A8D0}"/>
                    </a:ext>
                  </a:extLst>
                </p14:cNvPr>
                <p14:cNvContentPartPr/>
                <p14:nvPr/>
              </p14:nvContentPartPr>
              <p14:xfrm>
                <a:off x="4609360" y="5131800"/>
                <a:ext cx="241560" cy="2516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86A3B32-1FE2-41DC-A8D1-B36D431DE13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573720" y="5096160"/>
                  <a:ext cx="31320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5" name="Ink 44">
                  <a:extLst>
                    <a:ext uri="{FF2B5EF4-FFF2-40B4-BE49-F238E27FC236}">
                      <a16:creationId xmlns:a16="http://schemas.microsoft.com/office/drawing/2014/main" id="{CD82C312-C079-0946-FD15-D96AD3CEFAF6}"/>
                    </a:ext>
                  </a:extLst>
                </p14:cNvPr>
                <p14:cNvContentPartPr/>
                <p14:nvPr/>
              </p14:nvContentPartPr>
              <p14:xfrm>
                <a:off x="4913200" y="5131800"/>
                <a:ext cx="175320" cy="2905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4B5EF56-40BF-4539-A7E6-2D777E5F93C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877200" y="5096160"/>
                  <a:ext cx="246960" cy="36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50">
            <a:extLst>
              <a:ext uri="{FF2B5EF4-FFF2-40B4-BE49-F238E27FC236}">
                <a16:creationId xmlns:a16="http://schemas.microsoft.com/office/drawing/2014/main" id="{E6F9C369-2288-9855-CAB4-EC6F2EE1D894}"/>
              </a:ext>
            </a:extLst>
          </p:cNvPr>
          <p:cNvGrpSpPr/>
          <p:nvPr/>
        </p:nvGrpSpPr>
        <p:grpSpPr>
          <a:xfrm>
            <a:off x="6086048" y="1440318"/>
            <a:ext cx="1088280" cy="325080"/>
            <a:chOff x="6018040" y="2920680"/>
            <a:chExt cx="1088280" cy="32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7" name="Ink 46">
                  <a:extLst>
                    <a:ext uri="{FF2B5EF4-FFF2-40B4-BE49-F238E27FC236}">
                      <a16:creationId xmlns:a16="http://schemas.microsoft.com/office/drawing/2014/main" id="{D5C179A1-F892-B1C4-F5B8-576280F21F38}"/>
                    </a:ext>
                  </a:extLst>
                </p14:cNvPr>
                <p14:cNvContentPartPr/>
                <p14:nvPr/>
              </p14:nvContentPartPr>
              <p14:xfrm>
                <a:off x="6018040" y="2984400"/>
                <a:ext cx="142920" cy="2023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380568F-80F4-4274-A592-8E81EB5F84E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982400" y="2948760"/>
                  <a:ext cx="21456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8" name="Ink 47">
                  <a:extLst>
                    <a:ext uri="{FF2B5EF4-FFF2-40B4-BE49-F238E27FC236}">
                      <a16:creationId xmlns:a16="http://schemas.microsoft.com/office/drawing/2014/main" id="{93676275-B9C8-CAA3-2E76-33B7D7F8BEAA}"/>
                    </a:ext>
                  </a:extLst>
                </p14:cNvPr>
                <p14:cNvContentPartPr/>
                <p14:nvPr/>
              </p14:nvContentPartPr>
              <p14:xfrm>
                <a:off x="6283000" y="2920680"/>
                <a:ext cx="256680" cy="2768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F2DEE5A-0891-49A9-9223-FFBB928483F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247360" y="2885040"/>
                  <a:ext cx="32832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9" name="Ink 48">
                  <a:extLst>
                    <a:ext uri="{FF2B5EF4-FFF2-40B4-BE49-F238E27FC236}">
                      <a16:creationId xmlns:a16="http://schemas.microsoft.com/office/drawing/2014/main" id="{4890AF1C-5E0C-B661-DFD7-705DB9F4612A}"/>
                    </a:ext>
                  </a:extLst>
                </p14:cNvPr>
                <p14:cNvContentPartPr/>
                <p14:nvPr/>
              </p14:nvContentPartPr>
              <p14:xfrm>
                <a:off x="6657040" y="2996280"/>
                <a:ext cx="132120" cy="2124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F86C9A1-3140-43C4-8C01-B88760936FAB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621400" y="2960280"/>
                  <a:ext cx="20376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40" name="Ink 49">
                  <a:extLst>
                    <a:ext uri="{FF2B5EF4-FFF2-40B4-BE49-F238E27FC236}">
                      <a16:creationId xmlns:a16="http://schemas.microsoft.com/office/drawing/2014/main" id="{885A25D8-9CA5-4A48-3338-DFB2012C8B86}"/>
                    </a:ext>
                  </a:extLst>
                </p14:cNvPr>
                <p14:cNvContentPartPr/>
                <p14:nvPr/>
              </p14:nvContentPartPr>
              <p14:xfrm>
                <a:off x="6900760" y="2920680"/>
                <a:ext cx="205560" cy="3250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83EB5E8A-0654-4FF4-9086-1FB4E38F859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865120" y="2885040"/>
                  <a:ext cx="277200" cy="39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65">
            <a:extLst>
              <a:ext uri="{FF2B5EF4-FFF2-40B4-BE49-F238E27FC236}">
                <a16:creationId xmlns:a16="http://schemas.microsoft.com/office/drawing/2014/main" id="{B21B1719-AA4C-6229-0334-AD122F9FFBF0}"/>
              </a:ext>
            </a:extLst>
          </p:cNvPr>
          <p:cNvGrpSpPr/>
          <p:nvPr/>
        </p:nvGrpSpPr>
        <p:grpSpPr>
          <a:xfrm>
            <a:off x="1920763" y="4192646"/>
            <a:ext cx="1098360" cy="328320"/>
            <a:chOff x="1867600" y="5577840"/>
            <a:chExt cx="1098360" cy="328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2" name="Ink 61">
                  <a:extLst>
                    <a:ext uri="{FF2B5EF4-FFF2-40B4-BE49-F238E27FC236}">
                      <a16:creationId xmlns:a16="http://schemas.microsoft.com/office/drawing/2014/main" id="{C510F34C-F986-B5F6-0D5A-3C29D84D95E6}"/>
                    </a:ext>
                  </a:extLst>
                </p14:cNvPr>
                <p14:cNvContentPartPr/>
                <p14:nvPr/>
              </p14:nvContentPartPr>
              <p14:xfrm>
                <a:off x="1867600" y="5717520"/>
                <a:ext cx="211320" cy="1580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5AE2129-16BF-4C02-954D-77030A61609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831600" y="5681520"/>
                  <a:ext cx="28296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3" name="Ink 62">
                  <a:extLst>
                    <a:ext uri="{FF2B5EF4-FFF2-40B4-BE49-F238E27FC236}">
                      <a16:creationId xmlns:a16="http://schemas.microsoft.com/office/drawing/2014/main" id="{01CA6D2E-64DE-A8A5-623E-6FA3884AA1AB}"/>
                    </a:ext>
                  </a:extLst>
                </p14:cNvPr>
                <p14:cNvContentPartPr/>
                <p14:nvPr/>
              </p14:nvContentPartPr>
              <p14:xfrm>
                <a:off x="2166400" y="5577840"/>
                <a:ext cx="272880" cy="2955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45E141C-F516-4AB4-9C5D-E7A0A4A0E902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2130400" y="5541840"/>
                  <a:ext cx="34452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4" name="Ink 63">
                  <a:extLst>
                    <a:ext uri="{FF2B5EF4-FFF2-40B4-BE49-F238E27FC236}">
                      <a16:creationId xmlns:a16="http://schemas.microsoft.com/office/drawing/2014/main" id="{55FC987C-F086-039A-5FCA-78937B1CA55C}"/>
                    </a:ext>
                  </a:extLst>
                </p14:cNvPr>
                <p14:cNvContentPartPr/>
                <p14:nvPr/>
              </p14:nvContentPartPr>
              <p14:xfrm>
                <a:off x="2523520" y="5626800"/>
                <a:ext cx="163440" cy="2239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EAC84E9C-1369-4AE9-9F8D-BAD0FCBD77D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487880" y="5591160"/>
                  <a:ext cx="23508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5" name="Ink 64">
                  <a:extLst>
                    <a:ext uri="{FF2B5EF4-FFF2-40B4-BE49-F238E27FC236}">
                      <a16:creationId xmlns:a16="http://schemas.microsoft.com/office/drawing/2014/main" id="{34EBB693-1B25-2C9E-FFE4-8612EBAAB131}"/>
                    </a:ext>
                  </a:extLst>
                </p14:cNvPr>
                <p14:cNvContentPartPr/>
                <p14:nvPr/>
              </p14:nvContentPartPr>
              <p14:xfrm>
                <a:off x="2810440" y="5599080"/>
                <a:ext cx="155520" cy="3070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970B5C80-34EA-4278-A708-E7F910B661B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774440" y="5563440"/>
                  <a:ext cx="227160" cy="378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62">
            <p14:nvContentPartPr>
              <p14:cNvPr id="46" name="Ink 66">
                <a:extLst>
                  <a:ext uri="{FF2B5EF4-FFF2-40B4-BE49-F238E27FC236}">
                    <a16:creationId xmlns:a16="http://schemas.microsoft.com/office/drawing/2014/main" id="{6A1A55BB-E33F-3A21-2848-8BEA84C7F234}"/>
                  </a:ext>
                </a:extLst>
              </p14:cNvPr>
              <p14:cNvContentPartPr/>
              <p14:nvPr/>
            </p14:nvContentPartPr>
            <p14:xfrm>
              <a:off x="3449257" y="716915"/>
              <a:ext cx="536760" cy="54360"/>
            </p14:xfrm>
          </p:contentPart>
        </mc:Choice>
        <mc:Fallback>
          <p:pic>
            <p:nvPicPr>
              <p:cNvPr id="46" name="Ink 66">
                <a:extLst>
                  <a:ext uri="{FF2B5EF4-FFF2-40B4-BE49-F238E27FC236}">
                    <a16:creationId xmlns:a16="http://schemas.microsoft.com/office/drawing/2014/main" id="{6A1A55BB-E33F-3A21-2848-8BEA84C7F234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413233" y="680915"/>
                <a:ext cx="608448" cy="12600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69">
            <a:extLst>
              <a:ext uri="{FF2B5EF4-FFF2-40B4-BE49-F238E27FC236}">
                <a16:creationId xmlns:a16="http://schemas.microsoft.com/office/drawing/2014/main" id="{DAEE64D5-828D-10E1-F046-E880B9BC1586}"/>
              </a:ext>
            </a:extLst>
          </p:cNvPr>
          <p:cNvGrpSpPr/>
          <p:nvPr/>
        </p:nvGrpSpPr>
        <p:grpSpPr>
          <a:xfrm>
            <a:off x="1854968" y="1796718"/>
            <a:ext cx="1711440" cy="27360"/>
            <a:chOff x="1786960" y="3277080"/>
            <a:chExt cx="1711440" cy="273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4">
              <p14:nvContentPartPr>
                <p14:cNvPr id="48" name="Ink 67">
                  <a:extLst>
                    <a:ext uri="{FF2B5EF4-FFF2-40B4-BE49-F238E27FC236}">
                      <a16:creationId xmlns:a16="http://schemas.microsoft.com/office/drawing/2014/main" id="{312386ED-511F-B679-8FCC-938789589BD7}"/>
                    </a:ext>
                  </a:extLst>
                </p14:cNvPr>
                <p14:cNvContentPartPr/>
                <p14:nvPr/>
              </p14:nvContentPartPr>
              <p14:xfrm>
                <a:off x="1786960" y="3287520"/>
                <a:ext cx="1290960" cy="1692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86384563-2418-46AF-B429-53A3FD7764DF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750960" y="3251880"/>
                  <a:ext cx="136260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6">
              <p14:nvContentPartPr>
                <p14:cNvPr id="49" name="Ink 68">
                  <a:extLst>
                    <a:ext uri="{FF2B5EF4-FFF2-40B4-BE49-F238E27FC236}">
                      <a16:creationId xmlns:a16="http://schemas.microsoft.com/office/drawing/2014/main" id="{BC837E87-A8FD-9D4A-A11B-8833A3EE0796}"/>
                    </a:ext>
                  </a:extLst>
                </p14:cNvPr>
                <p14:cNvContentPartPr/>
                <p14:nvPr/>
              </p14:nvContentPartPr>
              <p14:xfrm>
                <a:off x="3194200" y="3277080"/>
                <a:ext cx="304200" cy="2232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221EFDFB-C3AA-40BA-8A6A-9BC05BB34720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158560" y="3241440"/>
                  <a:ext cx="375840" cy="93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68">
            <p14:nvContentPartPr>
              <p14:cNvPr id="50" name="Ink 70">
                <a:extLst>
                  <a:ext uri="{FF2B5EF4-FFF2-40B4-BE49-F238E27FC236}">
                    <a16:creationId xmlns:a16="http://schemas.microsoft.com/office/drawing/2014/main" id="{8A8CFFE6-E7A9-4A77-2EDE-04A8225EC91C}"/>
                  </a:ext>
                </a:extLst>
              </p14:cNvPr>
              <p14:cNvContentPartPr/>
              <p14:nvPr/>
            </p14:nvContentPartPr>
            <p14:xfrm>
              <a:off x="2199043" y="2828606"/>
              <a:ext cx="1998000" cy="30240"/>
            </p14:xfrm>
          </p:contentPart>
        </mc:Choice>
        <mc:Fallback>
          <p:pic>
            <p:nvPicPr>
              <p:cNvPr id="50" name="Ink 70">
                <a:extLst>
                  <a:ext uri="{FF2B5EF4-FFF2-40B4-BE49-F238E27FC236}">
                    <a16:creationId xmlns:a16="http://schemas.microsoft.com/office/drawing/2014/main" id="{8A8CFFE6-E7A9-4A77-2EDE-04A8225EC91C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2163049" y="2792606"/>
                <a:ext cx="2069627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70">
            <p14:nvContentPartPr>
              <p14:cNvPr id="51" name="Ink 71">
                <a:extLst>
                  <a:ext uri="{FF2B5EF4-FFF2-40B4-BE49-F238E27FC236}">
                    <a16:creationId xmlns:a16="http://schemas.microsoft.com/office/drawing/2014/main" id="{A87BAB14-E31D-C6D1-4ADE-94421CD3737D}"/>
                  </a:ext>
                </a:extLst>
              </p14:cNvPr>
              <p14:cNvContentPartPr/>
              <p14:nvPr/>
            </p14:nvContentPartPr>
            <p14:xfrm>
              <a:off x="2182843" y="4056206"/>
              <a:ext cx="1190520" cy="24840"/>
            </p14:xfrm>
          </p:contentPart>
        </mc:Choice>
        <mc:Fallback>
          <p:pic>
            <p:nvPicPr>
              <p:cNvPr id="51" name="Ink 71">
                <a:extLst>
                  <a:ext uri="{FF2B5EF4-FFF2-40B4-BE49-F238E27FC236}">
                    <a16:creationId xmlns:a16="http://schemas.microsoft.com/office/drawing/2014/main" id="{A87BAB14-E31D-C6D1-4ADE-94421CD3737D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2146843" y="4020206"/>
                <a:ext cx="1262160" cy="9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72">
            <p14:nvContentPartPr>
              <p14:cNvPr id="52" name="Ink 72">
                <a:extLst>
                  <a:ext uri="{FF2B5EF4-FFF2-40B4-BE49-F238E27FC236}">
                    <a16:creationId xmlns:a16="http://schemas.microsoft.com/office/drawing/2014/main" id="{3BFB070C-6B44-62B0-D56C-A8A20C12B0C8}"/>
                  </a:ext>
                </a:extLst>
              </p14:cNvPr>
              <p14:cNvContentPartPr/>
              <p14:nvPr/>
            </p14:nvContentPartPr>
            <p14:xfrm>
              <a:off x="3782683" y="4155206"/>
              <a:ext cx="327240" cy="360"/>
            </p14:xfrm>
          </p:contentPart>
        </mc:Choice>
        <mc:Fallback>
          <p:pic>
            <p:nvPicPr>
              <p:cNvPr id="52" name="Ink 72">
                <a:extLst>
                  <a:ext uri="{FF2B5EF4-FFF2-40B4-BE49-F238E27FC236}">
                    <a16:creationId xmlns:a16="http://schemas.microsoft.com/office/drawing/2014/main" id="{3BFB070C-6B44-62B0-D56C-A8A20C12B0C8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746683" y="4119206"/>
                <a:ext cx="3988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74">
            <p14:nvContentPartPr>
              <p14:cNvPr id="53" name="Ink 73">
                <a:extLst>
                  <a:ext uri="{FF2B5EF4-FFF2-40B4-BE49-F238E27FC236}">
                    <a16:creationId xmlns:a16="http://schemas.microsoft.com/office/drawing/2014/main" id="{33E7FDB1-C05C-EBDA-67B3-00E4DAE006E0}"/>
                  </a:ext>
                </a:extLst>
              </p14:cNvPr>
              <p14:cNvContentPartPr/>
              <p14:nvPr/>
            </p14:nvContentPartPr>
            <p14:xfrm>
              <a:off x="6043369" y="4046346"/>
              <a:ext cx="473040" cy="38160"/>
            </p14:xfrm>
          </p:contentPart>
        </mc:Choice>
        <mc:Fallback>
          <p:pic>
            <p:nvPicPr>
              <p:cNvPr id="53" name="Ink 73">
                <a:extLst>
                  <a:ext uri="{FF2B5EF4-FFF2-40B4-BE49-F238E27FC236}">
                    <a16:creationId xmlns:a16="http://schemas.microsoft.com/office/drawing/2014/main" id="{33E7FDB1-C05C-EBDA-67B3-00E4DAE006E0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6007396" y="4010682"/>
                <a:ext cx="544626" cy="10913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74">
            <a:extLst>
              <a:ext uri="{FF2B5EF4-FFF2-40B4-BE49-F238E27FC236}">
                <a16:creationId xmlns:a16="http://schemas.microsoft.com/office/drawing/2014/main" id="{BBA63F5E-AAC9-B161-759B-E1BF173584D1}"/>
              </a:ext>
            </a:extLst>
          </p:cNvPr>
          <p:cNvGrpSpPr/>
          <p:nvPr/>
        </p:nvGrpSpPr>
        <p:grpSpPr>
          <a:xfrm>
            <a:off x="7622162" y="2435168"/>
            <a:ext cx="1088280" cy="325080"/>
            <a:chOff x="6018040" y="2920680"/>
            <a:chExt cx="1088280" cy="32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5" name="Ink 75">
                  <a:extLst>
                    <a:ext uri="{FF2B5EF4-FFF2-40B4-BE49-F238E27FC236}">
                      <a16:creationId xmlns:a16="http://schemas.microsoft.com/office/drawing/2014/main" id="{C3E56E6C-1A47-818A-5E26-05AD706B207B}"/>
                    </a:ext>
                  </a:extLst>
                </p14:cNvPr>
                <p14:cNvContentPartPr/>
                <p14:nvPr/>
              </p14:nvContentPartPr>
              <p14:xfrm>
                <a:off x="6018040" y="2984400"/>
                <a:ext cx="142920" cy="2023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DC37FCD5-C509-4E40-896A-FD1E5606069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982400" y="2948760"/>
                  <a:ext cx="21456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6" name="Ink 76">
                  <a:extLst>
                    <a:ext uri="{FF2B5EF4-FFF2-40B4-BE49-F238E27FC236}">
                      <a16:creationId xmlns:a16="http://schemas.microsoft.com/office/drawing/2014/main" id="{FCD5B10E-90EA-1098-97EC-13DEA85EA582}"/>
                    </a:ext>
                  </a:extLst>
                </p14:cNvPr>
                <p14:cNvContentPartPr/>
                <p14:nvPr/>
              </p14:nvContentPartPr>
              <p14:xfrm>
                <a:off x="6283000" y="2920680"/>
                <a:ext cx="256680" cy="2768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3032386F-106D-423F-BB07-42A6188EAB6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247360" y="2885040"/>
                  <a:ext cx="32832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7" name="Ink 77">
                  <a:extLst>
                    <a:ext uri="{FF2B5EF4-FFF2-40B4-BE49-F238E27FC236}">
                      <a16:creationId xmlns:a16="http://schemas.microsoft.com/office/drawing/2014/main" id="{81B80B53-6648-BB80-1CCC-413DF465E451}"/>
                    </a:ext>
                  </a:extLst>
                </p14:cNvPr>
                <p14:cNvContentPartPr/>
                <p14:nvPr/>
              </p14:nvContentPartPr>
              <p14:xfrm>
                <a:off x="6657040" y="2996280"/>
                <a:ext cx="132120" cy="2124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99626C4A-E29C-4963-959C-AB73EB397FB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621400" y="2960280"/>
                  <a:ext cx="20376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8" name="Ink 78">
                  <a:extLst>
                    <a:ext uri="{FF2B5EF4-FFF2-40B4-BE49-F238E27FC236}">
                      <a16:creationId xmlns:a16="http://schemas.microsoft.com/office/drawing/2014/main" id="{6CECFDD2-4088-B436-496B-00097A026979}"/>
                    </a:ext>
                  </a:extLst>
                </p14:cNvPr>
                <p14:cNvContentPartPr/>
                <p14:nvPr/>
              </p14:nvContentPartPr>
              <p14:xfrm>
                <a:off x="6900760" y="2920680"/>
                <a:ext cx="205560" cy="3250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466B2DF-216D-4D6B-A80A-A0D22EBCBDB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865120" y="2885040"/>
                  <a:ext cx="277200" cy="396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1" name="Picture 6" descr="Free Free Cell Phone Clipart, Download Free Clip Art, Free Clip Art on  Clipart Library">
            <a:extLst>
              <a:ext uri="{FF2B5EF4-FFF2-40B4-BE49-F238E27FC236}">
                <a16:creationId xmlns:a16="http://schemas.microsoft.com/office/drawing/2014/main" id="{B5140B8D-8A43-3663-A72C-46B8AFEF3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2" y="2334912"/>
            <a:ext cx="556148" cy="56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Free Free Cell Phone Clipart, Download Free Clip Art, Free Clip Art on  Clipart Library">
            <a:extLst>
              <a:ext uri="{FF2B5EF4-FFF2-40B4-BE49-F238E27FC236}">
                <a16:creationId xmlns:a16="http://schemas.microsoft.com/office/drawing/2014/main" id="{E131FDF2-0039-524B-9941-D61BC61B6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07" y="2304343"/>
            <a:ext cx="710164" cy="72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 descr="aircraft - Clip Art Library">
            <a:extLst>
              <a:ext uri="{FF2B5EF4-FFF2-40B4-BE49-F238E27FC236}">
                <a16:creationId xmlns:a16="http://schemas.microsoft.com/office/drawing/2014/main" id="{75AF866D-386B-8218-414A-91D94786A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285" y="3762213"/>
            <a:ext cx="1143234" cy="113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" name="Picture 10" descr="aircraft - Clip Art Library">
            <a:extLst>
              <a:ext uri="{FF2B5EF4-FFF2-40B4-BE49-F238E27FC236}">
                <a16:creationId xmlns:a16="http://schemas.microsoft.com/office/drawing/2014/main" id="{9BCA9D40-9056-CF8C-BF70-D459E574D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609" y="3882117"/>
            <a:ext cx="1143234" cy="113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" name="Picture 12" descr="Red Pen Clip Art at Clker.com - vector clip art online, royalty free &amp;  public domain">
            <a:extLst>
              <a:ext uri="{FF2B5EF4-FFF2-40B4-BE49-F238E27FC236}">
                <a16:creationId xmlns:a16="http://schemas.microsoft.com/office/drawing/2014/main" id="{697D908D-9CC0-C9D5-1117-A2D03B62C0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6067" y="3700419"/>
            <a:ext cx="1270428" cy="125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Schoolbags new and old stock vector. Illustration of carrying - 60796401">
            <a:extLst>
              <a:ext uri="{FF2B5EF4-FFF2-40B4-BE49-F238E27FC236}">
                <a16:creationId xmlns:a16="http://schemas.microsoft.com/office/drawing/2014/main" id="{2C895991-DD36-10E1-DBAB-6296E9885D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3">
            <a:extLst>
              <a:ext uri="{BEBA8EAE-BF5A-486C-A8C5-ECC9F3942E4B}">
                <a14:imgProps xmlns:a14="http://schemas.microsoft.com/office/drawing/2010/main">
                  <a14:imgLayer r:embed="rId84">
                    <a14:imgEffect>
                      <a14:backgroundRemoval t="9195" b="89943" l="10000" r="97563">
                        <a14:foregroundMark x1="74750" y1="22270" x2="92063" y2="67960"/>
                        <a14:foregroundMark x1="92063" y1="67960" x2="92063" y2="67960"/>
                        <a14:foregroundMark x1="70438" y1="12356" x2="70438" y2="12356"/>
                        <a14:foregroundMark x1="71500" y1="9339" x2="71500" y2="9339"/>
                        <a14:foregroundMark x1="78625" y1="45546" x2="78125" y2="64511"/>
                        <a14:foregroundMark x1="78125" y1="64511" x2="78125" y2="64511"/>
                        <a14:foregroundMark x1="92313" y1="46839" x2="97563" y2="56753"/>
                        <a14:foregroundMark x1="65125" y1="36207" x2="76188" y2="86925"/>
                        <a14:foregroundMark x1="76188" y1="86925" x2="76188" y2="86925"/>
                        <a14:foregroundMark x1="71063" y1="19540" x2="63500" y2="42529"/>
                        <a14:foregroundMark x1="63500" y1="42529" x2="63500" y2="42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230" t="10188"/>
          <a:stretch/>
        </p:blipFill>
        <p:spPr bwMode="auto">
          <a:xfrm>
            <a:off x="1840414" y="104845"/>
            <a:ext cx="1100949" cy="89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Best Pineapple Clipart #3176 - Clipartion.com">
            <a:extLst>
              <a:ext uri="{FF2B5EF4-FFF2-40B4-BE49-F238E27FC236}">
                <a16:creationId xmlns:a16="http://schemas.microsoft.com/office/drawing/2014/main" id="{3FF6E021-C73B-A353-FD21-653F05AB6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011" y="917546"/>
            <a:ext cx="1002524" cy="122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23"/>
          <p:cNvSpPr/>
          <p:nvPr/>
        </p:nvSpPr>
        <p:spPr>
          <a:xfrm>
            <a:off x="1345350" y="307442"/>
            <a:ext cx="6453300" cy="4908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12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23"/>
          <p:cNvSpPr txBox="1">
            <a:spLocks noGrp="1"/>
          </p:cNvSpPr>
          <p:nvPr>
            <p:ph type="title"/>
          </p:nvPr>
        </p:nvSpPr>
        <p:spPr>
          <a:xfrm>
            <a:off x="2241817" y="280026"/>
            <a:ext cx="4988625" cy="4377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Quantitative: Too</a:t>
            </a:r>
            <a:endParaRPr dirty="0"/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id="{075CC193-59D8-6545-12B1-F246257D79F3}"/>
              </a:ext>
            </a:extLst>
          </p:cNvPr>
          <p:cNvSpPr txBox="1"/>
          <p:nvPr/>
        </p:nvSpPr>
        <p:spPr>
          <a:xfrm>
            <a:off x="1688129" y="907691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  <a:latin typeface="Chewy" panose="02000000000000000000" pitchFamily="2" charset="0"/>
                <a:ea typeface="Chewy" panose="02000000000000000000" pitchFamily="2" charset="0"/>
                <a:cs typeface="MV Boli" panose="02000500030200090000" pitchFamily="2" charset="0"/>
              </a:rPr>
              <a:t>Too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hewy" panose="02000000000000000000" pitchFamily="2" charset="0"/>
                <a:ea typeface="Chewy" panose="02000000000000000000" pitchFamily="2" charset="0"/>
                <a:cs typeface="MV Boli" panose="02000500030200090000" pitchFamily="2" charset="0"/>
              </a:rPr>
              <a:t>’, it is used similarly to =‘</a:t>
            </a:r>
            <a:r>
              <a:rPr lang="en-US" sz="3200" b="1" i="0" dirty="0">
                <a:solidFill>
                  <a:schemeClr val="accent6">
                    <a:lumMod val="50000"/>
                  </a:schemeClr>
                </a:solidFill>
                <a:effectLst/>
                <a:latin typeface="Chewy" panose="02000000000000000000" pitchFamily="2" charset="0"/>
                <a:ea typeface="Chewy" panose="02000000000000000000" pitchFamily="2" charset="0"/>
                <a:cs typeface="MV Boli" panose="02000500030200090000" pitchFamily="2" charset="0"/>
              </a:rPr>
              <a:t>very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hewy" panose="02000000000000000000" pitchFamily="2" charset="0"/>
                <a:ea typeface="Chewy" panose="02000000000000000000" pitchFamily="2" charset="0"/>
                <a:cs typeface="MV Boli" panose="02000500030200090000" pitchFamily="2" charset="0"/>
              </a:rPr>
              <a:t>’</a:t>
            </a:r>
            <a:endParaRPr lang="en-US" sz="2400" b="1" i="0" dirty="0">
              <a:solidFill>
                <a:srgbClr val="1D2A57"/>
              </a:solidFill>
              <a:effectLst/>
              <a:latin typeface="Chewy" panose="02000000000000000000" pitchFamily="2" charset="0"/>
              <a:ea typeface="Chewy" panose="02000000000000000000" pitchFamily="2" charset="0"/>
              <a:cs typeface="MV Boli" panose="02000500030200090000" pitchFamily="2" charset="0"/>
            </a:endParaRPr>
          </a:p>
        </p:txBody>
      </p:sp>
      <p:sp>
        <p:nvSpPr>
          <p:cNvPr id="3" name="TextBox 14">
            <a:extLst>
              <a:ext uri="{FF2B5EF4-FFF2-40B4-BE49-F238E27FC236}">
                <a16:creationId xmlns:a16="http://schemas.microsoft.com/office/drawing/2014/main" id="{57E789A0-BDB2-CF22-2460-221D618D398E}"/>
              </a:ext>
            </a:extLst>
          </p:cNvPr>
          <p:cNvSpPr txBox="1"/>
          <p:nvPr/>
        </p:nvSpPr>
        <p:spPr>
          <a:xfrm>
            <a:off x="315670" y="2124885"/>
            <a:ext cx="38522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chemeClr val="accent2">
                    <a:lumMod val="50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He was driving </a:t>
            </a:r>
            <a:r>
              <a:rPr lang="en-US" sz="2400" b="1" i="1" dirty="0">
                <a:solidFill>
                  <a:srgbClr val="00B05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too</a:t>
            </a:r>
            <a:r>
              <a:rPr lang="en-US" sz="2400" b="1" i="1" dirty="0">
                <a:solidFill>
                  <a:schemeClr val="accent2">
                    <a:lumMod val="50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fast</a:t>
            </a:r>
            <a:r>
              <a:rPr lang="en-US" sz="2400" b="0" i="1" dirty="0">
                <a:solidFill>
                  <a:schemeClr val="accent2">
                    <a:lumMod val="50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4" name="Picture 2" descr="driving fast clipart - Clip Art Library">
            <a:extLst>
              <a:ext uri="{FF2B5EF4-FFF2-40B4-BE49-F238E27FC236}">
                <a16:creationId xmlns:a16="http://schemas.microsoft.com/office/drawing/2014/main" id="{971AB822-9689-5D9A-C812-6D256895A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91" b="90431" l="7162" r="91512">
                        <a14:foregroundMark x1="38727" y1="90431" x2="38727" y2="90431"/>
                        <a14:foregroundMark x1="41645" y1="81340" x2="41645" y2="81340"/>
                        <a14:foregroundMark x1="62069" y1="77033" x2="62069" y2="77033"/>
                        <a14:foregroundMark x1="84615" y1="58373" x2="84615" y2="58373"/>
                        <a14:foregroundMark x1="91777" y1="61722" x2="91777" y2="61722"/>
                        <a14:foregroundMark x1="74005" y1="77033" x2="74005" y2="77033"/>
                        <a14:foregroundMark x1="7162" y1="77990" x2="7162" y2="77990"/>
                        <a14:foregroundMark x1="14589" y1="82775" x2="14589" y2="827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653" y="2742180"/>
            <a:ext cx="3231314" cy="1791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4">
            <a:extLst>
              <a:ext uri="{FF2B5EF4-FFF2-40B4-BE49-F238E27FC236}">
                <a16:creationId xmlns:a16="http://schemas.microsoft.com/office/drawing/2014/main" id="{B52F86AA-F97E-B8C4-98CC-F824E7B1E516}"/>
              </a:ext>
            </a:extLst>
          </p:cNvPr>
          <p:cNvSpPr txBox="1"/>
          <p:nvPr/>
        </p:nvSpPr>
        <p:spPr>
          <a:xfrm>
            <a:off x="5305647" y="4118047"/>
            <a:ext cx="383835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These shoes are </a:t>
            </a:r>
            <a:r>
              <a:rPr lang="en-US" sz="24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too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big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for him</a:t>
            </a:r>
            <a:r>
              <a:rPr lang="en-US" sz="2400" b="0" i="1" dirty="0">
                <a:solidFill>
                  <a:schemeClr val="accent2">
                    <a:lumMod val="50000"/>
                  </a:schemeClr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  <a:endParaRPr lang="en-US" sz="2400" dirty="0">
              <a:solidFill>
                <a:schemeClr val="accent2">
                  <a:lumMod val="50000"/>
                </a:schemeClr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Picture 4" descr="449 Kids Clothes Too Big Illustrations, Royalty-Free Vector Graphics &amp; Clip  Art - iStock">
            <a:extLst>
              <a:ext uri="{FF2B5EF4-FFF2-40B4-BE49-F238E27FC236}">
                <a16:creationId xmlns:a16="http://schemas.microsoft.com/office/drawing/2014/main" id="{C527B124-84D3-64B7-450B-D280B8882E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09" b="91340" l="9804" r="89706">
                        <a14:foregroundMark x1="52124" y1="10784" x2="52941" y2="32680"/>
                        <a14:foregroundMark x1="68464" y1="91503" x2="68464" y2="91503"/>
                        <a14:foregroundMark x1="55065" y1="6209" x2="55065" y2="62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36" t="2915" r="23284" b="4455"/>
          <a:stretch/>
        </p:blipFill>
        <p:spPr bwMode="auto">
          <a:xfrm>
            <a:off x="6490845" y="2086796"/>
            <a:ext cx="1220409" cy="2113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Google Shape;404;p20">
            <a:extLst>
              <a:ext uri="{FF2B5EF4-FFF2-40B4-BE49-F238E27FC236}">
                <a16:creationId xmlns:a16="http://schemas.microsoft.com/office/drawing/2014/main" id="{3702ACB5-59CE-DD26-A807-C274655D2BED}"/>
              </a:ext>
            </a:extLst>
          </p:cNvPr>
          <p:cNvCxnSpPr>
            <a:cxnSpLocks/>
          </p:cNvCxnSpPr>
          <p:nvPr/>
        </p:nvCxnSpPr>
        <p:spPr>
          <a:xfrm>
            <a:off x="1602348" y="1661494"/>
            <a:ext cx="6267562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1" name="Google Shape;2571;p71"/>
          <p:cNvGrpSpPr/>
          <p:nvPr/>
        </p:nvGrpSpPr>
        <p:grpSpPr>
          <a:xfrm>
            <a:off x="6026452" y="539338"/>
            <a:ext cx="4402648" cy="5457855"/>
            <a:chOff x="6026452" y="539338"/>
            <a:chExt cx="4402648" cy="5457855"/>
          </a:xfrm>
        </p:grpSpPr>
        <p:grpSp>
          <p:nvGrpSpPr>
            <p:cNvPr id="2572" name="Google Shape;2572;p71"/>
            <p:cNvGrpSpPr/>
            <p:nvPr/>
          </p:nvGrpSpPr>
          <p:grpSpPr>
            <a:xfrm flipH="1">
              <a:off x="6026452" y="539338"/>
              <a:ext cx="2404300" cy="4604144"/>
              <a:chOff x="8949000" y="923438"/>
              <a:chExt cx="1929150" cy="3694250"/>
            </a:xfrm>
          </p:grpSpPr>
          <p:sp>
            <p:nvSpPr>
              <p:cNvPr id="2573" name="Google Shape;2573;p71"/>
              <p:cNvSpPr/>
              <p:nvPr/>
            </p:nvSpPr>
            <p:spPr>
              <a:xfrm>
                <a:off x="8949000" y="923438"/>
                <a:ext cx="1929150" cy="3694250"/>
              </a:xfrm>
              <a:custGeom>
                <a:avLst/>
                <a:gdLst/>
                <a:ahLst/>
                <a:cxnLst/>
                <a:rect l="l" t="t" r="r" b="b"/>
                <a:pathLst>
                  <a:path w="77166" h="147770" extrusionOk="0">
                    <a:moveTo>
                      <a:pt x="18696" y="1"/>
                    </a:moveTo>
                    <a:cubicBezTo>
                      <a:pt x="9018" y="11365"/>
                      <a:pt x="3593" y="26065"/>
                      <a:pt x="2603" y="40985"/>
                    </a:cubicBezTo>
                    <a:lnTo>
                      <a:pt x="21628" y="54328"/>
                    </a:lnTo>
                    <a:lnTo>
                      <a:pt x="21628" y="54328"/>
                    </a:lnTo>
                    <a:lnTo>
                      <a:pt x="0" y="45897"/>
                    </a:lnTo>
                    <a:lnTo>
                      <a:pt x="0" y="45897"/>
                    </a:lnTo>
                    <a:cubicBezTo>
                      <a:pt x="2236" y="72584"/>
                      <a:pt x="11181" y="98281"/>
                      <a:pt x="26027" y="120606"/>
                    </a:cubicBezTo>
                    <a:cubicBezTo>
                      <a:pt x="30573" y="127424"/>
                      <a:pt x="35778" y="134023"/>
                      <a:pt x="42267" y="139045"/>
                    </a:cubicBezTo>
                    <a:cubicBezTo>
                      <a:pt x="48719" y="144104"/>
                      <a:pt x="56637" y="147623"/>
                      <a:pt x="64885" y="147770"/>
                    </a:cubicBezTo>
                    <a:cubicBezTo>
                      <a:pt x="70310" y="143664"/>
                      <a:pt x="74306" y="135782"/>
                      <a:pt x="75736" y="129111"/>
                    </a:cubicBezTo>
                    <a:cubicBezTo>
                      <a:pt x="77165" y="122475"/>
                      <a:pt x="76836" y="115547"/>
                      <a:pt x="76176" y="108802"/>
                    </a:cubicBezTo>
                    <a:cubicBezTo>
                      <a:pt x="73903" y="85781"/>
                      <a:pt x="67304" y="65472"/>
                      <a:pt x="57847" y="44394"/>
                    </a:cubicBezTo>
                    <a:cubicBezTo>
                      <a:pt x="49635" y="25955"/>
                      <a:pt x="35962" y="10448"/>
                      <a:pt x="18696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71"/>
              <p:cNvSpPr/>
              <p:nvPr/>
            </p:nvSpPr>
            <p:spPr>
              <a:xfrm>
                <a:off x="9408125" y="1039838"/>
                <a:ext cx="1023700" cy="3374400"/>
              </a:xfrm>
              <a:custGeom>
                <a:avLst/>
                <a:gdLst/>
                <a:ahLst/>
                <a:cxnLst/>
                <a:rect l="l" t="t" r="r" b="b"/>
                <a:pathLst>
                  <a:path w="40948" h="134976" fill="none" extrusionOk="0">
                    <a:moveTo>
                      <a:pt x="40948" y="134975"/>
                    </a:moveTo>
                    <a:cubicBezTo>
                      <a:pt x="23389" y="91242"/>
                      <a:pt x="9679" y="46080"/>
                      <a:pt x="1" y="0"/>
                    </a:cubicBez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71"/>
              <p:cNvSpPr/>
              <p:nvPr/>
            </p:nvSpPr>
            <p:spPr>
              <a:xfrm>
                <a:off x="9419125" y="957363"/>
                <a:ext cx="1127275" cy="3593425"/>
              </a:xfrm>
              <a:custGeom>
                <a:avLst/>
                <a:gdLst/>
                <a:ahLst/>
                <a:cxnLst/>
                <a:rect l="l" t="t" r="r" b="b"/>
                <a:pathLst>
                  <a:path w="45091" h="143737" fill="none" extrusionOk="0">
                    <a:moveTo>
                      <a:pt x="1" y="0"/>
                    </a:moveTo>
                    <a:cubicBezTo>
                      <a:pt x="12611" y="48645"/>
                      <a:pt x="27678" y="96594"/>
                      <a:pt x="45090" y="143737"/>
                    </a:cubicBez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71"/>
              <p:cNvSpPr/>
              <p:nvPr/>
            </p:nvSpPr>
            <p:spPr>
              <a:xfrm>
                <a:off x="9014050" y="2249563"/>
                <a:ext cx="693800" cy="252050"/>
              </a:xfrm>
              <a:custGeom>
                <a:avLst/>
                <a:gdLst/>
                <a:ahLst/>
                <a:cxnLst/>
                <a:rect l="l" t="t" r="r" b="b"/>
                <a:pathLst>
                  <a:path w="27752" h="10082" fill="none" extrusionOk="0">
                    <a:moveTo>
                      <a:pt x="1" y="0"/>
                    </a:moveTo>
                    <a:lnTo>
                      <a:pt x="27751" y="1008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71"/>
              <p:cNvSpPr/>
              <p:nvPr/>
            </p:nvSpPr>
            <p:spPr>
              <a:xfrm>
                <a:off x="9059875" y="1901313"/>
                <a:ext cx="559975" cy="352850"/>
              </a:xfrm>
              <a:custGeom>
                <a:avLst/>
                <a:gdLst/>
                <a:ahLst/>
                <a:cxnLst/>
                <a:rect l="l" t="t" r="r" b="b"/>
                <a:pathLst>
                  <a:path w="22399" h="14114" fill="none" extrusionOk="0">
                    <a:moveTo>
                      <a:pt x="1" y="0"/>
                    </a:moveTo>
                    <a:lnTo>
                      <a:pt x="22399" y="14113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71"/>
              <p:cNvSpPr/>
              <p:nvPr/>
            </p:nvSpPr>
            <p:spPr>
              <a:xfrm>
                <a:off x="9857200" y="1622688"/>
                <a:ext cx="255700" cy="558150"/>
              </a:xfrm>
              <a:custGeom>
                <a:avLst/>
                <a:gdLst/>
                <a:ahLst/>
                <a:cxnLst/>
                <a:rect l="l" t="t" r="r" b="b"/>
                <a:pathLst>
                  <a:path w="10228" h="22326" fill="none" extrusionOk="0">
                    <a:moveTo>
                      <a:pt x="0" y="22326"/>
                    </a:moveTo>
                    <a:lnTo>
                      <a:pt x="10228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71"/>
              <p:cNvSpPr/>
              <p:nvPr/>
            </p:nvSpPr>
            <p:spPr>
              <a:xfrm>
                <a:off x="9921350" y="1871963"/>
                <a:ext cx="329025" cy="585650"/>
              </a:xfrm>
              <a:custGeom>
                <a:avLst/>
                <a:gdLst/>
                <a:ahLst/>
                <a:cxnLst/>
                <a:rect l="l" t="t" r="r" b="b"/>
                <a:pathLst>
                  <a:path w="13161" h="23426" fill="none" extrusionOk="0">
                    <a:moveTo>
                      <a:pt x="0" y="23425"/>
                    </a:moveTo>
                    <a:lnTo>
                      <a:pt x="13161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71"/>
              <p:cNvSpPr/>
              <p:nvPr/>
            </p:nvSpPr>
            <p:spPr>
              <a:xfrm>
                <a:off x="9376975" y="3471188"/>
                <a:ext cx="751525" cy="202550"/>
              </a:xfrm>
              <a:custGeom>
                <a:avLst/>
                <a:gdLst/>
                <a:ahLst/>
                <a:cxnLst/>
                <a:rect l="l" t="t" r="r" b="b"/>
                <a:pathLst>
                  <a:path w="30061" h="8102" fill="none" extrusionOk="0">
                    <a:moveTo>
                      <a:pt x="0" y="0"/>
                    </a:moveTo>
                    <a:lnTo>
                      <a:pt x="30060" y="8102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71"/>
              <p:cNvSpPr/>
              <p:nvPr/>
            </p:nvSpPr>
            <p:spPr>
              <a:xfrm>
                <a:off x="9422800" y="3634313"/>
                <a:ext cx="701100" cy="139325"/>
              </a:xfrm>
              <a:custGeom>
                <a:avLst/>
                <a:gdLst/>
                <a:ahLst/>
                <a:cxnLst/>
                <a:rect l="l" t="t" r="r" b="b"/>
                <a:pathLst>
                  <a:path w="28044" h="5573" fill="none" extrusionOk="0">
                    <a:moveTo>
                      <a:pt x="0" y="0"/>
                    </a:moveTo>
                    <a:lnTo>
                      <a:pt x="28044" y="5572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71"/>
              <p:cNvSpPr/>
              <p:nvPr/>
            </p:nvSpPr>
            <p:spPr>
              <a:xfrm>
                <a:off x="10276925" y="3153163"/>
                <a:ext cx="428925" cy="551750"/>
              </a:xfrm>
              <a:custGeom>
                <a:avLst/>
                <a:gdLst/>
                <a:ahLst/>
                <a:cxnLst/>
                <a:rect l="l" t="t" r="r" b="b"/>
                <a:pathLst>
                  <a:path w="17157" h="22070" fill="none" extrusionOk="0">
                    <a:moveTo>
                      <a:pt x="1" y="22069"/>
                    </a:moveTo>
                    <a:lnTo>
                      <a:pt x="17157" y="1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71"/>
              <p:cNvSpPr/>
              <p:nvPr/>
            </p:nvSpPr>
            <p:spPr>
              <a:xfrm>
                <a:off x="10320925" y="3366713"/>
                <a:ext cx="367525" cy="433500"/>
              </a:xfrm>
              <a:custGeom>
                <a:avLst/>
                <a:gdLst/>
                <a:ahLst/>
                <a:cxnLst/>
                <a:rect l="l" t="t" r="r" b="b"/>
                <a:pathLst>
                  <a:path w="14701" h="17340" fill="none" extrusionOk="0">
                    <a:moveTo>
                      <a:pt x="0" y="17340"/>
                    </a:moveTo>
                    <a:lnTo>
                      <a:pt x="14700" y="0"/>
                    </a:lnTo>
                  </a:path>
                </a:pathLst>
              </a:custGeom>
              <a:ln>
                <a:headEnd type="none" w="sm" len="sm"/>
                <a:tailEnd type="none" w="sm" len="sm"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84" name="Google Shape;2584;p71"/>
            <p:cNvSpPr/>
            <p:nvPr/>
          </p:nvSpPr>
          <p:spPr>
            <a:xfrm flipH="1">
              <a:off x="6059291" y="1788199"/>
              <a:ext cx="4369809" cy="4208994"/>
            </a:xfrm>
            <a:custGeom>
              <a:avLst/>
              <a:gdLst/>
              <a:ahLst/>
              <a:cxnLst/>
              <a:rect l="l" t="t" r="r" b="b"/>
              <a:pathLst>
                <a:path w="192439" h="185357" extrusionOk="0">
                  <a:moveTo>
                    <a:pt x="112964" y="1"/>
                  </a:moveTo>
                  <a:cubicBezTo>
                    <a:pt x="109203" y="1"/>
                    <a:pt x="105436" y="1180"/>
                    <a:pt x="102184" y="3131"/>
                  </a:cubicBezTo>
                  <a:cubicBezTo>
                    <a:pt x="97226" y="6113"/>
                    <a:pt x="93461" y="10699"/>
                    <a:pt x="89099" y="14501"/>
                  </a:cubicBezTo>
                  <a:cubicBezTo>
                    <a:pt x="85126" y="17999"/>
                    <a:pt x="80193" y="21002"/>
                    <a:pt x="75007" y="21002"/>
                  </a:cubicBezTo>
                  <a:cubicBezTo>
                    <a:pt x="74500" y="21002"/>
                    <a:pt x="73990" y="20973"/>
                    <a:pt x="73479" y="20913"/>
                  </a:cubicBezTo>
                  <a:cubicBezTo>
                    <a:pt x="68893" y="20354"/>
                    <a:pt x="65016" y="17446"/>
                    <a:pt x="61102" y="14986"/>
                  </a:cubicBezTo>
                  <a:cubicBezTo>
                    <a:pt x="57969" y="13047"/>
                    <a:pt x="54359" y="11274"/>
                    <a:pt x="50749" y="11274"/>
                  </a:cubicBezTo>
                  <a:cubicBezTo>
                    <a:pt x="49848" y="11274"/>
                    <a:pt x="48947" y="11385"/>
                    <a:pt x="48054" y="11631"/>
                  </a:cubicBezTo>
                  <a:cubicBezTo>
                    <a:pt x="44400" y="12637"/>
                    <a:pt x="41642" y="15806"/>
                    <a:pt x="40262" y="19347"/>
                  </a:cubicBezTo>
                  <a:cubicBezTo>
                    <a:pt x="38920" y="22889"/>
                    <a:pt x="38771" y="26766"/>
                    <a:pt x="38883" y="30569"/>
                  </a:cubicBezTo>
                  <a:cubicBezTo>
                    <a:pt x="39107" y="37615"/>
                    <a:pt x="38920" y="46375"/>
                    <a:pt x="34186" y="51595"/>
                  </a:cubicBezTo>
                  <a:cubicBezTo>
                    <a:pt x="31576" y="54502"/>
                    <a:pt x="27811" y="56180"/>
                    <a:pt x="25388" y="59274"/>
                  </a:cubicBezTo>
                  <a:cubicBezTo>
                    <a:pt x="21846" y="63785"/>
                    <a:pt x="22107" y="70234"/>
                    <a:pt x="23151" y="75901"/>
                  </a:cubicBezTo>
                  <a:cubicBezTo>
                    <a:pt x="24157" y="81605"/>
                    <a:pt x="25760" y="87458"/>
                    <a:pt x="24307" y="93050"/>
                  </a:cubicBezTo>
                  <a:cubicBezTo>
                    <a:pt x="21548" y="103674"/>
                    <a:pt x="9059" y="108931"/>
                    <a:pt x="4511" y="118922"/>
                  </a:cubicBezTo>
                  <a:cubicBezTo>
                    <a:pt x="0" y="128727"/>
                    <a:pt x="4362" y="140321"/>
                    <a:pt x="14204" y="144757"/>
                  </a:cubicBezTo>
                  <a:cubicBezTo>
                    <a:pt x="22144" y="148336"/>
                    <a:pt x="31464" y="146248"/>
                    <a:pt x="40039" y="147963"/>
                  </a:cubicBezTo>
                  <a:cubicBezTo>
                    <a:pt x="49209" y="149827"/>
                    <a:pt x="59536" y="155568"/>
                    <a:pt x="61064" y="164813"/>
                  </a:cubicBezTo>
                  <a:cubicBezTo>
                    <a:pt x="61661" y="168653"/>
                    <a:pt x="62332" y="172568"/>
                    <a:pt x="64233" y="175997"/>
                  </a:cubicBezTo>
                  <a:cubicBezTo>
                    <a:pt x="66134" y="179390"/>
                    <a:pt x="69564" y="182186"/>
                    <a:pt x="73441" y="182260"/>
                  </a:cubicBezTo>
                  <a:cubicBezTo>
                    <a:pt x="73487" y="182261"/>
                    <a:pt x="73532" y="182261"/>
                    <a:pt x="73577" y="182261"/>
                  </a:cubicBezTo>
                  <a:cubicBezTo>
                    <a:pt x="78287" y="182261"/>
                    <a:pt x="82117" y="178421"/>
                    <a:pt x="84961" y="174618"/>
                  </a:cubicBezTo>
                  <a:cubicBezTo>
                    <a:pt x="87831" y="170778"/>
                    <a:pt x="90627" y="166416"/>
                    <a:pt x="95101" y="164776"/>
                  </a:cubicBezTo>
                  <a:cubicBezTo>
                    <a:pt x="96376" y="164311"/>
                    <a:pt x="97693" y="164101"/>
                    <a:pt x="99017" y="164101"/>
                  </a:cubicBezTo>
                  <a:cubicBezTo>
                    <a:pt x="102998" y="164101"/>
                    <a:pt x="107048" y="165996"/>
                    <a:pt x="110236" y="168541"/>
                  </a:cubicBezTo>
                  <a:cubicBezTo>
                    <a:pt x="114449" y="171934"/>
                    <a:pt x="117730" y="176407"/>
                    <a:pt x="121793" y="179986"/>
                  </a:cubicBezTo>
                  <a:cubicBezTo>
                    <a:pt x="125211" y="182969"/>
                    <a:pt x="129587" y="185357"/>
                    <a:pt x="134015" y="185357"/>
                  </a:cubicBezTo>
                  <a:cubicBezTo>
                    <a:pt x="134900" y="185357"/>
                    <a:pt x="135786" y="185261"/>
                    <a:pt x="136668" y="185056"/>
                  </a:cubicBezTo>
                  <a:cubicBezTo>
                    <a:pt x="142223" y="183789"/>
                    <a:pt x="146062" y="178458"/>
                    <a:pt x="147479" y="172903"/>
                  </a:cubicBezTo>
                  <a:cubicBezTo>
                    <a:pt x="148896" y="167386"/>
                    <a:pt x="148411" y="161570"/>
                    <a:pt x="148299" y="155866"/>
                  </a:cubicBezTo>
                  <a:cubicBezTo>
                    <a:pt x="148225" y="150125"/>
                    <a:pt x="148672" y="144160"/>
                    <a:pt x="151654" y="139277"/>
                  </a:cubicBezTo>
                  <a:cubicBezTo>
                    <a:pt x="156240" y="131895"/>
                    <a:pt x="165336" y="129025"/>
                    <a:pt x="173463" y="125856"/>
                  </a:cubicBezTo>
                  <a:cubicBezTo>
                    <a:pt x="181590" y="122724"/>
                    <a:pt x="190351" y="117543"/>
                    <a:pt x="191693" y="108931"/>
                  </a:cubicBezTo>
                  <a:cubicBezTo>
                    <a:pt x="192438" y="104234"/>
                    <a:pt x="190649" y="99350"/>
                    <a:pt x="187517" y="95771"/>
                  </a:cubicBezTo>
                  <a:cubicBezTo>
                    <a:pt x="184386" y="92155"/>
                    <a:pt x="180024" y="89806"/>
                    <a:pt x="175476" y="88352"/>
                  </a:cubicBezTo>
                  <a:cubicBezTo>
                    <a:pt x="172978" y="87570"/>
                    <a:pt x="170331" y="87048"/>
                    <a:pt x="168057" y="85780"/>
                  </a:cubicBezTo>
                  <a:cubicBezTo>
                    <a:pt x="165746" y="84513"/>
                    <a:pt x="163770" y="82276"/>
                    <a:pt x="163658" y="79629"/>
                  </a:cubicBezTo>
                  <a:cubicBezTo>
                    <a:pt x="163547" y="76087"/>
                    <a:pt x="166715" y="73441"/>
                    <a:pt x="169399" y="71092"/>
                  </a:cubicBezTo>
                  <a:cubicBezTo>
                    <a:pt x="173649" y="67401"/>
                    <a:pt x="177415" y="63151"/>
                    <a:pt x="180583" y="58417"/>
                  </a:cubicBezTo>
                  <a:cubicBezTo>
                    <a:pt x="183491" y="54055"/>
                    <a:pt x="185914" y="48873"/>
                    <a:pt x="184759" y="43766"/>
                  </a:cubicBezTo>
                  <a:cubicBezTo>
                    <a:pt x="183417" y="37615"/>
                    <a:pt x="177191" y="33626"/>
                    <a:pt x="171003" y="32619"/>
                  </a:cubicBezTo>
                  <a:cubicBezTo>
                    <a:pt x="169455" y="32377"/>
                    <a:pt x="167901" y="32277"/>
                    <a:pt x="166343" y="32277"/>
                  </a:cubicBezTo>
                  <a:cubicBezTo>
                    <a:pt x="161669" y="32277"/>
                    <a:pt x="156957" y="33178"/>
                    <a:pt x="152288" y="33849"/>
                  </a:cubicBezTo>
                  <a:cubicBezTo>
                    <a:pt x="151063" y="34019"/>
                    <a:pt x="149896" y="34088"/>
                    <a:pt x="148762" y="34088"/>
                  </a:cubicBezTo>
                  <a:cubicBezTo>
                    <a:pt x="144166" y="34088"/>
                    <a:pt x="140126" y="32955"/>
                    <a:pt x="135102" y="32805"/>
                  </a:cubicBezTo>
                  <a:cubicBezTo>
                    <a:pt x="132120" y="32731"/>
                    <a:pt x="129622" y="30270"/>
                    <a:pt x="128578" y="27474"/>
                  </a:cubicBezTo>
                  <a:cubicBezTo>
                    <a:pt x="127497" y="24678"/>
                    <a:pt x="127609" y="21584"/>
                    <a:pt x="127758" y="18602"/>
                  </a:cubicBezTo>
                  <a:cubicBezTo>
                    <a:pt x="127907" y="15657"/>
                    <a:pt x="128093" y="12600"/>
                    <a:pt x="127236" y="9729"/>
                  </a:cubicBezTo>
                  <a:cubicBezTo>
                    <a:pt x="125819" y="4957"/>
                    <a:pt x="121383" y="1416"/>
                    <a:pt x="116537" y="372"/>
                  </a:cubicBezTo>
                  <a:cubicBezTo>
                    <a:pt x="115358" y="120"/>
                    <a:pt x="114161" y="1"/>
                    <a:pt x="11296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01" name="Google Shape;2601;p71"/>
          <p:cNvGrpSpPr/>
          <p:nvPr/>
        </p:nvGrpSpPr>
        <p:grpSpPr>
          <a:xfrm>
            <a:off x="5829694" y="1715028"/>
            <a:ext cx="2862281" cy="3314172"/>
            <a:chOff x="5829694" y="1426278"/>
            <a:chExt cx="2862281" cy="3314172"/>
          </a:xfrm>
        </p:grpSpPr>
        <p:grpSp>
          <p:nvGrpSpPr>
            <p:cNvPr id="2602" name="Google Shape;2602;p71"/>
            <p:cNvGrpSpPr/>
            <p:nvPr/>
          </p:nvGrpSpPr>
          <p:grpSpPr>
            <a:xfrm>
              <a:off x="5829694" y="1426278"/>
              <a:ext cx="2601332" cy="3181457"/>
              <a:chOff x="8380825" y="2652825"/>
              <a:chExt cx="2007975" cy="2455775"/>
            </a:xfrm>
          </p:grpSpPr>
          <p:sp>
            <p:nvSpPr>
              <p:cNvPr id="2603" name="Google Shape;2603;p71"/>
              <p:cNvSpPr/>
              <p:nvPr/>
            </p:nvSpPr>
            <p:spPr>
              <a:xfrm>
                <a:off x="9313775" y="3528825"/>
                <a:ext cx="239200" cy="300350"/>
              </a:xfrm>
              <a:custGeom>
                <a:avLst/>
                <a:gdLst/>
                <a:ahLst/>
                <a:cxnLst/>
                <a:rect l="l" t="t" r="r" b="b"/>
                <a:pathLst>
                  <a:path w="9568" h="12014" extrusionOk="0">
                    <a:moveTo>
                      <a:pt x="5488" y="0"/>
                    </a:moveTo>
                    <a:cubicBezTo>
                      <a:pt x="5101" y="0"/>
                      <a:pt x="4713" y="33"/>
                      <a:pt x="4326" y="102"/>
                    </a:cubicBezTo>
                    <a:cubicBezTo>
                      <a:pt x="4216" y="102"/>
                      <a:pt x="4142" y="139"/>
                      <a:pt x="4033" y="139"/>
                    </a:cubicBezTo>
                    <a:cubicBezTo>
                      <a:pt x="2346" y="469"/>
                      <a:pt x="1210" y="2192"/>
                      <a:pt x="330" y="3768"/>
                    </a:cubicBezTo>
                    <a:cubicBezTo>
                      <a:pt x="73" y="4244"/>
                      <a:pt x="0" y="4831"/>
                      <a:pt x="183" y="5344"/>
                    </a:cubicBezTo>
                    <a:cubicBezTo>
                      <a:pt x="843" y="7434"/>
                      <a:pt x="1796" y="9413"/>
                      <a:pt x="3043" y="11209"/>
                    </a:cubicBezTo>
                    <a:cubicBezTo>
                      <a:pt x="3455" y="11787"/>
                      <a:pt x="4115" y="12014"/>
                      <a:pt x="4775" y="12014"/>
                    </a:cubicBezTo>
                    <a:cubicBezTo>
                      <a:pt x="4995" y="12014"/>
                      <a:pt x="5215" y="11988"/>
                      <a:pt x="5426" y="11943"/>
                    </a:cubicBezTo>
                    <a:cubicBezTo>
                      <a:pt x="5645" y="11906"/>
                      <a:pt x="5902" y="11833"/>
                      <a:pt x="6122" y="11686"/>
                    </a:cubicBezTo>
                    <a:cubicBezTo>
                      <a:pt x="6195" y="11649"/>
                      <a:pt x="6269" y="11576"/>
                      <a:pt x="6305" y="11503"/>
                    </a:cubicBezTo>
                    <a:cubicBezTo>
                      <a:pt x="6635" y="10989"/>
                      <a:pt x="6929" y="10440"/>
                      <a:pt x="7148" y="9853"/>
                    </a:cubicBezTo>
                    <a:cubicBezTo>
                      <a:pt x="8138" y="7654"/>
                      <a:pt x="8908" y="5381"/>
                      <a:pt x="9421" y="3035"/>
                    </a:cubicBezTo>
                    <a:cubicBezTo>
                      <a:pt x="9531" y="2631"/>
                      <a:pt x="9568" y="2228"/>
                      <a:pt x="9531" y="1825"/>
                    </a:cubicBezTo>
                    <a:cubicBezTo>
                      <a:pt x="9458" y="1458"/>
                      <a:pt x="9238" y="1092"/>
                      <a:pt x="8908" y="872"/>
                    </a:cubicBezTo>
                    <a:cubicBezTo>
                      <a:pt x="8431" y="579"/>
                      <a:pt x="7918" y="395"/>
                      <a:pt x="7405" y="249"/>
                    </a:cubicBezTo>
                    <a:cubicBezTo>
                      <a:pt x="6766" y="89"/>
                      <a:pt x="6127" y="0"/>
                      <a:pt x="548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71"/>
              <p:cNvSpPr/>
              <p:nvPr/>
            </p:nvSpPr>
            <p:spPr>
              <a:xfrm>
                <a:off x="9322025" y="3732725"/>
                <a:ext cx="417000" cy="755800"/>
              </a:xfrm>
              <a:custGeom>
                <a:avLst/>
                <a:gdLst/>
                <a:ahLst/>
                <a:cxnLst/>
                <a:rect l="l" t="t" r="r" b="b"/>
                <a:pathLst>
                  <a:path w="16680" h="30232" extrusionOk="0">
                    <a:moveTo>
                      <a:pt x="3279" y="1"/>
                    </a:moveTo>
                    <a:cubicBezTo>
                      <a:pt x="3158" y="1"/>
                      <a:pt x="3063" y="48"/>
                      <a:pt x="3006" y="157"/>
                    </a:cubicBezTo>
                    <a:cubicBezTo>
                      <a:pt x="880" y="4190"/>
                      <a:pt x="147" y="9285"/>
                      <a:pt x="73" y="13794"/>
                    </a:cubicBezTo>
                    <a:cubicBezTo>
                      <a:pt x="0" y="18890"/>
                      <a:pt x="770" y="23252"/>
                      <a:pt x="1210" y="24645"/>
                    </a:cubicBezTo>
                    <a:cubicBezTo>
                      <a:pt x="2529" y="28567"/>
                      <a:pt x="4912" y="29814"/>
                      <a:pt x="6415" y="30070"/>
                    </a:cubicBezTo>
                    <a:cubicBezTo>
                      <a:pt x="6982" y="30177"/>
                      <a:pt x="7536" y="30231"/>
                      <a:pt x="8066" y="30231"/>
                    </a:cubicBezTo>
                    <a:cubicBezTo>
                      <a:pt x="9731" y="30231"/>
                      <a:pt x="11162" y="29690"/>
                      <a:pt x="12024" y="28494"/>
                    </a:cubicBezTo>
                    <a:cubicBezTo>
                      <a:pt x="16679" y="22079"/>
                      <a:pt x="10264" y="18743"/>
                      <a:pt x="8871" y="15737"/>
                    </a:cubicBezTo>
                    <a:cubicBezTo>
                      <a:pt x="8541" y="15041"/>
                      <a:pt x="8248" y="14381"/>
                      <a:pt x="7992" y="13794"/>
                    </a:cubicBezTo>
                    <a:cubicBezTo>
                      <a:pt x="5352" y="7636"/>
                      <a:pt x="6379" y="6829"/>
                      <a:pt x="6452" y="1880"/>
                    </a:cubicBezTo>
                    <a:cubicBezTo>
                      <a:pt x="5760" y="1723"/>
                      <a:pt x="4016" y="1"/>
                      <a:pt x="32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71"/>
              <p:cNvSpPr/>
              <p:nvPr/>
            </p:nvSpPr>
            <p:spPr>
              <a:xfrm>
                <a:off x="9392575" y="3528825"/>
                <a:ext cx="143925" cy="85050"/>
              </a:xfrm>
              <a:custGeom>
                <a:avLst/>
                <a:gdLst/>
                <a:ahLst/>
                <a:cxnLst/>
                <a:rect l="l" t="t" r="r" b="b"/>
                <a:pathLst>
                  <a:path w="5757" h="3402" extrusionOk="0">
                    <a:moveTo>
                      <a:pt x="2336" y="0"/>
                    </a:moveTo>
                    <a:cubicBezTo>
                      <a:pt x="1949" y="0"/>
                      <a:pt x="1561" y="33"/>
                      <a:pt x="1174" y="102"/>
                    </a:cubicBezTo>
                    <a:cubicBezTo>
                      <a:pt x="404" y="1018"/>
                      <a:pt x="1" y="2192"/>
                      <a:pt x="74" y="3401"/>
                    </a:cubicBezTo>
                    <a:cubicBezTo>
                      <a:pt x="1870" y="3291"/>
                      <a:pt x="3593" y="2741"/>
                      <a:pt x="5060" y="1715"/>
                    </a:cubicBezTo>
                    <a:cubicBezTo>
                      <a:pt x="5279" y="1568"/>
                      <a:pt x="5499" y="1385"/>
                      <a:pt x="5646" y="1165"/>
                    </a:cubicBezTo>
                    <a:cubicBezTo>
                      <a:pt x="5683" y="1092"/>
                      <a:pt x="5719" y="982"/>
                      <a:pt x="5756" y="872"/>
                    </a:cubicBezTo>
                    <a:cubicBezTo>
                      <a:pt x="5279" y="579"/>
                      <a:pt x="4766" y="395"/>
                      <a:pt x="4253" y="249"/>
                    </a:cubicBezTo>
                    <a:cubicBezTo>
                      <a:pt x="3614" y="89"/>
                      <a:pt x="2975" y="0"/>
                      <a:pt x="2336" y="0"/>
                    </a:cubicBezTo>
                    <a:close/>
                  </a:path>
                </a:pathLst>
              </a:custGeom>
              <a:solidFill>
                <a:srgbClr val="FFD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71"/>
              <p:cNvSpPr/>
              <p:nvPr/>
            </p:nvSpPr>
            <p:spPr>
              <a:xfrm>
                <a:off x="9376075" y="3546950"/>
                <a:ext cx="165900" cy="82500"/>
              </a:xfrm>
              <a:custGeom>
                <a:avLst/>
                <a:gdLst/>
                <a:ahLst/>
                <a:cxnLst/>
                <a:rect l="l" t="t" r="r" b="b"/>
                <a:pathLst>
                  <a:path w="6636" h="3300" fill="none" extrusionOk="0">
                    <a:moveTo>
                      <a:pt x="917" y="0"/>
                    </a:moveTo>
                    <a:cubicBezTo>
                      <a:pt x="257" y="953"/>
                      <a:pt x="1" y="2090"/>
                      <a:pt x="111" y="3263"/>
                    </a:cubicBezTo>
                    <a:cubicBezTo>
                      <a:pt x="2530" y="3299"/>
                      <a:pt x="4840" y="2420"/>
                      <a:pt x="6636" y="807"/>
                    </a:cubicBezTo>
                  </a:path>
                </a:pathLst>
              </a:custGeom>
              <a:noFill/>
              <a:ln w="27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71"/>
              <p:cNvSpPr/>
              <p:nvPr/>
            </p:nvSpPr>
            <p:spPr>
              <a:xfrm>
                <a:off x="8380825" y="3073700"/>
                <a:ext cx="409675" cy="245075"/>
              </a:xfrm>
              <a:custGeom>
                <a:avLst/>
                <a:gdLst/>
                <a:ahLst/>
                <a:cxnLst/>
                <a:rect l="l" t="t" r="r" b="b"/>
                <a:pathLst>
                  <a:path w="16387" h="9803" extrusionOk="0">
                    <a:moveTo>
                      <a:pt x="3953" y="0"/>
                    </a:moveTo>
                    <a:cubicBezTo>
                      <a:pt x="3908" y="0"/>
                      <a:pt x="3862" y="5"/>
                      <a:pt x="3813" y="15"/>
                    </a:cubicBezTo>
                    <a:cubicBezTo>
                      <a:pt x="3666" y="15"/>
                      <a:pt x="3556" y="161"/>
                      <a:pt x="3556" y="308"/>
                    </a:cubicBezTo>
                    <a:cubicBezTo>
                      <a:pt x="3593" y="418"/>
                      <a:pt x="3666" y="528"/>
                      <a:pt x="3776" y="565"/>
                    </a:cubicBezTo>
                    <a:cubicBezTo>
                      <a:pt x="3955" y="707"/>
                      <a:pt x="4159" y="850"/>
                      <a:pt x="4365" y="989"/>
                    </a:cubicBezTo>
                    <a:lnTo>
                      <a:pt x="4365" y="989"/>
                    </a:lnTo>
                    <a:cubicBezTo>
                      <a:pt x="3508" y="492"/>
                      <a:pt x="2529" y="235"/>
                      <a:pt x="1503" y="235"/>
                    </a:cubicBezTo>
                    <a:cubicBezTo>
                      <a:pt x="1464" y="228"/>
                      <a:pt x="1424" y="225"/>
                      <a:pt x="1383" y="225"/>
                    </a:cubicBezTo>
                    <a:cubicBezTo>
                      <a:pt x="1195" y="225"/>
                      <a:pt x="994" y="291"/>
                      <a:pt x="843" y="381"/>
                    </a:cubicBezTo>
                    <a:cubicBezTo>
                      <a:pt x="623" y="491"/>
                      <a:pt x="477" y="748"/>
                      <a:pt x="550" y="1004"/>
                    </a:cubicBezTo>
                    <a:cubicBezTo>
                      <a:pt x="1466" y="1481"/>
                      <a:pt x="2346" y="2031"/>
                      <a:pt x="3189" y="2654"/>
                    </a:cubicBezTo>
                    <a:cubicBezTo>
                      <a:pt x="2512" y="2389"/>
                      <a:pt x="1787" y="2266"/>
                      <a:pt x="1071" y="2266"/>
                    </a:cubicBezTo>
                    <a:cubicBezTo>
                      <a:pt x="897" y="2266"/>
                      <a:pt x="723" y="2273"/>
                      <a:pt x="550" y="2287"/>
                    </a:cubicBezTo>
                    <a:cubicBezTo>
                      <a:pt x="519" y="2281"/>
                      <a:pt x="487" y="2278"/>
                      <a:pt x="456" y="2278"/>
                    </a:cubicBezTo>
                    <a:cubicBezTo>
                      <a:pt x="306" y="2278"/>
                      <a:pt x="165" y="2349"/>
                      <a:pt x="73" y="2471"/>
                    </a:cubicBezTo>
                    <a:cubicBezTo>
                      <a:pt x="0" y="2654"/>
                      <a:pt x="37" y="2874"/>
                      <a:pt x="183" y="2984"/>
                    </a:cubicBezTo>
                    <a:cubicBezTo>
                      <a:pt x="330" y="3131"/>
                      <a:pt x="513" y="3241"/>
                      <a:pt x="697" y="3277"/>
                    </a:cubicBezTo>
                    <a:cubicBezTo>
                      <a:pt x="2676" y="3827"/>
                      <a:pt x="4546" y="4707"/>
                      <a:pt x="6269" y="5880"/>
                    </a:cubicBezTo>
                    <a:cubicBezTo>
                      <a:pt x="6269" y="6356"/>
                      <a:pt x="6489" y="6796"/>
                      <a:pt x="6892" y="7053"/>
                    </a:cubicBezTo>
                    <a:cubicBezTo>
                      <a:pt x="7295" y="7310"/>
                      <a:pt x="7735" y="7493"/>
                      <a:pt x="8175" y="7603"/>
                    </a:cubicBezTo>
                    <a:lnTo>
                      <a:pt x="15800" y="9802"/>
                    </a:lnTo>
                    <a:cubicBezTo>
                      <a:pt x="16130" y="9509"/>
                      <a:pt x="16386" y="9216"/>
                      <a:pt x="16240" y="8776"/>
                    </a:cubicBezTo>
                    <a:cubicBezTo>
                      <a:pt x="15580" y="6723"/>
                      <a:pt x="14150" y="5037"/>
                      <a:pt x="12244" y="4084"/>
                    </a:cubicBezTo>
                    <a:cubicBezTo>
                      <a:pt x="12647" y="3424"/>
                      <a:pt x="12940" y="2691"/>
                      <a:pt x="13160" y="1921"/>
                    </a:cubicBezTo>
                    <a:cubicBezTo>
                      <a:pt x="13270" y="1554"/>
                      <a:pt x="13160" y="1188"/>
                      <a:pt x="12904" y="931"/>
                    </a:cubicBezTo>
                    <a:cubicBezTo>
                      <a:pt x="12728" y="780"/>
                      <a:pt x="12586" y="681"/>
                      <a:pt x="12408" y="681"/>
                    </a:cubicBezTo>
                    <a:cubicBezTo>
                      <a:pt x="12327" y="681"/>
                      <a:pt x="12238" y="702"/>
                      <a:pt x="12134" y="748"/>
                    </a:cubicBezTo>
                    <a:cubicBezTo>
                      <a:pt x="11437" y="1628"/>
                      <a:pt x="10961" y="2654"/>
                      <a:pt x="10704" y="3754"/>
                    </a:cubicBezTo>
                    <a:cubicBezTo>
                      <a:pt x="9971" y="3424"/>
                      <a:pt x="9055" y="3241"/>
                      <a:pt x="8468" y="2691"/>
                    </a:cubicBezTo>
                    <a:cubicBezTo>
                      <a:pt x="7258" y="1554"/>
                      <a:pt x="5829" y="674"/>
                      <a:pt x="4289" y="88"/>
                    </a:cubicBezTo>
                    <a:cubicBezTo>
                      <a:pt x="4182" y="34"/>
                      <a:pt x="4074" y="0"/>
                      <a:pt x="3953" y="0"/>
                    </a:cubicBezTo>
                    <a:close/>
                  </a:path>
                </a:pathLst>
              </a:custGeom>
              <a:solidFill>
                <a:srgbClr val="FFD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71"/>
              <p:cNvSpPr/>
              <p:nvPr/>
            </p:nvSpPr>
            <p:spPr>
              <a:xfrm>
                <a:off x="8537525" y="3167525"/>
                <a:ext cx="76100" cy="60525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2421" fill="none" extrusionOk="0">
                    <a:moveTo>
                      <a:pt x="184" y="1687"/>
                    </a:moveTo>
                    <a:cubicBezTo>
                      <a:pt x="1" y="807"/>
                      <a:pt x="697" y="1"/>
                      <a:pt x="1614" y="74"/>
                    </a:cubicBezTo>
                    <a:cubicBezTo>
                      <a:pt x="2493" y="147"/>
                      <a:pt x="3043" y="1064"/>
                      <a:pt x="2750" y="1870"/>
                    </a:cubicBezTo>
                    <a:cubicBezTo>
                      <a:pt x="2677" y="2017"/>
                      <a:pt x="2567" y="2164"/>
                      <a:pt x="2457" y="2274"/>
                    </a:cubicBezTo>
                    <a:cubicBezTo>
                      <a:pt x="2310" y="2384"/>
                      <a:pt x="2164" y="2384"/>
                      <a:pt x="1980" y="2347"/>
                    </a:cubicBezTo>
                    <a:cubicBezTo>
                      <a:pt x="1724" y="2274"/>
                      <a:pt x="1614" y="1944"/>
                      <a:pt x="1540" y="1650"/>
                    </a:cubicBezTo>
                    <a:cubicBezTo>
                      <a:pt x="1504" y="1907"/>
                      <a:pt x="1504" y="2164"/>
                      <a:pt x="1540" y="2420"/>
                    </a:cubicBezTo>
                  </a:path>
                </a:pathLst>
              </a:custGeom>
              <a:noFill/>
              <a:ln w="36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71"/>
              <p:cNvSpPr/>
              <p:nvPr/>
            </p:nvSpPr>
            <p:spPr>
              <a:xfrm>
                <a:off x="8463300" y="3140050"/>
                <a:ext cx="75175" cy="33925"/>
              </a:xfrm>
              <a:custGeom>
                <a:avLst/>
                <a:gdLst/>
                <a:ahLst/>
                <a:cxnLst/>
                <a:rect l="l" t="t" r="r" b="b"/>
                <a:pathLst>
                  <a:path w="3007" h="1357" fill="none" extrusionOk="0">
                    <a:moveTo>
                      <a:pt x="0" y="0"/>
                    </a:moveTo>
                    <a:cubicBezTo>
                      <a:pt x="1063" y="257"/>
                      <a:pt x="2090" y="697"/>
                      <a:pt x="3006" y="1356"/>
                    </a:cubicBezTo>
                  </a:path>
                </a:pathLst>
              </a:custGeom>
              <a:noFill/>
              <a:ln w="36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71"/>
              <p:cNvSpPr/>
              <p:nvPr/>
            </p:nvSpPr>
            <p:spPr>
              <a:xfrm>
                <a:off x="8488950" y="3099725"/>
                <a:ext cx="74275" cy="56825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2273" fill="none" extrusionOk="0">
                    <a:moveTo>
                      <a:pt x="1" y="0"/>
                    </a:moveTo>
                    <a:cubicBezTo>
                      <a:pt x="1137" y="550"/>
                      <a:pt x="2127" y="1320"/>
                      <a:pt x="2970" y="2273"/>
                    </a:cubicBezTo>
                  </a:path>
                </a:pathLst>
              </a:custGeom>
              <a:noFill/>
              <a:ln w="36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71"/>
              <p:cNvSpPr/>
              <p:nvPr/>
            </p:nvSpPr>
            <p:spPr>
              <a:xfrm>
                <a:off x="8629175" y="3222525"/>
                <a:ext cx="127400" cy="46750"/>
              </a:xfrm>
              <a:custGeom>
                <a:avLst/>
                <a:gdLst/>
                <a:ahLst/>
                <a:cxnLst/>
                <a:rect l="l" t="t" r="r" b="b"/>
                <a:pathLst>
                  <a:path w="5096" h="1870" fill="none" extrusionOk="0">
                    <a:moveTo>
                      <a:pt x="1" y="0"/>
                    </a:moveTo>
                    <a:cubicBezTo>
                      <a:pt x="917" y="74"/>
                      <a:pt x="1833" y="220"/>
                      <a:pt x="2750" y="477"/>
                    </a:cubicBezTo>
                    <a:cubicBezTo>
                      <a:pt x="3630" y="697"/>
                      <a:pt x="4473" y="1173"/>
                      <a:pt x="5096" y="1870"/>
                    </a:cubicBezTo>
                  </a:path>
                </a:pathLst>
              </a:custGeom>
              <a:noFill/>
              <a:ln w="36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71"/>
              <p:cNvSpPr/>
              <p:nvPr/>
            </p:nvSpPr>
            <p:spPr>
              <a:xfrm>
                <a:off x="9969025" y="3416100"/>
                <a:ext cx="185150" cy="170425"/>
              </a:xfrm>
              <a:custGeom>
                <a:avLst/>
                <a:gdLst/>
                <a:ahLst/>
                <a:cxnLst/>
                <a:rect l="l" t="t" r="r" b="b"/>
                <a:pathLst>
                  <a:path w="7406" h="6817" extrusionOk="0">
                    <a:moveTo>
                      <a:pt x="2607" y="1"/>
                    </a:moveTo>
                    <a:cubicBezTo>
                      <a:pt x="2394" y="1"/>
                      <a:pt x="2180" y="46"/>
                      <a:pt x="1980" y="139"/>
                    </a:cubicBezTo>
                    <a:cubicBezTo>
                      <a:pt x="1430" y="395"/>
                      <a:pt x="990" y="835"/>
                      <a:pt x="697" y="1348"/>
                    </a:cubicBezTo>
                    <a:cubicBezTo>
                      <a:pt x="477" y="1678"/>
                      <a:pt x="367" y="2045"/>
                      <a:pt x="367" y="2412"/>
                    </a:cubicBezTo>
                    <a:cubicBezTo>
                      <a:pt x="331" y="2778"/>
                      <a:pt x="514" y="3145"/>
                      <a:pt x="807" y="3291"/>
                    </a:cubicBezTo>
                    <a:cubicBezTo>
                      <a:pt x="294" y="3475"/>
                      <a:pt x="1" y="4024"/>
                      <a:pt x="111" y="4574"/>
                    </a:cubicBezTo>
                    <a:cubicBezTo>
                      <a:pt x="257" y="5088"/>
                      <a:pt x="661" y="5491"/>
                      <a:pt x="1174" y="5637"/>
                    </a:cubicBezTo>
                    <a:cubicBezTo>
                      <a:pt x="1445" y="5734"/>
                      <a:pt x="1726" y="5780"/>
                      <a:pt x="2012" y="5780"/>
                    </a:cubicBezTo>
                    <a:cubicBezTo>
                      <a:pt x="2267" y="5780"/>
                      <a:pt x="2527" y="5743"/>
                      <a:pt x="2787" y="5674"/>
                    </a:cubicBezTo>
                    <a:cubicBezTo>
                      <a:pt x="2897" y="6224"/>
                      <a:pt x="3300" y="6664"/>
                      <a:pt x="3850" y="6774"/>
                    </a:cubicBezTo>
                    <a:cubicBezTo>
                      <a:pt x="3994" y="6803"/>
                      <a:pt x="4137" y="6816"/>
                      <a:pt x="4280" y="6816"/>
                    </a:cubicBezTo>
                    <a:cubicBezTo>
                      <a:pt x="4682" y="6816"/>
                      <a:pt x="5074" y="6707"/>
                      <a:pt x="5426" y="6517"/>
                    </a:cubicBezTo>
                    <a:cubicBezTo>
                      <a:pt x="5903" y="6224"/>
                      <a:pt x="6343" y="5931"/>
                      <a:pt x="6709" y="5527"/>
                    </a:cubicBezTo>
                    <a:cubicBezTo>
                      <a:pt x="7222" y="5124"/>
                      <a:pt x="7296" y="4684"/>
                      <a:pt x="7332" y="4024"/>
                    </a:cubicBezTo>
                    <a:cubicBezTo>
                      <a:pt x="7406" y="3365"/>
                      <a:pt x="7112" y="2705"/>
                      <a:pt x="6562" y="2302"/>
                    </a:cubicBezTo>
                    <a:cubicBezTo>
                      <a:pt x="6672" y="1972"/>
                      <a:pt x="6562" y="1642"/>
                      <a:pt x="6269" y="1458"/>
                    </a:cubicBezTo>
                    <a:cubicBezTo>
                      <a:pt x="6137" y="1326"/>
                      <a:pt x="5952" y="1260"/>
                      <a:pt x="5770" y="1260"/>
                    </a:cubicBezTo>
                    <a:cubicBezTo>
                      <a:pt x="5649" y="1260"/>
                      <a:pt x="5529" y="1290"/>
                      <a:pt x="5426" y="1348"/>
                    </a:cubicBezTo>
                    <a:cubicBezTo>
                      <a:pt x="5499" y="909"/>
                      <a:pt x="5279" y="469"/>
                      <a:pt x="4876" y="249"/>
                    </a:cubicBezTo>
                    <a:cubicBezTo>
                      <a:pt x="4717" y="162"/>
                      <a:pt x="4547" y="121"/>
                      <a:pt x="4376" y="121"/>
                    </a:cubicBezTo>
                    <a:cubicBezTo>
                      <a:pt x="4114" y="121"/>
                      <a:pt x="3852" y="218"/>
                      <a:pt x="3630" y="395"/>
                    </a:cubicBezTo>
                    <a:cubicBezTo>
                      <a:pt x="3350" y="139"/>
                      <a:pt x="2980" y="1"/>
                      <a:pt x="2607" y="1"/>
                    </a:cubicBezTo>
                    <a:close/>
                  </a:path>
                </a:pathLst>
              </a:custGeom>
              <a:solidFill>
                <a:srgbClr val="FFD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71"/>
              <p:cNvSpPr/>
              <p:nvPr/>
            </p:nvSpPr>
            <p:spPr>
              <a:xfrm>
                <a:off x="9999275" y="3501125"/>
                <a:ext cx="47675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1907" h="2017" fill="none" extrusionOk="0">
                    <a:moveTo>
                      <a:pt x="0" y="0"/>
                    </a:moveTo>
                    <a:cubicBezTo>
                      <a:pt x="367" y="74"/>
                      <a:pt x="697" y="184"/>
                      <a:pt x="1027" y="330"/>
                    </a:cubicBezTo>
                    <a:cubicBezTo>
                      <a:pt x="1357" y="440"/>
                      <a:pt x="1613" y="733"/>
                      <a:pt x="1760" y="1063"/>
                    </a:cubicBezTo>
                    <a:cubicBezTo>
                      <a:pt x="1907" y="1393"/>
                      <a:pt x="1833" y="1797"/>
                      <a:pt x="1540" y="2016"/>
                    </a:cubicBezTo>
                  </a:path>
                </a:pathLst>
              </a:custGeom>
              <a:noFill/>
              <a:ln w="36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71"/>
              <p:cNvSpPr/>
              <p:nvPr/>
            </p:nvSpPr>
            <p:spPr>
              <a:xfrm>
                <a:off x="10003850" y="3428725"/>
                <a:ext cx="49525" cy="65100"/>
              </a:xfrm>
              <a:custGeom>
                <a:avLst/>
                <a:gdLst/>
                <a:ahLst/>
                <a:cxnLst/>
                <a:rect l="l" t="t" r="r" b="b"/>
                <a:pathLst>
                  <a:path w="1981" h="2604" fill="none" extrusionOk="0">
                    <a:moveTo>
                      <a:pt x="74" y="2603"/>
                    </a:moveTo>
                    <a:cubicBezTo>
                      <a:pt x="1" y="2346"/>
                      <a:pt x="37" y="2090"/>
                      <a:pt x="147" y="1870"/>
                    </a:cubicBezTo>
                    <a:cubicBezTo>
                      <a:pt x="257" y="1613"/>
                      <a:pt x="441" y="1430"/>
                      <a:pt x="624" y="1247"/>
                    </a:cubicBezTo>
                    <a:cubicBezTo>
                      <a:pt x="1027" y="770"/>
                      <a:pt x="1467" y="367"/>
                      <a:pt x="1980" y="0"/>
                    </a:cubicBezTo>
                  </a:path>
                </a:pathLst>
              </a:custGeom>
              <a:noFill/>
              <a:ln w="36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71"/>
              <p:cNvSpPr/>
              <p:nvPr/>
            </p:nvSpPr>
            <p:spPr>
              <a:xfrm>
                <a:off x="10048750" y="3450725"/>
                <a:ext cx="51350" cy="89825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3593" fill="none" extrusionOk="0">
                    <a:moveTo>
                      <a:pt x="514" y="3593"/>
                    </a:moveTo>
                    <a:cubicBezTo>
                      <a:pt x="221" y="3519"/>
                      <a:pt x="1" y="3263"/>
                      <a:pt x="1" y="2969"/>
                    </a:cubicBezTo>
                    <a:cubicBezTo>
                      <a:pt x="1" y="2639"/>
                      <a:pt x="74" y="2383"/>
                      <a:pt x="221" y="2126"/>
                    </a:cubicBezTo>
                    <a:cubicBezTo>
                      <a:pt x="661" y="1283"/>
                      <a:pt x="1284" y="550"/>
                      <a:pt x="2054" y="0"/>
                    </a:cubicBezTo>
                  </a:path>
                </a:pathLst>
              </a:custGeom>
              <a:noFill/>
              <a:ln w="36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71"/>
              <p:cNvSpPr/>
              <p:nvPr/>
            </p:nvSpPr>
            <p:spPr>
              <a:xfrm>
                <a:off x="10075350" y="3479125"/>
                <a:ext cx="49500" cy="75175"/>
              </a:xfrm>
              <a:custGeom>
                <a:avLst/>
                <a:gdLst/>
                <a:ahLst/>
                <a:cxnLst/>
                <a:rect l="l" t="t" r="r" b="b"/>
                <a:pathLst>
                  <a:path w="1980" h="3007" fill="none" extrusionOk="0">
                    <a:moveTo>
                      <a:pt x="1870" y="1687"/>
                    </a:moveTo>
                    <a:cubicBezTo>
                      <a:pt x="1686" y="2163"/>
                      <a:pt x="1320" y="2567"/>
                      <a:pt x="880" y="2823"/>
                    </a:cubicBezTo>
                    <a:cubicBezTo>
                      <a:pt x="623" y="2933"/>
                      <a:pt x="293" y="3006"/>
                      <a:pt x="147" y="2823"/>
                    </a:cubicBezTo>
                    <a:cubicBezTo>
                      <a:pt x="0" y="2640"/>
                      <a:pt x="0" y="2420"/>
                      <a:pt x="73" y="2200"/>
                    </a:cubicBezTo>
                    <a:cubicBezTo>
                      <a:pt x="367" y="1284"/>
                      <a:pt x="1210" y="587"/>
                      <a:pt x="1980" y="0"/>
                    </a:cubicBezTo>
                  </a:path>
                </a:pathLst>
              </a:custGeom>
              <a:noFill/>
              <a:ln w="36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71"/>
              <p:cNvSpPr/>
              <p:nvPr/>
            </p:nvSpPr>
            <p:spPr>
              <a:xfrm>
                <a:off x="10086325" y="3562525"/>
                <a:ext cx="22025" cy="11025"/>
              </a:xfrm>
              <a:custGeom>
                <a:avLst/>
                <a:gdLst/>
                <a:ahLst/>
                <a:cxnLst/>
                <a:rect l="l" t="t" r="r" b="b"/>
                <a:pathLst>
                  <a:path w="881" h="441" fill="none" extrusionOk="0">
                    <a:moveTo>
                      <a:pt x="881" y="330"/>
                    </a:moveTo>
                    <a:cubicBezTo>
                      <a:pt x="551" y="440"/>
                      <a:pt x="184" y="294"/>
                      <a:pt x="1" y="0"/>
                    </a:cubicBezTo>
                  </a:path>
                </a:pathLst>
              </a:custGeom>
              <a:noFill/>
              <a:ln w="3675" cap="rnd" cmpd="sng">
                <a:solidFill>
                  <a:srgbClr val="CC9B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71"/>
              <p:cNvSpPr/>
              <p:nvPr/>
            </p:nvSpPr>
            <p:spPr>
              <a:xfrm>
                <a:off x="9512625" y="3548775"/>
                <a:ext cx="652550" cy="324625"/>
              </a:xfrm>
              <a:custGeom>
                <a:avLst/>
                <a:gdLst/>
                <a:ahLst/>
                <a:cxnLst/>
                <a:rect l="l" t="t" r="r" b="b"/>
                <a:pathLst>
                  <a:path w="26102" h="12985" extrusionOk="0">
                    <a:moveTo>
                      <a:pt x="24965" y="0"/>
                    </a:moveTo>
                    <a:lnTo>
                      <a:pt x="24965" y="0"/>
                    </a:lnTo>
                    <a:cubicBezTo>
                      <a:pt x="24305" y="37"/>
                      <a:pt x="23682" y="147"/>
                      <a:pt x="23022" y="184"/>
                    </a:cubicBezTo>
                    <a:cubicBezTo>
                      <a:pt x="23588" y="5990"/>
                      <a:pt x="18906" y="10563"/>
                      <a:pt x="13572" y="10563"/>
                    </a:cubicBezTo>
                    <a:cubicBezTo>
                      <a:pt x="12339" y="10563"/>
                      <a:pt x="11071" y="10318"/>
                      <a:pt x="9825" y="9788"/>
                    </a:cubicBezTo>
                    <a:cubicBezTo>
                      <a:pt x="7626" y="8835"/>
                      <a:pt x="5976" y="7112"/>
                      <a:pt x="4583" y="5133"/>
                    </a:cubicBezTo>
                    <a:cubicBezTo>
                      <a:pt x="3630" y="3703"/>
                      <a:pt x="2824" y="2237"/>
                      <a:pt x="2164" y="660"/>
                    </a:cubicBezTo>
                    <a:cubicBezTo>
                      <a:pt x="2034" y="401"/>
                      <a:pt x="1757" y="252"/>
                      <a:pt x="1477" y="252"/>
                    </a:cubicBezTo>
                    <a:cubicBezTo>
                      <a:pt x="1361" y="252"/>
                      <a:pt x="1244" y="277"/>
                      <a:pt x="1137" y="330"/>
                    </a:cubicBezTo>
                    <a:cubicBezTo>
                      <a:pt x="844" y="550"/>
                      <a:pt x="624" y="880"/>
                      <a:pt x="551" y="1247"/>
                    </a:cubicBezTo>
                    <a:cubicBezTo>
                      <a:pt x="1" y="2677"/>
                      <a:pt x="661" y="4326"/>
                      <a:pt x="1431" y="5719"/>
                    </a:cubicBezTo>
                    <a:cubicBezTo>
                      <a:pt x="1614" y="6086"/>
                      <a:pt x="1834" y="6416"/>
                      <a:pt x="2090" y="6782"/>
                    </a:cubicBezTo>
                    <a:cubicBezTo>
                      <a:pt x="3740" y="9238"/>
                      <a:pt x="6123" y="11108"/>
                      <a:pt x="8872" y="12134"/>
                    </a:cubicBezTo>
                    <a:cubicBezTo>
                      <a:pt x="10380" y="12695"/>
                      <a:pt x="12001" y="12985"/>
                      <a:pt x="13616" y="12985"/>
                    </a:cubicBezTo>
                    <a:cubicBezTo>
                      <a:pt x="16121" y="12985"/>
                      <a:pt x="18611" y="12286"/>
                      <a:pt x="20639" y="10815"/>
                    </a:cubicBezTo>
                    <a:cubicBezTo>
                      <a:pt x="23975" y="8432"/>
                      <a:pt x="26102" y="3960"/>
                      <a:pt x="24965" y="0"/>
                    </a:cubicBezTo>
                    <a:close/>
                  </a:path>
                </a:pathLst>
              </a:custGeom>
              <a:solidFill>
                <a:srgbClr val="FFD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71"/>
              <p:cNvSpPr/>
              <p:nvPr/>
            </p:nvSpPr>
            <p:spPr>
              <a:xfrm>
                <a:off x="9510800" y="3551550"/>
                <a:ext cx="121000" cy="171375"/>
              </a:xfrm>
              <a:custGeom>
                <a:avLst/>
                <a:gdLst/>
                <a:ahLst/>
                <a:cxnLst/>
                <a:rect l="l" t="t" r="r" b="b"/>
                <a:pathLst>
                  <a:path w="4840" h="6855" extrusionOk="0">
                    <a:moveTo>
                      <a:pt x="1580" y="1"/>
                    </a:moveTo>
                    <a:cubicBezTo>
                      <a:pt x="1468" y="1"/>
                      <a:pt x="1355" y="24"/>
                      <a:pt x="1247" y="73"/>
                    </a:cubicBezTo>
                    <a:cubicBezTo>
                      <a:pt x="954" y="329"/>
                      <a:pt x="697" y="659"/>
                      <a:pt x="587" y="1026"/>
                    </a:cubicBezTo>
                    <a:cubicBezTo>
                      <a:pt x="1" y="2566"/>
                      <a:pt x="734" y="4288"/>
                      <a:pt x="1504" y="5718"/>
                    </a:cubicBezTo>
                    <a:cubicBezTo>
                      <a:pt x="1724" y="6121"/>
                      <a:pt x="1980" y="6488"/>
                      <a:pt x="2200" y="6855"/>
                    </a:cubicBezTo>
                    <a:lnTo>
                      <a:pt x="4839" y="5132"/>
                    </a:lnTo>
                    <a:cubicBezTo>
                      <a:pt x="3850" y="3665"/>
                      <a:pt x="3007" y="2089"/>
                      <a:pt x="2310" y="439"/>
                    </a:cubicBezTo>
                    <a:cubicBezTo>
                      <a:pt x="2176" y="171"/>
                      <a:pt x="1885" y="1"/>
                      <a:pt x="15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71"/>
              <p:cNvSpPr/>
              <p:nvPr/>
            </p:nvSpPr>
            <p:spPr>
              <a:xfrm>
                <a:off x="8752900" y="3278425"/>
                <a:ext cx="650700" cy="333600"/>
              </a:xfrm>
              <a:custGeom>
                <a:avLst/>
                <a:gdLst/>
                <a:ahLst/>
                <a:cxnLst/>
                <a:rect l="l" t="t" r="r" b="b"/>
                <a:pathLst>
                  <a:path w="26028" h="13344" extrusionOk="0">
                    <a:moveTo>
                      <a:pt x="734" y="0"/>
                    </a:moveTo>
                    <a:lnTo>
                      <a:pt x="0" y="1210"/>
                    </a:lnTo>
                    <a:lnTo>
                      <a:pt x="21299" y="11694"/>
                    </a:lnTo>
                    <a:lnTo>
                      <a:pt x="24708" y="13344"/>
                    </a:lnTo>
                    <a:lnTo>
                      <a:pt x="26028" y="10558"/>
                    </a:lnTo>
                    <a:lnTo>
                      <a:pt x="21335" y="8615"/>
                    </a:lnTo>
                    <a:lnTo>
                      <a:pt x="734" y="0"/>
                    </a:lnTo>
                    <a:close/>
                  </a:path>
                </a:pathLst>
              </a:custGeom>
              <a:solidFill>
                <a:srgbClr val="FFD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71"/>
              <p:cNvSpPr/>
              <p:nvPr/>
            </p:nvSpPr>
            <p:spPr>
              <a:xfrm>
                <a:off x="9281700" y="3490125"/>
                <a:ext cx="125575" cy="126500"/>
              </a:xfrm>
              <a:custGeom>
                <a:avLst/>
                <a:gdLst/>
                <a:ahLst/>
                <a:cxnLst/>
                <a:rect l="l" t="t" r="r" b="b"/>
                <a:pathLst>
                  <a:path w="5023" h="5060" extrusionOk="0">
                    <a:moveTo>
                      <a:pt x="37" y="0"/>
                    </a:moveTo>
                    <a:lnTo>
                      <a:pt x="0" y="3263"/>
                    </a:lnTo>
                    <a:lnTo>
                      <a:pt x="3629" y="5059"/>
                    </a:lnTo>
                    <a:lnTo>
                      <a:pt x="5022" y="2090"/>
                    </a:lnTo>
                    <a:lnTo>
                      <a:pt x="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71"/>
              <p:cNvSpPr/>
              <p:nvPr/>
            </p:nvSpPr>
            <p:spPr>
              <a:xfrm>
                <a:off x="8942600" y="2652825"/>
                <a:ext cx="1008125" cy="966800"/>
              </a:xfrm>
              <a:custGeom>
                <a:avLst/>
                <a:gdLst/>
                <a:ahLst/>
                <a:cxnLst/>
                <a:rect l="l" t="t" r="r" b="b"/>
                <a:pathLst>
                  <a:path w="40325" h="38672" extrusionOk="0">
                    <a:moveTo>
                      <a:pt x="24826" y="1"/>
                    </a:moveTo>
                    <a:cubicBezTo>
                      <a:pt x="24331" y="1"/>
                      <a:pt x="23836" y="45"/>
                      <a:pt x="23352" y="134"/>
                    </a:cubicBezTo>
                    <a:cubicBezTo>
                      <a:pt x="20749" y="573"/>
                      <a:pt x="18440" y="2113"/>
                      <a:pt x="16607" y="4019"/>
                    </a:cubicBezTo>
                    <a:cubicBezTo>
                      <a:pt x="14774" y="5926"/>
                      <a:pt x="13381" y="8198"/>
                      <a:pt x="11951" y="10398"/>
                    </a:cubicBezTo>
                    <a:cubicBezTo>
                      <a:pt x="10485" y="12597"/>
                      <a:pt x="9018" y="14833"/>
                      <a:pt x="7076" y="16630"/>
                    </a:cubicBezTo>
                    <a:cubicBezTo>
                      <a:pt x="5169" y="18426"/>
                      <a:pt x="2640" y="20002"/>
                      <a:pt x="1" y="20186"/>
                    </a:cubicBezTo>
                    <a:cubicBezTo>
                      <a:pt x="2966" y="28308"/>
                      <a:pt x="10672" y="33579"/>
                      <a:pt x="19160" y="33579"/>
                    </a:cubicBezTo>
                    <a:cubicBezTo>
                      <a:pt x="19904" y="33579"/>
                      <a:pt x="20655" y="33539"/>
                      <a:pt x="21409" y="33456"/>
                    </a:cubicBezTo>
                    <a:cubicBezTo>
                      <a:pt x="21592" y="33456"/>
                      <a:pt x="21776" y="33492"/>
                      <a:pt x="21959" y="33566"/>
                    </a:cubicBezTo>
                    <a:cubicBezTo>
                      <a:pt x="24598" y="34445"/>
                      <a:pt x="26724" y="37232"/>
                      <a:pt x="29364" y="38185"/>
                    </a:cubicBezTo>
                    <a:cubicBezTo>
                      <a:pt x="30259" y="38512"/>
                      <a:pt x="31189" y="38671"/>
                      <a:pt x="32115" y="38671"/>
                    </a:cubicBezTo>
                    <a:cubicBezTo>
                      <a:pt x="33881" y="38671"/>
                      <a:pt x="35632" y="38094"/>
                      <a:pt x="37099" y="37012"/>
                    </a:cubicBezTo>
                    <a:cubicBezTo>
                      <a:pt x="34862" y="34959"/>
                      <a:pt x="34129" y="31696"/>
                      <a:pt x="34423" y="28690"/>
                    </a:cubicBezTo>
                    <a:cubicBezTo>
                      <a:pt x="34752" y="25721"/>
                      <a:pt x="35962" y="22898"/>
                      <a:pt x="37209" y="20149"/>
                    </a:cubicBezTo>
                    <a:cubicBezTo>
                      <a:pt x="38455" y="17400"/>
                      <a:pt x="39701" y="14577"/>
                      <a:pt x="40031" y="11608"/>
                    </a:cubicBezTo>
                    <a:cubicBezTo>
                      <a:pt x="40325" y="9848"/>
                      <a:pt x="40068" y="8052"/>
                      <a:pt x="39408" y="6439"/>
                    </a:cubicBezTo>
                    <a:cubicBezTo>
                      <a:pt x="38638" y="4826"/>
                      <a:pt x="37355" y="3543"/>
                      <a:pt x="35742" y="2846"/>
                    </a:cubicBezTo>
                    <a:cubicBezTo>
                      <a:pt x="34772" y="2415"/>
                      <a:pt x="33725" y="2199"/>
                      <a:pt x="32677" y="2199"/>
                    </a:cubicBezTo>
                    <a:cubicBezTo>
                      <a:pt x="31944" y="2199"/>
                      <a:pt x="31210" y="2305"/>
                      <a:pt x="30500" y="2516"/>
                    </a:cubicBezTo>
                    <a:cubicBezTo>
                      <a:pt x="29158" y="846"/>
                      <a:pt x="26990" y="1"/>
                      <a:pt x="2482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71"/>
              <p:cNvSpPr/>
              <p:nvPr/>
            </p:nvSpPr>
            <p:spPr>
              <a:xfrm>
                <a:off x="9198300" y="2765300"/>
                <a:ext cx="595700" cy="654525"/>
              </a:xfrm>
              <a:custGeom>
                <a:avLst/>
                <a:gdLst/>
                <a:ahLst/>
                <a:cxnLst/>
                <a:rect l="l" t="t" r="r" b="b"/>
                <a:pathLst>
                  <a:path w="23828" h="26181" extrusionOk="0">
                    <a:moveTo>
                      <a:pt x="13603" y="0"/>
                    </a:moveTo>
                    <a:cubicBezTo>
                      <a:pt x="8578" y="0"/>
                      <a:pt x="4596" y="4445"/>
                      <a:pt x="2493" y="10848"/>
                    </a:cubicBezTo>
                    <a:cubicBezTo>
                      <a:pt x="0" y="18436"/>
                      <a:pt x="2346" y="24265"/>
                      <a:pt x="3849" y="25254"/>
                    </a:cubicBezTo>
                    <a:cubicBezTo>
                      <a:pt x="5030" y="25887"/>
                      <a:pt x="6368" y="26180"/>
                      <a:pt x="7769" y="26180"/>
                    </a:cubicBezTo>
                    <a:cubicBezTo>
                      <a:pt x="13107" y="26180"/>
                      <a:pt x="19361" y="21917"/>
                      <a:pt x="21335" y="15906"/>
                    </a:cubicBezTo>
                    <a:cubicBezTo>
                      <a:pt x="23828" y="8355"/>
                      <a:pt x="21555" y="2086"/>
                      <a:pt x="16496" y="473"/>
                    </a:cubicBezTo>
                    <a:cubicBezTo>
                      <a:pt x="15500" y="153"/>
                      <a:pt x="14533" y="0"/>
                      <a:pt x="13603" y="0"/>
                    </a:cubicBezTo>
                    <a:close/>
                  </a:path>
                </a:pathLst>
              </a:custGeom>
              <a:solidFill>
                <a:srgbClr val="FFD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71"/>
              <p:cNvSpPr/>
              <p:nvPr/>
            </p:nvSpPr>
            <p:spPr>
              <a:xfrm>
                <a:off x="9429250" y="3016250"/>
                <a:ext cx="216300" cy="2080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8323" extrusionOk="0">
                    <a:moveTo>
                      <a:pt x="4629" y="1"/>
                    </a:moveTo>
                    <a:cubicBezTo>
                      <a:pt x="3064" y="1"/>
                      <a:pt x="1513" y="1078"/>
                      <a:pt x="843" y="2826"/>
                    </a:cubicBezTo>
                    <a:cubicBezTo>
                      <a:pt x="0" y="4989"/>
                      <a:pt x="880" y="7335"/>
                      <a:pt x="2823" y="8105"/>
                    </a:cubicBezTo>
                    <a:cubicBezTo>
                      <a:pt x="3215" y="8252"/>
                      <a:pt x="3618" y="8323"/>
                      <a:pt x="4020" y="8323"/>
                    </a:cubicBezTo>
                    <a:cubicBezTo>
                      <a:pt x="5609" y="8323"/>
                      <a:pt x="7164" y="7221"/>
                      <a:pt x="7808" y="5465"/>
                    </a:cubicBezTo>
                    <a:cubicBezTo>
                      <a:pt x="8651" y="3302"/>
                      <a:pt x="7772" y="956"/>
                      <a:pt x="5829" y="223"/>
                    </a:cubicBezTo>
                    <a:cubicBezTo>
                      <a:pt x="5438" y="73"/>
                      <a:pt x="5033" y="1"/>
                      <a:pt x="46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71"/>
              <p:cNvSpPr/>
              <p:nvPr/>
            </p:nvSpPr>
            <p:spPr>
              <a:xfrm>
                <a:off x="9432900" y="3041525"/>
                <a:ext cx="159500" cy="153950"/>
              </a:xfrm>
              <a:custGeom>
                <a:avLst/>
                <a:gdLst/>
                <a:ahLst/>
                <a:cxnLst/>
                <a:rect l="l" t="t" r="r" b="b"/>
                <a:pathLst>
                  <a:path w="6380" h="6158" extrusionOk="0">
                    <a:moveTo>
                      <a:pt x="3403" y="1"/>
                    </a:moveTo>
                    <a:cubicBezTo>
                      <a:pt x="2234" y="1"/>
                      <a:pt x="1091" y="815"/>
                      <a:pt x="624" y="2071"/>
                    </a:cubicBezTo>
                    <a:cubicBezTo>
                      <a:pt x="1" y="3684"/>
                      <a:pt x="661" y="5444"/>
                      <a:pt x="2090" y="5994"/>
                    </a:cubicBezTo>
                    <a:cubicBezTo>
                      <a:pt x="2372" y="6105"/>
                      <a:pt x="2664" y="6158"/>
                      <a:pt x="2956" y="6158"/>
                    </a:cubicBezTo>
                    <a:cubicBezTo>
                      <a:pt x="4109" y="6158"/>
                      <a:pt x="5259" y="5338"/>
                      <a:pt x="5756" y="4051"/>
                    </a:cubicBezTo>
                    <a:cubicBezTo>
                      <a:pt x="6379" y="2438"/>
                      <a:pt x="5719" y="715"/>
                      <a:pt x="4290" y="165"/>
                    </a:cubicBezTo>
                    <a:cubicBezTo>
                      <a:pt x="4000" y="54"/>
                      <a:pt x="3701" y="1"/>
                      <a:pt x="34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71"/>
              <p:cNvSpPr/>
              <p:nvPr/>
            </p:nvSpPr>
            <p:spPr>
              <a:xfrm>
                <a:off x="9295425" y="2960450"/>
                <a:ext cx="154000" cy="179575"/>
              </a:xfrm>
              <a:custGeom>
                <a:avLst/>
                <a:gdLst/>
                <a:ahLst/>
                <a:cxnLst/>
                <a:rect l="l" t="t" r="r" b="b"/>
                <a:pathLst>
                  <a:path w="6160" h="7183" extrusionOk="0">
                    <a:moveTo>
                      <a:pt x="3786" y="1"/>
                    </a:moveTo>
                    <a:cubicBezTo>
                      <a:pt x="2631" y="1"/>
                      <a:pt x="1354" y="1062"/>
                      <a:pt x="734" y="2675"/>
                    </a:cubicBezTo>
                    <a:cubicBezTo>
                      <a:pt x="1" y="4618"/>
                      <a:pt x="441" y="6561"/>
                      <a:pt x="1761" y="7074"/>
                    </a:cubicBezTo>
                    <a:cubicBezTo>
                      <a:pt x="1958" y="7147"/>
                      <a:pt x="2164" y="7183"/>
                      <a:pt x="2374" y="7183"/>
                    </a:cubicBezTo>
                    <a:cubicBezTo>
                      <a:pt x="3530" y="7183"/>
                      <a:pt x="4806" y="6121"/>
                      <a:pt x="5426" y="4508"/>
                    </a:cubicBezTo>
                    <a:cubicBezTo>
                      <a:pt x="6160" y="2565"/>
                      <a:pt x="5720" y="622"/>
                      <a:pt x="4400" y="109"/>
                    </a:cubicBezTo>
                    <a:cubicBezTo>
                      <a:pt x="4202" y="36"/>
                      <a:pt x="3996" y="1"/>
                      <a:pt x="378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71"/>
              <p:cNvSpPr/>
              <p:nvPr/>
            </p:nvSpPr>
            <p:spPr>
              <a:xfrm>
                <a:off x="9316525" y="2990125"/>
                <a:ext cx="125575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023" h="5834" extrusionOk="0">
                    <a:moveTo>
                      <a:pt x="3067" y="0"/>
                    </a:moveTo>
                    <a:cubicBezTo>
                      <a:pt x="2117" y="0"/>
                      <a:pt x="1080" y="859"/>
                      <a:pt x="587" y="2185"/>
                    </a:cubicBezTo>
                    <a:cubicBezTo>
                      <a:pt x="0" y="3724"/>
                      <a:pt x="367" y="5337"/>
                      <a:pt x="1430" y="5740"/>
                    </a:cubicBezTo>
                    <a:cubicBezTo>
                      <a:pt x="1595" y="5803"/>
                      <a:pt x="1767" y="5833"/>
                      <a:pt x="1943" y="5833"/>
                    </a:cubicBezTo>
                    <a:cubicBezTo>
                      <a:pt x="2896" y="5833"/>
                      <a:pt x="3940" y="4951"/>
                      <a:pt x="4436" y="3651"/>
                    </a:cubicBezTo>
                    <a:cubicBezTo>
                      <a:pt x="5022" y="2075"/>
                      <a:pt x="4656" y="498"/>
                      <a:pt x="3593" y="95"/>
                    </a:cubicBezTo>
                    <a:cubicBezTo>
                      <a:pt x="3423" y="31"/>
                      <a:pt x="3247" y="0"/>
                      <a:pt x="30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71"/>
              <p:cNvSpPr/>
              <p:nvPr/>
            </p:nvSpPr>
            <p:spPr>
              <a:xfrm>
                <a:off x="9604275" y="3280225"/>
                <a:ext cx="99925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3997" h="3137" extrusionOk="0">
                    <a:moveTo>
                      <a:pt x="1541" y="0"/>
                    </a:moveTo>
                    <a:cubicBezTo>
                      <a:pt x="1223" y="0"/>
                      <a:pt x="925" y="66"/>
                      <a:pt x="697" y="222"/>
                    </a:cubicBezTo>
                    <a:cubicBezTo>
                      <a:pt x="1" y="698"/>
                      <a:pt x="257" y="1945"/>
                      <a:pt x="734" y="2494"/>
                    </a:cubicBezTo>
                    <a:cubicBezTo>
                      <a:pt x="1145" y="2906"/>
                      <a:pt x="1701" y="3137"/>
                      <a:pt x="2262" y="3137"/>
                    </a:cubicBezTo>
                    <a:cubicBezTo>
                      <a:pt x="2501" y="3137"/>
                      <a:pt x="2740" y="3095"/>
                      <a:pt x="2970" y="3008"/>
                    </a:cubicBezTo>
                    <a:cubicBezTo>
                      <a:pt x="3410" y="2861"/>
                      <a:pt x="3777" y="2531"/>
                      <a:pt x="3923" y="2091"/>
                    </a:cubicBezTo>
                    <a:cubicBezTo>
                      <a:pt x="3996" y="1541"/>
                      <a:pt x="3777" y="991"/>
                      <a:pt x="3337" y="625"/>
                    </a:cubicBezTo>
                    <a:cubicBezTo>
                      <a:pt x="2942" y="279"/>
                      <a:pt x="2198" y="0"/>
                      <a:pt x="1541" y="0"/>
                    </a:cubicBezTo>
                    <a:close/>
                  </a:path>
                </a:pathLst>
              </a:custGeom>
              <a:solidFill>
                <a:srgbClr val="FFD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71"/>
              <p:cNvSpPr/>
              <p:nvPr/>
            </p:nvSpPr>
            <p:spPr>
              <a:xfrm>
                <a:off x="9310100" y="3120800"/>
                <a:ext cx="99000" cy="70575"/>
              </a:xfrm>
              <a:custGeom>
                <a:avLst/>
                <a:gdLst/>
                <a:ahLst/>
                <a:cxnLst/>
                <a:rect l="l" t="t" r="r" b="b"/>
                <a:pathLst>
                  <a:path w="3960" h="2823" extrusionOk="0">
                    <a:moveTo>
                      <a:pt x="3960" y="0"/>
                    </a:moveTo>
                    <a:lnTo>
                      <a:pt x="3960" y="0"/>
                    </a:lnTo>
                    <a:cubicBezTo>
                      <a:pt x="2970" y="403"/>
                      <a:pt x="1870" y="660"/>
                      <a:pt x="770" y="697"/>
                    </a:cubicBezTo>
                    <a:cubicBezTo>
                      <a:pt x="404" y="770"/>
                      <a:pt x="220" y="733"/>
                      <a:pt x="74" y="1027"/>
                    </a:cubicBezTo>
                    <a:cubicBezTo>
                      <a:pt x="0" y="1247"/>
                      <a:pt x="37" y="1467"/>
                      <a:pt x="110" y="1686"/>
                    </a:cubicBezTo>
                    <a:cubicBezTo>
                      <a:pt x="330" y="2163"/>
                      <a:pt x="624" y="2530"/>
                      <a:pt x="1064" y="2823"/>
                    </a:cubicBezTo>
                    <a:lnTo>
                      <a:pt x="3960" y="0"/>
                    </a:lnTo>
                    <a:close/>
                  </a:path>
                </a:pathLst>
              </a:custGeom>
              <a:solidFill>
                <a:srgbClr val="FFD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71"/>
              <p:cNvSpPr/>
              <p:nvPr/>
            </p:nvSpPr>
            <p:spPr>
              <a:xfrm>
                <a:off x="9310100" y="3120800"/>
                <a:ext cx="99000" cy="70575"/>
              </a:xfrm>
              <a:custGeom>
                <a:avLst/>
                <a:gdLst/>
                <a:ahLst/>
                <a:cxnLst/>
                <a:rect l="l" t="t" r="r" b="b"/>
                <a:pathLst>
                  <a:path w="3960" h="2823" fill="none" extrusionOk="0">
                    <a:moveTo>
                      <a:pt x="1064" y="2823"/>
                    </a:moveTo>
                    <a:cubicBezTo>
                      <a:pt x="624" y="2530"/>
                      <a:pt x="330" y="2163"/>
                      <a:pt x="110" y="1686"/>
                    </a:cubicBezTo>
                    <a:cubicBezTo>
                      <a:pt x="37" y="1467"/>
                      <a:pt x="0" y="1247"/>
                      <a:pt x="74" y="1027"/>
                    </a:cubicBezTo>
                    <a:cubicBezTo>
                      <a:pt x="220" y="733"/>
                      <a:pt x="404" y="770"/>
                      <a:pt x="770" y="697"/>
                    </a:cubicBezTo>
                    <a:cubicBezTo>
                      <a:pt x="1870" y="660"/>
                      <a:pt x="2970" y="403"/>
                      <a:pt x="3960" y="0"/>
                    </a:cubicBezTo>
                  </a:path>
                </a:pathLst>
              </a:custGeom>
              <a:noFill/>
              <a:ln w="3675" cap="rnd" cmpd="sng">
                <a:solidFill>
                  <a:srgbClr val="CC9B78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71"/>
              <p:cNvSpPr/>
              <p:nvPr/>
            </p:nvSpPr>
            <p:spPr>
              <a:xfrm>
                <a:off x="9621700" y="3130875"/>
                <a:ext cx="29350" cy="27850"/>
              </a:xfrm>
              <a:custGeom>
                <a:avLst/>
                <a:gdLst/>
                <a:ahLst/>
                <a:cxnLst/>
                <a:rect l="l" t="t" r="r" b="b"/>
                <a:pathLst>
                  <a:path w="1174" h="1114" extrusionOk="0">
                    <a:moveTo>
                      <a:pt x="403" y="0"/>
                    </a:moveTo>
                    <a:cubicBezTo>
                      <a:pt x="330" y="367"/>
                      <a:pt x="220" y="697"/>
                      <a:pt x="0" y="990"/>
                    </a:cubicBezTo>
                    <a:cubicBezTo>
                      <a:pt x="193" y="1073"/>
                      <a:pt x="406" y="1114"/>
                      <a:pt x="609" y="1114"/>
                    </a:cubicBezTo>
                    <a:cubicBezTo>
                      <a:pt x="676" y="1114"/>
                      <a:pt x="743" y="1109"/>
                      <a:pt x="807" y="1100"/>
                    </a:cubicBezTo>
                    <a:cubicBezTo>
                      <a:pt x="1027" y="1064"/>
                      <a:pt x="1173" y="844"/>
                      <a:pt x="1137" y="660"/>
                    </a:cubicBezTo>
                    <a:cubicBezTo>
                      <a:pt x="1027" y="294"/>
                      <a:pt x="733" y="74"/>
                      <a:pt x="4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71"/>
              <p:cNvSpPr/>
              <p:nvPr/>
            </p:nvSpPr>
            <p:spPr>
              <a:xfrm>
                <a:off x="9294525" y="3001325"/>
                <a:ext cx="30250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1187" extrusionOk="0">
                    <a:moveTo>
                      <a:pt x="574" y="0"/>
                    </a:moveTo>
                    <a:cubicBezTo>
                      <a:pt x="505" y="0"/>
                      <a:pt x="436" y="5"/>
                      <a:pt x="367" y="14"/>
                    </a:cubicBezTo>
                    <a:cubicBezTo>
                      <a:pt x="147" y="50"/>
                      <a:pt x="0" y="234"/>
                      <a:pt x="0" y="454"/>
                    </a:cubicBezTo>
                    <a:cubicBezTo>
                      <a:pt x="74" y="820"/>
                      <a:pt x="367" y="1113"/>
                      <a:pt x="733" y="1187"/>
                    </a:cubicBezTo>
                    <a:cubicBezTo>
                      <a:pt x="807" y="820"/>
                      <a:pt x="990" y="454"/>
                      <a:pt x="1210" y="160"/>
                    </a:cubicBezTo>
                    <a:cubicBezTo>
                      <a:pt x="1014" y="48"/>
                      <a:pt x="797" y="0"/>
                      <a:pt x="57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71"/>
              <p:cNvSpPr/>
              <p:nvPr/>
            </p:nvSpPr>
            <p:spPr>
              <a:xfrm>
                <a:off x="9312850" y="2950325"/>
                <a:ext cx="136575" cy="121925"/>
              </a:xfrm>
              <a:custGeom>
                <a:avLst/>
                <a:gdLst/>
                <a:ahLst/>
                <a:cxnLst/>
                <a:rect l="l" t="t" r="r" b="b"/>
                <a:pathLst>
                  <a:path w="5463" h="4877" fill="none" extrusionOk="0">
                    <a:moveTo>
                      <a:pt x="0" y="3080"/>
                    </a:moveTo>
                    <a:cubicBezTo>
                      <a:pt x="734" y="1174"/>
                      <a:pt x="2383" y="1"/>
                      <a:pt x="3666" y="514"/>
                    </a:cubicBezTo>
                    <a:cubicBezTo>
                      <a:pt x="4949" y="991"/>
                      <a:pt x="5463" y="2970"/>
                      <a:pt x="4729" y="4876"/>
                    </a:cubicBezTo>
                  </a:path>
                </a:pathLst>
              </a:custGeom>
              <a:solidFill>
                <a:schemeClr val="dk1"/>
              </a:solidFill>
              <a:ln w="7325" cap="rnd" cmpd="sng">
                <a:solidFill>
                  <a:srgbClr val="4E342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71"/>
              <p:cNvSpPr/>
              <p:nvPr/>
            </p:nvSpPr>
            <p:spPr>
              <a:xfrm>
                <a:off x="9450325" y="3002575"/>
                <a:ext cx="195225" cy="150325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6013" fill="none" extrusionOk="0">
                    <a:moveTo>
                      <a:pt x="0" y="3373"/>
                    </a:moveTo>
                    <a:cubicBezTo>
                      <a:pt x="807" y="1173"/>
                      <a:pt x="3043" y="0"/>
                      <a:pt x="4986" y="770"/>
                    </a:cubicBezTo>
                    <a:cubicBezTo>
                      <a:pt x="6892" y="1503"/>
                      <a:pt x="7808" y="3849"/>
                      <a:pt x="6965" y="6012"/>
                    </a:cubicBezTo>
                  </a:path>
                </a:pathLst>
              </a:custGeom>
              <a:solidFill>
                <a:schemeClr val="dk1"/>
              </a:solidFill>
              <a:ln w="7325" cap="rnd" cmpd="sng">
                <a:solidFill>
                  <a:srgbClr val="4E342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71"/>
              <p:cNvSpPr/>
              <p:nvPr/>
            </p:nvSpPr>
            <p:spPr>
              <a:xfrm>
                <a:off x="9283525" y="3210600"/>
                <a:ext cx="282300" cy="162650"/>
              </a:xfrm>
              <a:custGeom>
                <a:avLst/>
                <a:gdLst/>
                <a:ahLst/>
                <a:cxnLst/>
                <a:rect l="l" t="t" r="r" b="b"/>
                <a:pathLst>
                  <a:path w="11292" h="6506" extrusionOk="0">
                    <a:moveTo>
                      <a:pt x="624" y="1"/>
                    </a:moveTo>
                    <a:cubicBezTo>
                      <a:pt x="367" y="697"/>
                      <a:pt x="184" y="1430"/>
                      <a:pt x="74" y="2164"/>
                    </a:cubicBezTo>
                    <a:cubicBezTo>
                      <a:pt x="0" y="2897"/>
                      <a:pt x="147" y="3666"/>
                      <a:pt x="477" y="4326"/>
                    </a:cubicBezTo>
                    <a:cubicBezTo>
                      <a:pt x="844" y="5096"/>
                      <a:pt x="1467" y="5683"/>
                      <a:pt x="2237" y="6049"/>
                    </a:cubicBezTo>
                    <a:cubicBezTo>
                      <a:pt x="2893" y="6331"/>
                      <a:pt x="3602" y="6505"/>
                      <a:pt x="4320" y="6505"/>
                    </a:cubicBezTo>
                    <a:cubicBezTo>
                      <a:pt x="4444" y="6505"/>
                      <a:pt x="4568" y="6500"/>
                      <a:pt x="4693" y="6489"/>
                    </a:cubicBezTo>
                    <a:cubicBezTo>
                      <a:pt x="6012" y="6416"/>
                      <a:pt x="7295" y="6013"/>
                      <a:pt x="8395" y="5279"/>
                    </a:cubicBezTo>
                    <a:cubicBezTo>
                      <a:pt x="9495" y="4510"/>
                      <a:pt x="10485" y="3557"/>
                      <a:pt x="11291" y="2457"/>
                    </a:cubicBezTo>
                    <a:lnTo>
                      <a:pt x="62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71"/>
              <p:cNvSpPr/>
              <p:nvPr/>
            </p:nvSpPr>
            <p:spPr>
              <a:xfrm>
                <a:off x="9297275" y="3276600"/>
                <a:ext cx="24380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9752" h="587" fill="none" extrusionOk="0">
                    <a:moveTo>
                      <a:pt x="0" y="0"/>
                    </a:moveTo>
                    <a:lnTo>
                      <a:pt x="9751" y="587"/>
                    </a:lnTo>
                  </a:path>
                </a:pathLst>
              </a:custGeom>
              <a:noFill/>
              <a:ln w="36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71"/>
              <p:cNvSpPr/>
              <p:nvPr/>
            </p:nvSpPr>
            <p:spPr>
              <a:xfrm>
                <a:off x="9377925" y="2939325"/>
                <a:ext cx="66000" cy="48600"/>
              </a:xfrm>
              <a:custGeom>
                <a:avLst/>
                <a:gdLst/>
                <a:ahLst/>
                <a:cxnLst/>
                <a:rect l="l" t="t" r="r" b="b"/>
                <a:pathLst>
                  <a:path w="2640" h="1944" fill="none" extrusionOk="0">
                    <a:moveTo>
                      <a:pt x="0" y="441"/>
                    </a:moveTo>
                    <a:cubicBezTo>
                      <a:pt x="1137" y="1"/>
                      <a:pt x="2420" y="697"/>
                      <a:pt x="2640" y="1944"/>
                    </a:cubicBezTo>
                  </a:path>
                </a:pathLst>
              </a:custGeom>
              <a:noFill/>
              <a:ln w="27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71"/>
              <p:cNvSpPr/>
              <p:nvPr/>
            </p:nvSpPr>
            <p:spPr>
              <a:xfrm>
                <a:off x="9522725" y="2992500"/>
                <a:ext cx="10632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4253" h="2347" fill="none" extrusionOk="0">
                    <a:moveTo>
                      <a:pt x="0" y="587"/>
                    </a:moveTo>
                    <a:cubicBezTo>
                      <a:pt x="1686" y="0"/>
                      <a:pt x="3519" y="770"/>
                      <a:pt x="4253" y="2346"/>
                    </a:cubicBezTo>
                  </a:path>
                </a:pathLst>
              </a:custGeom>
              <a:noFill/>
              <a:ln w="27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71"/>
              <p:cNvSpPr/>
              <p:nvPr/>
            </p:nvSpPr>
            <p:spPr>
              <a:xfrm>
                <a:off x="9337250" y="2906550"/>
                <a:ext cx="138975" cy="52525"/>
              </a:xfrm>
              <a:custGeom>
                <a:avLst/>
                <a:gdLst/>
                <a:ahLst/>
                <a:cxnLst/>
                <a:rect l="l" t="t" r="r" b="b"/>
                <a:pathLst>
                  <a:path w="5559" h="2101" extrusionOk="0">
                    <a:moveTo>
                      <a:pt x="2025" y="0"/>
                    </a:moveTo>
                    <a:cubicBezTo>
                      <a:pt x="1349" y="0"/>
                      <a:pt x="687" y="204"/>
                      <a:pt x="124" y="689"/>
                    </a:cubicBezTo>
                    <a:cubicBezTo>
                      <a:pt x="1" y="812"/>
                      <a:pt x="111" y="962"/>
                      <a:pt x="237" y="962"/>
                    </a:cubicBezTo>
                    <a:cubicBezTo>
                      <a:pt x="261" y="962"/>
                      <a:pt x="284" y="957"/>
                      <a:pt x="307" y="945"/>
                    </a:cubicBezTo>
                    <a:cubicBezTo>
                      <a:pt x="792" y="591"/>
                      <a:pt x="1325" y="438"/>
                      <a:pt x="1862" y="438"/>
                    </a:cubicBezTo>
                    <a:cubicBezTo>
                      <a:pt x="2991" y="438"/>
                      <a:pt x="4133" y="1114"/>
                      <a:pt x="4853" y="2008"/>
                    </a:cubicBezTo>
                    <a:cubicBezTo>
                      <a:pt x="4918" y="2073"/>
                      <a:pt x="4991" y="2100"/>
                      <a:pt x="5064" y="2100"/>
                    </a:cubicBezTo>
                    <a:cubicBezTo>
                      <a:pt x="5319" y="2100"/>
                      <a:pt x="5558" y="1760"/>
                      <a:pt x="5330" y="1532"/>
                    </a:cubicBezTo>
                    <a:cubicBezTo>
                      <a:pt x="4505" y="660"/>
                      <a:pt x="3241" y="0"/>
                      <a:pt x="202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71"/>
              <p:cNvSpPr/>
              <p:nvPr/>
            </p:nvSpPr>
            <p:spPr>
              <a:xfrm>
                <a:off x="9508925" y="2940850"/>
                <a:ext cx="142700" cy="86600"/>
              </a:xfrm>
              <a:custGeom>
                <a:avLst/>
                <a:gdLst/>
                <a:ahLst/>
                <a:cxnLst/>
                <a:rect l="l" t="t" r="r" b="b"/>
                <a:pathLst>
                  <a:path w="5708" h="3464" extrusionOk="0">
                    <a:moveTo>
                      <a:pt x="1268" y="1"/>
                    </a:moveTo>
                    <a:cubicBezTo>
                      <a:pt x="1044" y="1"/>
                      <a:pt x="817" y="17"/>
                      <a:pt x="589" y="50"/>
                    </a:cubicBezTo>
                    <a:lnTo>
                      <a:pt x="589" y="13"/>
                    </a:lnTo>
                    <a:lnTo>
                      <a:pt x="589" y="13"/>
                    </a:lnTo>
                    <a:cubicBezTo>
                      <a:pt x="1" y="117"/>
                      <a:pt x="131" y="939"/>
                      <a:pt x="671" y="939"/>
                    </a:cubicBezTo>
                    <a:cubicBezTo>
                      <a:pt x="703" y="939"/>
                      <a:pt x="737" y="936"/>
                      <a:pt x="772" y="930"/>
                    </a:cubicBezTo>
                    <a:cubicBezTo>
                      <a:pt x="1068" y="861"/>
                      <a:pt x="1365" y="828"/>
                      <a:pt x="1660" y="828"/>
                    </a:cubicBezTo>
                    <a:cubicBezTo>
                      <a:pt x="3262" y="828"/>
                      <a:pt x="4772" y="1806"/>
                      <a:pt x="5391" y="3386"/>
                    </a:cubicBezTo>
                    <a:cubicBezTo>
                      <a:pt x="5418" y="3440"/>
                      <a:pt x="5470" y="3464"/>
                      <a:pt x="5522" y="3464"/>
                    </a:cubicBezTo>
                    <a:cubicBezTo>
                      <a:pt x="5613" y="3464"/>
                      <a:pt x="5708" y="3392"/>
                      <a:pt x="5684" y="3276"/>
                    </a:cubicBezTo>
                    <a:cubicBezTo>
                      <a:pt x="5091" y="1297"/>
                      <a:pt x="3281" y="1"/>
                      <a:pt x="1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71"/>
              <p:cNvSpPr/>
              <p:nvPr/>
            </p:nvSpPr>
            <p:spPr>
              <a:xfrm>
                <a:off x="9633600" y="3308725"/>
                <a:ext cx="550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805" extrusionOk="0">
                    <a:moveTo>
                      <a:pt x="1039" y="0"/>
                    </a:moveTo>
                    <a:cubicBezTo>
                      <a:pt x="645" y="0"/>
                      <a:pt x="248" y="188"/>
                      <a:pt x="1" y="585"/>
                    </a:cubicBezTo>
                    <a:lnTo>
                      <a:pt x="2200" y="805"/>
                    </a:lnTo>
                    <a:cubicBezTo>
                      <a:pt x="1999" y="281"/>
                      <a:pt x="1520" y="0"/>
                      <a:pt x="1039" y="0"/>
                    </a:cubicBezTo>
                    <a:close/>
                  </a:path>
                </a:pathLst>
              </a:custGeom>
              <a:solidFill>
                <a:srgbClr val="FFD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71"/>
              <p:cNvSpPr/>
              <p:nvPr/>
            </p:nvSpPr>
            <p:spPr>
              <a:xfrm>
                <a:off x="9633600" y="3301325"/>
                <a:ext cx="5502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2201" h="1101" fill="none" extrusionOk="0">
                    <a:moveTo>
                      <a:pt x="1" y="881"/>
                    </a:moveTo>
                    <a:cubicBezTo>
                      <a:pt x="551" y="1"/>
                      <a:pt x="1834" y="147"/>
                      <a:pt x="2200" y="1101"/>
                    </a:cubicBezTo>
                  </a:path>
                </a:pathLst>
              </a:custGeom>
              <a:noFill/>
              <a:ln w="3675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71"/>
              <p:cNvSpPr/>
              <p:nvPr/>
            </p:nvSpPr>
            <p:spPr>
              <a:xfrm>
                <a:off x="9607950" y="2757875"/>
                <a:ext cx="191550" cy="362025"/>
              </a:xfrm>
              <a:custGeom>
                <a:avLst/>
                <a:gdLst/>
                <a:ahLst/>
                <a:cxnLst/>
                <a:rect l="l" t="t" r="r" b="b"/>
                <a:pathLst>
                  <a:path w="7662" h="14481" extrusionOk="0">
                    <a:moveTo>
                      <a:pt x="917" y="1"/>
                    </a:moveTo>
                    <a:lnTo>
                      <a:pt x="917" y="1"/>
                    </a:lnTo>
                    <a:cubicBezTo>
                      <a:pt x="0" y="5426"/>
                      <a:pt x="2053" y="10961"/>
                      <a:pt x="6306" y="14481"/>
                    </a:cubicBezTo>
                    <a:cubicBezTo>
                      <a:pt x="7369" y="11878"/>
                      <a:pt x="7662" y="8469"/>
                      <a:pt x="6635" y="5903"/>
                    </a:cubicBezTo>
                    <a:cubicBezTo>
                      <a:pt x="5572" y="3263"/>
                      <a:pt x="3520" y="1137"/>
                      <a:pt x="9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71"/>
              <p:cNvSpPr/>
              <p:nvPr/>
            </p:nvSpPr>
            <p:spPr>
              <a:xfrm>
                <a:off x="9292300" y="2712500"/>
                <a:ext cx="362400" cy="185375"/>
              </a:xfrm>
              <a:custGeom>
                <a:avLst/>
                <a:gdLst/>
                <a:ahLst/>
                <a:cxnLst/>
                <a:rect l="l" t="t" r="r" b="b"/>
                <a:pathLst>
                  <a:path w="14496" h="7415" extrusionOk="0">
                    <a:moveTo>
                      <a:pt x="10070" y="1"/>
                    </a:moveTo>
                    <a:cubicBezTo>
                      <a:pt x="5942" y="1"/>
                      <a:pt x="2093" y="2442"/>
                      <a:pt x="383" y="6361"/>
                    </a:cubicBezTo>
                    <a:cubicBezTo>
                      <a:pt x="39" y="7155"/>
                      <a:pt x="0" y="7414"/>
                      <a:pt x="433" y="7414"/>
                    </a:cubicBezTo>
                    <a:cubicBezTo>
                      <a:pt x="599" y="7414"/>
                      <a:pt x="836" y="7376"/>
                      <a:pt x="1152" y="7314"/>
                    </a:cubicBezTo>
                    <a:cubicBezTo>
                      <a:pt x="4782" y="6654"/>
                      <a:pt x="8337" y="5738"/>
                      <a:pt x="11820" y="4565"/>
                    </a:cubicBezTo>
                    <a:cubicBezTo>
                      <a:pt x="12516" y="4345"/>
                      <a:pt x="13176" y="3978"/>
                      <a:pt x="13726" y="3539"/>
                    </a:cubicBezTo>
                    <a:cubicBezTo>
                      <a:pt x="14276" y="3025"/>
                      <a:pt x="14496" y="2292"/>
                      <a:pt x="14276" y="1559"/>
                    </a:cubicBezTo>
                    <a:cubicBezTo>
                      <a:pt x="13983" y="789"/>
                      <a:pt x="13103" y="423"/>
                      <a:pt x="12296" y="239"/>
                    </a:cubicBezTo>
                    <a:cubicBezTo>
                      <a:pt x="11553" y="78"/>
                      <a:pt x="10807" y="1"/>
                      <a:pt x="1007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71"/>
              <p:cNvSpPr/>
              <p:nvPr/>
            </p:nvSpPr>
            <p:spPr>
              <a:xfrm>
                <a:off x="9607950" y="3009900"/>
                <a:ext cx="166825" cy="306125"/>
              </a:xfrm>
              <a:custGeom>
                <a:avLst/>
                <a:gdLst/>
                <a:ahLst/>
                <a:cxnLst/>
                <a:rect l="l" t="t" r="r" b="b"/>
                <a:pathLst>
                  <a:path w="6673" h="12245" extrusionOk="0">
                    <a:moveTo>
                      <a:pt x="3593" y="1"/>
                    </a:moveTo>
                    <a:lnTo>
                      <a:pt x="3593" y="1"/>
                    </a:lnTo>
                    <a:cubicBezTo>
                      <a:pt x="3629" y="4278"/>
                      <a:pt x="2411" y="8521"/>
                      <a:pt x="79" y="12124"/>
                    </a:cubicBezTo>
                    <a:lnTo>
                      <a:pt x="79" y="12124"/>
                    </a:lnTo>
                    <a:cubicBezTo>
                      <a:pt x="672" y="11267"/>
                      <a:pt x="1743" y="10820"/>
                      <a:pt x="2809" y="10820"/>
                    </a:cubicBezTo>
                    <a:cubicBezTo>
                      <a:pt x="3048" y="10820"/>
                      <a:pt x="3287" y="10843"/>
                      <a:pt x="3520" y="10888"/>
                    </a:cubicBezTo>
                    <a:cubicBezTo>
                      <a:pt x="4729" y="10082"/>
                      <a:pt x="5866" y="8982"/>
                      <a:pt x="6269" y="7552"/>
                    </a:cubicBezTo>
                    <a:cubicBezTo>
                      <a:pt x="6672" y="6159"/>
                      <a:pt x="6562" y="4619"/>
                      <a:pt x="5939" y="3263"/>
                    </a:cubicBezTo>
                    <a:cubicBezTo>
                      <a:pt x="5389" y="2053"/>
                      <a:pt x="4583" y="917"/>
                      <a:pt x="3593" y="1"/>
                    </a:cubicBezTo>
                    <a:close/>
                    <a:moveTo>
                      <a:pt x="79" y="12124"/>
                    </a:moveTo>
                    <a:lnTo>
                      <a:pt x="79" y="12124"/>
                    </a:lnTo>
                    <a:cubicBezTo>
                      <a:pt x="52" y="12163"/>
                      <a:pt x="25" y="12203"/>
                      <a:pt x="0" y="12244"/>
                    </a:cubicBezTo>
                    <a:cubicBezTo>
                      <a:pt x="27" y="12204"/>
                      <a:pt x="53" y="12164"/>
                      <a:pt x="79" y="121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71"/>
              <p:cNvSpPr/>
              <p:nvPr/>
            </p:nvSpPr>
            <p:spPr>
              <a:xfrm>
                <a:off x="9666600" y="2748725"/>
                <a:ext cx="181475" cy="337275"/>
              </a:xfrm>
              <a:custGeom>
                <a:avLst/>
                <a:gdLst/>
                <a:ahLst/>
                <a:cxnLst/>
                <a:rect l="l" t="t" r="r" b="b"/>
                <a:pathLst>
                  <a:path w="7259" h="13491" fill="none" extrusionOk="0">
                    <a:moveTo>
                      <a:pt x="330" y="0"/>
                    </a:moveTo>
                    <a:cubicBezTo>
                      <a:pt x="0" y="2749"/>
                      <a:pt x="74" y="5645"/>
                      <a:pt x="1174" y="8248"/>
                    </a:cubicBezTo>
                    <a:cubicBezTo>
                      <a:pt x="2273" y="10814"/>
                      <a:pt x="4509" y="13014"/>
                      <a:pt x="7259" y="13490"/>
                    </a:cubicBezTo>
                  </a:path>
                </a:pathLst>
              </a:custGeom>
              <a:noFill/>
              <a:ln w="3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71"/>
              <p:cNvSpPr/>
              <p:nvPr/>
            </p:nvSpPr>
            <p:spPr>
              <a:xfrm>
                <a:off x="9702350" y="2724875"/>
                <a:ext cx="179650" cy="296050"/>
              </a:xfrm>
              <a:custGeom>
                <a:avLst/>
                <a:gdLst/>
                <a:ahLst/>
                <a:cxnLst/>
                <a:rect l="l" t="t" r="r" b="b"/>
                <a:pathLst>
                  <a:path w="7186" h="11842" fill="none" extrusionOk="0">
                    <a:moveTo>
                      <a:pt x="1063" y="1"/>
                    </a:moveTo>
                    <a:cubicBezTo>
                      <a:pt x="0" y="4913"/>
                      <a:pt x="2603" y="9862"/>
                      <a:pt x="7185" y="11841"/>
                    </a:cubicBezTo>
                  </a:path>
                </a:pathLst>
              </a:custGeom>
              <a:noFill/>
              <a:ln w="3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71"/>
              <p:cNvSpPr/>
              <p:nvPr/>
            </p:nvSpPr>
            <p:spPr>
              <a:xfrm>
                <a:off x="9780250" y="2724875"/>
                <a:ext cx="133825" cy="252050"/>
              </a:xfrm>
              <a:custGeom>
                <a:avLst/>
                <a:gdLst/>
                <a:ahLst/>
                <a:cxnLst/>
                <a:rect l="l" t="t" r="r" b="b"/>
                <a:pathLst>
                  <a:path w="5353" h="10082" fill="none" extrusionOk="0">
                    <a:moveTo>
                      <a:pt x="0" y="1"/>
                    </a:moveTo>
                    <a:cubicBezTo>
                      <a:pt x="3226" y="2384"/>
                      <a:pt x="5169" y="6086"/>
                      <a:pt x="5352" y="10082"/>
                    </a:cubicBezTo>
                  </a:path>
                </a:pathLst>
              </a:custGeom>
              <a:noFill/>
              <a:ln w="3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71"/>
              <p:cNvSpPr/>
              <p:nvPr/>
            </p:nvSpPr>
            <p:spPr>
              <a:xfrm>
                <a:off x="9708750" y="3055725"/>
                <a:ext cx="140250" cy="78850"/>
              </a:xfrm>
              <a:custGeom>
                <a:avLst/>
                <a:gdLst/>
                <a:ahLst/>
                <a:cxnLst/>
                <a:rect l="l" t="t" r="r" b="b"/>
                <a:pathLst>
                  <a:path w="5610" h="3154" fill="none" extrusionOk="0">
                    <a:moveTo>
                      <a:pt x="1" y="0"/>
                    </a:moveTo>
                    <a:cubicBezTo>
                      <a:pt x="1467" y="1687"/>
                      <a:pt x="3447" y="2786"/>
                      <a:pt x="5609" y="3153"/>
                    </a:cubicBezTo>
                  </a:path>
                </a:pathLst>
              </a:custGeom>
              <a:noFill/>
              <a:ln w="3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71"/>
              <p:cNvSpPr/>
              <p:nvPr/>
            </p:nvSpPr>
            <p:spPr>
              <a:xfrm>
                <a:off x="9704175" y="3085050"/>
                <a:ext cx="105425" cy="161325"/>
              </a:xfrm>
              <a:custGeom>
                <a:avLst/>
                <a:gdLst/>
                <a:ahLst/>
                <a:cxnLst/>
                <a:rect l="l" t="t" r="r" b="b"/>
                <a:pathLst>
                  <a:path w="4217" h="6453" fill="none" extrusionOk="0">
                    <a:moveTo>
                      <a:pt x="0" y="1"/>
                    </a:moveTo>
                    <a:cubicBezTo>
                      <a:pt x="550" y="2603"/>
                      <a:pt x="2053" y="4913"/>
                      <a:pt x="4216" y="6452"/>
                    </a:cubicBezTo>
                  </a:path>
                </a:pathLst>
              </a:custGeom>
              <a:noFill/>
              <a:ln w="3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71"/>
              <p:cNvSpPr/>
              <p:nvPr/>
            </p:nvSpPr>
            <p:spPr>
              <a:xfrm>
                <a:off x="9687675" y="3151025"/>
                <a:ext cx="153075" cy="412450"/>
              </a:xfrm>
              <a:custGeom>
                <a:avLst/>
                <a:gdLst/>
                <a:ahLst/>
                <a:cxnLst/>
                <a:rect l="l" t="t" r="r" b="b"/>
                <a:pathLst>
                  <a:path w="6123" h="16498" fill="none" extrusionOk="0">
                    <a:moveTo>
                      <a:pt x="1" y="1"/>
                    </a:moveTo>
                    <a:cubicBezTo>
                      <a:pt x="1320" y="2164"/>
                      <a:pt x="2090" y="4656"/>
                      <a:pt x="2200" y="7186"/>
                    </a:cubicBezTo>
                    <a:cubicBezTo>
                      <a:pt x="2273" y="8432"/>
                      <a:pt x="2163" y="9679"/>
                      <a:pt x="2237" y="10888"/>
                    </a:cubicBezTo>
                    <a:cubicBezTo>
                      <a:pt x="2273" y="12135"/>
                      <a:pt x="2567" y="13381"/>
                      <a:pt x="3153" y="14481"/>
                    </a:cubicBezTo>
                    <a:cubicBezTo>
                      <a:pt x="3776" y="15581"/>
                      <a:pt x="4876" y="16314"/>
                      <a:pt x="6123" y="16497"/>
                    </a:cubicBezTo>
                  </a:path>
                </a:pathLst>
              </a:custGeom>
              <a:noFill/>
              <a:ln w="3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71"/>
              <p:cNvSpPr/>
              <p:nvPr/>
            </p:nvSpPr>
            <p:spPr>
              <a:xfrm>
                <a:off x="9657425" y="3237175"/>
                <a:ext cx="42200" cy="40350"/>
              </a:xfrm>
              <a:custGeom>
                <a:avLst/>
                <a:gdLst/>
                <a:ahLst/>
                <a:cxnLst/>
                <a:rect l="l" t="t" r="r" b="b"/>
                <a:pathLst>
                  <a:path w="1688" h="1614" fill="none" extrusionOk="0">
                    <a:moveTo>
                      <a:pt x="1" y="1"/>
                    </a:moveTo>
                    <a:cubicBezTo>
                      <a:pt x="367" y="697"/>
                      <a:pt x="954" y="1284"/>
                      <a:pt x="1687" y="1614"/>
                    </a:cubicBezTo>
                  </a:path>
                </a:pathLst>
              </a:custGeom>
              <a:noFill/>
              <a:ln w="3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71"/>
              <p:cNvSpPr/>
              <p:nvPr/>
            </p:nvSpPr>
            <p:spPr>
              <a:xfrm>
                <a:off x="9330250" y="2732225"/>
                <a:ext cx="354700" cy="123750"/>
              </a:xfrm>
              <a:custGeom>
                <a:avLst/>
                <a:gdLst/>
                <a:ahLst/>
                <a:cxnLst/>
                <a:rect l="l" t="t" r="r" b="b"/>
                <a:pathLst>
                  <a:path w="14188" h="4950" fill="none" extrusionOk="0">
                    <a:moveTo>
                      <a:pt x="14188" y="0"/>
                    </a:moveTo>
                    <a:cubicBezTo>
                      <a:pt x="12685" y="1283"/>
                      <a:pt x="10998" y="2420"/>
                      <a:pt x="9239" y="3373"/>
                    </a:cubicBezTo>
                    <a:cubicBezTo>
                      <a:pt x="7443" y="4326"/>
                      <a:pt x="5500" y="4839"/>
                      <a:pt x="3483" y="4949"/>
                    </a:cubicBezTo>
                    <a:cubicBezTo>
                      <a:pt x="2237" y="4949"/>
                      <a:pt x="881" y="4729"/>
                      <a:pt x="1" y="3849"/>
                    </a:cubicBezTo>
                  </a:path>
                </a:pathLst>
              </a:custGeom>
              <a:noFill/>
              <a:ln w="3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71"/>
              <p:cNvSpPr/>
              <p:nvPr/>
            </p:nvSpPr>
            <p:spPr>
              <a:xfrm>
                <a:off x="9370575" y="2702900"/>
                <a:ext cx="290550" cy="93500"/>
              </a:xfrm>
              <a:custGeom>
                <a:avLst/>
                <a:gdLst/>
                <a:ahLst/>
                <a:cxnLst/>
                <a:rect l="l" t="t" r="r" b="b"/>
                <a:pathLst>
                  <a:path w="11622" h="3740" fill="none" extrusionOk="0">
                    <a:moveTo>
                      <a:pt x="1" y="3043"/>
                    </a:moveTo>
                    <a:cubicBezTo>
                      <a:pt x="477" y="3629"/>
                      <a:pt x="1321" y="3739"/>
                      <a:pt x="2054" y="3739"/>
                    </a:cubicBezTo>
                    <a:cubicBezTo>
                      <a:pt x="5610" y="3739"/>
                      <a:pt x="9019" y="2420"/>
                      <a:pt x="11622" y="0"/>
                    </a:cubicBezTo>
                  </a:path>
                </a:pathLst>
              </a:custGeom>
              <a:noFill/>
              <a:ln w="3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71"/>
              <p:cNvSpPr/>
              <p:nvPr/>
            </p:nvSpPr>
            <p:spPr>
              <a:xfrm>
                <a:off x="9434725" y="2688225"/>
                <a:ext cx="187900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7516" h="1577" fill="none" extrusionOk="0">
                    <a:moveTo>
                      <a:pt x="1" y="1210"/>
                    </a:moveTo>
                    <a:cubicBezTo>
                      <a:pt x="2567" y="1577"/>
                      <a:pt x="5170" y="1137"/>
                      <a:pt x="7516" y="1"/>
                    </a:cubicBezTo>
                  </a:path>
                </a:pathLst>
              </a:custGeom>
              <a:noFill/>
              <a:ln w="3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71"/>
              <p:cNvSpPr/>
              <p:nvPr/>
            </p:nvSpPr>
            <p:spPr>
              <a:xfrm>
                <a:off x="9271600" y="2889850"/>
                <a:ext cx="50450" cy="460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84" fill="none" extrusionOk="0">
                    <a:moveTo>
                      <a:pt x="2017" y="184"/>
                    </a:moveTo>
                    <a:cubicBezTo>
                      <a:pt x="1321" y="184"/>
                      <a:pt x="661" y="147"/>
                      <a:pt x="1" y="0"/>
                    </a:cubicBezTo>
                  </a:path>
                </a:pathLst>
              </a:custGeom>
              <a:noFill/>
              <a:ln w="3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71"/>
              <p:cNvSpPr/>
              <p:nvPr/>
            </p:nvSpPr>
            <p:spPr>
              <a:xfrm>
                <a:off x="8953600" y="2962250"/>
                <a:ext cx="317125" cy="222725"/>
              </a:xfrm>
              <a:custGeom>
                <a:avLst/>
                <a:gdLst/>
                <a:ahLst/>
                <a:cxnLst/>
                <a:rect l="l" t="t" r="r" b="b"/>
                <a:pathLst>
                  <a:path w="12685" h="8909" fill="none" extrusionOk="0">
                    <a:moveTo>
                      <a:pt x="0" y="8322"/>
                    </a:moveTo>
                    <a:cubicBezTo>
                      <a:pt x="2053" y="8908"/>
                      <a:pt x="4326" y="8285"/>
                      <a:pt x="6086" y="7075"/>
                    </a:cubicBezTo>
                    <a:cubicBezTo>
                      <a:pt x="7845" y="5902"/>
                      <a:pt x="9238" y="4216"/>
                      <a:pt x="10595" y="2566"/>
                    </a:cubicBezTo>
                    <a:lnTo>
                      <a:pt x="12684" y="0"/>
                    </a:lnTo>
                  </a:path>
                </a:pathLst>
              </a:custGeom>
              <a:noFill/>
              <a:ln w="3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71"/>
              <p:cNvSpPr/>
              <p:nvPr/>
            </p:nvSpPr>
            <p:spPr>
              <a:xfrm>
                <a:off x="8998500" y="3153775"/>
                <a:ext cx="222725" cy="91675"/>
              </a:xfrm>
              <a:custGeom>
                <a:avLst/>
                <a:gdLst/>
                <a:ahLst/>
                <a:cxnLst/>
                <a:rect l="l" t="t" r="r" b="b"/>
                <a:pathLst>
                  <a:path w="8909" h="3667" fill="none" extrusionOk="0">
                    <a:moveTo>
                      <a:pt x="1" y="2970"/>
                    </a:moveTo>
                    <a:cubicBezTo>
                      <a:pt x="1540" y="3667"/>
                      <a:pt x="3337" y="3630"/>
                      <a:pt x="4876" y="2934"/>
                    </a:cubicBezTo>
                    <a:cubicBezTo>
                      <a:pt x="6416" y="2237"/>
                      <a:pt x="7772" y="1247"/>
                      <a:pt x="8909" y="1"/>
                    </a:cubicBezTo>
                  </a:path>
                </a:pathLst>
              </a:custGeom>
              <a:noFill/>
              <a:ln w="3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71"/>
              <p:cNvSpPr/>
              <p:nvPr/>
            </p:nvSpPr>
            <p:spPr>
              <a:xfrm>
                <a:off x="9068150" y="3249100"/>
                <a:ext cx="156750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6270" h="3080" fill="none" extrusionOk="0">
                    <a:moveTo>
                      <a:pt x="1" y="3080"/>
                    </a:moveTo>
                    <a:cubicBezTo>
                      <a:pt x="2457" y="2970"/>
                      <a:pt x="4730" y="1833"/>
                      <a:pt x="6269" y="0"/>
                    </a:cubicBezTo>
                  </a:path>
                </a:pathLst>
              </a:custGeom>
              <a:noFill/>
              <a:ln w="3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71"/>
              <p:cNvSpPr/>
              <p:nvPr/>
            </p:nvSpPr>
            <p:spPr>
              <a:xfrm>
                <a:off x="9164375" y="3343500"/>
                <a:ext cx="87100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3484" h="2567" fill="none" extrusionOk="0">
                    <a:moveTo>
                      <a:pt x="1" y="2566"/>
                    </a:moveTo>
                    <a:cubicBezTo>
                      <a:pt x="1394" y="2090"/>
                      <a:pt x="2604" y="1210"/>
                      <a:pt x="3483" y="0"/>
                    </a:cubicBezTo>
                  </a:path>
                </a:pathLst>
              </a:custGeom>
              <a:noFill/>
              <a:ln w="3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71"/>
              <p:cNvSpPr/>
              <p:nvPr/>
            </p:nvSpPr>
            <p:spPr>
              <a:xfrm>
                <a:off x="9279850" y="3417725"/>
                <a:ext cx="21100" cy="36675"/>
              </a:xfrm>
              <a:custGeom>
                <a:avLst/>
                <a:gdLst/>
                <a:ahLst/>
                <a:cxnLst/>
                <a:rect l="l" t="t" r="r" b="b"/>
                <a:pathLst>
                  <a:path w="844" h="1467" fill="none" extrusionOk="0">
                    <a:moveTo>
                      <a:pt x="1" y="1467"/>
                    </a:moveTo>
                    <a:cubicBezTo>
                      <a:pt x="367" y="990"/>
                      <a:pt x="624" y="514"/>
                      <a:pt x="844" y="0"/>
                    </a:cubicBezTo>
                  </a:path>
                </a:pathLst>
              </a:custGeom>
              <a:noFill/>
              <a:ln w="3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71"/>
              <p:cNvSpPr/>
              <p:nvPr/>
            </p:nvSpPr>
            <p:spPr>
              <a:xfrm>
                <a:off x="9372425" y="3429625"/>
                <a:ext cx="7350" cy="45850"/>
              </a:xfrm>
              <a:custGeom>
                <a:avLst/>
                <a:gdLst/>
                <a:ahLst/>
                <a:cxnLst/>
                <a:rect l="l" t="t" r="r" b="b"/>
                <a:pathLst>
                  <a:path w="294" h="1834" fill="none" extrusionOk="0">
                    <a:moveTo>
                      <a:pt x="0" y="1834"/>
                    </a:moveTo>
                    <a:cubicBezTo>
                      <a:pt x="220" y="1247"/>
                      <a:pt x="294" y="624"/>
                      <a:pt x="257" y="1"/>
                    </a:cubicBezTo>
                  </a:path>
                </a:pathLst>
              </a:custGeom>
              <a:noFill/>
              <a:ln w="3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71"/>
              <p:cNvSpPr/>
              <p:nvPr/>
            </p:nvSpPr>
            <p:spPr>
              <a:xfrm>
                <a:off x="9648275" y="3371900"/>
                <a:ext cx="140225" cy="236475"/>
              </a:xfrm>
              <a:custGeom>
                <a:avLst/>
                <a:gdLst/>
                <a:ahLst/>
                <a:cxnLst/>
                <a:rect l="l" t="t" r="r" b="b"/>
                <a:pathLst>
                  <a:path w="5609" h="9459" fill="none" extrusionOk="0">
                    <a:moveTo>
                      <a:pt x="440" y="1"/>
                    </a:moveTo>
                    <a:cubicBezTo>
                      <a:pt x="880" y="1613"/>
                      <a:pt x="0" y="3263"/>
                      <a:pt x="110" y="4913"/>
                    </a:cubicBezTo>
                    <a:cubicBezTo>
                      <a:pt x="294" y="7625"/>
                      <a:pt x="3006" y="9458"/>
                      <a:pt x="5609" y="8578"/>
                    </a:cubicBezTo>
                    <a:lnTo>
                      <a:pt x="5242" y="8432"/>
                    </a:lnTo>
                  </a:path>
                </a:pathLst>
              </a:custGeom>
              <a:noFill/>
              <a:ln w="3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71"/>
              <p:cNvSpPr/>
              <p:nvPr/>
            </p:nvSpPr>
            <p:spPr>
              <a:xfrm>
                <a:off x="9565800" y="3379225"/>
                <a:ext cx="55000" cy="173250"/>
              </a:xfrm>
              <a:custGeom>
                <a:avLst/>
                <a:gdLst/>
                <a:ahLst/>
                <a:cxnLst/>
                <a:rect l="l" t="t" r="r" b="b"/>
                <a:pathLst>
                  <a:path w="2200" h="6930" fill="none" extrusionOk="0">
                    <a:moveTo>
                      <a:pt x="2200" y="6929"/>
                    </a:moveTo>
                    <a:cubicBezTo>
                      <a:pt x="513" y="5023"/>
                      <a:pt x="0" y="2384"/>
                      <a:pt x="733" y="1"/>
                    </a:cubicBezTo>
                  </a:path>
                </a:pathLst>
              </a:custGeom>
              <a:noFill/>
              <a:ln w="3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71"/>
              <p:cNvSpPr/>
              <p:nvPr/>
            </p:nvSpPr>
            <p:spPr>
              <a:xfrm>
                <a:off x="9536475" y="3398475"/>
                <a:ext cx="7350" cy="87100"/>
              </a:xfrm>
              <a:custGeom>
                <a:avLst/>
                <a:gdLst/>
                <a:ahLst/>
                <a:cxnLst/>
                <a:rect l="l" t="t" r="r" b="b"/>
                <a:pathLst>
                  <a:path w="294" h="3484" fill="none" extrusionOk="0">
                    <a:moveTo>
                      <a:pt x="293" y="3483"/>
                    </a:moveTo>
                    <a:cubicBezTo>
                      <a:pt x="37" y="2347"/>
                      <a:pt x="0" y="1137"/>
                      <a:pt x="257" y="1"/>
                    </a:cubicBezTo>
                  </a:path>
                </a:pathLst>
              </a:custGeom>
              <a:noFill/>
              <a:ln w="3675" cap="rnd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71"/>
              <p:cNvSpPr/>
              <p:nvPr/>
            </p:nvSpPr>
            <p:spPr>
              <a:xfrm>
                <a:off x="9424650" y="3384725"/>
                <a:ext cx="79750" cy="185150"/>
              </a:xfrm>
              <a:custGeom>
                <a:avLst/>
                <a:gdLst/>
                <a:ahLst/>
                <a:cxnLst/>
                <a:rect l="l" t="t" r="r" b="b"/>
                <a:pathLst>
                  <a:path w="3190" h="7406" extrusionOk="0">
                    <a:moveTo>
                      <a:pt x="2970" y="1"/>
                    </a:moveTo>
                    <a:lnTo>
                      <a:pt x="367" y="184"/>
                    </a:lnTo>
                    <a:lnTo>
                      <a:pt x="1" y="7112"/>
                    </a:lnTo>
                    <a:lnTo>
                      <a:pt x="3190" y="7406"/>
                    </a:lnTo>
                    <a:lnTo>
                      <a:pt x="2970" y="1"/>
                    </a:lnTo>
                    <a:close/>
                  </a:path>
                </a:pathLst>
              </a:custGeom>
              <a:solidFill>
                <a:srgbClr val="FFD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71"/>
              <p:cNvSpPr/>
              <p:nvPr/>
            </p:nvSpPr>
            <p:spPr>
              <a:xfrm>
                <a:off x="9048900" y="4940875"/>
                <a:ext cx="56850" cy="120075"/>
              </a:xfrm>
              <a:custGeom>
                <a:avLst/>
                <a:gdLst/>
                <a:ahLst/>
                <a:cxnLst/>
                <a:rect l="l" t="t" r="r" b="b"/>
                <a:pathLst>
                  <a:path w="2274" h="4803" extrusionOk="0">
                    <a:moveTo>
                      <a:pt x="1" y="0"/>
                    </a:moveTo>
                    <a:lnTo>
                      <a:pt x="844" y="4802"/>
                    </a:lnTo>
                    <a:lnTo>
                      <a:pt x="2274" y="4729"/>
                    </a:lnTo>
                    <a:lnTo>
                      <a:pt x="1797" y="40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D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71"/>
              <p:cNvSpPr/>
              <p:nvPr/>
            </p:nvSpPr>
            <p:spPr>
              <a:xfrm>
                <a:off x="8933450" y="5031600"/>
                <a:ext cx="200725" cy="77000"/>
              </a:xfrm>
              <a:custGeom>
                <a:avLst/>
                <a:gdLst/>
                <a:ahLst/>
                <a:cxnLst/>
                <a:rect l="l" t="t" r="r" b="b"/>
                <a:pathLst>
                  <a:path w="8029" h="3080" extrusionOk="0">
                    <a:moveTo>
                      <a:pt x="3812" y="0"/>
                    </a:moveTo>
                    <a:cubicBezTo>
                      <a:pt x="2896" y="0"/>
                      <a:pt x="1943" y="293"/>
                      <a:pt x="1210" y="880"/>
                    </a:cubicBezTo>
                    <a:cubicBezTo>
                      <a:pt x="550" y="1430"/>
                      <a:pt x="110" y="2200"/>
                      <a:pt x="0" y="3079"/>
                    </a:cubicBezTo>
                    <a:lnTo>
                      <a:pt x="8028" y="3079"/>
                    </a:lnTo>
                    <a:cubicBezTo>
                      <a:pt x="7772" y="2163"/>
                      <a:pt x="7588" y="917"/>
                      <a:pt x="72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71"/>
              <p:cNvSpPr/>
              <p:nvPr/>
            </p:nvSpPr>
            <p:spPr>
              <a:xfrm>
                <a:off x="10114750" y="4968350"/>
                <a:ext cx="14847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510" extrusionOk="0">
                    <a:moveTo>
                      <a:pt x="0" y="1"/>
                    </a:moveTo>
                    <a:lnTo>
                      <a:pt x="4106" y="4510"/>
                    </a:lnTo>
                    <a:lnTo>
                      <a:pt x="5939" y="4253"/>
                    </a:lnTo>
                    <a:lnTo>
                      <a:pt x="2603" y="257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D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71"/>
              <p:cNvSpPr/>
              <p:nvPr/>
            </p:nvSpPr>
            <p:spPr>
              <a:xfrm>
                <a:off x="10166075" y="5033425"/>
                <a:ext cx="222725" cy="63250"/>
              </a:xfrm>
              <a:custGeom>
                <a:avLst/>
                <a:gdLst/>
                <a:ahLst/>
                <a:cxnLst/>
                <a:rect l="l" t="t" r="r" b="b"/>
                <a:pathLst>
                  <a:path w="8909" h="2530" extrusionOk="0">
                    <a:moveTo>
                      <a:pt x="0" y="0"/>
                    </a:moveTo>
                    <a:cubicBezTo>
                      <a:pt x="37" y="880"/>
                      <a:pt x="257" y="1723"/>
                      <a:pt x="623" y="2530"/>
                    </a:cubicBezTo>
                    <a:lnTo>
                      <a:pt x="8908" y="2530"/>
                    </a:lnTo>
                    <a:cubicBezTo>
                      <a:pt x="8212" y="697"/>
                      <a:pt x="6049" y="0"/>
                      <a:pt x="410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71"/>
              <p:cNvSpPr/>
              <p:nvPr/>
            </p:nvSpPr>
            <p:spPr>
              <a:xfrm>
                <a:off x="9029675" y="4935375"/>
                <a:ext cx="513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1" fill="none" extrusionOk="0">
                    <a:moveTo>
                      <a:pt x="0" y="0"/>
                    </a:moveTo>
                    <a:lnTo>
                      <a:pt x="2053" y="0"/>
                    </a:lnTo>
                  </a:path>
                </a:pathLst>
              </a:custGeom>
              <a:noFill/>
              <a:ln w="2750" cap="rnd" cmpd="sng">
                <a:solidFill>
                  <a:srgbClr val="656EA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71"/>
              <p:cNvSpPr/>
              <p:nvPr/>
            </p:nvSpPr>
            <p:spPr>
              <a:xfrm>
                <a:off x="9557550" y="4340600"/>
                <a:ext cx="658950" cy="650700"/>
              </a:xfrm>
              <a:custGeom>
                <a:avLst/>
                <a:gdLst/>
                <a:ahLst/>
                <a:cxnLst/>
                <a:rect l="l" t="t" r="r" b="b"/>
                <a:pathLst>
                  <a:path w="26358" h="26028" extrusionOk="0">
                    <a:moveTo>
                      <a:pt x="3666" y="0"/>
                    </a:moveTo>
                    <a:lnTo>
                      <a:pt x="0" y="4876"/>
                    </a:lnTo>
                    <a:lnTo>
                      <a:pt x="21848" y="26027"/>
                    </a:lnTo>
                    <a:lnTo>
                      <a:pt x="26357" y="26027"/>
                    </a:lnTo>
                    <a:lnTo>
                      <a:pt x="366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71"/>
              <p:cNvSpPr/>
              <p:nvPr/>
            </p:nvSpPr>
            <p:spPr>
              <a:xfrm>
                <a:off x="8993000" y="4368075"/>
                <a:ext cx="504075" cy="610375"/>
              </a:xfrm>
              <a:custGeom>
                <a:avLst/>
                <a:gdLst/>
                <a:ahLst/>
                <a:cxnLst/>
                <a:rect l="l" t="t" r="r" b="b"/>
                <a:pathLst>
                  <a:path w="20163" h="24415" extrusionOk="0">
                    <a:moveTo>
                      <a:pt x="17303" y="1"/>
                    </a:moveTo>
                    <a:cubicBezTo>
                      <a:pt x="11768" y="2274"/>
                      <a:pt x="6489" y="5793"/>
                      <a:pt x="3373" y="10888"/>
                    </a:cubicBezTo>
                    <a:cubicBezTo>
                      <a:pt x="917" y="14884"/>
                      <a:pt x="1" y="19979"/>
                      <a:pt x="1320" y="24415"/>
                    </a:cubicBezTo>
                    <a:lnTo>
                      <a:pt x="4546" y="24378"/>
                    </a:lnTo>
                    <a:cubicBezTo>
                      <a:pt x="3703" y="20199"/>
                      <a:pt x="4693" y="15874"/>
                      <a:pt x="7259" y="12464"/>
                    </a:cubicBezTo>
                    <a:cubicBezTo>
                      <a:pt x="10338" y="8395"/>
                      <a:pt x="15177" y="5866"/>
                      <a:pt x="20163" y="4693"/>
                    </a:cubicBezTo>
                    <a:lnTo>
                      <a:pt x="1730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71"/>
              <p:cNvSpPr/>
              <p:nvPr/>
            </p:nvSpPr>
            <p:spPr>
              <a:xfrm>
                <a:off x="9322025" y="4077575"/>
                <a:ext cx="417000" cy="410950"/>
              </a:xfrm>
              <a:custGeom>
                <a:avLst/>
                <a:gdLst/>
                <a:ahLst/>
                <a:cxnLst/>
                <a:rect l="l" t="t" r="r" b="b"/>
                <a:pathLst>
                  <a:path w="16680" h="16438" extrusionOk="0">
                    <a:moveTo>
                      <a:pt x="73" y="0"/>
                    </a:moveTo>
                    <a:cubicBezTo>
                      <a:pt x="0" y="5096"/>
                      <a:pt x="770" y="9458"/>
                      <a:pt x="1210" y="10851"/>
                    </a:cubicBezTo>
                    <a:cubicBezTo>
                      <a:pt x="2529" y="14773"/>
                      <a:pt x="4912" y="16020"/>
                      <a:pt x="6415" y="16276"/>
                    </a:cubicBezTo>
                    <a:cubicBezTo>
                      <a:pt x="6982" y="16383"/>
                      <a:pt x="7536" y="16437"/>
                      <a:pt x="8066" y="16437"/>
                    </a:cubicBezTo>
                    <a:cubicBezTo>
                      <a:pt x="9731" y="16437"/>
                      <a:pt x="11162" y="15896"/>
                      <a:pt x="12024" y="14700"/>
                    </a:cubicBezTo>
                    <a:cubicBezTo>
                      <a:pt x="16679" y="8285"/>
                      <a:pt x="10264" y="4949"/>
                      <a:pt x="8871" y="1943"/>
                    </a:cubicBezTo>
                    <a:cubicBezTo>
                      <a:pt x="8541" y="1247"/>
                      <a:pt x="8248" y="587"/>
                      <a:pt x="79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71"/>
              <p:cNvSpPr/>
              <p:nvPr/>
            </p:nvSpPr>
            <p:spPr>
              <a:xfrm>
                <a:off x="9332100" y="4139875"/>
                <a:ext cx="1934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7736" h="1" fill="none" extrusionOk="0">
                    <a:moveTo>
                      <a:pt x="0" y="1"/>
                    </a:moveTo>
                    <a:lnTo>
                      <a:pt x="7735" y="1"/>
                    </a:lnTo>
                  </a:path>
                </a:pathLst>
              </a:custGeom>
              <a:noFill/>
              <a:ln w="27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71"/>
              <p:cNvSpPr/>
              <p:nvPr/>
            </p:nvSpPr>
            <p:spPr>
              <a:xfrm>
                <a:off x="9497975" y="4084900"/>
                <a:ext cx="25" cy="412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651" fill="none" extrusionOk="0">
                    <a:moveTo>
                      <a:pt x="0" y="0"/>
                    </a:moveTo>
                    <a:lnTo>
                      <a:pt x="0" y="1650"/>
                    </a:lnTo>
                  </a:path>
                </a:pathLst>
              </a:custGeom>
              <a:noFill/>
              <a:ln w="27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71"/>
              <p:cNvSpPr/>
              <p:nvPr/>
            </p:nvSpPr>
            <p:spPr>
              <a:xfrm>
                <a:off x="9466825" y="4084900"/>
                <a:ext cx="25" cy="42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687" fill="none" extrusionOk="0">
                    <a:moveTo>
                      <a:pt x="0" y="0"/>
                    </a:moveTo>
                    <a:lnTo>
                      <a:pt x="0" y="1687"/>
                    </a:lnTo>
                  </a:path>
                </a:pathLst>
              </a:custGeom>
              <a:noFill/>
              <a:ln w="27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71"/>
              <p:cNvSpPr/>
              <p:nvPr/>
            </p:nvSpPr>
            <p:spPr>
              <a:xfrm>
                <a:off x="9358675" y="4083075"/>
                <a:ext cx="25" cy="49500"/>
              </a:xfrm>
              <a:custGeom>
                <a:avLst/>
                <a:gdLst/>
                <a:ahLst/>
                <a:cxnLst/>
                <a:rect l="l" t="t" r="r" b="b"/>
                <a:pathLst>
                  <a:path w="1" h="1980" fill="none" extrusionOk="0">
                    <a:moveTo>
                      <a:pt x="0" y="0"/>
                    </a:moveTo>
                    <a:lnTo>
                      <a:pt x="0" y="1980"/>
                    </a:lnTo>
                  </a:path>
                </a:pathLst>
              </a:custGeom>
              <a:noFill/>
              <a:ln w="27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71"/>
              <p:cNvSpPr/>
              <p:nvPr/>
            </p:nvSpPr>
            <p:spPr>
              <a:xfrm>
                <a:off x="9331175" y="4087650"/>
                <a:ext cx="25" cy="42175"/>
              </a:xfrm>
              <a:custGeom>
                <a:avLst/>
                <a:gdLst/>
                <a:ahLst/>
                <a:cxnLst/>
                <a:rect l="l" t="t" r="r" b="b"/>
                <a:pathLst>
                  <a:path w="1" h="1687" fill="none" extrusionOk="0">
                    <a:moveTo>
                      <a:pt x="1" y="0"/>
                    </a:moveTo>
                    <a:lnTo>
                      <a:pt x="1" y="1687"/>
                    </a:lnTo>
                  </a:path>
                </a:pathLst>
              </a:custGeom>
              <a:noFill/>
              <a:ln w="27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71"/>
              <p:cNvSpPr/>
              <p:nvPr/>
            </p:nvSpPr>
            <p:spPr>
              <a:xfrm>
                <a:off x="9377000" y="4085825"/>
                <a:ext cx="62350" cy="4035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1614" fill="none" extrusionOk="0">
                    <a:moveTo>
                      <a:pt x="2493" y="807"/>
                    </a:moveTo>
                    <a:cubicBezTo>
                      <a:pt x="2493" y="1246"/>
                      <a:pt x="1907" y="1613"/>
                      <a:pt x="1247" y="1613"/>
                    </a:cubicBezTo>
                    <a:cubicBezTo>
                      <a:pt x="550" y="1613"/>
                      <a:pt x="1" y="1246"/>
                      <a:pt x="1" y="807"/>
                    </a:cubicBezTo>
                    <a:cubicBezTo>
                      <a:pt x="1" y="367"/>
                      <a:pt x="550" y="0"/>
                      <a:pt x="1247" y="0"/>
                    </a:cubicBezTo>
                    <a:cubicBezTo>
                      <a:pt x="1907" y="0"/>
                      <a:pt x="2493" y="367"/>
                      <a:pt x="2493" y="807"/>
                    </a:cubicBezTo>
                    <a:close/>
                  </a:path>
                </a:pathLst>
              </a:custGeom>
              <a:noFill/>
              <a:ln w="27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1" name="Google Shape;2681;p71"/>
              <p:cNvSpPr/>
              <p:nvPr/>
            </p:nvSpPr>
            <p:spPr>
              <a:xfrm>
                <a:off x="9381575" y="4155475"/>
                <a:ext cx="78850" cy="212625"/>
              </a:xfrm>
              <a:custGeom>
                <a:avLst/>
                <a:gdLst/>
                <a:ahLst/>
                <a:cxnLst/>
                <a:rect l="l" t="t" r="r" b="b"/>
                <a:pathLst>
                  <a:path w="3154" h="8505" fill="none" extrusionOk="0">
                    <a:moveTo>
                      <a:pt x="257" y="0"/>
                    </a:moveTo>
                    <a:cubicBezTo>
                      <a:pt x="1" y="2053"/>
                      <a:pt x="147" y="4106"/>
                      <a:pt x="734" y="6085"/>
                    </a:cubicBezTo>
                    <a:cubicBezTo>
                      <a:pt x="881" y="6672"/>
                      <a:pt x="1137" y="7258"/>
                      <a:pt x="1504" y="7735"/>
                    </a:cubicBezTo>
                    <a:cubicBezTo>
                      <a:pt x="1907" y="8248"/>
                      <a:pt x="2530" y="8505"/>
                      <a:pt x="3153" y="8468"/>
                    </a:cubicBezTo>
                    <a:cubicBezTo>
                      <a:pt x="2310" y="5755"/>
                      <a:pt x="1980" y="2896"/>
                      <a:pt x="2164" y="37"/>
                    </a:cubicBezTo>
                  </a:path>
                </a:pathLst>
              </a:custGeom>
              <a:noFill/>
              <a:ln w="27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2" name="Google Shape;2682;p71"/>
              <p:cNvSpPr/>
              <p:nvPr/>
            </p:nvSpPr>
            <p:spPr>
              <a:xfrm>
                <a:off x="9470475" y="4152725"/>
                <a:ext cx="115500" cy="85250"/>
              </a:xfrm>
              <a:custGeom>
                <a:avLst/>
                <a:gdLst/>
                <a:ahLst/>
                <a:cxnLst/>
                <a:rect l="l" t="t" r="r" b="b"/>
                <a:pathLst>
                  <a:path w="4620" h="3410" fill="none" extrusionOk="0">
                    <a:moveTo>
                      <a:pt x="111" y="0"/>
                    </a:moveTo>
                    <a:cubicBezTo>
                      <a:pt x="1" y="953"/>
                      <a:pt x="367" y="1906"/>
                      <a:pt x="1137" y="2493"/>
                    </a:cubicBezTo>
                    <a:cubicBezTo>
                      <a:pt x="1870" y="3079"/>
                      <a:pt x="2787" y="3409"/>
                      <a:pt x="3740" y="3373"/>
                    </a:cubicBezTo>
                    <a:cubicBezTo>
                      <a:pt x="4070" y="3373"/>
                      <a:pt x="4510" y="3299"/>
                      <a:pt x="4620" y="2933"/>
                    </a:cubicBezTo>
                  </a:path>
                </a:pathLst>
              </a:custGeom>
              <a:noFill/>
              <a:ln w="27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71"/>
              <p:cNvSpPr/>
              <p:nvPr/>
            </p:nvSpPr>
            <p:spPr>
              <a:xfrm>
                <a:off x="9067250" y="4445975"/>
                <a:ext cx="365675" cy="467425"/>
              </a:xfrm>
              <a:custGeom>
                <a:avLst/>
                <a:gdLst/>
                <a:ahLst/>
                <a:cxnLst/>
                <a:rect l="l" t="t" r="r" b="b"/>
                <a:pathLst>
                  <a:path w="14627" h="18697" fill="none" extrusionOk="0">
                    <a:moveTo>
                      <a:pt x="587" y="18696"/>
                    </a:moveTo>
                    <a:cubicBezTo>
                      <a:pt x="0" y="14554"/>
                      <a:pt x="1723" y="10338"/>
                      <a:pt x="4472" y="7186"/>
                    </a:cubicBezTo>
                    <a:cubicBezTo>
                      <a:pt x="7222" y="4070"/>
                      <a:pt x="10888" y="1870"/>
                      <a:pt x="14627" y="1"/>
                    </a:cubicBezTo>
                  </a:path>
                </a:pathLst>
              </a:custGeom>
              <a:noFill/>
              <a:ln w="275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84" name="Google Shape;2684;p71"/>
            <p:cNvSpPr/>
            <p:nvPr/>
          </p:nvSpPr>
          <p:spPr>
            <a:xfrm flipH="1">
              <a:off x="6090675" y="4568850"/>
              <a:ext cx="2601300" cy="1716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Google Shape;644;p57">
            <a:extLst>
              <a:ext uri="{FF2B5EF4-FFF2-40B4-BE49-F238E27FC236}">
                <a16:creationId xmlns:a16="http://schemas.microsoft.com/office/drawing/2014/main" id="{EED33B96-35FF-E3A7-B510-F3D5923118A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33742" y="1347869"/>
            <a:ext cx="902745" cy="80001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87FF3D4-5ED4-369E-A3D2-3B0DEA8D9786}"/>
              </a:ext>
            </a:extLst>
          </p:cNvPr>
          <p:cNvSpPr txBox="1"/>
          <p:nvPr/>
        </p:nvSpPr>
        <p:spPr>
          <a:xfrm>
            <a:off x="601673" y="3830455"/>
            <a:ext cx="356535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SA" sz="3600" b="1" i="0" u="none" strike="noStrike" kern="0" cap="none" spc="0" normalizeH="0" baseline="0" noProof="0" dirty="0">
                <a:ln>
                  <a:noFill/>
                </a:ln>
                <a:solidFill>
                  <a:srgbClr val="617DA4"/>
                </a:solidFill>
                <a:effectLst/>
                <a:uLnTx/>
                <a:uFillTx/>
                <a:latin typeface="SFRuqahLongo-Regular" panose="00000500000000020004" pitchFamily="2" charset="-78"/>
                <a:ea typeface="GE SS Unique Light" panose="020A0503020102020204" pitchFamily="18" charset="-78"/>
                <a:cs typeface="SFRuqahLongo-Regular" panose="00000500000000020004" pitchFamily="2" charset="-78"/>
                <a:sym typeface="Arial"/>
              </a:rPr>
              <a:t>عبير العنزي</a:t>
            </a:r>
          </a:p>
        </p:txBody>
      </p:sp>
      <p:pic>
        <p:nvPicPr>
          <p:cNvPr id="10" name="Picture 8" descr="Free Heart PNG with Transparent Background">
            <a:extLst>
              <a:ext uri="{FF2B5EF4-FFF2-40B4-BE49-F238E27FC236}">
                <a16:creationId xmlns:a16="http://schemas.microsoft.com/office/drawing/2014/main" id="{E334C1CF-E32C-3D55-685D-009852FDB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54" y="3801307"/>
            <a:ext cx="800860" cy="606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ave a Nice Day">
            <a:extLst>
              <a:ext uri="{FF2B5EF4-FFF2-40B4-BE49-F238E27FC236}">
                <a16:creationId xmlns:a16="http://schemas.microsoft.com/office/drawing/2014/main" id="{D4F6E42E-5CD2-D9C4-4B75-5D67796D06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546"/>
            <a:ext cx="6298697" cy="39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/>
          <p:nvPr/>
        </p:nvSpPr>
        <p:spPr>
          <a:xfrm>
            <a:off x="885089" y="2426574"/>
            <a:ext cx="4175100" cy="4908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12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ctrTitle"/>
          </p:nvPr>
        </p:nvSpPr>
        <p:spPr>
          <a:xfrm>
            <a:off x="457641" y="500693"/>
            <a:ext cx="3971400" cy="208170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U10: It’s a Bargain!</a:t>
            </a:r>
            <a:endParaRPr sz="28700" dirty="0"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1"/>
          </p:nvPr>
        </p:nvSpPr>
        <p:spPr>
          <a:xfrm>
            <a:off x="1600294" y="2593819"/>
            <a:ext cx="3566700" cy="31314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Grammar 84-85</a:t>
            </a:r>
            <a:endParaRPr sz="3200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AFAFA"/>
              </a:highligh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grpSp>
        <p:nvGrpSpPr>
          <p:cNvPr id="68" name="Google Shape;68;p15"/>
          <p:cNvGrpSpPr/>
          <p:nvPr/>
        </p:nvGrpSpPr>
        <p:grpSpPr>
          <a:xfrm>
            <a:off x="4969290" y="1212705"/>
            <a:ext cx="3461607" cy="3410886"/>
            <a:chOff x="2347300" y="358850"/>
            <a:chExt cx="1006925" cy="992200"/>
          </a:xfrm>
        </p:grpSpPr>
        <p:sp>
          <p:nvSpPr>
            <p:cNvPr id="69" name="Google Shape;69;p15"/>
            <p:cNvSpPr/>
            <p:nvPr/>
          </p:nvSpPr>
          <p:spPr>
            <a:xfrm>
              <a:off x="2681400" y="1003100"/>
              <a:ext cx="10625" cy="312925"/>
            </a:xfrm>
            <a:custGeom>
              <a:avLst/>
              <a:gdLst/>
              <a:ahLst/>
              <a:cxnLst/>
              <a:rect l="l" t="t" r="r" b="b"/>
              <a:pathLst>
                <a:path w="425" h="12517" extrusionOk="0">
                  <a:moveTo>
                    <a:pt x="0" y="0"/>
                  </a:moveTo>
                  <a:lnTo>
                    <a:pt x="0" y="12517"/>
                  </a:lnTo>
                  <a:lnTo>
                    <a:pt x="424" y="12517"/>
                  </a:lnTo>
                  <a:lnTo>
                    <a:pt x="42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5"/>
            <p:cNvSpPr/>
            <p:nvPr/>
          </p:nvSpPr>
          <p:spPr>
            <a:xfrm>
              <a:off x="2600300" y="1315075"/>
              <a:ext cx="175125" cy="10625"/>
            </a:xfrm>
            <a:custGeom>
              <a:avLst/>
              <a:gdLst/>
              <a:ahLst/>
              <a:cxnLst/>
              <a:rect l="l" t="t" r="r" b="b"/>
              <a:pathLst>
                <a:path w="7005" h="425" extrusionOk="0">
                  <a:moveTo>
                    <a:pt x="0" y="1"/>
                  </a:moveTo>
                  <a:lnTo>
                    <a:pt x="0" y="425"/>
                  </a:lnTo>
                  <a:lnTo>
                    <a:pt x="7005" y="425"/>
                  </a:lnTo>
                  <a:lnTo>
                    <a:pt x="70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5"/>
            <p:cNvSpPr/>
            <p:nvPr/>
          </p:nvSpPr>
          <p:spPr>
            <a:xfrm>
              <a:off x="2491075" y="526600"/>
              <a:ext cx="447500" cy="490800"/>
            </a:xfrm>
            <a:custGeom>
              <a:avLst/>
              <a:gdLst/>
              <a:ahLst/>
              <a:cxnLst/>
              <a:rect l="l" t="t" r="r" b="b"/>
              <a:pathLst>
                <a:path w="17900" h="19632" extrusionOk="0">
                  <a:moveTo>
                    <a:pt x="4572" y="0"/>
                  </a:moveTo>
                  <a:lnTo>
                    <a:pt x="4148" y="37"/>
                  </a:lnTo>
                  <a:lnTo>
                    <a:pt x="3724" y="129"/>
                  </a:lnTo>
                  <a:lnTo>
                    <a:pt x="3484" y="203"/>
                  </a:lnTo>
                  <a:lnTo>
                    <a:pt x="3245" y="277"/>
                  </a:lnTo>
                  <a:lnTo>
                    <a:pt x="3023" y="369"/>
                  </a:lnTo>
                  <a:lnTo>
                    <a:pt x="2802" y="461"/>
                  </a:lnTo>
                  <a:lnTo>
                    <a:pt x="2618" y="572"/>
                  </a:lnTo>
                  <a:lnTo>
                    <a:pt x="2415" y="682"/>
                  </a:lnTo>
                  <a:lnTo>
                    <a:pt x="2249" y="793"/>
                  </a:lnTo>
                  <a:lnTo>
                    <a:pt x="2083" y="922"/>
                  </a:lnTo>
                  <a:lnTo>
                    <a:pt x="1917" y="1051"/>
                  </a:lnTo>
                  <a:lnTo>
                    <a:pt x="1770" y="1180"/>
                  </a:lnTo>
                  <a:lnTo>
                    <a:pt x="1641" y="1327"/>
                  </a:lnTo>
                  <a:lnTo>
                    <a:pt x="1512" y="1493"/>
                  </a:lnTo>
                  <a:lnTo>
                    <a:pt x="1291" y="1807"/>
                  </a:lnTo>
                  <a:lnTo>
                    <a:pt x="1088" y="2157"/>
                  </a:lnTo>
                  <a:lnTo>
                    <a:pt x="922" y="2507"/>
                  </a:lnTo>
                  <a:lnTo>
                    <a:pt x="775" y="2894"/>
                  </a:lnTo>
                  <a:lnTo>
                    <a:pt x="664" y="3300"/>
                  </a:lnTo>
                  <a:lnTo>
                    <a:pt x="553" y="3724"/>
                  </a:lnTo>
                  <a:lnTo>
                    <a:pt x="461" y="4148"/>
                  </a:lnTo>
                  <a:lnTo>
                    <a:pt x="388" y="4609"/>
                  </a:lnTo>
                  <a:lnTo>
                    <a:pt x="258" y="5530"/>
                  </a:lnTo>
                  <a:lnTo>
                    <a:pt x="148" y="6507"/>
                  </a:lnTo>
                  <a:lnTo>
                    <a:pt x="56" y="7503"/>
                  </a:lnTo>
                  <a:lnTo>
                    <a:pt x="0" y="8498"/>
                  </a:lnTo>
                  <a:lnTo>
                    <a:pt x="0" y="8977"/>
                  </a:lnTo>
                  <a:lnTo>
                    <a:pt x="0" y="9475"/>
                  </a:lnTo>
                  <a:lnTo>
                    <a:pt x="19" y="9973"/>
                  </a:lnTo>
                  <a:lnTo>
                    <a:pt x="37" y="10470"/>
                  </a:lnTo>
                  <a:lnTo>
                    <a:pt x="74" y="10950"/>
                  </a:lnTo>
                  <a:lnTo>
                    <a:pt x="129" y="11447"/>
                  </a:lnTo>
                  <a:lnTo>
                    <a:pt x="203" y="11945"/>
                  </a:lnTo>
                  <a:lnTo>
                    <a:pt x="277" y="12424"/>
                  </a:lnTo>
                  <a:lnTo>
                    <a:pt x="369" y="12922"/>
                  </a:lnTo>
                  <a:lnTo>
                    <a:pt x="480" y="13401"/>
                  </a:lnTo>
                  <a:lnTo>
                    <a:pt x="664" y="14083"/>
                  </a:lnTo>
                  <a:lnTo>
                    <a:pt x="775" y="14415"/>
                  </a:lnTo>
                  <a:lnTo>
                    <a:pt x="885" y="14747"/>
                  </a:lnTo>
                  <a:lnTo>
                    <a:pt x="1014" y="15079"/>
                  </a:lnTo>
                  <a:lnTo>
                    <a:pt x="1162" y="15392"/>
                  </a:lnTo>
                  <a:lnTo>
                    <a:pt x="1309" y="15705"/>
                  </a:lnTo>
                  <a:lnTo>
                    <a:pt x="1475" y="16019"/>
                  </a:lnTo>
                  <a:lnTo>
                    <a:pt x="1641" y="16314"/>
                  </a:lnTo>
                  <a:lnTo>
                    <a:pt x="1844" y="16609"/>
                  </a:lnTo>
                  <a:lnTo>
                    <a:pt x="2047" y="16904"/>
                  </a:lnTo>
                  <a:lnTo>
                    <a:pt x="2268" y="17180"/>
                  </a:lnTo>
                  <a:lnTo>
                    <a:pt x="2489" y="17457"/>
                  </a:lnTo>
                  <a:lnTo>
                    <a:pt x="2747" y="17715"/>
                  </a:lnTo>
                  <a:lnTo>
                    <a:pt x="3005" y="17973"/>
                  </a:lnTo>
                  <a:lnTo>
                    <a:pt x="3300" y="18212"/>
                  </a:lnTo>
                  <a:lnTo>
                    <a:pt x="3540" y="18397"/>
                  </a:lnTo>
                  <a:lnTo>
                    <a:pt x="3761" y="18581"/>
                  </a:lnTo>
                  <a:lnTo>
                    <a:pt x="4000" y="18729"/>
                  </a:lnTo>
                  <a:lnTo>
                    <a:pt x="4240" y="18858"/>
                  </a:lnTo>
                  <a:lnTo>
                    <a:pt x="4480" y="18968"/>
                  </a:lnTo>
                  <a:lnTo>
                    <a:pt x="4738" y="19060"/>
                  </a:lnTo>
                  <a:lnTo>
                    <a:pt x="4996" y="19152"/>
                  </a:lnTo>
                  <a:lnTo>
                    <a:pt x="5291" y="19245"/>
                  </a:lnTo>
                  <a:lnTo>
                    <a:pt x="5659" y="19337"/>
                  </a:lnTo>
                  <a:lnTo>
                    <a:pt x="6028" y="19411"/>
                  </a:lnTo>
                  <a:lnTo>
                    <a:pt x="6397" y="19466"/>
                  </a:lnTo>
                  <a:lnTo>
                    <a:pt x="6765" y="19503"/>
                  </a:lnTo>
                  <a:lnTo>
                    <a:pt x="7503" y="19576"/>
                  </a:lnTo>
                  <a:lnTo>
                    <a:pt x="8259" y="19595"/>
                  </a:lnTo>
                  <a:lnTo>
                    <a:pt x="9346" y="19632"/>
                  </a:lnTo>
                  <a:lnTo>
                    <a:pt x="10434" y="19632"/>
                  </a:lnTo>
                  <a:lnTo>
                    <a:pt x="11521" y="19613"/>
                  </a:lnTo>
                  <a:lnTo>
                    <a:pt x="12609" y="19595"/>
                  </a:lnTo>
                  <a:lnTo>
                    <a:pt x="13733" y="19540"/>
                  </a:lnTo>
                  <a:lnTo>
                    <a:pt x="14507" y="19503"/>
                  </a:lnTo>
                  <a:lnTo>
                    <a:pt x="15337" y="19429"/>
                  </a:lnTo>
                  <a:lnTo>
                    <a:pt x="15742" y="19374"/>
                  </a:lnTo>
                  <a:lnTo>
                    <a:pt x="16148" y="19318"/>
                  </a:lnTo>
                  <a:lnTo>
                    <a:pt x="16517" y="19263"/>
                  </a:lnTo>
                  <a:lnTo>
                    <a:pt x="16867" y="19171"/>
                  </a:lnTo>
                  <a:lnTo>
                    <a:pt x="17162" y="19079"/>
                  </a:lnTo>
                  <a:lnTo>
                    <a:pt x="17420" y="18987"/>
                  </a:lnTo>
                  <a:lnTo>
                    <a:pt x="17623" y="18876"/>
                  </a:lnTo>
                  <a:lnTo>
                    <a:pt x="17696" y="18802"/>
                  </a:lnTo>
                  <a:lnTo>
                    <a:pt x="17752" y="18729"/>
                  </a:lnTo>
                  <a:lnTo>
                    <a:pt x="17825" y="18618"/>
                  </a:lnTo>
                  <a:lnTo>
                    <a:pt x="17881" y="18489"/>
                  </a:lnTo>
                  <a:lnTo>
                    <a:pt x="17899" y="18378"/>
                  </a:lnTo>
                  <a:lnTo>
                    <a:pt x="17899" y="18249"/>
                  </a:lnTo>
                  <a:lnTo>
                    <a:pt x="17881" y="18120"/>
                  </a:lnTo>
                  <a:lnTo>
                    <a:pt x="17844" y="17991"/>
                  </a:lnTo>
                  <a:lnTo>
                    <a:pt x="17770" y="17862"/>
                  </a:lnTo>
                  <a:lnTo>
                    <a:pt x="17696" y="17733"/>
                  </a:lnTo>
                  <a:lnTo>
                    <a:pt x="17604" y="17604"/>
                  </a:lnTo>
                  <a:lnTo>
                    <a:pt x="17494" y="17475"/>
                  </a:lnTo>
                  <a:lnTo>
                    <a:pt x="17236" y="17235"/>
                  </a:lnTo>
                  <a:lnTo>
                    <a:pt x="16922" y="16977"/>
                  </a:lnTo>
                  <a:lnTo>
                    <a:pt x="16590" y="16756"/>
                  </a:lnTo>
                  <a:lnTo>
                    <a:pt x="16222" y="16517"/>
                  </a:lnTo>
                  <a:lnTo>
                    <a:pt x="15835" y="16295"/>
                  </a:lnTo>
                  <a:lnTo>
                    <a:pt x="15448" y="16093"/>
                  </a:lnTo>
                  <a:lnTo>
                    <a:pt x="15060" y="15908"/>
                  </a:lnTo>
                  <a:lnTo>
                    <a:pt x="14342" y="15595"/>
                  </a:lnTo>
                  <a:lnTo>
                    <a:pt x="13770" y="15374"/>
                  </a:lnTo>
                  <a:lnTo>
                    <a:pt x="13328" y="15226"/>
                  </a:lnTo>
                  <a:lnTo>
                    <a:pt x="12885" y="15079"/>
                  </a:lnTo>
                  <a:lnTo>
                    <a:pt x="12019" y="14802"/>
                  </a:lnTo>
                  <a:lnTo>
                    <a:pt x="11577" y="14673"/>
                  </a:lnTo>
                  <a:lnTo>
                    <a:pt x="11153" y="14526"/>
                  </a:lnTo>
                  <a:lnTo>
                    <a:pt x="10747" y="14360"/>
                  </a:lnTo>
                  <a:lnTo>
                    <a:pt x="10341" y="14194"/>
                  </a:lnTo>
                  <a:lnTo>
                    <a:pt x="9973" y="13991"/>
                  </a:lnTo>
                  <a:lnTo>
                    <a:pt x="9623" y="13770"/>
                  </a:lnTo>
                  <a:lnTo>
                    <a:pt x="9457" y="13641"/>
                  </a:lnTo>
                  <a:lnTo>
                    <a:pt x="9291" y="13512"/>
                  </a:lnTo>
                  <a:lnTo>
                    <a:pt x="9143" y="13364"/>
                  </a:lnTo>
                  <a:lnTo>
                    <a:pt x="8996" y="13217"/>
                  </a:lnTo>
                  <a:lnTo>
                    <a:pt x="8867" y="13051"/>
                  </a:lnTo>
                  <a:lnTo>
                    <a:pt x="8738" y="12867"/>
                  </a:lnTo>
                  <a:lnTo>
                    <a:pt x="8609" y="12682"/>
                  </a:lnTo>
                  <a:lnTo>
                    <a:pt x="8498" y="12498"/>
                  </a:lnTo>
                  <a:lnTo>
                    <a:pt x="8406" y="12277"/>
                  </a:lnTo>
                  <a:lnTo>
                    <a:pt x="8314" y="12056"/>
                  </a:lnTo>
                  <a:lnTo>
                    <a:pt x="8222" y="11816"/>
                  </a:lnTo>
                  <a:lnTo>
                    <a:pt x="8148" y="11558"/>
                  </a:lnTo>
                  <a:lnTo>
                    <a:pt x="8074" y="11226"/>
                  </a:lnTo>
                  <a:lnTo>
                    <a:pt x="8037" y="10876"/>
                  </a:lnTo>
                  <a:lnTo>
                    <a:pt x="8000" y="10507"/>
                  </a:lnTo>
                  <a:lnTo>
                    <a:pt x="7982" y="10157"/>
                  </a:lnTo>
                  <a:lnTo>
                    <a:pt x="7982" y="9807"/>
                  </a:lnTo>
                  <a:lnTo>
                    <a:pt x="8000" y="9457"/>
                  </a:lnTo>
                  <a:lnTo>
                    <a:pt x="8074" y="8738"/>
                  </a:lnTo>
                  <a:lnTo>
                    <a:pt x="8166" y="8019"/>
                  </a:lnTo>
                  <a:lnTo>
                    <a:pt x="8277" y="7318"/>
                  </a:lnTo>
                  <a:lnTo>
                    <a:pt x="8406" y="6599"/>
                  </a:lnTo>
                  <a:lnTo>
                    <a:pt x="8498" y="5880"/>
                  </a:lnTo>
                  <a:lnTo>
                    <a:pt x="8535" y="5530"/>
                  </a:lnTo>
                  <a:lnTo>
                    <a:pt x="8572" y="5162"/>
                  </a:lnTo>
                  <a:lnTo>
                    <a:pt x="8590" y="4793"/>
                  </a:lnTo>
                  <a:lnTo>
                    <a:pt x="8572" y="4424"/>
                  </a:lnTo>
                  <a:lnTo>
                    <a:pt x="8553" y="4056"/>
                  </a:lnTo>
                  <a:lnTo>
                    <a:pt x="8535" y="3687"/>
                  </a:lnTo>
                  <a:lnTo>
                    <a:pt x="8480" y="3337"/>
                  </a:lnTo>
                  <a:lnTo>
                    <a:pt x="8406" y="2986"/>
                  </a:lnTo>
                  <a:lnTo>
                    <a:pt x="8314" y="2636"/>
                  </a:lnTo>
                  <a:lnTo>
                    <a:pt x="8185" y="2304"/>
                  </a:lnTo>
                  <a:lnTo>
                    <a:pt x="8056" y="1991"/>
                  </a:lnTo>
                  <a:lnTo>
                    <a:pt x="7890" y="1678"/>
                  </a:lnTo>
                  <a:lnTo>
                    <a:pt x="7706" y="1383"/>
                  </a:lnTo>
                  <a:lnTo>
                    <a:pt x="7484" y="1125"/>
                  </a:lnTo>
                  <a:lnTo>
                    <a:pt x="7245" y="867"/>
                  </a:lnTo>
                  <a:lnTo>
                    <a:pt x="6968" y="645"/>
                  </a:lnTo>
                  <a:lnTo>
                    <a:pt x="6784" y="535"/>
                  </a:lnTo>
                  <a:lnTo>
                    <a:pt x="6600" y="424"/>
                  </a:lnTo>
                  <a:lnTo>
                    <a:pt x="6415" y="332"/>
                  </a:lnTo>
                  <a:lnTo>
                    <a:pt x="6231" y="258"/>
                  </a:lnTo>
                  <a:lnTo>
                    <a:pt x="6028" y="185"/>
                  </a:lnTo>
                  <a:lnTo>
                    <a:pt x="5825" y="129"/>
                  </a:lnTo>
                  <a:lnTo>
                    <a:pt x="5623" y="74"/>
                  </a:lnTo>
                  <a:lnTo>
                    <a:pt x="5420" y="37"/>
                  </a:lnTo>
                  <a:lnTo>
                    <a:pt x="5199" y="19"/>
                  </a:lnTo>
                  <a:lnTo>
                    <a:pt x="499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5"/>
            <p:cNvSpPr/>
            <p:nvPr/>
          </p:nvSpPr>
          <p:spPr>
            <a:xfrm>
              <a:off x="2489700" y="525200"/>
              <a:ext cx="450250" cy="493600"/>
            </a:xfrm>
            <a:custGeom>
              <a:avLst/>
              <a:gdLst/>
              <a:ahLst/>
              <a:cxnLst/>
              <a:rect l="l" t="t" r="r" b="b"/>
              <a:pathLst>
                <a:path w="18010" h="19744" extrusionOk="0">
                  <a:moveTo>
                    <a:pt x="5161" y="112"/>
                  </a:moveTo>
                  <a:lnTo>
                    <a:pt x="5456" y="148"/>
                  </a:lnTo>
                  <a:lnTo>
                    <a:pt x="5733" y="204"/>
                  </a:lnTo>
                  <a:lnTo>
                    <a:pt x="6009" y="277"/>
                  </a:lnTo>
                  <a:lnTo>
                    <a:pt x="6267" y="351"/>
                  </a:lnTo>
                  <a:lnTo>
                    <a:pt x="6526" y="480"/>
                  </a:lnTo>
                  <a:lnTo>
                    <a:pt x="6765" y="609"/>
                  </a:lnTo>
                  <a:lnTo>
                    <a:pt x="6986" y="757"/>
                  </a:lnTo>
                  <a:lnTo>
                    <a:pt x="7134" y="867"/>
                  </a:lnTo>
                  <a:lnTo>
                    <a:pt x="7281" y="996"/>
                  </a:lnTo>
                  <a:lnTo>
                    <a:pt x="7429" y="1162"/>
                  </a:lnTo>
                  <a:lnTo>
                    <a:pt x="7595" y="1328"/>
                  </a:lnTo>
                  <a:lnTo>
                    <a:pt x="7742" y="1531"/>
                  </a:lnTo>
                  <a:lnTo>
                    <a:pt x="7908" y="1771"/>
                  </a:lnTo>
                  <a:lnTo>
                    <a:pt x="8037" y="2029"/>
                  </a:lnTo>
                  <a:lnTo>
                    <a:pt x="8166" y="2324"/>
                  </a:lnTo>
                  <a:lnTo>
                    <a:pt x="8295" y="2655"/>
                  </a:lnTo>
                  <a:lnTo>
                    <a:pt x="8406" y="3006"/>
                  </a:lnTo>
                  <a:lnTo>
                    <a:pt x="8479" y="3411"/>
                  </a:lnTo>
                  <a:lnTo>
                    <a:pt x="8535" y="3835"/>
                  </a:lnTo>
                  <a:lnTo>
                    <a:pt x="8572" y="4296"/>
                  </a:lnTo>
                  <a:lnTo>
                    <a:pt x="8590" y="4794"/>
                  </a:lnTo>
                  <a:lnTo>
                    <a:pt x="8553" y="5347"/>
                  </a:lnTo>
                  <a:lnTo>
                    <a:pt x="8498" y="5936"/>
                  </a:lnTo>
                  <a:lnTo>
                    <a:pt x="8406" y="6619"/>
                  </a:lnTo>
                  <a:lnTo>
                    <a:pt x="8295" y="7319"/>
                  </a:lnTo>
                  <a:lnTo>
                    <a:pt x="8129" y="8388"/>
                  </a:lnTo>
                  <a:lnTo>
                    <a:pt x="8055" y="8941"/>
                  </a:lnTo>
                  <a:lnTo>
                    <a:pt x="8000" y="9476"/>
                  </a:lnTo>
                  <a:lnTo>
                    <a:pt x="7982" y="10029"/>
                  </a:lnTo>
                  <a:lnTo>
                    <a:pt x="8000" y="10563"/>
                  </a:lnTo>
                  <a:lnTo>
                    <a:pt x="8019" y="10840"/>
                  </a:lnTo>
                  <a:lnTo>
                    <a:pt x="8055" y="11098"/>
                  </a:lnTo>
                  <a:lnTo>
                    <a:pt x="8092" y="11374"/>
                  </a:lnTo>
                  <a:lnTo>
                    <a:pt x="8166" y="11632"/>
                  </a:lnTo>
                  <a:lnTo>
                    <a:pt x="8277" y="12038"/>
                  </a:lnTo>
                  <a:lnTo>
                    <a:pt x="8424" y="12407"/>
                  </a:lnTo>
                  <a:lnTo>
                    <a:pt x="8608" y="12738"/>
                  </a:lnTo>
                  <a:lnTo>
                    <a:pt x="8793" y="13052"/>
                  </a:lnTo>
                  <a:lnTo>
                    <a:pt x="9014" y="13310"/>
                  </a:lnTo>
                  <a:lnTo>
                    <a:pt x="9272" y="13568"/>
                  </a:lnTo>
                  <a:lnTo>
                    <a:pt x="9530" y="13789"/>
                  </a:lnTo>
                  <a:lnTo>
                    <a:pt x="9807" y="13973"/>
                  </a:lnTo>
                  <a:lnTo>
                    <a:pt x="10102" y="14158"/>
                  </a:lnTo>
                  <a:lnTo>
                    <a:pt x="10415" y="14305"/>
                  </a:lnTo>
                  <a:lnTo>
                    <a:pt x="10728" y="14453"/>
                  </a:lnTo>
                  <a:lnTo>
                    <a:pt x="11060" y="14582"/>
                  </a:lnTo>
                  <a:lnTo>
                    <a:pt x="11761" y="14821"/>
                  </a:lnTo>
                  <a:lnTo>
                    <a:pt x="12479" y="15043"/>
                  </a:lnTo>
                  <a:lnTo>
                    <a:pt x="13143" y="15264"/>
                  </a:lnTo>
                  <a:lnTo>
                    <a:pt x="13807" y="15485"/>
                  </a:lnTo>
                  <a:lnTo>
                    <a:pt x="14267" y="15651"/>
                  </a:lnTo>
                  <a:lnTo>
                    <a:pt x="14820" y="15890"/>
                  </a:lnTo>
                  <a:lnTo>
                    <a:pt x="15447" y="16185"/>
                  </a:lnTo>
                  <a:lnTo>
                    <a:pt x="16092" y="16536"/>
                  </a:lnTo>
                  <a:lnTo>
                    <a:pt x="16406" y="16720"/>
                  </a:lnTo>
                  <a:lnTo>
                    <a:pt x="16701" y="16904"/>
                  </a:lnTo>
                  <a:lnTo>
                    <a:pt x="16977" y="17107"/>
                  </a:lnTo>
                  <a:lnTo>
                    <a:pt x="17235" y="17310"/>
                  </a:lnTo>
                  <a:lnTo>
                    <a:pt x="17456" y="17513"/>
                  </a:lnTo>
                  <a:lnTo>
                    <a:pt x="17641" y="17734"/>
                  </a:lnTo>
                  <a:lnTo>
                    <a:pt x="17770" y="17937"/>
                  </a:lnTo>
                  <a:lnTo>
                    <a:pt x="17825" y="18029"/>
                  </a:lnTo>
                  <a:lnTo>
                    <a:pt x="17862" y="18139"/>
                  </a:lnTo>
                  <a:lnTo>
                    <a:pt x="17899" y="18305"/>
                  </a:lnTo>
                  <a:lnTo>
                    <a:pt x="17899" y="18471"/>
                  </a:lnTo>
                  <a:lnTo>
                    <a:pt x="17844" y="18619"/>
                  </a:lnTo>
                  <a:lnTo>
                    <a:pt x="17770" y="18766"/>
                  </a:lnTo>
                  <a:lnTo>
                    <a:pt x="17715" y="18821"/>
                  </a:lnTo>
                  <a:lnTo>
                    <a:pt x="17641" y="18877"/>
                  </a:lnTo>
                  <a:lnTo>
                    <a:pt x="17475" y="18987"/>
                  </a:lnTo>
                  <a:lnTo>
                    <a:pt x="17235" y="19079"/>
                  </a:lnTo>
                  <a:lnTo>
                    <a:pt x="16959" y="19172"/>
                  </a:lnTo>
                  <a:lnTo>
                    <a:pt x="16645" y="19245"/>
                  </a:lnTo>
                  <a:lnTo>
                    <a:pt x="16295" y="19301"/>
                  </a:lnTo>
                  <a:lnTo>
                    <a:pt x="15558" y="19411"/>
                  </a:lnTo>
                  <a:lnTo>
                    <a:pt x="14784" y="19485"/>
                  </a:lnTo>
                  <a:lnTo>
                    <a:pt x="14028" y="19522"/>
                  </a:lnTo>
                  <a:lnTo>
                    <a:pt x="12867" y="19577"/>
                  </a:lnTo>
                  <a:lnTo>
                    <a:pt x="12664" y="19596"/>
                  </a:lnTo>
                  <a:lnTo>
                    <a:pt x="11576" y="19614"/>
                  </a:lnTo>
                  <a:lnTo>
                    <a:pt x="10489" y="19632"/>
                  </a:lnTo>
                  <a:lnTo>
                    <a:pt x="9401" y="19632"/>
                  </a:lnTo>
                  <a:lnTo>
                    <a:pt x="8314" y="19596"/>
                  </a:lnTo>
                  <a:lnTo>
                    <a:pt x="7613" y="19577"/>
                  </a:lnTo>
                  <a:lnTo>
                    <a:pt x="6876" y="19522"/>
                  </a:lnTo>
                  <a:lnTo>
                    <a:pt x="6489" y="19467"/>
                  </a:lnTo>
                  <a:lnTo>
                    <a:pt x="6120" y="19411"/>
                  </a:lnTo>
                  <a:lnTo>
                    <a:pt x="5733" y="19338"/>
                  </a:lnTo>
                  <a:lnTo>
                    <a:pt x="5364" y="19245"/>
                  </a:lnTo>
                  <a:lnTo>
                    <a:pt x="5069" y="19172"/>
                  </a:lnTo>
                  <a:lnTo>
                    <a:pt x="4793" y="19079"/>
                  </a:lnTo>
                  <a:lnTo>
                    <a:pt x="4553" y="18969"/>
                  </a:lnTo>
                  <a:lnTo>
                    <a:pt x="4314" y="18858"/>
                  </a:lnTo>
                  <a:lnTo>
                    <a:pt x="4074" y="18729"/>
                  </a:lnTo>
                  <a:lnTo>
                    <a:pt x="3853" y="18582"/>
                  </a:lnTo>
                  <a:lnTo>
                    <a:pt x="3613" y="18416"/>
                  </a:lnTo>
                  <a:lnTo>
                    <a:pt x="3373" y="18232"/>
                  </a:lnTo>
                  <a:lnTo>
                    <a:pt x="3134" y="18010"/>
                  </a:lnTo>
                  <a:lnTo>
                    <a:pt x="2894" y="17771"/>
                  </a:lnTo>
                  <a:lnTo>
                    <a:pt x="2655" y="17549"/>
                  </a:lnTo>
                  <a:lnTo>
                    <a:pt x="2433" y="17291"/>
                  </a:lnTo>
                  <a:lnTo>
                    <a:pt x="2231" y="17033"/>
                  </a:lnTo>
                  <a:lnTo>
                    <a:pt x="2028" y="16775"/>
                  </a:lnTo>
                  <a:lnTo>
                    <a:pt x="1843" y="16480"/>
                  </a:lnTo>
                  <a:lnTo>
                    <a:pt x="1659" y="16204"/>
                  </a:lnTo>
                  <a:lnTo>
                    <a:pt x="1493" y="15890"/>
                  </a:lnTo>
                  <a:lnTo>
                    <a:pt x="1346" y="15577"/>
                  </a:lnTo>
                  <a:lnTo>
                    <a:pt x="1198" y="15264"/>
                  </a:lnTo>
                  <a:lnTo>
                    <a:pt x="1051" y="14914"/>
                  </a:lnTo>
                  <a:lnTo>
                    <a:pt x="922" y="14563"/>
                  </a:lnTo>
                  <a:lnTo>
                    <a:pt x="811" y="14213"/>
                  </a:lnTo>
                  <a:lnTo>
                    <a:pt x="701" y="13826"/>
                  </a:lnTo>
                  <a:lnTo>
                    <a:pt x="590" y="13439"/>
                  </a:lnTo>
                  <a:lnTo>
                    <a:pt x="498" y="13015"/>
                  </a:lnTo>
                  <a:lnTo>
                    <a:pt x="406" y="12572"/>
                  </a:lnTo>
                  <a:lnTo>
                    <a:pt x="332" y="12130"/>
                  </a:lnTo>
                  <a:lnTo>
                    <a:pt x="258" y="11688"/>
                  </a:lnTo>
                  <a:lnTo>
                    <a:pt x="203" y="11227"/>
                  </a:lnTo>
                  <a:lnTo>
                    <a:pt x="166" y="10766"/>
                  </a:lnTo>
                  <a:lnTo>
                    <a:pt x="129" y="10287"/>
                  </a:lnTo>
                  <a:lnTo>
                    <a:pt x="111" y="9807"/>
                  </a:lnTo>
                  <a:lnTo>
                    <a:pt x="111" y="9328"/>
                  </a:lnTo>
                  <a:lnTo>
                    <a:pt x="111" y="8812"/>
                  </a:lnTo>
                  <a:lnTo>
                    <a:pt x="148" y="7798"/>
                  </a:lnTo>
                  <a:lnTo>
                    <a:pt x="240" y="6711"/>
                  </a:lnTo>
                  <a:lnTo>
                    <a:pt x="369" y="5586"/>
                  </a:lnTo>
                  <a:lnTo>
                    <a:pt x="516" y="4609"/>
                  </a:lnTo>
                  <a:lnTo>
                    <a:pt x="590" y="4148"/>
                  </a:lnTo>
                  <a:lnTo>
                    <a:pt x="682" y="3706"/>
                  </a:lnTo>
                  <a:lnTo>
                    <a:pt x="793" y="3282"/>
                  </a:lnTo>
                  <a:lnTo>
                    <a:pt x="922" y="2877"/>
                  </a:lnTo>
                  <a:lnTo>
                    <a:pt x="1069" y="2508"/>
                  </a:lnTo>
                  <a:lnTo>
                    <a:pt x="1235" y="2158"/>
                  </a:lnTo>
                  <a:lnTo>
                    <a:pt x="1438" y="1826"/>
                  </a:lnTo>
                  <a:lnTo>
                    <a:pt x="1659" y="1512"/>
                  </a:lnTo>
                  <a:lnTo>
                    <a:pt x="1917" y="1236"/>
                  </a:lnTo>
                  <a:lnTo>
                    <a:pt x="2065" y="1107"/>
                  </a:lnTo>
                  <a:lnTo>
                    <a:pt x="2212" y="978"/>
                  </a:lnTo>
                  <a:lnTo>
                    <a:pt x="2378" y="867"/>
                  </a:lnTo>
                  <a:lnTo>
                    <a:pt x="2544" y="757"/>
                  </a:lnTo>
                  <a:lnTo>
                    <a:pt x="2728" y="646"/>
                  </a:lnTo>
                  <a:lnTo>
                    <a:pt x="2913" y="554"/>
                  </a:lnTo>
                  <a:lnTo>
                    <a:pt x="3115" y="462"/>
                  </a:lnTo>
                  <a:lnTo>
                    <a:pt x="3337" y="388"/>
                  </a:lnTo>
                  <a:lnTo>
                    <a:pt x="3797" y="241"/>
                  </a:lnTo>
                  <a:lnTo>
                    <a:pt x="4074" y="185"/>
                  </a:lnTo>
                  <a:lnTo>
                    <a:pt x="4332" y="130"/>
                  </a:lnTo>
                  <a:lnTo>
                    <a:pt x="4608" y="112"/>
                  </a:lnTo>
                  <a:close/>
                  <a:moveTo>
                    <a:pt x="4664" y="1"/>
                  </a:moveTo>
                  <a:lnTo>
                    <a:pt x="4443" y="19"/>
                  </a:lnTo>
                  <a:lnTo>
                    <a:pt x="4221" y="38"/>
                  </a:lnTo>
                  <a:lnTo>
                    <a:pt x="4000" y="75"/>
                  </a:lnTo>
                  <a:lnTo>
                    <a:pt x="3779" y="130"/>
                  </a:lnTo>
                  <a:lnTo>
                    <a:pt x="3300" y="277"/>
                  </a:lnTo>
                  <a:lnTo>
                    <a:pt x="3078" y="370"/>
                  </a:lnTo>
                  <a:lnTo>
                    <a:pt x="2857" y="443"/>
                  </a:lnTo>
                  <a:lnTo>
                    <a:pt x="2673" y="554"/>
                  </a:lnTo>
                  <a:lnTo>
                    <a:pt x="2489" y="665"/>
                  </a:lnTo>
                  <a:lnTo>
                    <a:pt x="2304" y="775"/>
                  </a:lnTo>
                  <a:lnTo>
                    <a:pt x="2138" y="886"/>
                  </a:lnTo>
                  <a:lnTo>
                    <a:pt x="1991" y="1015"/>
                  </a:lnTo>
                  <a:lnTo>
                    <a:pt x="1843" y="1144"/>
                  </a:lnTo>
                  <a:lnTo>
                    <a:pt x="1567" y="1439"/>
                  </a:lnTo>
                  <a:lnTo>
                    <a:pt x="1346" y="1752"/>
                  </a:lnTo>
                  <a:lnTo>
                    <a:pt x="1143" y="2084"/>
                  </a:lnTo>
                  <a:lnTo>
                    <a:pt x="977" y="2434"/>
                  </a:lnTo>
                  <a:lnTo>
                    <a:pt x="811" y="2821"/>
                  </a:lnTo>
                  <a:lnTo>
                    <a:pt x="682" y="3227"/>
                  </a:lnTo>
                  <a:lnTo>
                    <a:pt x="572" y="3669"/>
                  </a:lnTo>
                  <a:lnTo>
                    <a:pt x="479" y="4112"/>
                  </a:lnTo>
                  <a:lnTo>
                    <a:pt x="406" y="4572"/>
                  </a:lnTo>
                  <a:lnTo>
                    <a:pt x="258" y="5568"/>
                  </a:lnTo>
                  <a:lnTo>
                    <a:pt x="129" y="6711"/>
                  </a:lnTo>
                  <a:lnTo>
                    <a:pt x="37" y="7780"/>
                  </a:lnTo>
                  <a:lnTo>
                    <a:pt x="0" y="8831"/>
                  </a:lnTo>
                  <a:lnTo>
                    <a:pt x="0" y="9328"/>
                  </a:lnTo>
                  <a:lnTo>
                    <a:pt x="0" y="9826"/>
                  </a:lnTo>
                  <a:lnTo>
                    <a:pt x="19" y="10305"/>
                  </a:lnTo>
                  <a:lnTo>
                    <a:pt x="55" y="10766"/>
                  </a:lnTo>
                  <a:lnTo>
                    <a:pt x="92" y="11245"/>
                  </a:lnTo>
                  <a:lnTo>
                    <a:pt x="148" y="11706"/>
                  </a:lnTo>
                  <a:lnTo>
                    <a:pt x="221" y="12149"/>
                  </a:lnTo>
                  <a:lnTo>
                    <a:pt x="295" y="12591"/>
                  </a:lnTo>
                  <a:lnTo>
                    <a:pt x="387" y="13033"/>
                  </a:lnTo>
                  <a:lnTo>
                    <a:pt x="479" y="13476"/>
                  </a:lnTo>
                  <a:lnTo>
                    <a:pt x="590" y="13863"/>
                  </a:lnTo>
                  <a:lnTo>
                    <a:pt x="701" y="14250"/>
                  </a:lnTo>
                  <a:lnTo>
                    <a:pt x="811" y="14619"/>
                  </a:lnTo>
                  <a:lnTo>
                    <a:pt x="959" y="14969"/>
                  </a:lnTo>
                  <a:lnTo>
                    <a:pt x="1088" y="15301"/>
                  </a:lnTo>
                  <a:lnTo>
                    <a:pt x="1235" y="15632"/>
                  </a:lnTo>
                  <a:lnTo>
                    <a:pt x="1401" y="15946"/>
                  </a:lnTo>
                  <a:lnTo>
                    <a:pt x="1567" y="16259"/>
                  </a:lnTo>
                  <a:lnTo>
                    <a:pt x="1751" y="16554"/>
                  </a:lnTo>
                  <a:lnTo>
                    <a:pt x="1936" y="16831"/>
                  </a:lnTo>
                  <a:lnTo>
                    <a:pt x="2138" y="17107"/>
                  </a:lnTo>
                  <a:lnTo>
                    <a:pt x="2360" y="17365"/>
                  </a:lnTo>
                  <a:lnTo>
                    <a:pt x="2581" y="17623"/>
                  </a:lnTo>
                  <a:lnTo>
                    <a:pt x="2802" y="17863"/>
                  </a:lnTo>
                  <a:lnTo>
                    <a:pt x="3060" y="18084"/>
                  </a:lnTo>
                  <a:lnTo>
                    <a:pt x="3318" y="18305"/>
                  </a:lnTo>
                  <a:lnTo>
                    <a:pt x="3558" y="18508"/>
                  </a:lnTo>
                  <a:lnTo>
                    <a:pt x="3779" y="18674"/>
                  </a:lnTo>
                  <a:lnTo>
                    <a:pt x="4019" y="18821"/>
                  </a:lnTo>
                  <a:lnTo>
                    <a:pt x="4258" y="18950"/>
                  </a:lnTo>
                  <a:lnTo>
                    <a:pt x="4498" y="19061"/>
                  </a:lnTo>
                  <a:lnTo>
                    <a:pt x="4756" y="19172"/>
                  </a:lnTo>
                  <a:lnTo>
                    <a:pt x="5032" y="19264"/>
                  </a:lnTo>
                  <a:lnTo>
                    <a:pt x="5327" y="19356"/>
                  </a:lnTo>
                  <a:lnTo>
                    <a:pt x="5714" y="19448"/>
                  </a:lnTo>
                  <a:lnTo>
                    <a:pt x="6083" y="19522"/>
                  </a:lnTo>
                  <a:lnTo>
                    <a:pt x="6470" y="19577"/>
                  </a:lnTo>
                  <a:lnTo>
                    <a:pt x="6857" y="19632"/>
                  </a:lnTo>
                  <a:lnTo>
                    <a:pt x="7595" y="19688"/>
                  </a:lnTo>
                  <a:lnTo>
                    <a:pt x="8314" y="19706"/>
                  </a:lnTo>
                  <a:lnTo>
                    <a:pt x="9309" y="19743"/>
                  </a:lnTo>
                  <a:lnTo>
                    <a:pt x="11502" y="19743"/>
                  </a:lnTo>
                  <a:lnTo>
                    <a:pt x="12664" y="19706"/>
                  </a:lnTo>
                  <a:lnTo>
                    <a:pt x="12885" y="19688"/>
                  </a:lnTo>
                  <a:lnTo>
                    <a:pt x="13622" y="19669"/>
                  </a:lnTo>
                  <a:lnTo>
                    <a:pt x="14397" y="19614"/>
                  </a:lnTo>
                  <a:lnTo>
                    <a:pt x="15189" y="19559"/>
                  </a:lnTo>
                  <a:lnTo>
                    <a:pt x="15926" y="19467"/>
                  </a:lnTo>
                  <a:lnTo>
                    <a:pt x="16590" y="19356"/>
                  </a:lnTo>
                  <a:lnTo>
                    <a:pt x="16885" y="19301"/>
                  </a:lnTo>
                  <a:lnTo>
                    <a:pt x="17162" y="19227"/>
                  </a:lnTo>
                  <a:lnTo>
                    <a:pt x="17401" y="19135"/>
                  </a:lnTo>
                  <a:lnTo>
                    <a:pt x="17604" y="19043"/>
                  </a:lnTo>
                  <a:lnTo>
                    <a:pt x="17751" y="18932"/>
                  </a:lnTo>
                  <a:lnTo>
                    <a:pt x="17862" y="18821"/>
                  </a:lnTo>
                  <a:lnTo>
                    <a:pt x="17954" y="18655"/>
                  </a:lnTo>
                  <a:lnTo>
                    <a:pt x="17991" y="18563"/>
                  </a:lnTo>
                  <a:lnTo>
                    <a:pt x="18009" y="18490"/>
                  </a:lnTo>
                  <a:lnTo>
                    <a:pt x="18009" y="18397"/>
                  </a:lnTo>
                  <a:lnTo>
                    <a:pt x="18009" y="18305"/>
                  </a:lnTo>
                  <a:lnTo>
                    <a:pt x="17973" y="18102"/>
                  </a:lnTo>
                  <a:lnTo>
                    <a:pt x="17936" y="18010"/>
                  </a:lnTo>
                  <a:lnTo>
                    <a:pt x="17880" y="17900"/>
                  </a:lnTo>
                  <a:lnTo>
                    <a:pt x="17751" y="17697"/>
                  </a:lnTo>
                  <a:lnTo>
                    <a:pt x="17567" y="17494"/>
                  </a:lnTo>
                  <a:lnTo>
                    <a:pt x="17364" y="17273"/>
                  </a:lnTo>
                  <a:lnTo>
                    <a:pt x="17125" y="17070"/>
                  </a:lnTo>
                  <a:lnTo>
                    <a:pt x="16848" y="16886"/>
                  </a:lnTo>
                  <a:lnTo>
                    <a:pt x="16572" y="16683"/>
                  </a:lnTo>
                  <a:lnTo>
                    <a:pt x="16258" y="16499"/>
                  </a:lnTo>
                  <a:lnTo>
                    <a:pt x="15613" y="16149"/>
                  </a:lnTo>
                  <a:lnTo>
                    <a:pt x="14986" y="15835"/>
                  </a:lnTo>
                  <a:lnTo>
                    <a:pt x="14378" y="15577"/>
                  </a:lnTo>
                  <a:lnTo>
                    <a:pt x="13844" y="15374"/>
                  </a:lnTo>
                  <a:lnTo>
                    <a:pt x="13180" y="15153"/>
                  </a:lnTo>
                  <a:lnTo>
                    <a:pt x="12516" y="14950"/>
                  </a:lnTo>
                  <a:lnTo>
                    <a:pt x="11797" y="14729"/>
                  </a:lnTo>
                  <a:lnTo>
                    <a:pt x="11115" y="14490"/>
                  </a:lnTo>
                  <a:lnTo>
                    <a:pt x="10802" y="14361"/>
                  </a:lnTo>
                  <a:lnTo>
                    <a:pt x="10470" y="14213"/>
                  </a:lnTo>
                  <a:lnTo>
                    <a:pt x="10175" y="14066"/>
                  </a:lnTo>
                  <a:lnTo>
                    <a:pt x="9880" y="13881"/>
                  </a:lnTo>
                  <a:lnTo>
                    <a:pt x="9604" y="13697"/>
                  </a:lnTo>
                  <a:lnTo>
                    <a:pt x="9346" y="13476"/>
                  </a:lnTo>
                  <a:lnTo>
                    <a:pt x="9106" y="13255"/>
                  </a:lnTo>
                  <a:lnTo>
                    <a:pt x="8885" y="12978"/>
                  </a:lnTo>
                  <a:lnTo>
                    <a:pt x="8701" y="12683"/>
                  </a:lnTo>
                  <a:lnTo>
                    <a:pt x="8535" y="12370"/>
                  </a:lnTo>
                  <a:lnTo>
                    <a:pt x="8387" y="12001"/>
                  </a:lnTo>
                  <a:lnTo>
                    <a:pt x="8258" y="11614"/>
                  </a:lnTo>
                  <a:lnTo>
                    <a:pt x="8203" y="11356"/>
                  </a:lnTo>
                  <a:lnTo>
                    <a:pt x="8166" y="11079"/>
                  </a:lnTo>
                  <a:lnTo>
                    <a:pt x="8129" y="10821"/>
                  </a:lnTo>
                  <a:lnTo>
                    <a:pt x="8111" y="10545"/>
                  </a:lnTo>
                  <a:lnTo>
                    <a:pt x="8092" y="10010"/>
                  </a:lnTo>
                  <a:lnTo>
                    <a:pt x="8111" y="9476"/>
                  </a:lnTo>
                  <a:lnTo>
                    <a:pt x="8166" y="8941"/>
                  </a:lnTo>
                  <a:lnTo>
                    <a:pt x="8240" y="8407"/>
                  </a:lnTo>
                  <a:lnTo>
                    <a:pt x="8406" y="7337"/>
                  </a:lnTo>
                  <a:lnTo>
                    <a:pt x="8516" y="6637"/>
                  </a:lnTo>
                  <a:lnTo>
                    <a:pt x="8608" y="5955"/>
                  </a:lnTo>
                  <a:lnTo>
                    <a:pt x="8664" y="5347"/>
                  </a:lnTo>
                  <a:lnTo>
                    <a:pt x="8701" y="4794"/>
                  </a:lnTo>
                  <a:lnTo>
                    <a:pt x="8682" y="4277"/>
                  </a:lnTo>
                  <a:lnTo>
                    <a:pt x="8645" y="3798"/>
                  </a:lnTo>
                  <a:lnTo>
                    <a:pt x="8590" y="3374"/>
                  </a:lnTo>
                  <a:lnTo>
                    <a:pt x="8498" y="2969"/>
                  </a:lnTo>
                  <a:lnTo>
                    <a:pt x="8387" y="2600"/>
                  </a:lnTo>
                  <a:lnTo>
                    <a:pt x="8277" y="2268"/>
                  </a:lnTo>
                  <a:lnTo>
                    <a:pt x="8129" y="1973"/>
                  </a:lnTo>
                  <a:lnTo>
                    <a:pt x="7982" y="1715"/>
                  </a:lnTo>
                  <a:lnTo>
                    <a:pt x="7834" y="1476"/>
                  </a:lnTo>
                  <a:lnTo>
                    <a:pt x="7668" y="1254"/>
                  </a:lnTo>
                  <a:lnTo>
                    <a:pt x="7521" y="1070"/>
                  </a:lnTo>
                  <a:lnTo>
                    <a:pt x="7355" y="923"/>
                  </a:lnTo>
                  <a:lnTo>
                    <a:pt x="7208" y="775"/>
                  </a:lnTo>
                  <a:lnTo>
                    <a:pt x="7060" y="665"/>
                  </a:lnTo>
                  <a:lnTo>
                    <a:pt x="6876" y="554"/>
                  </a:lnTo>
                  <a:lnTo>
                    <a:pt x="6710" y="443"/>
                  </a:lnTo>
                  <a:lnTo>
                    <a:pt x="6526" y="351"/>
                  </a:lnTo>
                  <a:lnTo>
                    <a:pt x="6341" y="277"/>
                  </a:lnTo>
                  <a:lnTo>
                    <a:pt x="6138" y="204"/>
                  </a:lnTo>
                  <a:lnTo>
                    <a:pt x="5936" y="130"/>
                  </a:lnTo>
                  <a:lnTo>
                    <a:pt x="5733" y="93"/>
                  </a:lnTo>
                  <a:lnTo>
                    <a:pt x="5530" y="38"/>
                  </a:lnTo>
                  <a:lnTo>
                    <a:pt x="5309" y="19"/>
                  </a:lnTo>
                  <a:lnTo>
                    <a:pt x="51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2612725" y="805400"/>
              <a:ext cx="351175" cy="172825"/>
            </a:xfrm>
            <a:custGeom>
              <a:avLst/>
              <a:gdLst/>
              <a:ahLst/>
              <a:cxnLst/>
              <a:rect l="l" t="t" r="r" b="b"/>
              <a:pathLst>
                <a:path w="14047" h="6913" extrusionOk="0">
                  <a:moveTo>
                    <a:pt x="4591" y="0"/>
                  </a:moveTo>
                  <a:lnTo>
                    <a:pt x="4277" y="19"/>
                  </a:lnTo>
                  <a:lnTo>
                    <a:pt x="3964" y="56"/>
                  </a:lnTo>
                  <a:lnTo>
                    <a:pt x="3651" y="111"/>
                  </a:lnTo>
                  <a:lnTo>
                    <a:pt x="3356" y="185"/>
                  </a:lnTo>
                  <a:lnTo>
                    <a:pt x="3042" y="277"/>
                  </a:lnTo>
                  <a:lnTo>
                    <a:pt x="2766" y="388"/>
                  </a:lnTo>
                  <a:lnTo>
                    <a:pt x="2489" y="461"/>
                  </a:lnTo>
                  <a:lnTo>
                    <a:pt x="2213" y="535"/>
                  </a:lnTo>
                  <a:lnTo>
                    <a:pt x="1955" y="572"/>
                  </a:lnTo>
                  <a:lnTo>
                    <a:pt x="1826" y="590"/>
                  </a:lnTo>
                  <a:lnTo>
                    <a:pt x="1678" y="572"/>
                  </a:lnTo>
                  <a:lnTo>
                    <a:pt x="1549" y="553"/>
                  </a:lnTo>
                  <a:lnTo>
                    <a:pt x="1420" y="535"/>
                  </a:lnTo>
                  <a:lnTo>
                    <a:pt x="1291" y="480"/>
                  </a:lnTo>
                  <a:lnTo>
                    <a:pt x="1162" y="424"/>
                  </a:lnTo>
                  <a:lnTo>
                    <a:pt x="1015" y="332"/>
                  </a:lnTo>
                  <a:lnTo>
                    <a:pt x="886" y="240"/>
                  </a:lnTo>
                  <a:lnTo>
                    <a:pt x="830" y="388"/>
                  </a:lnTo>
                  <a:lnTo>
                    <a:pt x="720" y="793"/>
                  </a:lnTo>
                  <a:lnTo>
                    <a:pt x="406" y="2065"/>
                  </a:lnTo>
                  <a:lnTo>
                    <a:pt x="240" y="2784"/>
                  </a:lnTo>
                  <a:lnTo>
                    <a:pt x="111" y="3447"/>
                  </a:lnTo>
                  <a:lnTo>
                    <a:pt x="19" y="3982"/>
                  </a:lnTo>
                  <a:lnTo>
                    <a:pt x="1" y="4185"/>
                  </a:lnTo>
                  <a:lnTo>
                    <a:pt x="1" y="4314"/>
                  </a:lnTo>
                  <a:lnTo>
                    <a:pt x="56" y="4627"/>
                  </a:lnTo>
                  <a:lnTo>
                    <a:pt x="111" y="4904"/>
                  </a:lnTo>
                  <a:lnTo>
                    <a:pt x="222" y="5199"/>
                  </a:lnTo>
                  <a:lnTo>
                    <a:pt x="351" y="5457"/>
                  </a:lnTo>
                  <a:lnTo>
                    <a:pt x="499" y="5715"/>
                  </a:lnTo>
                  <a:lnTo>
                    <a:pt x="683" y="5936"/>
                  </a:lnTo>
                  <a:lnTo>
                    <a:pt x="904" y="6139"/>
                  </a:lnTo>
                  <a:lnTo>
                    <a:pt x="1162" y="6323"/>
                  </a:lnTo>
                  <a:lnTo>
                    <a:pt x="1475" y="6489"/>
                  </a:lnTo>
                  <a:lnTo>
                    <a:pt x="1789" y="6636"/>
                  </a:lnTo>
                  <a:lnTo>
                    <a:pt x="2121" y="6747"/>
                  </a:lnTo>
                  <a:lnTo>
                    <a:pt x="2434" y="6821"/>
                  </a:lnTo>
                  <a:lnTo>
                    <a:pt x="2766" y="6876"/>
                  </a:lnTo>
                  <a:lnTo>
                    <a:pt x="3098" y="6894"/>
                  </a:lnTo>
                  <a:lnTo>
                    <a:pt x="3429" y="6913"/>
                  </a:lnTo>
                  <a:lnTo>
                    <a:pt x="3761" y="6913"/>
                  </a:lnTo>
                  <a:lnTo>
                    <a:pt x="4425" y="6876"/>
                  </a:lnTo>
                  <a:lnTo>
                    <a:pt x="5107" y="6821"/>
                  </a:lnTo>
                  <a:lnTo>
                    <a:pt x="5770" y="6784"/>
                  </a:lnTo>
                  <a:lnTo>
                    <a:pt x="6121" y="6784"/>
                  </a:lnTo>
                  <a:lnTo>
                    <a:pt x="6452" y="6802"/>
                  </a:lnTo>
                  <a:lnTo>
                    <a:pt x="6803" y="6821"/>
                  </a:lnTo>
                  <a:lnTo>
                    <a:pt x="7153" y="6839"/>
                  </a:lnTo>
                  <a:lnTo>
                    <a:pt x="7319" y="6839"/>
                  </a:lnTo>
                  <a:lnTo>
                    <a:pt x="7503" y="6821"/>
                  </a:lnTo>
                  <a:lnTo>
                    <a:pt x="7669" y="6784"/>
                  </a:lnTo>
                  <a:lnTo>
                    <a:pt x="7817" y="6729"/>
                  </a:lnTo>
                  <a:lnTo>
                    <a:pt x="8019" y="6618"/>
                  </a:lnTo>
                  <a:lnTo>
                    <a:pt x="8204" y="6489"/>
                  </a:lnTo>
                  <a:lnTo>
                    <a:pt x="8370" y="6323"/>
                  </a:lnTo>
                  <a:lnTo>
                    <a:pt x="8517" y="6139"/>
                  </a:lnTo>
                  <a:lnTo>
                    <a:pt x="8646" y="5954"/>
                  </a:lnTo>
                  <a:lnTo>
                    <a:pt x="8775" y="5752"/>
                  </a:lnTo>
                  <a:lnTo>
                    <a:pt x="9015" y="5346"/>
                  </a:lnTo>
                  <a:lnTo>
                    <a:pt x="9236" y="5014"/>
                  </a:lnTo>
                  <a:lnTo>
                    <a:pt x="9346" y="4867"/>
                  </a:lnTo>
                  <a:lnTo>
                    <a:pt x="9476" y="4719"/>
                  </a:lnTo>
                  <a:lnTo>
                    <a:pt x="9623" y="4590"/>
                  </a:lnTo>
                  <a:lnTo>
                    <a:pt x="9770" y="4461"/>
                  </a:lnTo>
                  <a:lnTo>
                    <a:pt x="9936" y="4369"/>
                  </a:lnTo>
                  <a:lnTo>
                    <a:pt x="10121" y="4277"/>
                  </a:lnTo>
                  <a:lnTo>
                    <a:pt x="10416" y="4148"/>
                  </a:lnTo>
                  <a:lnTo>
                    <a:pt x="10526" y="4093"/>
                  </a:lnTo>
                  <a:lnTo>
                    <a:pt x="10618" y="4037"/>
                  </a:lnTo>
                  <a:lnTo>
                    <a:pt x="10711" y="3964"/>
                  </a:lnTo>
                  <a:lnTo>
                    <a:pt x="10784" y="3853"/>
                  </a:lnTo>
                  <a:lnTo>
                    <a:pt x="10876" y="3724"/>
                  </a:lnTo>
                  <a:lnTo>
                    <a:pt x="10969" y="3540"/>
                  </a:lnTo>
                  <a:lnTo>
                    <a:pt x="11079" y="3337"/>
                  </a:lnTo>
                  <a:lnTo>
                    <a:pt x="11190" y="3134"/>
                  </a:lnTo>
                  <a:lnTo>
                    <a:pt x="11319" y="2950"/>
                  </a:lnTo>
                  <a:lnTo>
                    <a:pt x="11448" y="2784"/>
                  </a:lnTo>
                  <a:lnTo>
                    <a:pt x="11614" y="2600"/>
                  </a:lnTo>
                  <a:lnTo>
                    <a:pt x="11780" y="2452"/>
                  </a:lnTo>
                  <a:lnTo>
                    <a:pt x="11964" y="2286"/>
                  </a:lnTo>
                  <a:lnTo>
                    <a:pt x="12185" y="2139"/>
                  </a:lnTo>
                  <a:lnTo>
                    <a:pt x="12554" y="1973"/>
                  </a:lnTo>
                  <a:lnTo>
                    <a:pt x="13217" y="1641"/>
                  </a:lnTo>
                  <a:lnTo>
                    <a:pt x="13568" y="1475"/>
                  </a:lnTo>
                  <a:lnTo>
                    <a:pt x="13844" y="1291"/>
                  </a:lnTo>
                  <a:lnTo>
                    <a:pt x="13936" y="1217"/>
                  </a:lnTo>
                  <a:lnTo>
                    <a:pt x="14010" y="1162"/>
                  </a:lnTo>
                  <a:lnTo>
                    <a:pt x="14047" y="1106"/>
                  </a:lnTo>
                  <a:lnTo>
                    <a:pt x="14047" y="1070"/>
                  </a:lnTo>
                  <a:lnTo>
                    <a:pt x="14047" y="1051"/>
                  </a:lnTo>
                  <a:lnTo>
                    <a:pt x="13955" y="959"/>
                  </a:lnTo>
                  <a:lnTo>
                    <a:pt x="13863" y="885"/>
                  </a:lnTo>
                  <a:lnTo>
                    <a:pt x="13752" y="811"/>
                  </a:lnTo>
                  <a:lnTo>
                    <a:pt x="13623" y="738"/>
                  </a:lnTo>
                  <a:lnTo>
                    <a:pt x="13347" y="627"/>
                  </a:lnTo>
                  <a:lnTo>
                    <a:pt x="13070" y="553"/>
                  </a:lnTo>
                  <a:lnTo>
                    <a:pt x="12757" y="498"/>
                  </a:lnTo>
                  <a:lnTo>
                    <a:pt x="12462" y="461"/>
                  </a:lnTo>
                  <a:lnTo>
                    <a:pt x="11909" y="406"/>
                  </a:lnTo>
                  <a:lnTo>
                    <a:pt x="10323" y="240"/>
                  </a:lnTo>
                  <a:lnTo>
                    <a:pt x="8738" y="129"/>
                  </a:lnTo>
                  <a:lnTo>
                    <a:pt x="7153" y="37"/>
                  </a:lnTo>
                  <a:lnTo>
                    <a:pt x="554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2611800" y="804475"/>
              <a:ext cx="353025" cy="174675"/>
            </a:xfrm>
            <a:custGeom>
              <a:avLst/>
              <a:gdLst/>
              <a:ahLst/>
              <a:cxnLst/>
              <a:rect l="l" t="t" r="r" b="b"/>
              <a:pathLst>
                <a:path w="14121" h="6987" extrusionOk="0">
                  <a:moveTo>
                    <a:pt x="5586" y="74"/>
                  </a:moveTo>
                  <a:lnTo>
                    <a:pt x="7190" y="111"/>
                  </a:lnTo>
                  <a:lnTo>
                    <a:pt x="8775" y="203"/>
                  </a:lnTo>
                  <a:lnTo>
                    <a:pt x="10360" y="314"/>
                  </a:lnTo>
                  <a:lnTo>
                    <a:pt x="11946" y="480"/>
                  </a:lnTo>
                  <a:lnTo>
                    <a:pt x="12167" y="498"/>
                  </a:lnTo>
                  <a:lnTo>
                    <a:pt x="12683" y="554"/>
                  </a:lnTo>
                  <a:lnTo>
                    <a:pt x="12941" y="590"/>
                  </a:lnTo>
                  <a:lnTo>
                    <a:pt x="13218" y="664"/>
                  </a:lnTo>
                  <a:lnTo>
                    <a:pt x="13457" y="738"/>
                  </a:lnTo>
                  <a:lnTo>
                    <a:pt x="13697" y="830"/>
                  </a:lnTo>
                  <a:lnTo>
                    <a:pt x="13807" y="885"/>
                  </a:lnTo>
                  <a:lnTo>
                    <a:pt x="13900" y="959"/>
                  </a:lnTo>
                  <a:lnTo>
                    <a:pt x="13973" y="1033"/>
                  </a:lnTo>
                  <a:lnTo>
                    <a:pt x="14047" y="1107"/>
                  </a:lnTo>
                  <a:lnTo>
                    <a:pt x="14066" y="1125"/>
                  </a:lnTo>
                  <a:lnTo>
                    <a:pt x="14047" y="1162"/>
                  </a:lnTo>
                  <a:lnTo>
                    <a:pt x="13992" y="1199"/>
                  </a:lnTo>
                  <a:lnTo>
                    <a:pt x="13863" y="1309"/>
                  </a:lnTo>
                  <a:lnTo>
                    <a:pt x="13678" y="1420"/>
                  </a:lnTo>
                  <a:lnTo>
                    <a:pt x="13439" y="1549"/>
                  </a:lnTo>
                  <a:lnTo>
                    <a:pt x="12941" y="1789"/>
                  </a:lnTo>
                  <a:lnTo>
                    <a:pt x="12517" y="1991"/>
                  </a:lnTo>
                  <a:lnTo>
                    <a:pt x="12204" y="2157"/>
                  </a:lnTo>
                  <a:lnTo>
                    <a:pt x="12001" y="2286"/>
                  </a:lnTo>
                  <a:lnTo>
                    <a:pt x="11817" y="2434"/>
                  </a:lnTo>
                  <a:lnTo>
                    <a:pt x="11651" y="2581"/>
                  </a:lnTo>
                  <a:lnTo>
                    <a:pt x="11485" y="2766"/>
                  </a:lnTo>
                  <a:lnTo>
                    <a:pt x="11356" y="2931"/>
                  </a:lnTo>
                  <a:lnTo>
                    <a:pt x="11208" y="3134"/>
                  </a:lnTo>
                  <a:lnTo>
                    <a:pt x="11079" y="3337"/>
                  </a:lnTo>
                  <a:lnTo>
                    <a:pt x="10969" y="3558"/>
                  </a:lnTo>
                  <a:lnTo>
                    <a:pt x="10821" y="3853"/>
                  </a:lnTo>
                  <a:lnTo>
                    <a:pt x="10748" y="3945"/>
                  </a:lnTo>
                  <a:lnTo>
                    <a:pt x="10674" y="4019"/>
                  </a:lnTo>
                  <a:lnTo>
                    <a:pt x="10582" y="4074"/>
                  </a:lnTo>
                  <a:lnTo>
                    <a:pt x="10489" y="4130"/>
                  </a:lnTo>
                  <a:lnTo>
                    <a:pt x="10250" y="4240"/>
                  </a:lnTo>
                  <a:lnTo>
                    <a:pt x="10139" y="4277"/>
                  </a:lnTo>
                  <a:lnTo>
                    <a:pt x="9936" y="4388"/>
                  </a:lnTo>
                  <a:lnTo>
                    <a:pt x="9752" y="4498"/>
                  </a:lnTo>
                  <a:lnTo>
                    <a:pt x="9586" y="4627"/>
                  </a:lnTo>
                  <a:lnTo>
                    <a:pt x="9457" y="4775"/>
                  </a:lnTo>
                  <a:lnTo>
                    <a:pt x="9328" y="4922"/>
                  </a:lnTo>
                  <a:lnTo>
                    <a:pt x="9199" y="5070"/>
                  </a:lnTo>
                  <a:lnTo>
                    <a:pt x="9015" y="5365"/>
                  </a:lnTo>
                  <a:lnTo>
                    <a:pt x="8941" y="5494"/>
                  </a:lnTo>
                  <a:lnTo>
                    <a:pt x="8720" y="5881"/>
                  </a:lnTo>
                  <a:lnTo>
                    <a:pt x="8609" y="6047"/>
                  </a:lnTo>
                  <a:lnTo>
                    <a:pt x="8480" y="6213"/>
                  </a:lnTo>
                  <a:lnTo>
                    <a:pt x="8333" y="6378"/>
                  </a:lnTo>
                  <a:lnTo>
                    <a:pt x="8185" y="6508"/>
                  </a:lnTo>
                  <a:lnTo>
                    <a:pt x="8019" y="6637"/>
                  </a:lnTo>
                  <a:lnTo>
                    <a:pt x="7854" y="6729"/>
                  </a:lnTo>
                  <a:lnTo>
                    <a:pt x="7706" y="6766"/>
                  </a:lnTo>
                  <a:lnTo>
                    <a:pt x="7577" y="6802"/>
                  </a:lnTo>
                  <a:lnTo>
                    <a:pt x="7430" y="6821"/>
                  </a:lnTo>
                  <a:lnTo>
                    <a:pt x="7282" y="6839"/>
                  </a:lnTo>
                  <a:lnTo>
                    <a:pt x="6987" y="6839"/>
                  </a:lnTo>
                  <a:lnTo>
                    <a:pt x="6692" y="6821"/>
                  </a:lnTo>
                  <a:lnTo>
                    <a:pt x="6489" y="6802"/>
                  </a:lnTo>
                  <a:lnTo>
                    <a:pt x="6065" y="6784"/>
                  </a:lnTo>
                  <a:lnTo>
                    <a:pt x="5623" y="6802"/>
                  </a:lnTo>
                  <a:lnTo>
                    <a:pt x="4775" y="6858"/>
                  </a:lnTo>
                  <a:lnTo>
                    <a:pt x="4314" y="6895"/>
                  </a:lnTo>
                  <a:lnTo>
                    <a:pt x="3854" y="6913"/>
                  </a:lnTo>
                  <a:lnTo>
                    <a:pt x="3393" y="6913"/>
                  </a:lnTo>
                  <a:lnTo>
                    <a:pt x="2950" y="6895"/>
                  </a:lnTo>
                  <a:lnTo>
                    <a:pt x="2508" y="6821"/>
                  </a:lnTo>
                  <a:lnTo>
                    <a:pt x="2287" y="6784"/>
                  </a:lnTo>
                  <a:lnTo>
                    <a:pt x="2084" y="6729"/>
                  </a:lnTo>
                  <a:lnTo>
                    <a:pt x="1863" y="6655"/>
                  </a:lnTo>
                  <a:lnTo>
                    <a:pt x="1642" y="6563"/>
                  </a:lnTo>
                  <a:lnTo>
                    <a:pt x="1420" y="6452"/>
                  </a:lnTo>
                  <a:lnTo>
                    <a:pt x="1218" y="6323"/>
                  </a:lnTo>
                  <a:lnTo>
                    <a:pt x="978" y="6157"/>
                  </a:lnTo>
                  <a:lnTo>
                    <a:pt x="775" y="5973"/>
                  </a:lnTo>
                  <a:lnTo>
                    <a:pt x="591" y="5752"/>
                  </a:lnTo>
                  <a:lnTo>
                    <a:pt x="443" y="5512"/>
                  </a:lnTo>
                  <a:lnTo>
                    <a:pt x="296" y="5254"/>
                  </a:lnTo>
                  <a:lnTo>
                    <a:pt x="204" y="4978"/>
                  </a:lnTo>
                  <a:lnTo>
                    <a:pt x="130" y="4664"/>
                  </a:lnTo>
                  <a:lnTo>
                    <a:pt x="75" y="4351"/>
                  </a:lnTo>
                  <a:lnTo>
                    <a:pt x="75" y="4222"/>
                  </a:lnTo>
                  <a:lnTo>
                    <a:pt x="93" y="4037"/>
                  </a:lnTo>
                  <a:lnTo>
                    <a:pt x="167" y="3558"/>
                  </a:lnTo>
                  <a:lnTo>
                    <a:pt x="296" y="2950"/>
                  </a:lnTo>
                  <a:lnTo>
                    <a:pt x="443" y="2286"/>
                  </a:lnTo>
                  <a:lnTo>
                    <a:pt x="738" y="1033"/>
                  </a:lnTo>
                  <a:lnTo>
                    <a:pt x="941" y="332"/>
                  </a:lnTo>
                  <a:lnTo>
                    <a:pt x="1070" y="425"/>
                  </a:lnTo>
                  <a:lnTo>
                    <a:pt x="1199" y="498"/>
                  </a:lnTo>
                  <a:lnTo>
                    <a:pt x="1328" y="572"/>
                  </a:lnTo>
                  <a:lnTo>
                    <a:pt x="1457" y="609"/>
                  </a:lnTo>
                  <a:lnTo>
                    <a:pt x="1586" y="646"/>
                  </a:lnTo>
                  <a:lnTo>
                    <a:pt x="1734" y="646"/>
                  </a:lnTo>
                  <a:lnTo>
                    <a:pt x="1863" y="664"/>
                  </a:lnTo>
                  <a:lnTo>
                    <a:pt x="1992" y="646"/>
                  </a:lnTo>
                  <a:lnTo>
                    <a:pt x="2250" y="609"/>
                  </a:lnTo>
                  <a:lnTo>
                    <a:pt x="2526" y="554"/>
                  </a:lnTo>
                  <a:lnTo>
                    <a:pt x="2784" y="461"/>
                  </a:lnTo>
                  <a:lnTo>
                    <a:pt x="3061" y="351"/>
                  </a:lnTo>
                  <a:lnTo>
                    <a:pt x="3079" y="351"/>
                  </a:lnTo>
                  <a:lnTo>
                    <a:pt x="3374" y="259"/>
                  </a:lnTo>
                  <a:lnTo>
                    <a:pt x="3669" y="185"/>
                  </a:lnTo>
                  <a:lnTo>
                    <a:pt x="3946" y="130"/>
                  </a:lnTo>
                  <a:lnTo>
                    <a:pt x="4241" y="111"/>
                  </a:lnTo>
                  <a:lnTo>
                    <a:pt x="4517" y="93"/>
                  </a:lnTo>
                  <a:lnTo>
                    <a:pt x="4812" y="74"/>
                  </a:lnTo>
                  <a:close/>
                  <a:moveTo>
                    <a:pt x="4812" y="1"/>
                  </a:moveTo>
                  <a:lnTo>
                    <a:pt x="4517" y="19"/>
                  </a:lnTo>
                  <a:lnTo>
                    <a:pt x="4222" y="37"/>
                  </a:lnTo>
                  <a:lnTo>
                    <a:pt x="3927" y="56"/>
                  </a:lnTo>
                  <a:lnTo>
                    <a:pt x="3651" y="111"/>
                  </a:lnTo>
                  <a:lnTo>
                    <a:pt x="3356" y="185"/>
                  </a:lnTo>
                  <a:lnTo>
                    <a:pt x="3061" y="277"/>
                  </a:lnTo>
                  <a:lnTo>
                    <a:pt x="3042" y="295"/>
                  </a:lnTo>
                  <a:lnTo>
                    <a:pt x="2766" y="388"/>
                  </a:lnTo>
                  <a:lnTo>
                    <a:pt x="2508" y="480"/>
                  </a:lnTo>
                  <a:lnTo>
                    <a:pt x="2231" y="554"/>
                  </a:lnTo>
                  <a:lnTo>
                    <a:pt x="1973" y="590"/>
                  </a:lnTo>
                  <a:lnTo>
                    <a:pt x="1715" y="590"/>
                  </a:lnTo>
                  <a:lnTo>
                    <a:pt x="1586" y="572"/>
                  </a:lnTo>
                  <a:lnTo>
                    <a:pt x="1457" y="535"/>
                  </a:lnTo>
                  <a:lnTo>
                    <a:pt x="1328" y="480"/>
                  </a:lnTo>
                  <a:lnTo>
                    <a:pt x="1199" y="425"/>
                  </a:lnTo>
                  <a:lnTo>
                    <a:pt x="1070" y="351"/>
                  </a:lnTo>
                  <a:lnTo>
                    <a:pt x="959" y="259"/>
                  </a:lnTo>
                  <a:lnTo>
                    <a:pt x="923" y="240"/>
                  </a:lnTo>
                  <a:lnTo>
                    <a:pt x="904" y="240"/>
                  </a:lnTo>
                  <a:lnTo>
                    <a:pt x="867" y="332"/>
                  </a:lnTo>
                  <a:lnTo>
                    <a:pt x="794" y="554"/>
                  </a:lnTo>
                  <a:lnTo>
                    <a:pt x="628" y="1199"/>
                  </a:lnTo>
                  <a:lnTo>
                    <a:pt x="406" y="2120"/>
                  </a:lnTo>
                  <a:lnTo>
                    <a:pt x="277" y="2655"/>
                  </a:lnTo>
                  <a:lnTo>
                    <a:pt x="148" y="3319"/>
                  </a:lnTo>
                  <a:lnTo>
                    <a:pt x="38" y="3945"/>
                  </a:lnTo>
                  <a:lnTo>
                    <a:pt x="1" y="4185"/>
                  </a:lnTo>
                  <a:lnTo>
                    <a:pt x="1" y="4351"/>
                  </a:lnTo>
                  <a:lnTo>
                    <a:pt x="56" y="4683"/>
                  </a:lnTo>
                  <a:lnTo>
                    <a:pt x="130" y="4996"/>
                  </a:lnTo>
                  <a:lnTo>
                    <a:pt x="241" y="5291"/>
                  </a:lnTo>
                  <a:lnTo>
                    <a:pt x="370" y="5549"/>
                  </a:lnTo>
                  <a:lnTo>
                    <a:pt x="536" y="5807"/>
                  </a:lnTo>
                  <a:lnTo>
                    <a:pt x="720" y="6028"/>
                  </a:lnTo>
                  <a:lnTo>
                    <a:pt x="941" y="6213"/>
                  </a:lnTo>
                  <a:lnTo>
                    <a:pt x="1181" y="6397"/>
                  </a:lnTo>
                  <a:lnTo>
                    <a:pt x="1457" y="6544"/>
                  </a:lnTo>
                  <a:lnTo>
                    <a:pt x="1752" y="6692"/>
                  </a:lnTo>
                  <a:lnTo>
                    <a:pt x="2047" y="6784"/>
                  </a:lnTo>
                  <a:lnTo>
                    <a:pt x="2342" y="6858"/>
                  </a:lnTo>
                  <a:lnTo>
                    <a:pt x="2637" y="6931"/>
                  </a:lnTo>
                  <a:lnTo>
                    <a:pt x="2932" y="6968"/>
                  </a:lnTo>
                  <a:lnTo>
                    <a:pt x="3227" y="6987"/>
                  </a:lnTo>
                  <a:lnTo>
                    <a:pt x="3540" y="6987"/>
                  </a:lnTo>
                  <a:lnTo>
                    <a:pt x="4148" y="6968"/>
                  </a:lnTo>
                  <a:lnTo>
                    <a:pt x="4775" y="6931"/>
                  </a:lnTo>
                  <a:lnTo>
                    <a:pt x="5642" y="6876"/>
                  </a:lnTo>
                  <a:lnTo>
                    <a:pt x="6065" y="6858"/>
                  </a:lnTo>
                  <a:lnTo>
                    <a:pt x="6489" y="6876"/>
                  </a:lnTo>
                  <a:lnTo>
                    <a:pt x="6692" y="6895"/>
                  </a:lnTo>
                  <a:lnTo>
                    <a:pt x="6987" y="6913"/>
                  </a:lnTo>
                  <a:lnTo>
                    <a:pt x="7282" y="6913"/>
                  </a:lnTo>
                  <a:lnTo>
                    <a:pt x="7430" y="6895"/>
                  </a:lnTo>
                  <a:lnTo>
                    <a:pt x="7577" y="6876"/>
                  </a:lnTo>
                  <a:lnTo>
                    <a:pt x="7724" y="6839"/>
                  </a:lnTo>
                  <a:lnTo>
                    <a:pt x="7872" y="6784"/>
                  </a:lnTo>
                  <a:lnTo>
                    <a:pt x="8056" y="6692"/>
                  </a:lnTo>
                  <a:lnTo>
                    <a:pt x="8241" y="6581"/>
                  </a:lnTo>
                  <a:lnTo>
                    <a:pt x="8388" y="6434"/>
                  </a:lnTo>
                  <a:lnTo>
                    <a:pt x="8536" y="6268"/>
                  </a:lnTo>
                  <a:lnTo>
                    <a:pt x="8665" y="6102"/>
                  </a:lnTo>
                  <a:lnTo>
                    <a:pt x="8775" y="5918"/>
                  </a:lnTo>
                  <a:lnTo>
                    <a:pt x="8996" y="5531"/>
                  </a:lnTo>
                  <a:lnTo>
                    <a:pt x="9070" y="5402"/>
                  </a:lnTo>
                  <a:lnTo>
                    <a:pt x="9199" y="5199"/>
                  </a:lnTo>
                  <a:lnTo>
                    <a:pt x="9328" y="5033"/>
                  </a:lnTo>
                  <a:lnTo>
                    <a:pt x="9457" y="4867"/>
                  </a:lnTo>
                  <a:lnTo>
                    <a:pt x="9586" y="4738"/>
                  </a:lnTo>
                  <a:lnTo>
                    <a:pt x="9715" y="4609"/>
                  </a:lnTo>
                  <a:lnTo>
                    <a:pt x="9863" y="4498"/>
                  </a:lnTo>
                  <a:lnTo>
                    <a:pt x="10010" y="4425"/>
                  </a:lnTo>
                  <a:lnTo>
                    <a:pt x="10176" y="4351"/>
                  </a:lnTo>
                  <a:lnTo>
                    <a:pt x="10287" y="4296"/>
                  </a:lnTo>
                  <a:lnTo>
                    <a:pt x="10526" y="4203"/>
                  </a:lnTo>
                  <a:lnTo>
                    <a:pt x="10619" y="4148"/>
                  </a:lnTo>
                  <a:lnTo>
                    <a:pt x="10711" y="4074"/>
                  </a:lnTo>
                  <a:lnTo>
                    <a:pt x="10784" y="4001"/>
                  </a:lnTo>
                  <a:lnTo>
                    <a:pt x="10858" y="3890"/>
                  </a:lnTo>
                  <a:lnTo>
                    <a:pt x="10950" y="3761"/>
                  </a:lnTo>
                  <a:lnTo>
                    <a:pt x="11024" y="3595"/>
                  </a:lnTo>
                  <a:lnTo>
                    <a:pt x="11153" y="3374"/>
                  </a:lnTo>
                  <a:lnTo>
                    <a:pt x="11264" y="3171"/>
                  </a:lnTo>
                  <a:lnTo>
                    <a:pt x="11411" y="2987"/>
                  </a:lnTo>
                  <a:lnTo>
                    <a:pt x="11540" y="2802"/>
                  </a:lnTo>
                  <a:lnTo>
                    <a:pt x="11706" y="2637"/>
                  </a:lnTo>
                  <a:lnTo>
                    <a:pt x="11872" y="2489"/>
                  </a:lnTo>
                  <a:lnTo>
                    <a:pt x="12038" y="2342"/>
                  </a:lnTo>
                  <a:lnTo>
                    <a:pt x="12241" y="2213"/>
                  </a:lnTo>
                  <a:lnTo>
                    <a:pt x="12554" y="2065"/>
                  </a:lnTo>
                  <a:lnTo>
                    <a:pt x="13107" y="1789"/>
                  </a:lnTo>
                  <a:lnTo>
                    <a:pt x="13605" y="1531"/>
                  </a:lnTo>
                  <a:lnTo>
                    <a:pt x="13807" y="1420"/>
                  </a:lnTo>
                  <a:lnTo>
                    <a:pt x="13973" y="1309"/>
                  </a:lnTo>
                  <a:lnTo>
                    <a:pt x="14084" y="1217"/>
                  </a:lnTo>
                  <a:lnTo>
                    <a:pt x="14102" y="1180"/>
                  </a:lnTo>
                  <a:lnTo>
                    <a:pt x="14121" y="1143"/>
                  </a:lnTo>
                  <a:lnTo>
                    <a:pt x="14121" y="1107"/>
                  </a:lnTo>
                  <a:lnTo>
                    <a:pt x="14102" y="1070"/>
                  </a:lnTo>
                  <a:lnTo>
                    <a:pt x="14029" y="978"/>
                  </a:lnTo>
                  <a:lnTo>
                    <a:pt x="13937" y="904"/>
                  </a:lnTo>
                  <a:lnTo>
                    <a:pt x="13844" y="830"/>
                  </a:lnTo>
                  <a:lnTo>
                    <a:pt x="13734" y="775"/>
                  </a:lnTo>
                  <a:lnTo>
                    <a:pt x="13494" y="664"/>
                  </a:lnTo>
                  <a:lnTo>
                    <a:pt x="13236" y="590"/>
                  </a:lnTo>
                  <a:lnTo>
                    <a:pt x="12978" y="535"/>
                  </a:lnTo>
                  <a:lnTo>
                    <a:pt x="12701" y="480"/>
                  </a:lnTo>
                  <a:lnTo>
                    <a:pt x="12167" y="425"/>
                  </a:lnTo>
                  <a:lnTo>
                    <a:pt x="11946" y="406"/>
                  </a:lnTo>
                  <a:lnTo>
                    <a:pt x="10379" y="240"/>
                  </a:lnTo>
                  <a:lnTo>
                    <a:pt x="8775" y="130"/>
                  </a:lnTo>
                  <a:lnTo>
                    <a:pt x="7190" y="56"/>
                  </a:lnTo>
                  <a:lnTo>
                    <a:pt x="5586" y="19"/>
                  </a:lnTo>
                  <a:lnTo>
                    <a:pt x="542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2786475" y="868075"/>
              <a:ext cx="144725" cy="418450"/>
            </a:xfrm>
            <a:custGeom>
              <a:avLst/>
              <a:gdLst/>
              <a:ahLst/>
              <a:cxnLst/>
              <a:rect l="l" t="t" r="r" b="b"/>
              <a:pathLst>
                <a:path w="5789" h="16738" extrusionOk="0">
                  <a:moveTo>
                    <a:pt x="3871" y="0"/>
                  </a:moveTo>
                  <a:lnTo>
                    <a:pt x="3816" y="19"/>
                  </a:lnTo>
                  <a:lnTo>
                    <a:pt x="3779" y="56"/>
                  </a:lnTo>
                  <a:lnTo>
                    <a:pt x="3650" y="148"/>
                  </a:lnTo>
                  <a:lnTo>
                    <a:pt x="3539" y="258"/>
                  </a:lnTo>
                  <a:lnTo>
                    <a:pt x="3373" y="369"/>
                  </a:lnTo>
                  <a:lnTo>
                    <a:pt x="3300" y="424"/>
                  </a:lnTo>
                  <a:lnTo>
                    <a:pt x="3208" y="443"/>
                  </a:lnTo>
                  <a:lnTo>
                    <a:pt x="3115" y="461"/>
                  </a:lnTo>
                  <a:lnTo>
                    <a:pt x="3005" y="443"/>
                  </a:lnTo>
                  <a:lnTo>
                    <a:pt x="2710" y="424"/>
                  </a:lnTo>
                  <a:lnTo>
                    <a:pt x="2433" y="424"/>
                  </a:lnTo>
                  <a:lnTo>
                    <a:pt x="2138" y="461"/>
                  </a:lnTo>
                  <a:lnTo>
                    <a:pt x="1843" y="516"/>
                  </a:lnTo>
                  <a:lnTo>
                    <a:pt x="1567" y="627"/>
                  </a:lnTo>
                  <a:lnTo>
                    <a:pt x="1309" y="756"/>
                  </a:lnTo>
                  <a:lnTo>
                    <a:pt x="1069" y="904"/>
                  </a:lnTo>
                  <a:lnTo>
                    <a:pt x="830" y="1088"/>
                  </a:lnTo>
                  <a:lnTo>
                    <a:pt x="627" y="1291"/>
                  </a:lnTo>
                  <a:lnTo>
                    <a:pt x="461" y="1512"/>
                  </a:lnTo>
                  <a:lnTo>
                    <a:pt x="314" y="1733"/>
                  </a:lnTo>
                  <a:lnTo>
                    <a:pt x="203" y="1973"/>
                  </a:lnTo>
                  <a:lnTo>
                    <a:pt x="111" y="2212"/>
                  </a:lnTo>
                  <a:lnTo>
                    <a:pt x="55" y="2470"/>
                  </a:lnTo>
                  <a:lnTo>
                    <a:pt x="19" y="2710"/>
                  </a:lnTo>
                  <a:lnTo>
                    <a:pt x="0" y="2968"/>
                  </a:lnTo>
                  <a:lnTo>
                    <a:pt x="19" y="3245"/>
                  </a:lnTo>
                  <a:lnTo>
                    <a:pt x="37" y="3503"/>
                  </a:lnTo>
                  <a:lnTo>
                    <a:pt x="74" y="3761"/>
                  </a:lnTo>
                  <a:lnTo>
                    <a:pt x="111" y="4019"/>
                  </a:lnTo>
                  <a:lnTo>
                    <a:pt x="240" y="4553"/>
                  </a:lnTo>
                  <a:lnTo>
                    <a:pt x="369" y="5070"/>
                  </a:lnTo>
                  <a:lnTo>
                    <a:pt x="1254" y="8111"/>
                  </a:lnTo>
                  <a:lnTo>
                    <a:pt x="2120" y="11153"/>
                  </a:lnTo>
                  <a:lnTo>
                    <a:pt x="2415" y="12222"/>
                  </a:lnTo>
                  <a:lnTo>
                    <a:pt x="2728" y="13291"/>
                  </a:lnTo>
                  <a:lnTo>
                    <a:pt x="2857" y="13825"/>
                  </a:lnTo>
                  <a:lnTo>
                    <a:pt x="2986" y="14360"/>
                  </a:lnTo>
                  <a:lnTo>
                    <a:pt x="3115" y="14894"/>
                  </a:lnTo>
                  <a:lnTo>
                    <a:pt x="3208" y="15447"/>
                  </a:lnTo>
                  <a:lnTo>
                    <a:pt x="3244" y="15632"/>
                  </a:lnTo>
                  <a:lnTo>
                    <a:pt x="3281" y="15816"/>
                  </a:lnTo>
                  <a:lnTo>
                    <a:pt x="3355" y="15982"/>
                  </a:lnTo>
                  <a:lnTo>
                    <a:pt x="3410" y="16074"/>
                  </a:lnTo>
                  <a:lnTo>
                    <a:pt x="3466" y="16148"/>
                  </a:lnTo>
                  <a:lnTo>
                    <a:pt x="3576" y="16222"/>
                  </a:lnTo>
                  <a:lnTo>
                    <a:pt x="3834" y="16388"/>
                  </a:lnTo>
                  <a:lnTo>
                    <a:pt x="4111" y="16517"/>
                  </a:lnTo>
                  <a:lnTo>
                    <a:pt x="4406" y="16627"/>
                  </a:lnTo>
                  <a:lnTo>
                    <a:pt x="4664" y="16701"/>
                  </a:lnTo>
                  <a:lnTo>
                    <a:pt x="4811" y="16738"/>
                  </a:lnTo>
                  <a:lnTo>
                    <a:pt x="5143" y="16738"/>
                  </a:lnTo>
                  <a:lnTo>
                    <a:pt x="5291" y="16719"/>
                  </a:lnTo>
                  <a:lnTo>
                    <a:pt x="5438" y="16664"/>
                  </a:lnTo>
                  <a:lnTo>
                    <a:pt x="5567" y="16590"/>
                  </a:lnTo>
                  <a:lnTo>
                    <a:pt x="5678" y="16480"/>
                  </a:lnTo>
                  <a:lnTo>
                    <a:pt x="5770" y="16351"/>
                  </a:lnTo>
                  <a:lnTo>
                    <a:pt x="5788" y="16259"/>
                  </a:lnTo>
                  <a:lnTo>
                    <a:pt x="5770" y="16185"/>
                  </a:lnTo>
                  <a:lnTo>
                    <a:pt x="5733" y="16130"/>
                  </a:lnTo>
                  <a:lnTo>
                    <a:pt x="5659" y="16056"/>
                  </a:lnTo>
                  <a:lnTo>
                    <a:pt x="5530" y="15927"/>
                  </a:lnTo>
                  <a:lnTo>
                    <a:pt x="5475" y="15853"/>
                  </a:lnTo>
                  <a:lnTo>
                    <a:pt x="5438" y="15761"/>
                  </a:lnTo>
                  <a:lnTo>
                    <a:pt x="5364" y="15392"/>
                  </a:lnTo>
                  <a:lnTo>
                    <a:pt x="5309" y="15024"/>
                  </a:lnTo>
                  <a:lnTo>
                    <a:pt x="5217" y="14286"/>
                  </a:lnTo>
                  <a:lnTo>
                    <a:pt x="5161" y="13530"/>
                  </a:lnTo>
                  <a:lnTo>
                    <a:pt x="5143" y="12775"/>
                  </a:lnTo>
                  <a:lnTo>
                    <a:pt x="5106" y="11263"/>
                  </a:lnTo>
                  <a:lnTo>
                    <a:pt x="5088" y="10507"/>
                  </a:lnTo>
                  <a:lnTo>
                    <a:pt x="5051" y="9752"/>
                  </a:lnTo>
                  <a:lnTo>
                    <a:pt x="4959" y="8258"/>
                  </a:lnTo>
                  <a:lnTo>
                    <a:pt x="4867" y="6747"/>
                  </a:lnTo>
                  <a:lnTo>
                    <a:pt x="4774" y="5235"/>
                  </a:lnTo>
                  <a:lnTo>
                    <a:pt x="4682" y="3724"/>
                  </a:lnTo>
                  <a:lnTo>
                    <a:pt x="4590" y="2950"/>
                  </a:lnTo>
                  <a:lnTo>
                    <a:pt x="4461" y="1917"/>
                  </a:lnTo>
                  <a:lnTo>
                    <a:pt x="4369" y="1401"/>
                  </a:lnTo>
                  <a:lnTo>
                    <a:pt x="4277" y="904"/>
                  </a:lnTo>
                  <a:lnTo>
                    <a:pt x="4166" y="480"/>
                  </a:lnTo>
                  <a:lnTo>
                    <a:pt x="4111" y="314"/>
                  </a:lnTo>
                  <a:lnTo>
                    <a:pt x="4055" y="166"/>
                  </a:lnTo>
                  <a:lnTo>
                    <a:pt x="4019" y="74"/>
                  </a:lnTo>
                  <a:lnTo>
                    <a:pt x="3963" y="19"/>
                  </a:lnTo>
                  <a:lnTo>
                    <a:pt x="3926" y="0"/>
                  </a:lnTo>
                  <a:close/>
                </a:path>
              </a:pathLst>
            </a:custGeom>
            <a:solidFill>
              <a:srgbClr val="FCD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2785550" y="867150"/>
              <a:ext cx="146575" cy="420300"/>
            </a:xfrm>
            <a:custGeom>
              <a:avLst/>
              <a:gdLst/>
              <a:ahLst/>
              <a:cxnLst/>
              <a:rect l="l" t="t" r="r" b="b"/>
              <a:pathLst>
                <a:path w="5863" h="16812" extrusionOk="0">
                  <a:moveTo>
                    <a:pt x="3945" y="74"/>
                  </a:moveTo>
                  <a:lnTo>
                    <a:pt x="3963" y="93"/>
                  </a:lnTo>
                  <a:lnTo>
                    <a:pt x="4000" y="111"/>
                  </a:lnTo>
                  <a:lnTo>
                    <a:pt x="4056" y="203"/>
                  </a:lnTo>
                  <a:lnTo>
                    <a:pt x="4111" y="351"/>
                  </a:lnTo>
                  <a:lnTo>
                    <a:pt x="4166" y="517"/>
                  </a:lnTo>
                  <a:lnTo>
                    <a:pt x="4277" y="904"/>
                  </a:lnTo>
                  <a:lnTo>
                    <a:pt x="4369" y="1383"/>
                  </a:lnTo>
                  <a:lnTo>
                    <a:pt x="4461" y="1881"/>
                  </a:lnTo>
                  <a:lnTo>
                    <a:pt x="4590" y="2913"/>
                  </a:lnTo>
                  <a:lnTo>
                    <a:pt x="4682" y="3779"/>
                  </a:lnTo>
                  <a:lnTo>
                    <a:pt x="4793" y="5494"/>
                  </a:lnTo>
                  <a:lnTo>
                    <a:pt x="4904" y="7226"/>
                  </a:lnTo>
                  <a:lnTo>
                    <a:pt x="4977" y="8498"/>
                  </a:lnTo>
                  <a:lnTo>
                    <a:pt x="5051" y="9789"/>
                  </a:lnTo>
                  <a:lnTo>
                    <a:pt x="5088" y="10305"/>
                  </a:lnTo>
                  <a:lnTo>
                    <a:pt x="5106" y="10839"/>
                  </a:lnTo>
                  <a:lnTo>
                    <a:pt x="5125" y="11872"/>
                  </a:lnTo>
                  <a:lnTo>
                    <a:pt x="5143" y="12867"/>
                  </a:lnTo>
                  <a:lnTo>
                    <a:pt x="5180" y="13844"/>
                  </a:lnTo>
                  <a:lnTo>
                    <a:pt x="5217" y="14342"/>
                  </a:lnTo>
                  <a:lnTo>
                    <a:pt x="5272" y="14839"/>
                  </a:lnTo>
                  <a:lnTo>
                    <a:pt x="5346" y="15319"/>
                  </a:lnTo>
                  <a:lnTo>
                    <a:pt x="5438" y="15816"/>
                  </a:lnTo>
                  <a:lnTo>
                    <a:pt x="5475" y="15890"/>
                  </a:lnTo>
                  <a:lnTo>
                    <a:pt x="5512" y="15964"/>
                  </a:lnTo>
                  <a:lnTo>
                    <a:pt x="5641" y="16093"/>
                  </a:lnTo>
                  <a:lnTo>
                    <a:pt x="5715" y="16167"/>
                  </a:lnTo>
                  <a:lnTo>
                    <a:pt x="5770" y="16222"/>
                  </a:lnTo>
                  <a:lnTo>
                    <a:pt x="5788" y="16296"/>
                  </a:lnTo>
                  <a:lnTo>
                    <a:pt x="5770" y="16369"/>
                  </a:lnTo>
                  <a:lnTo>
                    <a:pt x="5715" y="16443"/>
                  </a:lnTo>
                  <a:lnTo>
                    <a:pt x="5659" y="16517"/>
                  </a:lnTo>
                  <a:lnTo>
                    <a:pt x="5604" y="16572"/>
                  </a:lnTo>
                  <a:lnTo>
                    <a:pt x="5530" y="16627"/>
                  </a:lnTo>
                  <a:lnTo>
                    <a:pt x="5401" y="16701"/>
                  </a:lnTo>
                  <a:lnTo>
                    <a:pt x="5235" y="16738"/>
                  </a:lnTo>
                  <a:lnTo>
                    <a:pt x="4940" y="16738"/>
                  </a:lnTo>
                  <a:lnTo>
                    <a:pt x="4701" y="16701"/>
                  </a:lnTo>
                  <a:lnTo>
                    <a:pt x="4461" y="16627"/>
                  </a:lnTo>
                  <a:lnTo>
                    <a:pt x="4166" y="16517"/>
                  </a:lnTo>
                  <a:lnTo>
                    <a:pt x="3890" y="16388"/>
                  </a:lnTo>
                  <a:lnTo>
                    <a:pt x="3761" y="16314"/>
                  </a:lnTo>
                  <a:lnTo>
                    <a:pt x="3632" y="16240"/>
                  </a:lnTo>
                  <a:lnTo>
                    <a:pt x="3539" y="16148"/>
                  </a:lnTo>
                  <a:lnTo>
                    <a:pt x="3484" y="16093"/>
                  </a:lnTo>
                  <a:lnTo>
                    <a:pt x="3429" y="16019"/>
                  </a:lnTo>
                  <a:lnTo>
                    <a:pt x="3355" y="15853"/>
                  </a:lnTo>
                  <a:lnTo>
                    <a:pt x="3318" y="15669"/>
                  </a:lnTo>
                  <a:lnTo>
                    <a:pt x="3281" y="15466"/>
                  </a:lnTo>
                  <a:lnTo>
                    <a:pt x="3208" y="15042"/>
                  </a:lnTo>
                  <a:lnTo>
                    <a:pt x="3116" y="14600"/>
                  </a:lnTo>
                  <a:lnTo>
                    <a:pt x="2913" y="13733"/>
                  </a:lnTo>
                  <a:lnTo>
                    <a:pt x="2673" y="12885"/>
                  </a:lnTo>
                  <a:lnTo>
                    <a:pt x="2433" y="12056"/>
                  </a:lnTo>
                  <a:lnTo>
                    <a:pt x="2194" y="11190"/>
                  </a:lnTo>
                  <a:lnTo>
                    <a:pt x="1327" y="8148"/>
                  </a:lnTo>
                  <a:lnTo>
                    <a:pt x="443" y="5107"/>
                  </a:lnTo>
                  <a:lnTo>
                    <a:pt x="295" y="4572"/>
                  </a:lnTo>
                  <a:lnTo>
                    <a:pt x="185" y="4037"/>
                  </a:lnTo>
                  <a:lnTo>
                    <a:pt x="129" y="3779"/>
                  </a:lnTo>
                  <a:lnTo>
                    <a:pt x="92" y="3503"/>
                  </a:lnTo>
                  <a:lnTo>
                    <a:pt x="74" y="3245"/>
                  </a:lnTo>
                  <a:lnTo>
                    <a:pt x="74" y="2987"/>
                  </a:lnTo>
                  <a:lnTo>
                    <a:pt x="92" y="2747"/>
                  </a:lnTo>
                  <a:lnTo>
                    <a:pt x="129" y="2489"/>
                  </a:lnTo>
                  <a:lnTo>
                    <a:pt x="185" y="2249"/>
                  </a:lnTo>
                  <a:lnTo>
                    <a:pt x="277" y="2010"/>
                  </a:lnTo>
                  <a:lnTo>
                    <a:pt x="387" y="1789"/>
                  </a:lnTo>
                  <a:lnTo>
                    <a:pt x="535" y="1567"/>
                  </a:lnTo>
                  <a:lnTo>
                    <a:pt x="701" y="1346"/>
                  </a:lnTo>
                  <a:lnTo>
                    <a:pt x="904" y="1143"/>
                  </a:lnTo>
                  <a:lnTo>
                    <a:pt x="1088" y="996"/>
                  </a:lnTo>
                  <a:lnTo>
                    <a:pt x="1272" y="867"/>
                  </a:lnTo>
                  <a:lnTo>
                    <a:pt x="1493" y="756"/>
                  </a:lnTo>
                  <a:lnTo>
                    <a:pt x="1696" y="664"/>
                  </a:lnTo>
                  <a:lnTo>
                    <a:pt x="1936" y="590"/>
                  </a:lnTo>
                  <a:lnTo>
                    <a:pt x="2157" y="535"/>
                  </a:lnTo>
                  <a:lnTo>
                    <a:pt x="2397" y="498"/>
                  </a:lnTo>
                  <a:lnTo>
                    <a:pt x="2839" y="498"/>
                  </a:lnTo>
                  <a:lnTo>
                    <a:pt x="3042" y="517"/>
                  </a:lnTo>
                  <a:lnTo>
                    <a:pt x="3152" y="535"/>
                  </a:lnTo>
                  <a:lnTo>
                    <a:pt x="3245" y="517"/>
                  </a:lnTo>
                  <a:lnTo>
                    <a:pt x="3337" y="498"/>
                  </a:lnTo>
                  <a:lnTo>
                    <a:pt x="3429" y="443"/>
                  </a:lnTo>
                  <a:lnTo>
                    <a:pt x="3576" y="332"/>
                  </a:lnTo>
                  <a:lnTo>
                    <a:pt x="3705" y="222"/>
                  </a:lnTo>
                  <a:lnTo>
                    <a:pt x="3834" y="111"/>
                  </a:lnTo>
                  <a:lnTo>
                    <a:pt x="3890" y="74"/>
                  </a:lnTo>
                  <a:close/>
                  <a:moveTo>
                    <a:pt x="3890" y="0"/>
                  </a:moveTo>
                  <a:lnTo>
                    <a:pt x="3816" y="37"/>
                  </a:lnTo>
                  <a:lnTo>
                    <a:pt x="3650" y="185"/>
                  </a:lnTo>
                  <a:lnTo>
                    <a:pt x="3539" y="277"/>
                  </a:lnTo>
                  <a:lnTo>
                    <a:pt x="3392" y="388"/>
                  </a:lnTo>
                  <a:lnTo>
                    <a:pt x="3318" y="424"/>
                  </a:lnTo>
                  <a:lnTo>
                    <a:pt x="3226" y="443"/>
                  </a:lnTo>
                  <a:lnTo>
                    <a:pt x="3152" y="461"/>
                  </a:lnTo>
                  <a:lnTo>
                    <a:pt x="3042" y="461"/>
                  </a:lnTo>
                  <a:lnTo>
                    <a:pt x="2765" y="424"/>
                  </a:lnTo>
                  <a:lnTo>
                    <a:pt x="2470" y="424"/>
                  </a:lnTo>
                  <a:lnTo>
                    <a:pt x="2175" y="461"/>
                  </a:lnTo>
                  <a:lnTo>
                    <a:pt x="1880" y="535"/>
                  </a:lnTo>
                  <a:lnTo>
                    <a:pt x="1604" y="627"/>
                  </a:lnTo>
                  <a:lnTo>
                    <a:pt x="1327" y="756"/>
                  </a:lnTo>
                  <a:lnTo>
                    <a:pt x="1088" y="904"/>
                  </a:lnTo>
                  <a:lnTo>
                    <a:pt x="848" y="1106"/>
                  </a:lnTo>
                  <a:lnTo>
                    <a:pt x="645" y="1309"/>
                  </a:lnTo>
                  <a:lnTo>
                    <a:pt x="461" y="1530"/>
                  </a:lnTo>
                  <a:lnTo>
                    <a:pt x="332" y="1752"/>
                  </a:lnTo>
                  <a:lnTo>
                    <a:pt x="203" y="1991"/>
                  </a:lnTo>
                  <a:lnTo>
                    <a:pt x="129" y="2231"/>
                  </a:lnTo>
                  <a:lnTo>
                    <a:pt x="56" y="2471"/>
                  </a:lnTo>
                  <a:lnTo>
                    <a:pt x="19" y="2729"/>
                  </a:lnTo>
                  <a:lnTo>
                    <a:pt x="0" y="2987"/>
                  </a:lnTo>
                  <a:lnTo>
                    <a:pt x="0" y="3245"/>
                  </a:lnTo>
                  <a:lnTo>
                    <a:pt x="19" y="3503"/>
                  </a:lnTo>
                  <a:lnTo>
                    <a:pt x="56" y="3761"/>
                  </a:lnTo>
                  <a:lnTo>
                    <a:pt x="111" y="4037"/>
                  </a:lnTo>
                  <a:lnTo>
                    <a:pt x="221" y="4572"/>
                  </a:lnTo>
                  <a:lnTo>
                    <a:pt x="387" y="5125"/>
                  </a:lnTo>
                  <a:lnTo>
                    <a:pt x="1254" y="8166"/>
                  </a:lnTo>
                  <a:lnTo>
                    <a:pt x="2120" y="11208"/>
                  </a:lnTo>
                  <a:lnTo>
                    <a:pt x="2360" y="12074"/>
                  </a:lnTo>
                  <a:lnTo>
                    <a:pt x="2599" y="12904"/>
                  </a:lnTo>
                  <a:lnTo>
                    <a:pt x="2839" y="13752"/>
                  </a:lnTo>
                  <a:lnTo>
                    <a:pt x="3042" y="14618"/>
                  </a:lnTo>
                  <a:lnTo>
                    <a:pt x="3134" y="15042"/>
                  </a:lnTo>
                  <a:lnTo>
                    <a:pt x="3208" y="15484"/>
                  </a:lnTo>
                  <a:lnTo>
                    <a:pt x="3245" y="15687"/>
                  </a:lnTo>
                  <a:lnTo>
                    <a:pt x="3300" y="15890"/>
                  </a:lnTo>
                  <a:lnTo>
                    <a:pt x="3374" y="16056"/>
                  </a:lnTo>
                  <a:lnTo>
                    <a:pt x="3429" y="16130"/>
                  </a:lnTo>
                  <a:lnTo>
                    <a:pt x="3484" y="16203"/>
                  </a:lnTo>
                  <a:lnTo>
                    <a:pt x="3595" y="16296"/>
                  </a:lnTo>
                  <a:lnTo>
                    <a:pt x="3724" y="16369"/>
                  </a:lnTo>
                  <a:lnTo>
                    <a:pt x="3853" y="16461"/>
                  </a:lnTo>
                  <a:lnTo>
                    <a:pt x="4148" y="16590"/>
                  </a:lnTo>
                  <a:lnTo>
                    <a:pt x="4443" y="16701"/>
                  </a:lnTo>
                  <a:lnTo>
                    <a:pt x="4682" y="16775"/>
                  </a:lnTo>
                  <a:lnTo>
                    <a:pt x="4885" y="16812"/>
                  </a:lnTo>
                  <a:lnTo>
                    <a:pt x="5198" y="16812"/>
                  </a:lnTo>
                  <a:lnTo>
                    <a:pt x="5309" y="16793"/>
                  </a:lnTo>
                  <a:lnTo>
                    <a:pt x="5438" y="16756"/>
                  </a:lnTo>
                  <a:lnTo>
                    <a:pt x="5530" y="16720"/>
                  </a:lnTo>
                  <a:lnTo>
                    <a:pt x="5622" y="16646"/>
                  </a:lnTo>
                  <a:lnTo>
                    <a:pt x="5715" y="16572"/>
                  </a:lnTo>
                  <a:lnTo>
                    <a:pt x="5770" y="16498"/>
                  </a:lnTo>
                  <a:lnTo>
                    <a:pt x="5844" y="16388"/>
                  </a:lnTo>
                  <a:lnTo>
                    <a:pt x="5862" y="16332"/>
                  </a:lnTo>
                  <a:lnTo>
                    <a:pt x="5862" y="16296"/>
                  </a:lnTo>
                  <a:lnTo>
                    <a:pt x="5844" y="16240"/>
                  </a:lnTo>
                  <a:lnTo>
                    <a:pt x="5825" y="16203"/>
                  </a:lnTo>
                  <a:lnTo>
                    <a:pt x="5770" y="16111"/>
                  </a:lnTo>
                  <a:lnTo>
                    <a:pt x="5696" y="16037"/>
                  </a:lnTo>
                  <a:lnTo>
                    <a:pt x="5586" y="15927"/>
                  </a:lnTo>
                  <a:lnTo>
                    <a:pt x="5530" y="15872"/>
                  </a:lnTo>
                  <a:lnTo>
                    <a:pt x="5512" y="15798"/>
                  </a:lnTo>
                  <a:lnTo>
                    <a:pt x="5420" y="15319"/>
                  </a:lnTo>
                  <a:lnTo>
                    <a:pt x="5346" y="14821"/>
                  </a:lnTo>
                  <a:lnTo>
                    <a:pt x="5291" y="14342"/>
                  </a:lnTo>
                  <a:lnTo>
                    <a:pt x="5254" y="13844"/>
                  </a:lnTo>
                  <a:lnTo>
                    <a:pt x="5217" y="12849"/>
                  </a:lnTo>
                  <a:lnTo>
                    <a:pt x="5198" y="11872"/>
                  </a:lnTo>
                  <a:lnTo>
                    <a:pt x="5162" y="10821"/>
                  </a:lnTo>
                  <a:lnTo>
                    <a:pt x="5143" y="10305"/>
                  </a:lnTo>
                  <a:lnTo>
                    <a:pt x="5125" y="9789"/>
                  </a:lnTo>
                  <a:lnTo>
                    <a:pt x="5033" y="8498"/>
                  </a:lnTo>
                  <a:lnTo>
                    <a:pt x="4959" y="7226"/>
                  </a:lnTo>
                  <a:lnTo>
                    <a:pt x="4867" y="5494"/>
                  </a:lnTo>
                  <a:lnTo>
                    <a:pt x="4738" y="3761"/>
                  </a:lnTo>
                  <a:lnTo>
                    <a:pt x="4664" y="2895"/>
                  </a:lnTo>
                  <a:lnTo>
                    <a:pt x="4516" y="1862"/>
                  </a:lnTo>
                  <a:lnTo>
                    <a:pt x="4443" y="1365"/>
                  </a:lnTo>
                  <a:lnTo>
                    <a:pt x="4332" y="885"/>
                  </a:lnTo>
                  <a:lnTo>
                    <a:pt x="4240" y="480"/>
                  </a:lnTo>
                  <a:lnTo>
                    <a:pt x="4185" y="314"/>
                  </a:lnTo>
                  <a:lnTo>
                    <a:pt x="4129" y="185"/>
                  </a:lnTo>
                  <a:lnTo>
                    <a:pt x="4092" y="111"/>
                  </a:lnTo>
                  <a:lnTo>
                    <a:pt x="4037" y="56"/>
                  </a:lnTo>
                  <a:lnTo>
                    <a:pt x="4000" y="19"/>
                  </a:lnTo>
                  <a:lnTo>
                    <a:pt x="394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2842700" y="833975"/>
              <a:ext cx="261300" cy="282050"/>
            </a:xfrm>
            <a:custGeom>
              <a:avLst/>
              <a:gdLst/>
              <a:ahLst/>
              <a:cxnLst/>
              <a:rect l="l" t="t" r="r" b="b"/>
              <a:pathLst>
                <a:path w="10452" h="11282" extrusionOk="0">
                  <a:moveTo>
                    <a:pt x="4148" y="0"/>
                  </a:moveTo>
                  <a:lnTo>
                    <a:pt x="3963" y="221"/>
                  </a:lnTo>
                  <a:lnTo>
                    <a:pt x="3742" y="443"/>
                  </a:lnTo>
                  <a:lnTo>
                    <a:pt x="3521" y="645"/>
                  </a:lnTo>
                  <a:lnTo>
                    <a:pt x="3300" y="830"/>
                  </a:lnTo>
                  <a:lnTo>
                    <a:pt x="3060" y="1014"/>
                  </a:lnTo>
                  <a:lnTo>
                    <a:pt x="2820" y="1180"/>
                  </a:lnTo>
                  <a:lnTo>
                    <a:pt x="2562" y="1346"/>
                  </a:lnTo>
                  <a:lnTo>
                    <a:pt x="2286" y="1475"/>
                  </a:lnTo>
                  <a:lnTo>
                    <a:pt x="2028" y="1604"/>
                  </a:lnTo>
                  <a:lnTo>
                    <a:pt x="1751" y="1715"/>
                  </a:lnTo>
                  <a:lnTo>
                    <a:pt x="1456" y="1825"/>
                  </a:lnTo>
                  <a:lnTo>
                    <a:pt x="1180" y="1917"/>
                  </a:lnTo>
                  <a:lnTo>
                    <a:pt x="885" y="1991"/>
                  </a:lnTo>
                  <a:lnTo>
                    <a:pt x="590" y="2046"/>
                  </a:lnTo>
                  <a:lnTo>
                    <a:pt x="295" y="2083"/>
                  </a:lnTo>
                  <a:lnTo>
                    <a:pt x="0" y="2120"/>
                  </a:lnTo>
                  <a:lnTo>
                    <a:pt x="74" y="2323"/>
                  </a:lnTo>
                  <a:lnTo>
                    <a:pt x="221" y="2673"/>
                  </a:lnTo>
                  <a:lnTo>
                    <a:pt x="406" y="3005"/>
                  </a:lnTo>
                  <a:lnTo>
                    <a:pt x="627" y="3318"/>
                  </a:lnTo>
                  <a:lnTo>
                    <a:pt x="848" y="3613"/>
                  </a:lnTo>
                  <a:lnTo>
                    <a:pt x="1088" y="3908"/>
                  </a:lnTo>
                  <a:lnTo>
                    <a:pt x="1346" y="4185"/>
                  </a:lnTo>
                  <a:lnTo>
                    <a:pt x="1622" y="4461"/>
                  </a:lnTo>
                  <a:lnTo>
                    <a:pt x="1899" y="4719"/>
                  </a:lnTo>
                  <a:lnTo>
                    <a:pt x="2489" y="5198"/>
                  </a:lnTo>
                  <a:lnTo>
                    <a:pt x="3078" y="5659"/>
                  </a:lnTo>
                  <a:lnTo>
                    <a:pt x="3687" y="6139"/>
                  </a:lnTo>
                  <a:lnTo>
                    <a:pt x="4277" y="6618"/>
                  </a:lnTo>
                  <a:lnTo>
                    <a:pt x="4737" y="7023"/>
                  </a:lnTo>
                  <a:lnTo>
                    <a:pt x="5327" y="7576"/>
                  </a:lnTo>
                  <a:lnTo>
                    <a:pt x="6673" y="8848"/>
                  </a:lnTo>
                  <a:lnTo>
                    <a:pt x="8682" y="10784"/>
                  </a:lnTo>
                  <a:lnTo>
                    <a:pt x="8885" y="10968"/>
                  </a:lnTo>
                  <a:lnTo>
                    <a:pt x="9032" y="11079"/>
                  </a:lnTo>
                  <a:lnTo>
                    <a:pt x="9161" y="11171"/>
                  </a:lnTo>
                  <a:lnTo>
                    <a:pt x="9309" y="11226"/>
                  </a:lnTo>
                  <a:lnTo>
                    <a:pt x="9475" y="11281"/>
                  </a:lnTo>
                  <a:lnTo>
                    <a:pt x="9622" y="11281"/>
                  </a:lnTo>
                  <a:lnTo>
                    <a:pt x="9788" y="11263"/>
                  </a:lnTo>
                  <a:lnTo>
                    <a:pt x="9954" y="11189"/>
                  </a:lnTo>
                  <a:lnTo>
                    <a:pt x="10138" y="11060"/>
                  </a:lnTo>
                  <a:lnTo>
                    <a:pt x="10249" y="10950"/>
                  </a:lnTo>
                  <a:lnTo>
                    <a:pt x="10341" y="10821"/>
                  </a:lnTo>
                  <a:lnTo>
                    <a:pt x="10415" y="10692"/>
                  </a:lnTo>
                  <a:lnTo>
                    <a:pt x="10452" y="10544"/>
                  </a:lnTo>
                  <a:lnTo>
                    <a:pt x="10452" y="10415"/>
                  </a:lnTo>
                  <a:lnTo>
                    <a:pt x="10452" y="10268"/>
                  </a:lnTo>
                  <a:lnTo>
                    <a:pt x="10415" y="10139"/>
                  </a:lnTo>
                  <a:lnTo>
                    <a:pt x="10378" y="9991"/>
                  </a:lnTo>
                  <a:lnTo>
                    <a:pt x="10323" y="9844"/>
                  </a:lnTo>
                  <a:lnTo>
                    <a:pt x="10249" y="9696"/>
                  </a:lnTo>
                  <a:lnTo>
                    <a:pt x="10101" y="9438"/>
                  </a:lnTo>
                  <a:lnTo>
                    <a:pt x="9770" y="8940"/>
                  </a:lnTo>
                  <a:lnTo>
                    <a:pt x="8737" y="7355"/>
                  </a:lnTo>
                  <a:lnTo>
                    <a:pt x="7687" y="5696"/>
                  </a:lnTo>
                  <a:lnTo>
                    <a:pt x="6654" y="4000"/>
                  </a:lnTo>
                  <a:lnTo>
                    <a:pt x="5677" y="2397"/>
                  </a:lnTo>
                  <a:lnTo>
                    <a:pt x="4959" y="1235"/>
                  </a:lnTo>
                  <a:lnTo>
                    <a:pt x="4516" y="535"/>
                  </a:lnTo>
                  <a:lnTo>
                    <a:pt x="4148" y="0"/>
                  </a:lnTo>
                  <a:close/>
                </a:path>
              </a:pathLst>
            </a:custGeom>
            <a:solidFill>
              <a:srgbClr val="FCD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2841300" y="832125"/>
              <a:ext cx="263625" cy="284825"/>
            </a:xfrm>
            <a:custGeom>
              <a:avLst/>
              <a:gdLst/>
              <a:ahLst/>
              <a:cxnLst/>
              <a:rect l="l" t="t" r="r" b="b"/>
              <a:pathLst>
                <a:path w="10545" h="11393" extrusionOk="0">
                  <a:moveTo>
                    <a:pt x="4204" y="130"/>
                  </a:moveTo>
                  <a:lnTo>
                    <a:pt x="4572" y="683"/>
                  </a:lnTo>
                  <a:lnTo>
                    <a:pt x="5015" y="1365"/>
                  </a:lnTo>
                  <a:lnTo>
                    <a:pt x="5715" y="2489"/>
                  </a:lnTo>
                  <a:lnTo>
                    <a:pt x="6655" y="4056"/>
                  </a:lnTo>
                  <a:lnTo>
                    <a:pt x="7687" y="5733"/>
                  </a:lnTo>
                  <a:lnTo>
                    <a:pt x="8757" y="7429"/>
                  </a:lnTo>
                  <a:lnTo>
                    <a:pt x="9789" y="9033"/>
                  </a:lnTo>
                  <a:lnTo>
                    <a:pt x="9881" y="9162"/>
                  </a:lnTo>
                  <a:lnTo>
                    <a:pt x="10047" y="9383"/>
                  </a:lnTo>
                  <a:lnTo>
                    <a:pt x="10194" y="9641"/>
                  </a:lnTo>
                  <a:lnTo>
                    <a:pt x="10323" y="9899"/>
                  </a:lnTo>
                  <a:lnTo>
                    <a:pt x="10434" y="10157"/>
                  </a:lnTo>
                  <a:lnTo>
                    <a:pt x="10452" y="10286"/>
                  </a:lnTo>
                  <a:lnTo>
                    <a:pt x="10471" y="10397"/>
                  </a:lnTo>
                  <a:lnTo>
                    <a:pt x="10471" y="10526"/>
                  </a:lnTo>
                  <a:lnTo>
                    <a:pt x="10452" y="10655"/>
                  </a:lnTo>
                  <a:lnTo>
                    <a:pt x="10416" y="10784"/>
                  </a:lnTo>
                  <a:lnTo>
                    <a:pt x="10360" y="10895"/>
                  </a:lnTo>
                  <a:lnTo>
                    <a:pt x="10268" y="11005"/>
                  </a:lnTo>
                  <a:lnTo>
                    <a:pt x="10157" y="11116"/>
                  </a:lnTo>
                  <a:lnTo>
                    <a:pt x="9992" y="11226"/>
                  </a:lnTo>
                  <a:lnTo>
                    <a:pt x="9826" y="11300"/>
                  </a:lnTo>
                  <a:lnTo>
                    <a:pt x="9660" y="11319"/>
                  </a:lnTo>
                  <a:lnTo>
                    <a:pt x="9512" y="11300"/>
                  </a:lnTo>
                  <a:lnTo>
                    <a:pt x="9365" y="11263"/>
                  </a:lnTo>
                  <a:lnTo>
                    <a:pt x="9217" y="11190"/>
                  </a:lnTo>
                  <a:lnTo>
                    <a:pt x="9088" y="11116"/>
                  </a:lnTo>
                  <a:lnTo>
                    <a:pt x="8959" y="11005"/>
                  </a:lnTo>
                  <a:lnTo>
                    <a:pt x="8775" y="10839"/>
                  </a:lnTo>
                  <a:lnTo>
                    <a:pt x="7982" y="10084"/>
                  </a:lnTo>
                  <a:lnTo>
                    <a:pt x="6047" y="8222"/>
                  </a:lnTo>
                  <a:lnTo>
                    <a:pt x="5088" y="7319"/>
                  </a:lnTo>
                  <a:lnTo>
                    <a:pt x="4351" y="6655"/>
                  </a:lnTo>
                  <a:lnTo>
                    <a:pt x="3780" y="6194"/>
                  </a:lnTo>
                  <a:lnTo>
                    <a:pt x="3227" y="5752"/>
                  </a:lnTo>
                  <a:lnTo>
                    <a:pt x="2600" y="5272"/>
                  </a:lnTo>
                  <a:lnTo>
                    <a:pt x="1992" y="4756"/>
                  </a:lnTo>
                  <a:lnTo>
                    <a:pt x="1660" y="4461"/>
                  </a:lnTo>
                  <a:lnTo>
                    <a:pt x="1365" y="4166"/>
                  </a:lnTo>
                  <a:lnTo>
                    <a:pt x="1088" y="3872"/>
                  </a:lnTo>
                  <a:lnTo>
                    <a:pt x="849" y="3577"/>
                  </a:lnTo>
                  <a:lnTo>
                    <a:pt x="646" y="3282"/>
                  </a:lnTo>
                  <a:lnTo>
                    <a:pt x="462" y="2987"/>
                  </a:lnTo>
                  <a:lnTo>
                    <a:pt x="296" y="2692"/>
                  </a:lnTo>
                  <a:lnTo>
                    <a:pt x="167" y="2397"/>
                  </a:lnTo>
                  <a:lnTo>
                    <a:pt x="93" y="2231"/>
                  </a:lnTo>
                  <a:lnTo>
                    <a:pt x="406" y="2194"/>
                  </a:lnTo>
                  <a:lnTo>
                    <a:pt x="701" y="2139"/>
                  </a:lnTo>
                  <a:lnTo>
                    <a:pt x="996" y="2084"/>
                  </a:lnTo>
                  <a:lnTo>
                    <a:pt x="1291" y="2010"/>
                  </a:lnTo>
                  <a:lnTo>
                    <a:pt x="1568" y="1918"/>
                  </a:lnTo>
                  <a:lnTo>
                    <a:pt x="1862" y="1807"/>
                  </a:lnTo>
                  <a:lnTo>
                    <a:pt x="2121" y="1696"/>
                  </a:lnTo>
                  <a:lnTo>
                    <a:pt x="2397" y="1567"/>
                  </a:lnTo>
                  <a:lnTo>
                    <a:pt x="2655" y="1438"/>
                  </a:lnTo>
                  <a:lnTo>
                    <a:pt x="2895" y="1272"/>
                  </a:lnTo>
                  <a:lnTo>
                    <a:pt x="3153" y="1107"/>
                  </a:lnTo>
                  <a:lnTo>
                    <a:pt x="3374" y="941"/>
                  </a:lnTo>
                  <a:lnTo>
                    <a:pt x="3595" y="756"/>
                  </a:lnTo>
                  <a:lnTo>
                    <a:pt x="3816" y="554"/>
                  </a:lnTo>
                  <a:lnTo>
                    <a:pt x="4019" y="351"/>
                  </a:lnTo>
                  <a:lnTo>
                    <a:pt x="4204" y="130"/>
                  </a:lnTo>
                  <a:close/>
                  <a:moveTo>
                    <a:pt x="4204" y="1"/>
                  </a:moveTo>
                  <a:lnTo>
                    <a:pt x="4185" y="37"/>
                  </a:lnTo>
                  <a:lnTo>
                    <a:pt x="3982" y="259"/>
                  </a:lnTo>
                  <a:lnTo>
                    <a:pt x="3798" y="480"/>
                  </a:lnTo>
                  <a:lnTo>
                    <a:pt x="3577" y="683"/>
                  </a:lnTo>
                  <a:lnTo>
                    <a:pt x="3356" y="867"/>
                  </a:lnTo>
                  <a:lnTo>
                    <a:pt x="3116" y="1051"/>
                  </a:lnTo>
                  <a:lnTo>
                    <a:pt x="2876" y="1217"/>
                  </a:lnTo>
                  <a:lnTo>
                    <a:pt x="2618" y="1365"/>
                  </a:lnTo>
                  <a:lnTo>
                    <a:pt x="2360" y="1512"/>
                  </a:lnTo>
                  <a:lnTo>
                    <a:pt x="2102" y="1641"/>
                  </a:lnTo>
                  <a:lnTo>
                    <a:pt x="1826" y="1752"/>
                  </a:lnTo>
                  <a:lnTo>
                    <a:pt x="1531" y="1862"/>
                  </a:lnTo>
                  <a:lnTo>
                    <a:pt x="1254" y="1954"/>
                  </a:lnTo>
                  <a:lnTo>
                    <a:pt x="959" y="2028"/>
                  </a:lnTo>
                  <a:lnTo>
                    <a:pt x="664" y="2084"/>
                  </a:lnTo>
                  <a:lnTo>
                    <a:pt x="351" y="2139"/>
                  </a:lnTo>
                  <a:lnTo>
                    <a:pt x="38" y="2157"/>
                  </a:lnTo>
                  <a:lnTo>
                    <a:pt x="1" y="2157"/>
                  </a:lnTo>
                  <a:lnTo>
                    <a:pt x="19" y="2213"/>
                  </a:lnTo>
                  <a:lnTo>
                    <a:pt x="93" y="2415"/>
                  </a:lnTo>
                  <a:lnTo>
                    <a:pt x="240" y="2710"/>
                  </a:lnTo>
                  <a:lnTo>
                    <a:pt x="388" y="3024"/>
                  </a:lnTo>
                  <a:lnTo>
                    <a:pt x="591" y="3319"/>
                  </a:lnTo>
                  <a:lnTo>
                    <a:pt x="793" y="3613"/>
                  </a:lnTo>
                  <a:lnTo>
                    <a:pt x="1051" y="3908"/>
                  </a:lnTo>
                  <a:lnTo>
                    <a:pt x="1309" y="4222"/>
                  </a:lnTo>
                  <a:lnTo>
                    <a:pt x="1604" y="4517"/>
                  </a:lnTo>
                  <a:lnTo>
                    <a:pt x="1936" y="4812"/>
                  </a:lnTo>
                  <a:lnTo>
                    <a:pt x="2545" y="5328"/>
                  </a:lnTo>
                  <a:lnTo>
                    <a:pt x="3171" y="5807"/>
                  </a:lnTo>
                  <a:lnTo>
                    <a:pt x="3743" y="6249"/>
                  </a:lnTo>
                  <a:lnTo>
                    <a:pt x="4296" y="6710"/>
                  </a:lnTo>
                  <a:lnTo>
                    <a:pt x="5033" y="7374"/>
                  </a:lnTo>
                  <a:lnTo>
                    <a:pt x="6010" y="8277"/>
                  </a:lnTo>
                  <a:lnTo>
                    <a:pt x="7945" y="10139"/>
                  </a:lnTo>
                  <a:lnTo>
                    <a:pt x="8720" y="10895"/>
                  </a:lnTo>
                  <a:lnTo>
                    <a:pt x="8922" y="11061"/>
                  </a:lnTo>
                  <a:lnTo>
                    <a:pt x="9070" y="11190"/>
                  </a:lnTo>
                  <a:lnTo>
                    <a:pt x="9254" y="11282"/>
                  </a:lnTo>
                  <a:lnTo>
                    <a:pt x="9439" y="11355"/>
                  </a:lnTo>
                  <a:lnTo>
                    <a:pt x="9549" y="11392"/>
                  </a:lnTo>
                  <a:lnTo>
                    <a:pt x="9641" y="11392"/>
                  </a:lnTo>
                  <a:lnTo>
                    <a:pt x="9770" y="11374"/>
                  </a:lnTo>
                  <a:lnTo>
                    <a:pt x="9918" y="11337"/>
                  </a:lnTo>
                  <a:lnTo>
                    <a:pt x="10065" y="11263"/>
                  </a:lnTo>
                  <a:lnTo>
                    <a:pt x="10213" y="11171"/>
                  </a:lnTo>
                  <a:lnTo>
                    <a:pt x="10323" y="11042"/>
                  </a:lnTo>
                  <a:lnTo>
                    <a:pt x="10416" y="10932"/>
                  </a:lnTo>
                  <a:lnTo>
                    <a:pt x="10489" y="10802"/>
                  </a:lnTo>
                  <a:lnTo>
                    <a:pt x="10526" y="10673"/>
                  </a:lnTo>
                  <a:lnTo>
                    <a:pt x="10545" y="10544"/>
                  </a:lnTo>
                  <a:lnTo>
                    <a:pt x="10545" y="10415"/>
                  </a:lnTo>
                  <a:lnTo>
                    <a:pt x="10526" y="10268"/>
                  </a:lnTo>
                  <a:lnTo>
                    <a:pt x="10489" y="10139"/>
                  </a:lnTo>
                  <a:lnTo>
                    <a:pt x="10452" y="9991"/>
                  </a:lnTo>
                  <a:lnTo>
                    <a:pt x="10397" y="9862"/>
                  </a:lnTo>
                  <a:lnTo>
                    <a:pt x="10250" y="9604"/>
                  </a:lnTo>
                  <a:lnTo>
                    <a:pt x="10102" y="9346"/>
                  </a:lnTo>
                  <a:lnTo>
                    <a:pt x="9936" y="9125"/>
                  </a:lnTo>
                  <a:lnTo>
                    <a:pt x="9863" y="8996"/>
                  </a:lnTo>
                  <a:lnTo>
                    <a:pt x="8812" y="7392"/>
                  </a:lnTo>
                  <a:lnTo>
                    <a:pt x="7743" y="5696"/>
                  </a:lnTo>
                  <a:lnTo>
                    <a:pt x="6710" y="4019"/>
                  </a:lnTo>
                  <a:lnTo>
                    <a:pt x="5770" y="2452"/>
                  </a:lnTo>
                  <a:lnTo>
                    <a:pt x="5051" y="1291"/>
                  </a:lnTo>
                  <a:lnTo>
                    <a:pt x="4591" y="590"/>
                  </a:lnTo>
                  <a:lnTo>
                    <a:pt x="4240" y="37"/>
                  </a:lnTo>
                  <a:lnTo>
                    <a:pt x="42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2865275" y="1251475"/>
              <a:ext cx="146100" cy="79750"/>
            </a:xfrm>
            <a:custGeom>
              <a:avLst/>
              <a:gdLst/>
              <a:ahLst/>
              <a:cxnLst/>
              <a:rect l="l" t="t" r="r" b="b"/>
              <a:pathLst>
                <a:path w="5844" h="3190" extrusionOk="0">
                  <a:moveTo>
                    <a:pt x="0" y="1"/>
                  </a:moveTo>
                  <a:lnTo>
                    <a:pt x="37" y="462"/>
                  </a:lnTo>
                  <a:lnTo>
                    <a:pt x="74" y="959"/>
                  </a:lnTo>
                  <a:lnTo>
                    <a:pt x="92" y="1439"/>
                  </a:lnTo>
                  <a:lnTo>
                    <a:pt x="111" y="1918"/>
                  </a:lnTo>
                  <a:lnTo>
                    <a:pt x="111" y="1973"/>
                  </a:lnTo>
                  <a:lnTo>
                    <a:pt x="129" y="2010"/>
                  </a:lnTo>
                  <a:lnTo>
                    <a:pt x="166" y="2047"/>
                  </a:lnTo>
                  <a:lnTo>
                    <a:pt x="221" y="2065"/>
                  </a:lnTo>
                  <a:lnTo>
                    <a:pt x="2157" y="2637"/>
                  </a:lnTo>
                  <a:lnTo>
                    <a:pt x="3023" y="2895"/>
                  </a:lnTo>
                  <a:lnTo>
                    <a:pt x="3466" y="3006"/>
                  </a:lnTo>
                  <a:lnTo>
                    <a:pt x="3908" y="3098"/>
                  </a:lnTo>
                  <a:lnTo>
                    <a:pt x="4516" y="3171"/>
                  </a:lnTo>
                  <a:lnTo>
                    <a:pt x="4830" y="3190"/>
                  </a:lnTo>
                  <a:lnTo>
                    <a:pt x="5143" y="3171"/>
                  </a:lnTo>
                  <a:lnTo>
                    <a:pt x="5327" y="3135"/>
                  </a:lnTo>
                  <a:lnTo>
                    <a:pt x="5512" y="3079"/>
                  </a:lnTo>
                  <a:lnTo>
                    <a:pt x="5604" y="3024"/>
                  </a:lnTo>
                  <a:lnTo>
                    <a:pt x="5678" y="2969"/>
                  </a:lnTo>
                  <a:lnTo>
                    <a:pt x="5733" y="2913"/>
                  </a:lnTo>
                  <a:lnTo>
                    <a:pt x="5788" y="2840"/>
                  </a:lnTo>
                  <a:lnTo>
                    <a:pt x="5825" y="2747"/>
                  </a:lnTo>
                  <a:lnTo>
                    <a:pt x="5844" y="2674"/>
                  </a:lnTo>
                  <a:lnTo>
                    <a:pt x="5844" y="2600"/>
                  </a:lnTo>
                  <a:lnTo>
                    <a:pt x="5844" y="2508"/>
                  </a:lnTo>
                  <a:lnTo>
                    <a:pt x="5788" y="2342"/>
                  </a:lnTo>
                  <a:lnTo>
                    <a:pt x="5715" y="2194"/>
                  </a:lnTo>
                  <a:lnTo>
                    <a:pt x="5586" y="2029"/>
                  </a:lnTo>
                  <a:lnTo>
                    <a:pt x="5420" y="1881"/>
                  </a:lnTo>
                  <a:lnTo>
                    <a:pt x="5217" y="1752"/>
                  </a:lnTo>
                  <a:lnTo>
                    <a:pt x="5033" y="1623"/>
                  </a:lnTo>
                  <a:lnTo>
                    <a:pt x="4627" y="1420"/>
                  </a:lnTo>
                  <a:lnTo>
                    <a:pt x="3798" y="1070"/>
                  </a:lnTo>
                  <a:lnTo>
                    <a:pt x="3392" y="867"/>
                  </a:lnTo>
                  <a:lnTo>
                    <a:pt x="3189" y="757"/>
                  </a:lnTo>
                  <a:lnTo>
                    <a:pt x="3005" y="646"/>
                  </a:lnTo>
                  <a:lnTo>
                    <a:pt x="2821" y="517"/>
                  </a:lnTo>
                  <a:lnTo>
                    <a:pt x="2636" y="351"/>
                  </a:lnTo>
                  <a:lnTo>
                    <a:pt x="2470" y="185"/>
                  </a:lnTo>
                  <a:lnTo>
                    <a:pt x="2323" y="1"/>
                  </a:lnTo>
                  <a:lnTo>
                    <a:pt x="2323" y="19"/>
                  </a:lnTo>
                  <a:lnTo>
                    <a:pt x="2304" y="38"/>
                  </a:lnTo>
                  <a:lnTo>
                    <a:pt x="2212" y="75"/>
                  </a:lnTo>
                  <a:lnTo>
                    <a:pt x="2083" y="130"/>
                  </a:lnTo>
                  <a:lnTo>
                    <a:pt x="1917" y="185"/>
                  </a:lnTo>
                  <a:lnTo>
                    <a:pt x="1733" y="241"/>
                  </a:lnTo>
                  <a:lnTo>
                    <a:pt x="1512" y="277"/>
                  </a:lnTo>
                  <a:lnTo>
                    <a:pt x="1309" y="296"/>
                  </a:lnTo>
                  <a:lnTo>
                    <a:pt x="1125" y="296"/>
                  </a:lnTo>
                  <a:lnTo>
                    <a:pt x="830" y="259"/>
                  </a:lnTo>
                  <a:lnTo>
                    <a:pt x="535" y="222"/>
                  </a:lnTo>
                  <a:lnTo>
                    <a:pt x="406" y="167"/>
                  </a:lnTo>
                  <a:lnTo>
                    <a:pt x="258" y="130"/>
                  </a:lnTo>
                  <a:lnTo>
                    <a:pt x="129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2816425" y="433050"/>
              <a:ext cx="319850" cy="207850"/>
            </a:xfrm>
            <a:custGeom>
              <a:avLst/>
              <a:gdLst/>
              <a:ahLst/>
              <a:cxnLst/>
              <a:rect l="l" t="t" r="r" b="b"/>
              <a:pathLst>
                <a:path w="12794" h="8314" extrusionOk="0">
                  <a:moveTo>
                    <a:pt x="11650" y="0"/>
                  </a:moveTo>
                  <a:lnTo>
                    <a:pt x="11429" y="37"/>
                  </a:lnTo>
                  <a:lnTo>
                    <a:pt x="11226" y="111"/>
                  </a:lnTo>
                  <a:lnTo>
                    <a:pt x="11023" y="203"/>
                  </a:lnTo>
                  <a:lnTo>
                    <a:pt x="10839" y="314"/>
                  </a:lnTo>
                  <a:lnTo>
                    <a:pt x="10673" y="443"/>
                  </a:lnTo>
                  <a:lnTo>
                    <a:pt x="10507" y="590"/>
                  </a:lnTo>
                  <a:lnTo>
                    <a:pt x="10360" y="738"/>
                  </a:lnTo>
                  <a:lnTo>
                    <a:pt x="10231" y="904"/>
                  </a:lnTo>
                  <a:lnTo>
                    <a:pt x="9973" y="1254"/>
                  </a:lnTo>
                  <a:lnTo>
                    <a:pt x="9733" y="1622"/>
                  </a:lnTo>
                  <a:lnTo>
                    <a:pt x="9051" y="2692"/>
                  </a:lnTo>
                  <a:lnTo>
                    <a:pt x="8664" y="3281"/>
                  </a:lnTo>
                  <a:lnTo>
                    <a:pt x="8461" y="3558"/>
                  </a:lnTo>
                  <a:lnTo>
                    <a:pt x="8240" y="3834"/>
                  </a:lnTo>
                  <a:lnTo>
                    <a:pt x="7982" y="4074"/>
                  </a:lnTo>
                  <a:lnTo>
                    <a:pt x="7724" y="4295"/>
                  </a:lnTo>
                  <a:lnTo>
                    <a:pt x="7576" y="4387"/>
                  </a:lnTo>
                  <a:lnTo>
                    <a:pt x="7429" y="4480"/>
                  </a:lnTo>
                  <a:lnTo>
                    <a:pt x="7281" y="4553"/>
                  </a:lnTo>
                  <a:lnTo>
                    <a:pt x="7116" y="4627"/>
                  </a:lnTo>
                  <a:lnTo>
                    <a:pt x="6968" y="4664"/>
                  </a:lnTo>
                  <a:lnTo>
                    <a:pt x="6821" y="4701"/>
                  </a:lnTo>
                  <a:lnTo>
                    <a:pt x="6489" y="4756"/>
                  </a:lnTo>
                  <a:lnTo>
                    <a:pt x="6175" y="4793"/>
                  </a:lnTo>
                  <a:lnTo>
                    <a:pt x="5844" y="4811"/>
                  </a:lnTo>
                  <a:lnTo>
                    <a:pt x="4664" y="4848"/>
                  </a:lnTo>
                  <a:lnTo>
                    <a:pt x="3484" y="4904"/>
                  </a:lnTo>
                  <a:lnTo>
                    <a:pt x="2913" y="4940"/>
                  </a:lnTo>
                  <a:lnTo>
                    <a:pt x="2323" y="4977"/>
                  </a:lnTo>
                  <a:lnTo>
                    <a:pt x="1733" y="5051"/>
                  </a:lnTo>
                  <a:lnTo>
                    <a:pt x="1162" y="5143"/>
                  </a:lnTo>
                  <a:lnTo>
                    <a:pt x="922" y="5180"/>
                  </a:lnTo>
                  <a:lnTo>
                    <a:pt x="682" y="5254"/>
                  </a:lnTo>
                  <a:lnTo>
                    <a:pt x="572" y="5309"/>
                  </a:lnTo>
                  <a:lnTo>
                    <a:pt x="461" y="5364"/>
                  </a:lnTo>
                  <a:lnTo>
                    <a:pt x="351" y="5420"/>
                  </a:lnTo>
                  <a:lnTo>
                    <a:pt x="258" y="5512"/>
                  </a:lnTo>
                  <a:lnTo>
                    <a:pt x="166" y="5622"/>
                  </a:lnTo>
                  <a:lnTo>
                    <a:pt x="92" y="5751"/>
                  </a:lnTo>
                  <a:lnTo>
                    <a:pt x="37" y="5899"/>
                  </a:lnTo>
                  <a:lnTo>
                    <a:pt x="19" y="6046"/>
                  </a:lnTo>
                  <a:lnTo>
                    <a:pt x="0" y="6194"/>
                  </a:lnTo>
                  <a:lnTo>
                    <a:pt x="19" y="6360"/>
                  </a:lnTo>
                  <a:lnTo>
                    <a:pt x="37" y="6507"/>
                  </a:lnTo>
                  <a:lnTo>
                    <a:pt x="92" y="6655"/>
                  </a:lnTo>
                  <a:lnTo>
                    <a:pt x="166" y="6784"/>
                  </a:lnTo>
                  <a:lnTo>
                    <a:pt x="240" y="6913"/>
                  </a:lnTo>
                  <a:lnTo>
                    <a:pt x="332" y="7042"/>
                  </a:lnTo>
                  <a:lnTo>
                    <a:pt x="424" y="7152"/>
                  </a:lnTo>
                  <a:lnTo>
                    <a:pt x="645" y="7374"/>
                  </a:lnTo>
                  <a:lnTo>
                    <a:pt x="904" y="7558"/>
                  </a:lnTo>
                  <a:lnTo>
                    <a:pt x="1180" y="7742"/>
                  </a:lnTo>
                  <a:lnTo>
                    <a:pt x="1493" y="7890"/>
                  </a:lnTo>
                  <a:lnTo>
                    <a:pt x="1807" y="8000"/>
                  </a:lnTo>
                  <a:lnTo>
                    <a:pt x="2139" y="8111"/>
                  </a:lnTo>
                  <a:lnTo>
                    <a:pt x="2470" y="8185"/>
                  </a:lnTo>
                  <a:lnTo>
                    <a:pt x="2802" y="8240"/>
                  </a:lnTo>
                  <a:lnTo>
                    <a:pt x="3152" y="8277"/>
                  </a:lnTo>
                  <a:lnTo>
                    <a:pt x="3503" y="8314"/>
                  </a:lnTo>
                  <a:lnTo>
                    <a:pt x="4222" y="8314"/>
                  </a:lnTo>
                  <a:lnTo>
                    <a:pt x="4922" y="8295"/>
                  </a:lnTo>
                  <a:lnTo>
                    <a:pt x="6286" y="8203"/>
                  </a:lnTo>
                  <a:lnTo>
                    <a:pt x="6544" y="8185"/>
                  </a:lnTo>
                  <a:lnTo>
                    <a:pt x="6784" y="8148"/>
                  </a:lnTo>
                  <a:lnTo>
                    <a:pt x="7023" y="8093"/>
                  </a:lnTo>
                  <a:lnTo>
                    <a:pt x="7245" y="8037"/>
                  </a:lnTo>
                  <a:lnTo>
                    <a:pt x="7466" y="7963"/>
                  </a:lnTo>
                  <a:lnTo>
                    <a:pt x="7687" y="7871"/>
                  </a:lnTo>
                  <a:lnTo>
                    <a:pt x="7908" y="7779"/>
                  </a:lnTo>
                  <a:lnTo>
                    <a:pt x="8111" y="7669"/>
                  </a:lnTo>
                  <a:lnTo>
                    <a:pt x="8314" y="7540"/>
                  </a:lnTo>
                  <a:lnTo>
                    <a:pt x="8498" y="7410"/>
                  </a:lnTo>
                  <a:lnTo>
                    <a:pt x="8682" y="7263"/>
                  </a:lnTo>
                  <a:lnTo>
                    <a:pt x="8867" y="7097"/>
                  </a:lnTo>
                  <a:lnTo>
                    <a:pt x="9033" y="6931"/>
                  </a:lnTo>
                  <a:lnTo>
                    <a:pt x="9199" y="6747"/>
                  </a:lnTo>
                  <a:lnTo>
                    <a:pt x="9346" y="6563"/>
                  </a:lnTo>
                  <a:lnTo>
                    <a:pt x="9493" y="6360"/>
                  </a:lnTo>
                  <a:lnTo>
                    <a:pt x="9696" y="6046"/>
                  </a:lnTo>
                  <a:lnTo>
                    <a:pt x="9899" y="5715"/>
                  </a:lnTo>
                  <a:lnTo>
                    <a:pt x="10065" y="5383"/>
                  </a:lnTo>
                  <a:lnTo>
                    <a:pt x="10212" y="5033"/>
                  </a:lnTo>
                  <a:lnTo>
                    <a:pt x="10489" y="4314"/>
                  </a:lnTo>
                  <a:lnTo>
                    <a:pt x="10747" y="3595"/>
                  </a:lnTo>
                  <a:lnTo>
                    <a:pt x="10931" y="3060"/>
                  </a:lnTo>
                  <a:lnTo>
                    <a:pt x="11097" y="2507"/>
                  </a:lnTo>
                  <a:lnTo>
                    <a:pt x="11300" y="1973"/>
                  </a:lnTo>
                  <a:lnTo>
                    <a:pt x="11392" y="1696"/>
                  </a:lnTo>
                  <a:lnTo>
                    <a:pt x="11503" y="1438"/>
                  </a:lnTo>
                  <a:lnTo>
                    <a:pt x="11521" y="1401"/>
                  </a:lnTo>
                  <a:lnTo>
                    <a:pt x="11632" y="1438"/>
                  </a:lnTo>
                  <a:lnTo>
                    <a:pt x="11742" y="1457"/>
                  </a:lnTo>
                  <a:lnTo>
                    <a:pt x="11853" y="1457"/>
                  </a:lnTo>
                  <a:lnTo>
                    <a:pt x="11964" y="1438"/>
                  </a:lnTo>
                  <a:lnTo>
                    <a:pt x="12185" y="1383"/>
                  </a:lnTo>
                  <a:lnTo>
                    <a:pt x="12369" y="1291"/>
                  </a:lnTo>
                  <a:lnTo>
                    <a:pt x="12461" y="1235"/>
                  </a:lnTo>
                  <a:lnTo>
                    <a:pt x="12553" y="1180"/>
                  </a:lnTo>
                  <a:lnTo>
                    <a:pt x="12627" y="1088"/>
                  </a:lnTo>
                  <a:lnTo>
                    <a:pt x="12701" y="1014"/>
                  </a:lnTo>
                  <a:lnTo>
                    <a:pt x="12738" y="922"/>
                  </a:lnTo>
                  <a:lnTo>
                    <a:pt x="12775" y="811"/>
                  </a:lnTo>
                  <a:lnTo>
                    <a:pt x="12793" y="701"/>
                  </a:lnTo>
                  <a:lnTo>
                    <a:pt x="12775" y="609"/>
                  </a:lnTo>
                  <a:lnTo>
                    <a:pt x="12738" y="480"/>
                  </a:lnTo>
                  <a:lnTo>
                    <a:pt x="12664" y="351"/>
                  </a:lnTo>
                  <a:lnTo>
                    <a:pt x="12572" y="258"/>
                  </a:lnTo>
                  <a:lnTo>
                    <a:pt x="12461" y="166"/>
                  </a:lnTo>
                  <a:lnTo>
                    <a:pt x="12277" y="74"/>
                  </a:lnTo>
                  <a:lnTo>
                    <a:pt x="12074" y="19"/>
                  </a:lnTo>
                  <a:lnTo>
                    <a:pt x="11853" y="0"/>
                  </a:lnTo>
                  <a:close/>
                </a:path>
              </a:pathLst>
            </a:custGeom>
            <a:solidFill>
              <a:srgbClr val="FCD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2815500" y="432125"/>
              <a:ext cx="321675" cy="209700"/>
            </a:xfrm>
            <a:custGeom>
              <a:avLst/>
              <a:gdLst/>
              <a:ahLst/>
              <a:cxnLst/>
              <a:rect l="l" t="t" r="r" b="b"/>
              <a:pathLst>
                <a:path w="12867" h="8388" extrusionOk="0">
                  <a:moveTo>
                    <a:pt x="11853" y="56"/>
                  </a:moveTo>
                  <a:lnTo>
                    <a:pt x="12019" y="74"/>
                  </a:lnTo>
                  <a:lnTo>
                    <a:pt x="12166" y="111"/>
                  </a:lnTo>
                  <a:lnTo>
                    <a:pt x="12332" y="166"/>
                  </a:lnTo>
                  <a:lnTo>
                    <a:pt x="12480" y="240"/>
                  </a:lnTo>
                  <a:lnTo>
                    <a:pt x="12554" y="295"/>
                  </a:lnTo>
                  <a:lnTo>
                    <a:pt x="12646" y="388"/>
                  </a:lnTo>
                  <a:lnTo>
                    <a:pt x="12738" y="498"/>
                  </a:lnTo>
                  <a:lnTo>
                    <a:pt x="12756" y="572"/>
                  </a:lnTo>
                  <a:lnTo>
                    <a:pt x="12793" y="646"/>
                  </a:lnTo>
                  <a:lnTo>
                    <a:pt x="12793" y="756"/>
                  </a:lnTo>
                  <a:lnTo>
                    <a:pt x="12775" y="848"/>
                  </a:lnTo>
                  <a:lnTo>
                    <a:pt x="12738" y="941"/>
                  </a:lnTo>
                  <a:lnTo>
                    <a:pt x="12701" y="1033"/>
                  </a:lnTo>
                  <a:lnTo>
                    <a:pt x="12627" y="1125"/>
                  </a:lnTo>
                  <a:lnTo>
                    <a:pt x="12572" y="1199"/>
                  </a:lnTo>
                  <a:lnTo>
                    <a:pt x="12480" y="1254"/>
                  </a:lnTo>
                  <a:lnTo>
                    <a:pt x="12406" y="1309"/>
                  </a:lnTo>
                  <a:lnTo>
                    <a:pt x="12203" y="1383"/>
                  </a:lnTo>
                  <a:lnTo>
                    <a:pt x="12001" y="1438"/>
                  </a:lnTo>
                  <a:lnTo>
                    <a:pt x="11890" y="1457"/>
                  </a:lnTo>
                  <a:lnTo>
                    <a:pt x="11779" y="1457"/>
                  </a:lnTo>
                  <a:lnTo>
                    <a:pt x="11669" y="1438"/>
                  </a:lnTo>
                  <a:lnTo>
                    <a:pt x="11577" y="1420"/>
                  </a:lnTo>
                  <a:lnTo>
                    <a:pt x="11540" y="1401"/>
                  </a:lnTo>
                  <a:lnTo>
                    <a:pt x="11521" y="1475"/>
                  </a:lnTo>
                  <a:lnTo>
                    <a:pt x="11355" y="1825"/>
                  </a:lnTo>
                  <a:lnTo>
                    <a:pt x="11226" y="2194"/>
                  </a:lnTo>
                  <a:lnTo>
                    <a:pt x="10987" y="2931"/>
                  </a:lnTo>
                  <a:lnTo>
                    <a:pt x="10747" y="3632"/>
                  </a:lnTo>
                  <a:lnTo>
                    <a:pt x="10507" y="4332"/>
                  </a:lnTo>
                  <a:lnTo>
                    <a:pt x="10231" y="5033"/>
                  </a:lnTo>
                  <a:lnTo>
                    <a:pt x="10065" y="5383"/>
                  </a:lnTo>
                  <a:lnTo>
                    <a:pt x="9899" y="5733"/>
                  </a:lnTo>
                  <a:lnTo>
                    <a:pt x="9715" y="6065"/>
                  </a:lnTo>
                  <a:lnTo>
                    <a:pt x="9512" y="6378"/>
                  </a:lnTo>
                  <a:lnTo>
                    <a:pt x="9365" y="6581"/>
                  </a:lnTo>
                  <a:lnTo>
                    <a:pt x="9199" y="6765"/>
                  </a:lnTo>
                  <a:lnTo>
                    <a:pt x="9051" y="6950"/>
                  </a:lnTo>
                  <a:lnTo>
                    <a:pt x="8867" y="7116"/>
                  </a:lnTo>
                  <a:lnTo>
                    <a:pt x="8701" y="7282"/>
                  </a:lnTo>
                  <a:lnTo>
                    <a:pt x="8517" y="7429"/>
                  </a:lnTo>
                  <a:lnTo>
                    <a:pt x="8332" y="7558"/>
                  </a:lnTo>
                  <a:lnTo>
                    <a:pt x="8130" y="7669"/>
                  </a:lnTo>
                  <a:lnTo>
                    <a:pt x="7927" y="7779"/>
                  </a:lnTo>
                  <a:lnTo>
                    <a:pt x="7706" y="7890"/>
                  </a:lnTo>
                  <a:lnTo>
                    <a:pt x="7503" y="7964"/>
                  </a:lnTo>
                  <a:lnTo>
                    <a:pt x="7282" y="8037"/>
                  </a:lnTo>
                  <a:lnTo>
                    <a:pt x="7042" y="8093"/>
                  </a:lnTo>
                  <a:lnTo>
                    <a:pt x="6821" y="8148"/>
                  </a:lnTo>
                  <a:lnTo>
                    <a:pt x="6581" y="8185"/>
                  </a:lnTo>
                  <a:lnTo>
                    <a:pt x="6323" y="8203"/>
                  </a:lnTo>
                  <a:lnTo>
                    <a:pt x="5825" y="8240"/>
                  </a:lnTo>
                  <a:lnTo>
                    <a:pt x="5199" y="8277"/>
                  </a:lnTo>
                  <a:lnTo>
                    <a:pt x="4553" y="8314"/>
                  </a:lnTo>
                  <a:lnTo>
                    <a:pt x="3595" y="8314"/>
                  </a:lnTo>
                  <a:lnTo>
                    <a:pt x="3282" y="8295"/>
                  </a:lnTo>
                  <a:lnTo>
                    <a:pt x="2968" y="8259"/>
                  </a:lnTo>
                  <a:lnTo>
                    <a:pt x="2655" y="8222"/>
                  </a:lnTo>
                  <a:lnTo>
                    <a:pt x="2360" y="8148"/>
                  </a:lnTo>
                  <a:lnTo>
                    <a:pt x="2065" y="8074"/>
                  </a:lnTo>
                  <a:lnTo>
                    <a:pt x="1770" y="7982"/>
                  </a:lnTo>
                  <a:lnTo>
                    <a:pt x="1494" y="7871"/>
                  </a:lnTo>
                  <a:lnTo>
                    <a:pt x="1217" y="7724"/>
                  </a:lnTo>
                  <a:lnTo>
                    <a:pt x="959" y="7558"/>
                  </a:lnTo>
                  <a:lnTo>
                    <a:pt x="682" y="7355"/>
                  </a:lnTo>
                  <a:lnTo>
                    <a:pt x="461" y="7134"/>
                  </a:lnTo>
                  <a:lnTo>
                    <a:pt x="369" y="7024"/>
                  </a:lnTo>
                  <a:lnTo>
                    <a:pt x="277" y="6913"/>
                  </a:lnTo>
                  <a:lnTo>
                    <a:pt x="222" y="6802"/>
                  </a:lnTo>
                  <a:lnTo>
                    <a:pt x="166" y="6673"/>
                  </a:lnTo>
                  <a:lnTo>
                    <a:pt x="111" y="6526"/>
                  </a:lnTo>
                  <a:lnTo>
                    <a:pt x="93" y="6378"/>
                  </a:lnTo>
                  <a:lnTo>
                    <a:pt x="74" y="6212"/>
                  </a:lnTo>
                  <a:lnTo>
                    <a:pt x="93" y="6065"/>
                  </a:lnTo>
                  <a:lnTo>
                    <a:pt x="111" y="5936"/>
                  </a:lnTo>
                  <a:lnTo>
                    <a:pt x="166" y="5788"/>
                  </a:lnTo>
                  <a:lnTo>
                    <a:pt x="240" y="5678"/>
                  </a:lnTo>
                  <a:lnTo>
                    <a:pt x="332" y="5567"/>
                  </a:lnTo>
                  <a:lnTo>
                    <a:pt x="406" y="5494"/>
                  </a:lnTo>
                  <a:lnTo>
                    <a:pt x="517" y="5420"/>
                  </a:lnTo>
                  <a:lnTo>
                    <a:pt x="609" y="5365"/>
                  </a:lnTo>
                  <a:lnTo>
                    <a:pt x="719" y="5328"/>
                  </a:lnTo>
                  <a:lnTo>
                    <a:pt x="959" y="5254"/>
                  </a:lnTo>
                  <a:lnTo>
                    <a:pt x="1199" y="5217"/>
                  </a:lnTo>
                  <a:lnTo>
                    <a:pt x="1678" y="5143"/>
                  </a:lnTo>
                  <a:lnTo>
                    <a:pt x="2157" y="5070"/>
                  </a:lnTo>
                  <a:lnTo>
                    <a:pt x="3097" y="4996"/>
                  </a:lnTo>
                  <a:lnTo>
                    <a:pt x="4056" y="4941"/>
                  </a:lnTo>
                  <a:lnTo>
                    <a:pt x="5014" y="4904"/>
                  </a:lnTo>
                  <a:lnTo>
                    <a:pt x="5881" y="4885"/>
                  </a:lnTo>
                  <a:lnTo>
                    <a:pt x="6212" y="4867"/>
                  </a:lnTo>
                  <a:lnTo>
                    <a:pt x="6526" y="4830"/>
                  </a:lnTo>
                  <a:lnTo>
                    <a:pt x="6858" y="4775"/>
                  </a:lnTo>
                  <a:lnTo>
                    <a:pt x="7024" y="4738"/>
                  </a:lnTo>
                  <a:lnTo>
                    <a:pt x="7171" y="4682"/>
                  </a:lnTo>
                  <a:lnTo>
                    <a:pt x="7337" y="4627"/>
                  </a:lnTo>
                  <a:lnTo>
                    <a:pt x="7503" y="4535"/>
                  </a:lnTo>
                  <a:lnTo>
                    <a:pt x="7650" y="4443"/>
                  </a:lnTo>
                  <a:lnTo>
                    <a:pt x="7798" y="4332"/>
                  </a:lnTo>
                  <a:lnTo>
                    <a:pt x="8074" y="4111"/>
                  </a:lnTo>
                  <a:lnTo>
                    <a:pt x="8332" y="3853"/>
                  </a:lnTo>
                  <a:lnTo>
                    <a:pt x="8554" y="3576"/>
                  </a:lnTo>
                  <a:lnTo>
                    <a:pt x="8775" y="3282"/>
                  </a:lnTo>
                  <a:lnTo>
                    <a:pt x="9125" y="2747"/>
                  </a:lnTo>
                  <a:lnTo>
                    <a:pt x="9807" y="1678"/>
                  </a:lnTo>
                  <a:lnTo>
                    <a:pt x="10028" y="1328"/>
                  </a:lnTo>
                  <a:lnTo>
                    <a:pt x="10286" y="977"/>
                  </a:lnTo>
                  <a:lnTo>
                    <a:pt x="10415" y="811"/>
                  </a:lnTo>
                  <a:lnTo>
                    <a:pt x="10563" y="646"/>
                  </a:lnTo>
                  <a:lnTo>
                    <a:pt x="10729" y="498"/>
                  </a:lnTo>
                  <a:lnTo>
                    <a:pt x="10895" y="369"/>
                  </a:lnTo>
                  <a:lnTo>
                    <a:pt x="11116" y="240"/>
                  </a:lnTo>
                  <a:lnTo>
                    <a:pt x="11337" y="148"/>
                  </a:lnTo>
                  <a:lnTo>
                    <a:pt x="11595" y="93"/>
                  </a:lnTo>
                  <a:lnTo>
                    <a:pt x="11724" y="74"/>
                  </a:lnTo>
                  <a:lnTo>
                    <a:pt x="11853" y="56"/>
                  </a:lnTo>
                  <a:close/>
                  <a:moveTo>
                    <a:pt x="11650" y="0"/>
                  </a:moveTo>
                  <a:lnTo>
                    <a:pt x="11448" y="37"/>
                  </a:lnTo>
                  <a:lnTo>
                    <a:pt x="11226" y="111"/>
                  </a:lnTo>
                  <a:lnTo>
                    <a:pt x="11042" y="203"/>
                  </a:lnTo>
                  <a:lnTo>
                    <a:pt x="10858" y="314"/>
                  </a:lnTo>
                  <a:lnTo>
                    <a:pt x="10673" y="443"/>
                  </a:lnTo>
                  <a:lnTo>
                    <a:pt x="10526" y="609"/>
                  </a:lnTo>
                  <a:lnTo>
                    <a:pt x="10360" y="756"/>
                  </a:lnTo>
                  <a:lnTo>
                    <a:pt x="10231" y="922"/>
                  </a:lnTo>
                  <a:lnTo>
                    <a:pt x="9973" y="1291"/>
                  </a:lnTo>
                  <a:lnTo>
                    <a:pt x="9752" y="1641"/>
                  </a:lnTo>
                  <a:lnTo>
                    <a:pt x="9070" y="2710"/>
                  </a:lnTo>
                  <a:lnTo>
                    <a:pt x="8719" y="3245"/>
                  </a:lnTo>
                  <a:lnTo>
                    <a:pt x="8517" y="3521"/>
                  </a:lnTo>
                  <a:lnTo>
                    <a:pt x="8277" y="3798"/>
                  </a:lnTo>
                  <a:lnTo>
                    <a:pt x="8037" y="4056"/>
                  </a:lnTo>
                  <a:lnTo>
                    <a:pt x="7761" y="4277"/>
                  </a:lnTo>
                  <a:lnTo>
                    <a:pt x="7632" y="4388"/>
                  </a:lnTo>
                  <a:lnTo>
                    <a:pt x="7466" y="4480"/>
                  </a:lnTo>
                  <a:lnTo>
                    <a:pt x="7318" y="4553"/>
                  </a:lnTo>
                  <a:lnTo>
                    <a:pt x="7153" y="4627"/>
                  </a:lnTo>
                  <a:lnTo>
                    <a:pt x="6987" y="4664"/>
                  </a:lnTo>
                  <a:lnTo>
                    <a:pt x="6839" y="4719"/>
                  </a:lnTo>
                  <a:lnTo>
                    <a:pt x="6526" y="4756"/>
                  </a:lnTo>
                  <a:lnTo>
                    <a:pt x="6194" y="4793"/>
                  </a:lnTo>
                  <a:lnTo>
                    <a:pt x="5881" y="4812"/>
                  </a:lnTo>
                  <a:lnTo>
                    <a:pt x="4996" y="4830"/>
                  </a:lnTo>
                  <a:lnTo>
                    <a:pt x="4056" y="4867"/>
                  </a:lnTo>
                  <a:lnTo>
                    <a:pt x="3097" y="4922"/>
                  </a:lnTo>
                  <a:lnTo>
                    <a:pt x="2139" y="5014"/>
                  </a:lnTo>
                  <a:lnTo>
                    <a:pt x="1659" y="5070"/>
                  </a:lnTo>
                  <a:lnTo>
                    <a:pt x="1180" y="5143"/>
                  </a:lnTo>
                  <a:lnTo>
                    <a:pt x="941" y="5199"/>
                  </a:lnTo>
                  <a:lnTo>
                    <a:pt x="701" y="5254"/>
                  </a:lnTo>
                  <a:lnTo>
                    <a:pt x="572" y="5309"/>
                  </a:lnTo>
                  <a:lnTo>
                    <a:pt x="480" y="5365"/>
                  </a:lnTo>
                  <a:lnTo>
                    <a:pt x="369" y="5438"/>
                  </a:lnTo>
                  <a:lnTo>
                    <a:pt x="277" y="5512"/>
                  </a:lnTo>
                  <a:lnTo>
                    <a:pt x="185" y="5641"/>
                  </a:lnTo>
                  <a:lnTo>
                    <a:pt x="111" y="5770"/>
                  </a:lnTo>
                  <a:lnTo>
                    <a:pt x="56" y="5899"/>
                  </a:lnTo>
                  <a:lnTo>
                    <a:pt x="19" y="6065"/>
                  </a:lnTo>
                  <a:lnTo>
                    <a:pt x="0" y="6212"/>
                  </a:lnTo>
                  <a:lnTo>
                    <a:pt x="19" y="6378"/>
                  </a:lnTo>
                  <a:lnTo>
                    <a:pt x="37" y="6544"/>
                  </a:lnTo>
                  <a:lnTo>
                    <a:pt x="93" y="6710"/>
                  </a:lnTo>
                  <a:lnTo>
                    <a:pt x="148" y="6821"/>
                  </a:lnTo>
                  <a:lnTo>
                    <a:pt x="222" y="6950"/>
                  </a:lnTo>
                  <a:lnTo>
                    <a:pt x="314" y="7060"/>
                  </a:lnTo>
                  <a:lnTo>
                    <a:pt x="406" y="7189"/>
                  </a:lnTo>
                  <a:lnTo>
                    <a:pt x="627" y="7411"/>
                  </a:lnTo>
                  <a:lnTo>
                    <a:pt x="904" y="7613"/>
                  </a:lnTo>
                  <a:lnTo>
                    <a:pt x="1088" y="7724"/>
                  </a:lnTo>
                  <a:lnTo>
                    <a:pt x="1254" y="7835"/>
                  </a:lnTo>
                  <a:lnTo>
                    <a:pt x="1623" y="8000"/>
                  </a:lnTo>
                  <a:lnTo>
                    <a:pt x="2010" y="8130"/>
                  </a:lnTo>
                  <a:lnTo>
                    <a:pt x="2397" y="8240"/>
                  </a:lnTo>
                  <a:lnTo>
                    <a:pt x="2802" y="8314"/>
                  </a:lnTo>
                  <a:lnTo>
                    <a:pt x="3226" y="8351"/>
                  </a:lnTo>
                  <a:lnTo>
                    <a:pt x="3650" y="8388"/>
                  </a:lnTo>
                  <a:lnTo>
                    <a:pt x="4517" y="8388"/>
                  </a:lnTo>
                  <a:lnTo>
                    <a:pt x="4959" y="8369"/>
                  </a:lnTo>
                  <a:lnTo>
                    <a:pt x="5825" y="8314"/>
                  </a:lnTo>
                  <a:lnTo>
                    <a:pt x="6342" y="8277"/>
                  </a:lnTo>
                  <a:lnTo>
                    <a:pt x="6581" y="8259"/>
                  </a:lnTo>
                  <a:lnTo>
                    <a:pt x="6821" y="8222"/>
                  </a:lnTo>
                  <a:lnTo>
                    <a:pt x="7060" y="8166"/>
                  </a:lnTo>
                  <a:lnTo>
                    <a:pt x="7282" y="8111"/>
                  </a:lnTo>
                  <a:lnTo>
                    <a:pt x="7521" y="8037"/>
                  </a:lnTo>
                  <a:lnTo>
                    <a:pt x="7742" y="7945"/>
                  </a:lnTo>
                  <a:lnTo>
                    <a:pt x="7945" y="7835"/>
                  </a:lnTo>
                  <a:lnTo>
                    <a:pt x="8166" y="7724"/>
                  </a:lnTo>
                  <a:lnTo>
                    <a:pt x="8351" y="7613"/>
                  </a:lnTo>
                  <a:lnTo>
                    <a:pt x="8554" y="7466"/>
                  </a:lnTo>
                  <a:lnTo>
                    <a:pt x="8738" y="7318"/>
                  </a:lnTo>
                  <a:lnTo>
                    <a:pt x="8922" y="7171"/>
                  </a:lnTo>
                  <a:lnTo>
                    <a:pt x="9088" y="7005"/>
                  </a:lnTo>
                  <a:lnTo>
                    <a:pt x="9254" y="6821"/>
                  </a:lnTo>
                  <a:lnTo>
                    <a:pt x="9420" y="6618"/>
                  </a:lnTo>
                  <a:lnTo>
                    <a:pt x="9567" y="6415"/>
                  </a:lnTo>
                  <a:lnTo>
                    <a:pt x="9770" y="6102"/>
                  </a:lnTo>
                  <a:lnTo>
                    <a:pt x="9954" y="5770"/>
                  </a:lnTo>
                  <a:lnTo>
                    <a:pt x="10139" y="5420"/>
                  </a:lnTo>
                  <a:lnTo>
                    <a:pt x="10286" y="5070"/>
                  </a:lnTo>
                  <a:lnTo>
                    <a:pt x="10563" y="4369"/>
                  </a:lnTo>
                  <a:lnTo>
                    <a:pt x="10821" y="3650"/>
                  </a:lnTo>
                  <a:lnTo>
                    <a:pt x="11042" y="2950"/>
                  </a:lnTo>
                  <a:lnTo>
                    <a:pt x="11300" y="2212"/>
                  </a:lnTo>
                  <a:lnTo>
                    <a:pt x="11429" y="1844"/>
                  </a:lnTo>
                  <a:lnTo>
                    <a:pt x="11577" y="1494"/>
                  </a:lnTo>
                  <a:lnTo>
                    <a:pt x="11687" y="1512"/>
                  </a:lnTo>
                  <a:lnTo>
                    <a:pt x="11798" y="1530"/>
                  </a:lnTo>
                  <a:lnTo>
                    <a:pt x="11908" y="1530"/>
                  </a:lnTo>
                  <a:lnTo>
                    <a:pt x="12019" y="1512"/>
                  </a:lnTo>
                  <a:lnTo>
                    <a:pt x="12240" y="1457"/>
                  </a:lnTo>
                  <a:lnTo>
                    <a:pt x="12424" y="1364"/>
                  </a:lnTo>
                  <a:lnTo>
                    <a:pt x="12517" y="1309"/>
                  </a:lnTo>
                  <a:lnTo>
                    <a:pt x="12609" y="1235"/>
                  </a:lnTo>
                  <a:lnTo>
                    <a:pt x="12701" y="1162"/>
                  </a:lnTo>
                  <a:lnTo>
                    <a:pt x="12756" y="1070"/>
                  </a:lnTo>
                  <a:lnTo>
                    <a:pt x="12812" y="959"/>
                  </a:lnTo>
                  <a:lnTo>
                    <a:pt x="12848" y="867"/>
                  </a:lnTo>
                  <a:lnTo>
                    <a:pt x="12867" y="756"/>
                  </a:lnTo>
                  <a:lnTo>
                    <a:pt x="12848" y="627"/>
                  </a:lnTo>
                  <a:lnTo>
                    <a:pt x="12812" y="498"/>
                  </a:lnTo>
                  <a:lnTo>
                    <a:pt x="12738" y="388"/>
                  </a:lnTo>
                  <a:lnTo>
                    <a:pt x="12646" y="277"/>
                  </a:lnTo>
                  <a:lnTo>
                    <a:pt x="12517" y="185"/>
                  </a:lnTo>
                  <a:lnTo>
                    <a:pt x="12424" y="129"/>
                  </a:lnTo>
                  <a:lnTo>
                    <a:pt x="12314" y="74"/>
                  </a:lnTo>
                  <a:lnTo>
                    <a:pt x="12093" y="19"/>
                  </a:lnTo>
                  <a:lnTo>
                    <a:pt x="118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3052825" y="1064850"/>
              <a:ext cx="146100" cy="74225"/>
            </a:xfrm>
            <a:custGeom>
              <a:avLst/>
              <a:gdLst/>
              <a:ahLst/>
              <a:cxnLst/>
              <a:rect l="l" t="t" r="r" b="b"/>
              <a:pathLst>
                <a:path w="5844" h="2969" extrusionOk="0">
                  <a:moveTo>
                    <a:pt x="4867" y="0"/>
                  </a:moveTo>
                  <a:lnTo>
                    <a:pt x="4646" y="19"/>
                  </a:lnTo>
                  <a:lnTo>
                    <a:pt x="4406" y="74"/>
                  </a:lnTo>
                  <a:lnTo>
                    <a:pt x="3982" y="166"/>
                  </a:lnTo>
                  <a:lnTo>
                    <a:pt x="3466" y="295"/>
                  </a:lnTo>
                  <a:lnTo>
                    <a:pt x="3208" y="332"/>
                  </a:lnTo>
                  <a:lnTo>
                    <a:pt x="2950" y="369"/>
                  </a:lnTo>
                  <a:lnTo>
                    <a:pt x="2415" y="369"/>
                  </a:lnTo>
                  <a:lnTo>
                    <a:pt x="2157" y="351"/>
                  </a:lnTo>
                  <a:lnTo>
                    <a:pt x="1899" y="295"/>
                  </a:lnTo>
                  <a:lnTo>
                    <a:pt x="1844" y="295"/>
                  </a:lnTo>
                  <a:lnTo>
                    <a:pt x="1826" y="314"/>
                  </a:lnTo>
                  <a:lnTo>
                    <a:pt x="1660" y="590"/>
                  </a:lnTo>
                  <a:lnTo>
                    <a:pt x="1567" y="682"/>
                  </a:lnTo>
                  <a:lnTo>
                    <a:pt x="1475" y="775"/>
                  </a:lnTo>
                  <a:lnTo>
                    <a:pt x="1309" y="940"/>
                  </a:lnTo>
                  <a:lnTo>
                    <a:pt x="1125" y="1070"/>
                  </a:lnTo>
                  <a:lnTo>
                    <a:pt x="867" y="1217"/>
                  </a:lnTo>
                  <a:lnTo>
                    <a:pt x="590" y="1309"/>
                  </a:lnTo>
                  <a:lnTo>
                    <a:pt x="296" y="1383"/>
                  </a:lnTo>
                  <a:lnTo>
                    <a:pt x="1" y="1420"/>
                  </a:lnTo>
                  <a:lnTo>
                    <a:pt x="314" y="2010"/>
                  </a:lnTo>
                  <a:lnTo>
                    <a:pt x="443" y="2305"/>
                  </a:lnTo>
                  <a:lnTo>
                    <a:pt x="554" y="2618"/>
                  </a:lnTo>
                  <a:lnTo>
                    <a:pt x="609" y="2765"/>
                  </a:lnTo>
                  <a:lnTo>
                    <a:pt x="683" y="2858"/>
                  </a:lnTo>
                  <a:lnTo>
                    <a:pt x="775" y="2931"/>
                  </a:lnTo>
                  <a:lnTo>
                    <a:pt x="885" y="2950"/>
                  </a:lnTo>
                  <a:lnTo>
                    <a:pt x="996" y="2968"/>
                  </a:lnTo>
                  <a:lnTo>
                    <a:pt x="1125" y="2950"/>
                  </a:lnTo>
                  <a:lnTo>
                    <a:pt x="1254" y="2913"/>
                  </a:lnTo>
                  <a:lnTo>
                    <a:pt x="1402" y="2858"/>
                  </a:lnTo>
                  <a:lnTo>
                    <a:pt x="3429" y="2010"/>
                  </a:lnTo>
                  <a:lnTo>
                    <a:pt x="4443" y="1567"/>
                  </a:lnTo>
                  <a:lnTo>
                    <a:pt x="5438" y="1106"/>
                  </a:lnTo>
                  <a:lnTo>
                    <a:pt x="5549" y="1051"/>
                  </a:lnTo>
                  <a:lnTo>
                    <a:pt x="5641" y="996"/>
                  </a:lnTo>
                  <a:lnTo>
                    <a:pt x="5733" y="904"/>
                  </a:lnTo>
                  <a:lnTo>
                    <a:pt x="5807" y="811"/>
                  </a:lnTo>
                  <a:lnTo>
                    <a:pt x="5826" y="756"/>
                  </a:lnTo>
                  <a:lnTo>
                    <a:pt x="5844" y="682"/>
                  </a:lnTo>
                  <a:lnTo>
                    <a:pt x="5826" y="553"/>
                  </a:lnTo>
                  <a:lnTo>
                    <a:pt x="5770" y="424"/>
                  </a:lnTo>
                  <a:lnTo>
                    <a:pt x="5696" y="314"/>
                  </a:lnTo>
                  <a:lnTo>
                    <a:pt x="5604" y="222"/>
                  </a:lnTo>
                  <a:lnTo>
                    <a:pt x="5512" y="166"/>
                  </a:lnTo>
                  <a:lnTo>
                    <a:pt x="5420" y="111"/>
                  </a:lnTo>
                  <a:lnTo>
                    <a:pt x="5309" y="74"/>
                  </a:lnTo>
                  <a:lnTo>
                    <a:pt x="5199" y="37"/>
                  </a:lnTo>
                  <a:lnTo>
                    <a:pt x="5088" y="19"/>
                  </a:lnTo>
                  <a:lnTo>
                    <a:pt x="48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2537150" y="614625"/>
              <a:ext cx="128150" cy="220750"/>
            </a:xfrm>
            <a:custGeom>
              <a:avLst/>
              <a:gdLst/>
              <a:ahLst/>
              <a:cxnLst/>
              <a:rect l="l" t="t" r="r" b="b"/>
              <a:pathLst>
                <a:path w="5126" h="8830" extrusionOk="0">
                  <a:moveTo>
                    <a:pt x="3982" y="0"/>
                  </a:moveTo>
                  <a:lnTo>
                    <a:pt x="3835" y="18"/>
                  </a:lnTo>
                  <a:lnTo>
                    <a:pt x="3706" y="37"/>
                  </a:lnTo>
                  <a:lnTo>
                    <a:pt x="3558" y="74"/>
                  </a:lnTo>
                  <a:lnTo>
                    <a:pt x="3392" y="129"/>
                  </a:lnTo>
                  <a:lnTo>
                    <a:pt x="3227" y="221"/>
                  </a:lnTo>
                  <a:lnTo>
                    <a:pt x="3042" y="313"/>
                  </a:lnTo>
                  <a:lnTo>
                    <a:pt x="2858" y="424"/>
                  </a:lnTo>
                  <a:lnTo>
                    <a:pt x="2674" y="571"/>
                  </a:lnTo>
                  <a:lnTo>
                    <a:pt x="2471" y="719"/>
                  </a:lnTo>
                  <a:lnTo>
                    <a:pt x="2028" y="1106"/>
                  </a:lnTo>
                  <a:lnTo>
                    <a:pt x="1752" y="1733"/>
                  </a:lnTo>
                  <a:lnTo>
                    <a:pt x="1494" y="2378"/>
                  </a:lnTo>
                  <a:lnTo>
                    <a:pt x="1254" y="3042"/>
                  </a:lnTo>
                  <a:lnTo>
                    <a:pt x="1015" y="3705"/>
                  </a:lnTo>
                  <a:lnTo>
                    <a:pt x="591" y="5069"/>
                  </a:lnTo>
                  <a:lnTo>
                    <a:pt x="167" y="6415"/>
                  </a:lnTo>
                  <a:lnTo>
                    <a:pt x="74" y="6728"/>
                  </a:lnTo>
                  <a:lnTo>
                    <a:pt x="19" y="7005"/>
                  </a:lnTo>
                  <a:lnTo>
                    <a:pt x="1" y="7281"/>
                  </a:lnTo>
                  <a:lnTo>
                    <a:pt x="19" y="7539"/>
                  </a:lnTo>
                  <a:lnTo>
                    <a:pt x="74" y="7797"/>
                  </a:lnTo>
                  <a:lnTo>
                    <a:pt x="148" y="8019"/>
                  </a:lnTo>
                  <a:lnTo>
                    <a:pt x="259" y="8203"/>
                  </a:lnTo>
                  <a:lnTo>
                    <a:pt x="406" y="8387"/>
                  </a:lnTo>
                  <a:lnTo>
                    <a:pt x="572" y="8535"/>
                  </a:lnTo>
                  <a:lnTo>
                    <a:pt x="775" y="8645"/>
                  </a:lnTo>
                  <a:lnTo>
                    <a:pt x="978" y="8737"/>
                  </a:lnTo>
                  <a:lnTo>
                    <a:pt x="1217" y="8811"/>
                  </a:lnTo>
                  <a:lnTo>
                    <a:pt x="1494" y="8830"/>
                  </a:lnTo>
                  <a:lnTo>
                    <a:pt x="1770" y="8830"/>
                  </a:lnTo>
                  <a:lnTo>
                    <a:pt x="2065" y="8774"/>
                  </a:lnTo>
                  <a:lnTo>
                    <a:pt x="2379" y="8701"/>
                  </a:lnTo>
                  <a:lnTo>
                    <a:pt x="2508" y="8645"/>
                  </a:lnTo>
                  <a:lnTo>
                    <a:pt x="2637" y="8572"/>
                  </a:lnTo>
                  <a:lnTo>
                    <a:pt x="2766" y="8479"/>
                  </a:lnTo>
                  <a:lnTo>
                    <a:pt x="2895" y="8387"/>
                  </a:lnTo>
                  <a:lnTo>
                    <a:pt x="3153" y="8148"/>
                  </a:lnTo>
                  <a:lnTo>
                    <a:pt x="3392" y="7871"/>
                  </a:lnTo>
                  <a:lnTo>
                    <a:pt x="3614" y="7558"/>
                  </a:lnTo>
                  <a:lnTo>
                    <a:pt x="3835" y="7207"/>
                  </a:lnTo>
                  <a:lnTo>
                    <a:pt x="4038" y="6820"/>
                  </a:lnTo>
                  <a:lnTo>
                    <a:pt x="4222" y="6415"/>
                  </a:lnTo>
                  <a:lnTo>
                    <a:pt x="4406" y="5991"/>
                  </a:lnTo>
                  <a:lnTo>
                    <a:pt x="4554" y="5548"/>
                  </a:lnTo>
                  <a:lnTo>
                    <a:pt x="4701" y="5088"/>
                  </a:lnTo>
                  <a:lnTo>
                    <a:pt x="4812" y="4627"/>
                  </a:lnTo>
                  <a:lnTo>
                    <a:pt x="4922" y="4166"/>
                  </a:lnTo>
                  <a:lnTo>
                    <a:pt x="4996" y="3687"/>
                  </a:lnTo>
                  <a:lnTo>
                    <a:pt x="5070" y="3244"/>
                  </a:lnTo>
                  <a:lnTo>
                    <a:pt x="5107" y="2783"/>
                  </a:lnTo>
                  <a:lnTo>
                    <a:pt x="5125" y="2359"/>
                  </a:lnTo>
                  <a:lnTo>
                    <a:pt x="5107" y="1954"/>
                  </a:lnTo>
                  <a:lnTo>
                    <a:pt x="5088" y="1567"/>
                  </a:lnTo>
                  <a:lnTo>
                    <a:pt x="5033" y="1217"/>
                  </a:lnTo>
                  <a:lnTo>
                    <a:pt x="4941" y="903"/>
                  </a:lnTo>
                  <a:lnTo>
                    <a:pt x="4830" y="627"/>
                  </a:lnTo>
                  <a:lnTo>
                    <a:pt x="4775" y="498"/>
                  </a:lnTo>
                  <a:lnTo>
                    <a:pt x="4701" y="406"/>
                  </a:lnTo>
                  <a:lnTo>
                    <a:pt x="4609" y="295"/>
                  </a:lnTo>
                  <a:lnTo>
                    <a:pt x="4535" y="221"/>
                  </a:lnTo>
                  <a:lnTo>
                    <a:pt x="4425" y="147"/>
                  </a:lnTo>
                  <a:lnTo>
                    <a:pt x="4333" y="92"/>
                  </a:lnTo>
                  <a:lnTo>
                    <a:pt x="4222" y="37"/>
                  </a:lnTo>
                  <a:lnTo>
                    <a:pt x="4093" y="18"/>
                  </a:lnTo>
                  <a:lnTo>
                    <a:pt x="3982" y="0"/>
                  </a:lnTo>
                  <a:close/>
                </a:path>
              </a:pathLst>
            </a:custGeom>
            <a:solidFill>
              <a:srgbClr val="FCD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2536225" y="614150"/>
              <a:ext cx="130000" cy="222150"/>
            </a:xfrm>
            <a:custGeom>
              <a:avLst/>
              <a:gdLst/>
              <a:ahLst/>
              <a:cxnLst/>
              <a:rect l="l" t="t" r="r" b="b"/>
              <a:pathLst>
                <a:path w="5200" h="8886" extrusionOk="0">
                  <a:moveTo>
                    <a:pt x="4019" y="56"/>
                  </a:moveTo>
                  <a:lnTo>
                    <a:pt x="4130" y="74"/>
                  </a:lnTo>
                  <a:lnTo>
                    <a:pt x="4241" y="93"/>
                  </a:lnTo>
                  <a:lnTo>
                    <a:pt x="4351" y="130"/>
                  </a:lnTo>
                  <a:lnTo>
                    <a:pt x="4443" y="185"/>
                  </a:lnTo>
                  <a:lnTo>
                    <a:pt x="4535" y="259"/>
                  </a:lnTo>
                  <a:lnTo>
                    <a:pt x="4628" y="332"/>
                  </a:lnTo>
                  <a:lnTo>
                    <a:pt x="4701" y="443"/>
                  </a:lnTo>
                  <a:lnTo>
                    <a:pt x="4775" y="554"/>
                  </a:lnTo>
                  <a:lnTo>
                    <a:pt x="4830" y="664"/>
                  </a:lnTo>
                  <a:lnTo>
                    <a:pt x="4959" y="959"/>
                  </a:lnTo>
                  <a:lnTo>
                    <a:pt x="5033" y="1291"/>
                  </a:lnTo>
                  <a:lnTo>
                    <a:pt x="5088" y="1678"/>
                  </a:lnTo>
                  <a:lnTo>
                    <a:pt x="5125" y="2102"/>
                  </a:lnTo>
                  <a:lnTo>
                    <a:pt x="5125" y="2581"/>
                  </a:lnTo>
                  <a:lnTo>
                    <a:pt x="5088" y="3042"/>
                  </a:lnTo>
                  <a:lnTo>
                    <a:pt x="5033" y="3521"/>
                  </a:lnTo>
                  <a:lnTo>
                    <a:pt x="4959" y="4001"/>
                  </a:lnTo>
                  <a:lnTo>
                    <a:pt x="4849" y="4498"/>
                  </a:lnTo>
                  <a:lnTo>
                    <a:pt x="4738" y="4978"/>
                  </a:lnTo>
                  <a:lnTo>
                    <a:pt x="4591" y="5457"/>
                  </a:lnTo>
                  <a:lnTo>
                    <a:pt x="4443" y="5918"/>
                  </a:lnTo>
                  <a:lnTo>
                    <a:pt x="4259" y="6360"/>
                  </a:lnTo>
                  <a:lnTo>
                    <a:pt x="4075" y="6784"/>
                  </a:lnTo>
                  <a:lnTo>
                    <a:pt x="3872" y="7171"/>
                  </a:lnTo>
                  <a:lnTo>
                    <a:pt x="3651" y="7521"/>
                  </a:lnTo>
                  <a:lnTo>
                    <a:pt x="3411" y="7853"/>
                  </a:lnTo>
                  <a:lnTo>
                    <a:pt x="3171" y="8130"/>
                  </a:lnTo>
                  <a:lnTo>
                    <a:pt x="2932" y="8369"/>
                  </a:lnTo>
                  <a:lnTo>
                    <a:pt x="2803" y="8480"/>
                  </a:lnTo>
                  <a:lnTo>
                    <a:pt x="2655" y="8554"/>
                  </a:lnTo>
                  <a:lnTo>
                    <a:pt x="2526" y="8627"/>
                  </a:lnTo>
                  <a:lnTo>
                    <a:pt x="2397" y="8683"/>
                  </a:lnTo>
                  <a:lnTo>
                    <a:pt x="2102" y="8756"/>
                  </a:lnTo>
                  <a:lnTo>
                    <a:pt x="1826" y="8812"/>
                  </a:lnTo>
                  <a:lnTo>
                    <a:pt x="1549" y="8812"/>
                  </a:lnTo>
                  <a:lnTo>
                    <a:pt x="1291" y="8793"/>
                  </a:lnTo>
                  <a:lnTo>
                    <a:pt x="1052" y="8738"/>
                  </a:lnTo>
                  <a:lnTo>
                    <a:pt x="830" y="8646"/>
                  </a:lnTo>
                  <a:lnTo>
                    <a:pt x="646" y="8535"/>
                  </a:lnTo>
                  <a:lnTo>
                    <a:pt x="462" y="8369"/>
                  </a:lnTo>
                  <a:lnTo>
                    <a:pt x="314" y="8203"/>
                  </a:lnTo>
                  <a:lnTo>
                    <a:pt x="204" y="8001"/>
                  </a:lnTo>
                  <a:lnTo>
                    <a:pt x="130" y="7779"/>
                  </a:lnTo>
                  <a:lnTo>
                    <a:pt x="75" y="7540"/>
                  </a:lnTo>
                  <a:lnTo>
                    <a:pt x="75" y="7282"/>
                  </a:lnTo>
                  <a:lnTo>
                    <a:pt x="93" y="7005"/>
                  </a:lnTo>
                  <a:lnTo>
                    <a:pt x="148" y="6729"/>
                  </a:lnTo>
                  <a:lnTo>
                    <a:pt x="241" y="6452"/>
                  </a:lnTo>
                  <a:lnTo>
                    <a:pt x="591" y="5309"/>
                  </a:lnTo>
                  <a:lnTo>
                    <a:pt x="923" y="4240"/>
                  </a:lnTo>
                  <a:lnTo>
                    <a:pt x="1273" y="3171"/>
                  </a:lnTo>
                  <a:lnTo>
                    <a:pt x="1476" y="2655"/>
                  </a:lnTo>
                  <a:lnTo>
                    <a:pt x="1660" y="2139"/>
                  </a:lnTo>
                  <a:lnTo>
                    <a:pt x="1881" y="1641"/>
                  </a:lnTo>
                  <a:lnTo>
                    <a:pt x="2102" y="1143"/>
                  </a:lnTo>
                  <a:lnTo>
                    <a:pt x="2453" y="830"/>
                  </a:lnTo>
                  <a:lnTo>
                    <a:pt x="2784" y="572"/>
                  </a:lnTo>
                  <a:lnTo>
                    <a:pt x="3098" y="369"/>
                  </a:lnTo>
                  <a:lnTo>
                    <a:pt x="3374" y="222"/>
                  </a:lnTo>
                  <a:lnTo>
                    <a:pt x="3651" y="111"/>
                  </a:lnTo>
                  <a:lnTo>
                    <a:pt x="3780" y="93"/>
                  </a:lnTo>
                  <a:lnTo>
                    <a:pt x="3909" y="74"/>
                  </a:lnTo>
                  <a:lnTo>
                    <a:pt x="4019" y="56"/>
                  </a:lnTo>
                  <a:close/>
                  <a:moveTo>
                    <a:pt x="3909" y="1"/>
                  </a:moveTo>
                  <a:lnTo>
                    <a:pt x="3780" y="19"/>
                  </a:lnTo>
                  <a:lnTo>
                    <a:pt x="3651" y="37"/>
                  </a:lnTo>
                  <a:lnTo>
                    <a:pt x="3522" y="93"/>
                  </a:lnTo>
                  <a:lnTo>
                    <a:pt x="3374" y="148"/>
                  </a:lnTo>
                  <a:lnTo>
                    <a:pt x="3061" y="296"/>
                  </a:lnTo>
                  <a:lnTo>
                    <a:pt x="2747" y="517"/>
                  </a:lnTo>
                  <a:lnTo>
                    <a:pt x="2416" y="775"/>
                  </a:lnTo>
                  <a:lnTo>
                    <a:pt x="2047" y="1107"/>
                  </a:lnTo>
                  <a:lnTo>
                    <a:pt x="1807" y="1604"/>
                  </a:lnTo>
                  <a:lnTo>
                    <a:pt x="1605" y="2102"/>
                  </a:lnTo>
                  <a:lnTo>
                    <a:pt x="1402" y="2618"/>
                  </a:lnTo>
                  <a:lnTo>
                    <a:pt x="1217" y="3153"/>
                  </a:lnTo>
                  <a:lnTo>
                    <a:pt x="867" y="4222"/>
                  </a:lnTo>
                  <a:lnTo>
                    <a:pt x="535" y="5291"/>
                  </a:lnTo>
                  <a:lnTo>
                    <a:pt x="167" y="6434"/>
                  </a:lnTo>
                  <a:lnTo>
                    <a:pt x="75" y="6729"/>
                  </a:lnTo>
                  <a:lnTo>
                    <a:pt x="19" y="7005"/>
                  </a:lnTo>
                  <a:lnTo>
                    <a:pt x="1" y="7282"/>
                  </a:lnTo>
                  <a:lnTo>
                    <a:pt x="19" y="7540"/>
                  </a:lnTo>
                  <a:lnTo>
                    <a:pt x="56" y="7798"/>
                  </a:lnTo>
                  <a:lnTo>
                    <a:pt x="148" y="8019"/>
                  </a:lnTo>
                  <a:lnTo>
                    <a:pt x="259" y="8240"/>
                  </a:lnTo>
                  <a:lnTo>
                    <a:pt x="406" y="8425"/>
                  </a:lnTo>
                  <a:lnTo>
                    <a:pt x="535" y="8535"/>
                  </a:lnTo>
                  <a:lnTo>
                    <a:pt x="664" y="8627"/>
                  </a:lnTo>
                  <a:lnTo>
                    <a:pt x="794" y="8701"/>
                  </a:lnTo>
                  <a:lnTo>
                    <a:pt x="941" y="8775"/>
                  </a:lnTo>
                  <a:lnTo>
                    <a:pt x="1088" y="8830"/>
                  </a:lnTo>
                  <a:lnTo>
                    <a:pt x="1254" y="8867"/>
                  </a:lnTo>
                  <a:lnTo>
                    <a:pt x="1420" y="8885"/>
                  </a:lnTo>
                  <a:lnTo>
                    <a:pt x="1789" y="8885"/>
                  </a:lnTo>
                  <a:lnTo>
                    <a:pt x="1992" y="8849"/>
                  </a:lnTo>
                  <a:lnTo>
                    <a:pt x="2213" y="8812"/>
                  </a:lnTo>
                  <a:lnTo>
                    <a:pt x="2416" y="8756"/>
                  </a:lnTo>
                  <a:lnTo>
                    <a:pt x="2563" y="8701"/>
                  </a:lnTo>
                  <a:lnTo>
                    <a:pt x="2692" y="8627"/>
                  </a:lnTo>
                  <a:lnTo>
                    <a:pt x="2821" y="8535"/>
                  </a:lnTo>
                  <a:lnTo>
                    <a:pt x="2950" y="8425"/>
                  </a:lnTo>
                  <a:lnTo>
                    <a:pt x="3208" y="8203"/>
                  </a:lnTo>
                  <a:lnTo>
                    <a:pt x="3466" y="7908"/>
                  </a:lnTo>
                  <a:lnTo>
                    <a:pt x="3688" y="7577"/>
                  </a:lnTo>
                  <a:lnTo>
                    <a:pt x="3909" y="7208"/>
                  </a:lnTo>
                  <a:lnTo>
                    <a:pt x="4130" y="6821"/>
                  </a:lnTo>
                  <a:lnTo>
                    <a:pt x="4314" y="6397"/>
                  </a:lnTo>
                  <a:lnTo>
                    <a:pt x="4499" y="5955"/>
                  </a:lnTo>
                  <a:lnTo>
                    <a:pt x="4665" y="5475"/>
                  </a:lnTo>
                  <a:lnTo>
                    <a:pt x="4794" y="4996"/>
                  </a:lnTo>
                  <a:lnTo>
                    <a:pt x="4923" y="4517"/>
                  </a:lnTo>
                  <a:lnTo>
                    <a:pt x="5015" y="4019"/>
                  </a:lnTo>
                  <a:lnTo>
                    <a:pt x="5107" y="3540"/>
                  </a:lnTo>
                  <a:lnTo>
                    <a:pt x="5162" y="3061"/>
                  </a:lnTo>
                  <a:lnTo>
                    <a:pt x="5181" y="2581"/>
                  </a:lnTo>
                  <a:lnTo>
                    <a:pt x="5199" y="2102"/>
                  </a:lnTo>
                  <a:lnTo>
                    <a:pt x="5162" y="1660"/>
                  </a:lnTo>
                  <a:lnTo>
                    <a:pt x="5107" y="1254"/>
                  </a:lnTo>
                  <a:lnTo>
                    <a:pt x="5015" y="922"/>
                  </a:lnTo>
                  <a:lnTo>
                    <a:pt x="4959" y="756"/>
                  </a:lnTo>
                  <a:lnTo>
                    <a:pt x="4904" y="627"/>
                  </a:lnTo>
                  <a:lnTo>
                    <a:pt x="4830" y="498"/>
                  </a:lnTo>
                  <a:lnTo>
                    <a:pt x="4757" y="388"/>
                  </a:lnTo>
                  <a:lnTo>
                    <a:pt x="4665" y="277"/>
                  </a:lnTo>
                  <a:lnTo>
                    <a:pt x="4572" y="203"/>
                  </a:lnTo>
                  <a:lnTo>
                    <a:pt x="4480" y="130"/>
                  </a:lnTo>
                  <a:lnTo>
                    <a:pt x="4370" y="74"/>
                  </a:lnTo>
                  <a:lnTo>
                    <a:pt x="4259" y="37"/>
                  </a:lnTo>
                  <a:lnTo>
                    <a:pt x="41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2569425" y="532575"/>
              <a:ext cx="357150" cy="277925"/>
            </a:xfrm>
            <a:custGeom>
              <a:avLst/>
              <a:gdLst/>
              <a:ahLst/>
              <a:cxnLst/>
              <a:rect l="l" t="t" r="r" b="b"/>
              <a:pathLst>
                <a:path w="14286" h="11117" extrusionOk="0">
                  <a:moveTo>
                    <a:pt x="8332" y="1"/>
                  </a:moveTo>
                  <a:lnTo>
                    <a:pt x="7908" y="19"/>
                  </a:lnTo>
                  <a:lnTo>
                    <a:pt x="7484" y="56"/>
                  </a:lnTo>
                  <a:lnTo>
                    <a:pt x="6931" y="111"/>
                  </a:lnTo>
                  <a:lnTo>
                    <a:pt x="6360" y="167"/>
                  </a:lnTo>
                  <a:lnTo>
                    <a:pt x="5235" y="333"/>
                  </a:lnTo>
                  <a:lnTo>
                    <a:pt x="4701" y="425"/>
                  </a:lnTo>
                  <a:lnTo>
                    <a:pt x="4443" y="480"/>
                  </a:lnTo>
                  <a:lnTo>
                    <a:pt x="4184" y="554"/>
                  </a:lnTo>
                  <a:lnTo>
                    <a:pt x="3926" y="646"/>
                  </a:lnTo>
                  <a:lnTo>
                    <a:pt x="3687" y="757"/>
                  </a:lnTo>
                  <a:lnTo>
                    <a:pt x="3447" y="886"/>
                  </a:lnTo>
                  <a:lnTo>
                    <a:pt x="3226" y="1052"/>
                  </a:lnTo>
                  <a:lnTo>
                    <a:pt x="2894" y="1328"/>
                  </a:lnTo>
                  <a:lnTo>
                    <a:pt x="2562" y="1605"/>
                  </a:lnTo>
                  <a:lnTo>
                    <a:pt x="2249" y="1918"/>
                  </a:lnTo>
                  <a:lnTo>
                    <a:pt x="1936" y="2231"/>
                  </a:lnTo>
                  <a:lnTo>
                    <a:pt x="1641" y="2563"/>
                  </a:lnTo>
                  <a:lnTo>
                    <a:pt x="1383" y="2913"/>
                  </a:lnTo>
                  <a:lnTo>
                    <a:pt x="1106" y="3264"/>
                  </a:lnTo>
                  <a:lnTo>
                    <a:pt x="866" y="3632"/>
                  </a:lnTo>
                  <a:lnTo>
                    <a:pt x="645" y="4001"/>
                  </a:lnTo>
                  <a:lnTo>
                    <a:pt x="424" y="4388"/>
                  </a:lnTo>
                  <a:lnTo>
                    <a:pt x="221" y="4775"/>
                  </a:lnTo>
                  <a:lnTo>
                    <a:pt x="55" y="5181"/>
                  </a:lnTo>
                  <a:lnTo>
                    <a:pt x="19" y="5273"/>
                  </a:lnTo>
                  <a:lnTo>
                    <a:pt x="0" y="5347"/>
                  </a:lnTo>
                  <a:lnTo>
                    <a:pt x="0" y="5420"/>
                  </a:lnTo>
                  <a:lnTo>
                    <a:pt x="19" y="5476"/>
                  </a:lnTo>
                  <a:lnTo>
                    <a:pt x="55" y="5512"/>
                  </a:lnTo>
                  <a:lnTo>
                    <a:pt x="111" y="5568"/>
                  </a:lnTo>
                  <a:lnTo>
                    <a:pt x="258" y="5678"/>
                  </a:lnTo>
                  <a:lnTo>
                    <a:pt x="682" y="5992"/>
                  </a:lnTo>
                  <a:lnTo>
                    <a:pt x="1106" y="6287"/>
                  </a:lnTo>
                  <a:lnTo>
                    <a:pt x="1530" y="6582"/>
                  </a:lnTo>
                  <a:lnTo>
                    <a:pt x="2360" y="7116"/>
                  </a:lnTo>
                  <a:lnTo>
                    <a:pt x="2765" y="7374"/>
                  </a:lnTo>
                  <a:lnTo>
                    <a:pt x="3207" y="7614"/>
                  </a:lnTo>
                  <a:lnTo>
                    <a:pt x="3042" y="7946"/>
                  </a:lnTo>
                  <a:lnTo>
                    <a:pt x="2949" y="8241"/>
                  </a:lnTo>
                  <a:lnTo>
                    <a:pt x="2876" y="8591"/>
                  </a:lnTo>
                  <a:lnTo>
                    <a:pt x="2820" y="8941"/>
                  </a:lnTo>
                  <a:lnTo>
                    <a:pt x="2765" y="9310"/>
                  </a:lnTo>
                  <a:lnTo>
                    <a:pt x="2691" y="10065"/>
                  </a:lnTo>
                  <a:lnTo>
                    <a:pt x="2654" y="10416"/>
                  </a:lnTo>
                  <a:lnTo>
                    <a:pt x="2599" y="10729"/>
                  </a:lnTo>
                  <a:lnTo>
                    <a:pt x="2857" y="10711"/>
                  </a:lnTo>
                  <a:lnTo>
                    <a:pt x="3115" y="10729"/>
                  </a:lnTo>
                  <a:lnTo>
                    <a:pt x="3373" y="10784"/>
                  </a:lnTo>
                  <a:lnTo>
                    <a:pt x="3631" y="10840"/>
                  </a:lnTo>
                  <a:lnTo>
                    <a:pt x="3890" y="10895"/>
                  </a:lnTo>
                  <a:lnTo>
                    <a:pt x="4129" y="10932"/>
                  </a:lnTo>
                  <a:lnTo>
                    <a:pt x="4387" y="10969"/>
                  </a:lnTo>
                  <a:lnTo>
                    <a:pt x="4645" y="10969"/>
                  </a:lnTo>
                  <a:lnTo>
                    <a:pt x="5106" y="10932"/>
                  </a:lnTo>
                  <a:lnTo>
                    <a:pt x="5549" y="10913"/>
                  </a:lnTo>
                  <a:lnTo>
                    <a:pt x="6433" y="10932"/>
                  </a:lnTo>
                  <a:lnTo>
                    <a:pt x="7281" y="10969"/>
                  </a:lnTo>
                  <a:lnTo>
                    <a:pt x="8129" y="11024"/>
                  </a:lnTo>
                  <a:lnTo>
                    <a:pt x="8977" y="11061"/>
                  </a:lnTo>
                  <a:lnTo>
                    <a:pt x="9843" y="11098"/>
                  </a:lnTo>
                  <a:lnTo>
                    <a:pt x="10267" y="11116"/>
                  </a:lnTo>
                  <a:lnTo>
                    <a:pt x="10710" y="11116"/>
                  </a:lnTo>
                  <a:lnTo>
                    <a:pt x="11171" y="11098"/>
                  </a:lnTo>
                  <a:lnTo>
                    <a:pt x="11613" y="11061"/>
                  </a:lnTo>
                  <a:lnTo>
                    <a:pt x="11945" y="9254"/>
                  </a:lnTo>
                  <a:lnTo>
                    <a:pt x="12037" y="8683"/>
                  </a:lnTo>
                  <a:lnTo>
                    <a:pt x="12111" y="8093"/>
                  </a:lnTo>
                  <a:lnTo>
                    <a:pt x="12148" y="7503"/>
                  </a:lnTo>
                  <a:lnTo>
                    <a:pt x="12166" y="6913"/>
                  </a:lnTo>
                  <a:lnTo>
                    <a:pt x="12184" y="6397"/>
                  </a:lnTo>
                  <a:lnTo>
                    <a:pt x="12240" y="5863"/>
                  </a:lnTo>
                  <a:lnTo>
                    <a:pt x="12350" y="4794"/>
                  </a:lnTo>
                  <a:lnTo>
                    <a:pt x="12719" y="4830"/>
                  </a:lnTo>
                  <a:lnTo>
                    <a:pt x="13383" y="4867"/>
                  </a:lnTo>
                  <a:lnTo>
                    <a:pt x="14009" y="4923"/>
                  </a:lnTo>
                  <a:lnTo>
                    <a:pt x="14212" y="4941"/>
                  </a:lnTo>
                  <a:lnTo>
                    <a:pt x="14267" y="4959"/>
                  </a:lnTo>
                  <a:lnTo>
                    <a:pt x="14286" y="4959"/>
                  </a:lnTo>
                  <a:lnTo>
                    <a:pt x="14286" y="499"/>
                  </a:lnTo>
                  <a:lnTo>
                    <a:pt x="12590" y="277"/>
                  </a:lnTo>
                  <a:lnTo>
                    <a:pt x="11742" y="185"/>
                  </a:lnTo>
                  <a:lnTo>
                    <a:pt x="10894" y="93"/>
                  </a:lnTo>
                  <a:lnTo>
                    <a:pt x="10046" y="38"/>
                  </a:lnTo>
                  <a:lnTo>
                    <a:pt x="91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2568500" y="531675"/>
              <a:ext cx="359000" cy="279750"/>
            </a:xfrm>
            <a:custGeom>
              <a:avLst/>
              <a:gdLst/>
              <a:ahLst/>
              <a:cxnLst/>
              <a:rect l="l" t="t" r="r" b="b"/>
              <a:pathLst>
                <a:path w="14360" h="11190" extrusionOk="0">
                  <a:moveTo>
                    <a:pt x="9088" y="74"/>
                  </a:moveTo>
                  <a:lnTo>
                    <a:pt x="9880" y="92"/>
                  </a:lnTo>
                  <a:lnTo>
                    <a:pt x="10655" y="147"/>
                  </a:lnTo>
                  <a:lnTo>
                    <a:pt x="11429" y="221"/>
                  </a:lnTo>
                  <a:lnTo>
                    <a:pt x="12203" y="295"/>
                  </a:lnTo>
                  <a:lnTo>
                    <a:pt x="13751" y="498"/>
                  </a:lnTo>
                  <a:lnTo>
                    <a:pt x="14304" y="571"/>
                  </a:lnTo>
                  <a:lnTo>
                    <a:pt x="14286" y="4959"/>
                  </a:lnTo>
                  <a:lnTo>
                    <a:pt x="13917" y="4903"/>
                  </a:lnTo>
                  <a:lnTo>
                    <a:pt x="12977" y="4848"/>
                  </a:lnTo>
                  <a:lnTo>
                    <a:pt x="12387" y="4811"/>
                  </a:lnTo>
                  <a:lnTo>
                    <a:pt x="12351" y="4793"/>
                  </a:lnTo>
                  <a:lnTo>
                    <a:pt x="12351" y="4830"/>
                  </a:lnTo>
                  <a:lnTo>
                    <a:pt x="12277" y="5493"/>
                  </a:lnTo>
                  <a:lnTo>
                    <a:pt x="12203" y="6230"/>
                  </a:lnTo>
                  <a:lnTo>
                    <a:pt x="12185" y="6581"/>
                  </a:lnTo>
                  <a:lnTo>
                    <a:pt x="12166" y="6949"/>
                  </a:lnTo>
                  <a:lnTo>
                    <a:pt x="12166" y="7521"/>
                  </a:lnTo>
                  <a:lnTo>
                    <a:pt x="12111" y="8092"/>
                  </a:lnTo>
                  <a:lnTo>
                    <a:pt x="12037" y="8682"/>
                  </a:lnTo>
                  <a:lnTo>
                    <a:pt x="11945" y="9272"/>
                  </a:lnTo>
                  <a:lnTo>
                    <a:pt x="11632" y="11060"/>
                  </a:lnTo>
                  <a:lnTo>
                    <a:pt x="11171" y="11097"/>
                  </a:lnTo>
                  <a:lnTo>
                    <a:pt x="10710" y="11115"/>
                  </a:lnTo>
                  <a:lnTo>
                    <a:pt x="9844" y="11097"/>
                  </a:lnTo>
                  <a:lnTo>
                    <a:pt x="8977" y="11060"/>
                  </a:lnTo>
                  <a:lnTo>
                    <a:pt x="8129" y="11023"/>
                  </a:lnTo>
                  <a:lnTo>
                    <a:pt x="7023" y="10949"/>
                  </a:lnTo>
                  <a:lnTo>
                    <a:pt x="6470" y="10931"/>
                  </a:lnTo>
                  <a:lnTo>
                    <a:pt x="5880" y="10913"/>
                  </a:lnTo>
                  <a:lnTo>
                    <a:pt x="5291" y="10931"/>
                  </a:lnTo>
                  <a:lnTo>
                    <a:pt x="4682" y="10968"/>
                  </a:lnTo>
                  <a:lnTo>
                    <a:pt x="4424" y="10968"/>
                  </a:lnTo>
                  <a:lnTo>
                    <a:pt x="4185" y="10931"/>
                  </a:lnTo>
                  <a:lnTo>
                    <a:pt x="3927" y="10894"/>
                  </a:lnTo>
                  <a:lnTo>
                    <a:pt x="3687" y="10839"/>
                  </a:lnTo>
                  <a:lnTo>
                    <a:pt x="3447" y="10784"/>
                  </a:lnTo>
                  <a:lnTo>
                    <a:pt x="3189" y="10747"/>
                  </a:lnTo>
                  <a:lnTo>
                    <a:pt x="2931" y="10710"/>
                  </a:lnTo>
                  <a:lnTo>
                    <a:pt x="2691" y="10710"/>
                  </a:lnTo>
                  <a:lnTo>
                    <a:pt x="2747" y="10267"/>
                  </a:lnTo>
                  <a:lnTo>
                    <a:pt x="2802" y="9770"/>
                  </a:lnTo>
                  <a:lnTo>
                    <a:pt x="2857" y="9290"/>
                  </a:lnTo>
                  <a:lnTo>
                    <a:pt x="2913" y="8830"/>
                  </a:lnTo>
                  <a:lnTo>
                    <a:pt x="2986" y="8387"/>
                  </a:lnTo>
                  <a:lnTo>
                    <a:pt x="3042" y="8184"/>
                  </a:lnTo>
                  <a:lnTo>
                    <a:pt x="3115" y="8000"/>
                  </a:lnTo>
                  <a:lnTo>
                    <a:pt x="3263" y="7668"/>
                  </a:lnTo>
                  <a:lnTo>
                    <a:pt x="3281" y="7631"/>
                  </a:lnTo>
                  <a:lnTo>
                    <a:pt x="3263" y="7613"/>
                  </a:lnTo>
                  <a:lnTo>
                    <a:pt x="2876" y="7410"/>
                  </a:lnTo>
                  <a:lnTo>
                    <a:pt x="2507" y="7189"/>
                  </a:lnTo>
                  <a:lnTo>
                    <a:pt x="1770" y="6710"/>
                  </a:lnTo>
                  <a:lnTo>
                    <a:pt x="1585" y="6581"/>
                  </a:lnTo>
                  <a:lnTo>
                    <a:pt x="1180" y="6323"/>
                  </a:lnTo>
                  <a:lnTo>
                    <a:pt x="738" y="5991"/>
                  </a:lnTo>
                  <a:lnTo>
                    <a:pt x="553" y="5862"/>
                  </a:lnTo>
                  <a:lnTo>
                    <a:pt x="314" y="5696"/>
                  </a:lnTo>
                  <a:lnTo>
                    <a:pt x="258" y="5659"/>
                  </a:lnTo>
                  <a:lnTo>
                    <a:pt x="148" y="5548"/>
                  </a:lnTo>
                  <a:lnTo>
                    <a:pt x="111" y="5512"/>
                  </a:lnTo>
                  <a:lnTo>
                    <a:pt x="92" y="5475"/>
                  </a:lnTo>
                  <a:lnTo>
                    <a:pt x="74" y="5419"/>
                  </a:lnTo>
                  <a:lnTo>
                    <a:pt x="74" y="5383"/>
                  </a:lnTo>
                  <a:lnTo>
                    <a:pt x="111" y="5235"/>
                  </a:lnTo>
                  <a:lnTo>
                    <a:pt x="295" y="4830"/>
                  </a:lnTo>
                  <a:lnTo>
                    <a:pt x="498" y="4442"/>
                  </a:lnTo>
                  <a:lnTo>
                    <a:pt x="701" y="4055"/>
                  </a:lnTo>
                  <a:lnTo>
                    <a:pt x="940" y="3687"/>
                  </a:lnTo>
                  <a:lnTo>
                    <a:pt x="1180" y="3318"/>
                  </a:lnTo>
                  <a:lnTo>
                    <a:pt x="1438" y="2968"/>
                  </a:lnTo>
                  <a:lnTo>
                    <a:pt x="1715" y="2618"/>
                  </a:lnTo>
                  <a:lnTo>
                    <a:pt x="2009" y="2286"/>
                  </a:lnTo>
                  <a:lnTo>
                    <a:pt x="2304" y="1972"/>
                  </a:lnTo>
                  <a:lnTo>
                    <a:pt x="2618" y="1677"/>
                  </a:lnTo>
                  <a:lnTo>
                    <a:pt x="2950" y="1383"/>
                  </a:lnTo>
                  <a:lnTo>
                    <a:pt x="3281" y="1106"/>
                  </a:lnTo>
                  <a:lnTo>
                    <a:pt x="3521" y="959"/>
                  </a:lnTo>
                  <a:lnTo>
                    <a:pt x="3761" y="811"/>
                  </a:lnTo>
                  <a:lnTo>
                    <a:pt x="4000" y="700"/>
                  </a:lnTo>
                  <a:lnTo>
                    <a:pt x="4258" y="627"/>
                  </a:lnTo>
                  <a:lnTo>
                    <a:pt x="4516" y="553"/>
                  </a:lnTo>
                  <a:lnTo>
                    <a:pt x="4774" y="479"/>
                  </a:lnTo>
                  <a:lnTo>
                    <a:pt x="5291" y="406"/>
                  </a:lnTo>
                  <a:lnTo>
                    <a:pt x="6397" y="240"/>
                  </a:lnTo>
                  <a:lnTo>
                    <a:pt x="6968" y="184"/>
                  </a:lnTo>
                  <a:lnTo>
                    <a:pt x="7521" y="129"/>
                  </a:lnTo>
                  <a:lnTo>
                    <a:pt x="8314" y="74"/>
                  </a:lnTo>
                  <a:close/>
                  <a:moveTo>
                    <a:pt x="9088" y="0"/>
                  </a:moveTo>
                  <a:lnTo>
                    <a:pt x="8295" y="18"/>
                  </a:lnTo>
                  <a:lnTo>
                    <a:pt x="7521" y="55"/>
                  </a:lnTo>
                  <a:lnTo>
                    <a:pt x="6950" y="111"/>
                  </a:lnTo>
                  <a:lnTo>
                    <a:pt x="6397" y="166"/>
                  </a:lnTo>
                  <a:lnTo>
                    <a:pt x="5272" y="332"/>
                  </a:lnTo>
                  <a:lnTo>
                    <a:pt x="4756" y="424"/>
                  </a:lnTo>
                  <a:lnTo>
                    <a:pt x="4498" y="479"/>
                  </a:lnTo>
                  <a:lnTo>
                    <a:pt x="4240" y="553"/>
                  </a:lnTo>
                  <a:lnTo>
                    <a:pt x="3982" y="645"/>
                  </a:lnTo>
                  <a:lnTo>
                    <a:pt x="3724" y="756"/>
                  </a:lnTo>
                  <a:lnTo>
                    <a:pt x="3484" y="885"/>
                  </a:lnTo>
                  <a:lnTo>
                    <a:pt x="3244" y="1051"/>
                  </a:lnTo>
                  <a:lnTo>
                    <a:pt x="2894" y="1327"/>
                  </a:lnTo>
                  <a:lnTo>
                    <a:pt x="2562" y="1622"/>
                  </a:lnTo>
                  <a:lnTo>
                    <a:pt x="2249" y="1917"/>
                  </a:lnTo>
                  <a:lnTo>
                    <a:pt x="1954" y="2249"/>
                  </a:lnTo>
                  <a:lnTo>
                    <a:pt x="1659" y="2581"/>
                  </a:lnTo>
                  <a:lnTo>
                    <a:pt x="1383" y="2912"/>
                  </a:lnTo>
                  <a:lnTo>
                    <a:pt x="1125" y="3281"/>
                  </a:lnTo>
                  <a:lnTo>
                    <a:pt x="885" y="3650"/>
                  </a:lnTo>
                  <a:lnTo>
                    <a:pt x="645" y="4018"/>
                  </a:lnTo>
                  <a:lnTo>
                    <a:pt x="424" y="4406"/>
                  </a:lnTo>
                  <a:lnTo>
                    <a:pt x="240" y="4793"/>
                  </a:lnTo>
                  <a:lnTo>
                    <a:pt x="56" y="5198"/>
                  </a:lnTo>
                  <a:lnTo>
                    <a:pt x="19" y="5290"/>
                  </a:lnTo>
                  <a:lnTo>
                    <a:pt x="0" y="5383"/>
                  </a:lnTo>
                  <a:lnTo>
                    <a:pt x="0" y="5456"/>
                  </a:lnTo>
                  <a:lnTo>
                    <a:pt x="19" y="5512"/>
                  </a:lnTo>
                  <a:lnTo>
                    <a:pt x="56" y="5548"/>
                  </a:lnTo>
                  <a:lnTo>
                    <a:pt x="92" y="5604"/>
                  </a:lnTo>
                  <a:lnTo>
                    <a:pt x="221" y="5714"/>
                  </a:lnTo>
                  <a:lnTo>
                    <a:pt x="277" y="5751"/>
                  </a:lnTo>
                  <a:lnTo>
                    <a:pt x="516" y="5917"/>
                  </a:lnTo>
                  <a:lnTo>
                    <a:pt x="701" y="6046"/>
                  </a:lnTo>
                  <a:lnTo>
                    <a:pt x="1143" y="6378"/>
                  </a:lnTo>
                  <a:lnTo>
                    <a:pt x="1549" y="6636"/>
                  </a:lnTo>
                  <a:lnTo>
                    <a:pt x="1733" y="6765"/>
                  </a:lnTo>
                  <a:lnTo>
                    <a:pt x="2452" y="7226"/>
                  </a:lnTo>
                  <a:lnTo>
                    <a:pt x="2821" y="7447"/>
                  </a:lnTo>
                  <a:lnTo>
                    <a:pt x="3189" y="7668"/>
                  </a:lnTo>
                  <a:lnTo>
                    <a:pt x="3042" y="7982"/>
                  </a:lnTo>
                  <a:lnTo>
                    <a:pt x="2986" y="8166"/>
                  </a:lnTo>
                  <a:lnTo>
                    <a:pt x="2931" y="8369"/>
                  </a:lnTo>
                  <a:lnTo>
                    <a:pt x="2839" y="8811"/>
                  </a:lnTo>
                  <a:lnTo>
                    <a:pt x="2784" y="9290"/>
                  </a:lnTo>
                  <a:lnTo>
                    <a:pt x="2728" y="9770"/>
                  </a:lnTo>
                  <a:lnTo>
                    <a:pt x="2673" y="10286"/>
                  </a:lnTo>
                  <a:lnTo>
                    <a:pt x="2618" y="10747"/>
                  </a:lnTo>
                  <a:lnTo>
                    <a:pt x="2599" y="10802"/>
                  </a:lnTo>
                  <a:lnTo>
                    <a:pt x="2655" y="10784"/>
                  </a:lnTo>
                  <a:lnTo>
                    <a:pt x="2894" y="10784"/>
                  </a:lnTo>
                  <a:lnTo>
                    <a:pt x="3152" y="10802"/>
                  </a:lnTo>
                  <a:lnTo>
                    <a:pt x="3410" y="10857"/>
                  </a:lnTo>
                  <a:lnTo>
                    <a:pt x="3668" y="10913"/>
                  </a:lnTo>
                  <a:lnTo>
                    <a:pt x="3927" y="10968"/>
                  </a:lnTo>
                  <a:lnTo>
                    <a:pt x="4185" y="11005"/>
                  </a:lnTo>
                  <a:lnTo>
                    <a:pt x="4424" y="11042"/>
                  </a:lnTo>
                  <a:lnTo>
                    <a:pt x="4682" y="11042"/>
                  </a:lnTo>
                  <a:lnTo>
                    <a:pt x="5143" y="11005"/>
                  </a:lnTo>
                  <a:lnTo>
                    <a:pt x="5586" y="10986"/>
                  </a:lnTo>
                  <a:lnTo>
                    <a:pt x="6452" y="11005"/>
                  </a:lnTo>
                  <a:lnTo>
                    <a:pt x="7300" y="11042"/>
                  </a:lnTo>
                  <a:lnTo>
                    <a:pt x="8129" y="11078"/>
                  </a:lnTo>
                  <a:lnTo>
                    <a:pt x="9235" y="11152"/>
                  </a:lnTo>
                  <a:lnTo>
                    <a:pt x="9788" y="11171"/>
                  </a:lnTo>
                  <a:lnTo>
                    <a:pt x="10378" y="11189"/>
                  </a:lnTo>
                  <a:lnTo>
                    <a:pt x="11005" y="11171"/>
                  </a:lnTo>
                  <a:lnTo>
                    <a:pt x="11668" y="11134"/>
                  </a:lnTo>
                  <a:lnTo>
                    <a:pt x="11687" y="11134"/>
                  </a:lnTo>
                  <a:lnTo>
                    <a:pt x="11687" y="11097"/>
                  </a:lnTo>
                  <a:lnTo>
                    <a:pt x="12019" y="9290"/>
                  </a:lnTo>
                  <a:lnTo>
                    <a:pt x="12111" y="8682"/>
                  </a:lnTo>
                  <a:lnTo>
                    <a:pt x="12185" y="8092"/>
                  </a:lnTo>
                  <a:lnTo>
                    <a:pt x="12221" y="7521"/>
                  </a:lnTo>
                  <a:lnTo>
                    <a:pt x="12240" y="6949"/>
                  </a:lnTo>
                  <a:lnTo>
                    <a:pt x="12258" y="6599"/>
                  </a:lnTo>
                  <a:lnTo>
                    <a:pt x="12277" y="6230"/>
                  </a:lnTo>
                  <a:lnTo>
                    <a:pt x="12351" y="5493"/>
                  </a:lnTo>
                  <a:lnTo>
                    <a:pt x="12406" y="4885"/>
                  </a:lnTo>
                  <a:lnTo>
                    <a:pt x="12977" y="4922"/>
                  </a:lnTo>
                  <a:lnTo>
                    <a:pt x="13788" y="4959"/>
                  </a:lnTo>
                  <a:lnTo>
                    <a:pt x="14120" y="4995"/>
                  </a:lnTo>
                  <a:lnTo>
                    <a:pt x="14304" y="5032"/>
                  </a:lnTo>
                  <a:lnTo>
                    <a:pt x="14286" y="4995"/>
                  </a:lnTo>
                  <a:lnTo>
                    <a:pt x="14360" y="4995"/>
                  </a:lnTo>
                  <a:lnTo>
                    <a:pt x="14360" y="498"/>
                  </a:lnTo>
                  <a:lnTo>
                    <a:pt x="14341" y="498"/>
                  </a:lnTo>
                  <a:lnTo>
                    <a:pt x="13770" y="424"/>
                  </a:lnTo>
                  <a:lnTo>
                    <a:pt x="12221" y="240"/>
                  </a:lnTo>
                  <a:lnTo>
                    <a:pt x="11447" y="147"/>
                  </a:lnTo>
                  <a:lnTo>
                    <a:pt x="10655" y="74"/>
                  </a:lnTo>
                  <a:lnTo>
                    <a:pt x="9880" y="37"/>
                  </a:lnTo>
                  <a:lnTo>
                    <a:pt x="90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2715950" y="389725"/>
              <a:ext cx="114775" cy="161775"/>
            </a:xfrm>
            <a:custGeom>
              <a:avLst/>
              <a:gdLst/>
              <a:ahLst/>
              <a:cxnLst/>
              <a:rect l="l" t="t" r="r" b="b"/>
              <a:pathLst>
                <a:path w="4591" h="6471" extrusionOk="0">
                  <a:moveTo>
                    <a:pt x="2526" y="1"/>
                  </a:moveTo>
                  <a:lnTo>
                    <a:pt x="2342" y="19"/>
                  </a:lnTo>
                  <a:lnTo>
                    <a:pt x="2158" y="56"/>
                  </a:lnTo>
                  <a:lnTo>
                    <a:pt x="1992" y="111"/>
                  </a:lnTo>
                  <a:lnTo>
                    <a:pt x="1826" y="166"/>
                  </a:lnTo>
                  <a:lnTo>
                    <a:pt x="1660" y="259"/>
                  </a:lnTo>
                  <a:lnTo>
                    <a:pt x="1512" y="351"/>
                  </a:lnTo>
                  <a:lnTo>
                    <a:pt x="1383" y="443"/>
                  </a:lnTo>
                  <a:lnTo>
                    <a:pt x="1254" y="572"/>
                  </a:lnTo>
                  <a:lnTo>
                    <a:pt x="1125" y="701"/>
                  </a:lnTo>
                  <a:lnTo>
                    <a:pt x="1015" y="848"/>
                  </a:lnTo>
                  <a:lnTo>
                    <a:pt x="904" y="996"/>
                  </a:lnTo>
                  <a:lnTo>
                    <a:pt x="812" y="1162"/>
                  </a:lnTo>
                  <a:lnTo>
                    <a:pt x="720" y="1346"/>
                  </a:lnTo>
                  <a:lnTo>
                    <a:pt x="664" y="1531"/>
                  </a:lnTo>
                  <a:lnTo>
                    <a:pt x="609" y="1715"/>
                  </a:lnTo>
                  <a:lnTo>
                    <a:pt x="572" y="1918"/>
                  </a:lnTo>
                  <a:lnTo>
                    <a:pt x="535" y="2120"/>
                  </a:lnTo>
                  <a:lnTo>
                    <a:pt x="535" y="2305"/>
                  </a:lnTo>
                  <a:lnTo>
                    <a:pt x="535" y="2507"/>
                  </a:lnTo>
                  <a:lnTo>
                    <a:pt x="572" y="2913"/>
                  </a:lnTo>
                  <a:lnTo>
                    <a:pt x="628" y="3319"/>
                  </a:lnTo>
                  <a:lnTo>
                    <a:pt x="683" y="3724"/>
                  </a:lnTo>
                  <a:lnTo>
                    <a:pt x="757" y="4130"/>
                  </a:lnTo>
                  <a:lnTo>
                    <a:pt x="793" y="4517"/>
                  </a:lnTo>
                  <a:lnTo>
                    <a:pt x="812" y="4756"/>
                  </a:lnTo>
                  <a:lnTo>
                    <a:pt x="793" y="4978"/>
                  </a:lnTo>
                  <a:lnTo>
                    <a:pt x="757" y="5217"/>
                  </a:lnTo>
                  <a:lnTo>
                    <a:pt x="720" y="5328"/>
                  </a:lnTo>
                  <a:lnTo>
                    <a:pt x="664" y="5438"/>
                  </a:lnTo>
                  <a:lnTo>
                    <a:pt x="591" y="5567"/>
                  </a:lnTo>
                  <a:lnTo>
                    <a:pt x="499" y="5696"/>
                  </a:lnTo>
                  <a:lnTo>
                    <a:pt x="406" y="5789"/>
                  </a:lnTo>
                  <a:lnTo>
                    <a:pt x="277" y="5881"/>
                  </a:lnTo>
                  <a:lnTo>
                    <a:pt x="148" y="5936"/>
                  </a:lnTo>
                  <a:lnTo>
                    <a:pt x="1" y="5955"/>
                  </a:lnTo>
                  <a:lnTo>
                    <a:pt x="111" y="5955"/>
                  </a:lnTo>
                  <a:lnTo>
                    <a:pt x="204" y="5991"/>
                  </a:lnTo>
                  <a:lnTo>
                    <a:pt x="296" y="6028"/>
                  </a:lnTo>
                  <a:lnTo>
                    <a:pt x="406" y="6065"/>
                  </a:lnTo>
                  <a:lnTo>
                    <a:pt x="591" y="6176"/>
                  </a:lnTo>
                  <a:lnTo>
                    <a:pt x="775" y="6268"/>
                  </a:lnTo>
                  <a:lnTo>
                    <a:pt x="996" y="6342"/>
                  </a:lnTo>
                  <a:lnTo>
                    <a:pt x="1199" y="6397"/>
                  </a:lnTo>
                  <a:lnTo>
                    <a:pt x="1420" y="6452"/>
                  </a:lnTo>
                  <a:lnTo>
                    <a:pt x="1641" y="6471"/>
                  </a:lnTo>
                  <a:lnTo>
                    <a:pt x="1918" y="6471"/>
                  </a:lnTo>
                  <a:lnTo>
                    <a:pt x="2213" y="6434"/>
                  </a:lnTo>
                  <a:lnTo>
                    <a:pt x="2489" y="6360"/>
                  </a:lnTo>
                  <a:lnTo>
                    <a:pt x="2747" y="6249"/>
                  </a:lnTo>
                  <a:lnTo>
                    <a:pt x="2950" y="6139"/>
                  </a:lnTo>
                  <a:lnTo>
                    <a:pt x="3135" y="6010"/>
                  </a:lnTo>
                  <a:lnTo>
                    <a:pt x="3319" y="5862"/>
                  </a:lnTo>
                  <a:lnTo>
                    <a:pt x="3485" y="5715"/>
                  </a:lnTo>
                  <a:lnTo>
                    <a:pt x="3393" y="5623"/>
                  </a:lnTo>
                  <a:lnTo>
                    <a:pt x="3319" y="5531"/>
                  </a:lnTo>
                  <a:lnTo>
                    <a:pt x="3264" y="5328"/>
                  </a:lnTo>
                  <a:lnTo>
                    <a:pt x="3227" y="5217"/>
                  </a:lnTo>
                  <a:lnTo>
                    <a:pt x="3227" y="5107"/>
                  </a:lnTo>
                  <a:lnTo>
                    <a:pt x="3227" y="4996"/>
                  </a:lnTo>
                  <a:lnTo>
                    <a:pt x="3245" y="4885"/>
                  </a:lnTo>
                  <a:lnTo>
                    <a:pt x="3264" y="4793"/>
                  </a:lnTo>
                  <a:lnTo>
                    <a:pt x="3319" y="4701"/>
                  </a:lnTo>
                  <a:lnTo>
                    <a:pt x="3356" y="4627"/>
                  </a:lnTo>
                  <a:lnTo>
                    <a:pt x="3429" y="4590"/>
                  </a:lnTo>
                  <a:lnTo>
                    <a:pt x="3558" y="4498"/>
                  </a:lnTo>
                  <a:lnTo>
                    <a:pt x="3853" y="4351"/>
                  </a:lnTo>
                  <a:lnTo>
                    <a:pt x="4001" y="4259"/>
                  </a:lnTo>
                  <a:lnTo>
                    <a:pt x="4130" y="4130"/>
                  </a:lnTo>
                  <a:lnTo>
                    <a:pt x="4222" y="3982"/>
                  </a:lnTo>
                  <a:lnTo>
                    <a:pt x="4314" y="3835"/>
                  </a:lnTo>
                  <a:lnTo>
                    <a:pt x="4406" y="3577"/>
                  </a:lnTo>
                  <a:lnTo>
                    <a:pt x="4480" y="3319"/>
                  </a:lnTo>
                  <a:lnTo>
                    <a:pt x="4535" y="3042"/>
                  </a:lnTo>
                  <a:lnTo>
                    <a:pt x="4572" y="2747"/>
                  </a:lnTo>
                  <a:lnTo>
                    <a:pt x="4591" y="2471"/>
                  </a:lnTo>
                  <a:lnTo>
                    <a:pt x="4591" y="2176"/>
                  </a:lnTo>
                  <a:lnTo>
                    <a:pt x="4572" y="1641"/>
                  </a:lnTo>
                  <a:lnTo>
                    <a:pt x="4554" y="1475"/>
                  </a:lnTo>
                  <a:lnTo>
                    <a:pt x="4535" y="1346"/>
                  </a:lnTo>
                  <a:lnTo>
                    <a:pt x="4499" y="1199"/>
                  </a:lnTo>
                  <a:lnTo>
                    <a:pt x="4443" y="1070"/>
                  </a:lnTo>
                  <a:lnTo>
                    <a:pt x="4370" y="941"/>
                  </a:lnTo>
                  <a:lnTo>
                    <a:pt x="4296" y="812"/>
                  </a:lnTo>
                  <a:lnTo>
                    <a:pt x="4222" y="701"/>
                  </a:lnTo>
                  <a:lnTo>
                    <a:pt x="4111" y="590"/>
                  </a:lnTo>
                  <a:lnTo>
                    <a:pt x="4019" y="480"/>
                  </a:lnTo>
                  <a:lnTo>
                    <a:pt x="3909" y="388"/>
                  </a:lnTo>
                  <a:lnTo>
                    <a:pt x="3780" y="314"/>
                  </a:lnTo>
                  <a:lnTo>
                    <a:pt x="3669" y="222"/>
                  </a:lnTo>
                  <a:lnTo>
                    <a:pt x="3522" y="166"/>
                  </a:lnTo>
                  <a:lnTo>
                    <a:pt x="3393" y="111"/>
                  </a:lnTo>
                  <a:lnTo>
                    <a:pt x="3245" y="74"/>
                  </a:lnTo>
                  <a:lnTo>
                    <a:pt x="3098" y="37"/>
                  </a:lnTo>
                  <a:lnTo>
                    <a:pt x="2895" y="19"/>
                  </a:lnTo>
                  <a:lnTo>
                    <a:pt x="2711" y="1"/>
                  </a:lnTo>
                  <a:close/>
                </a:path>
              </a:pathLst>
            </a:custGeom>
            <a:solidFill>
              <a:srgbClr val="FCD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2715950" y="388800"/>
              <a:ext cx="115700" cy="163625"/>
            </a:xfrm>
            <a:custGeom>
              <a:avLst/>
              <a:gdLst/>
              <a:ahLst/>
              <a:cxnLst/>
              <a:rect l="l" t="t" r="r" b="b"/>
              <a:pathLst>
                <a:path w="4628" h="6545" extrusionOk="0">
                  <a:moveTo>
                    <a:pt x="2711" y="74"/>
                  </a:moveTo>
                  <a:lnTo>
                    <a:pt x="2913" y="93"/>
                  </a:lnTo>
                  <a:lnTo>
                    <a:pt x="3098" y="111"/>
                  </a:lnTo>
                  <a:lnTo>
                    <a:pt x="3245" y="148"/>
                  </a:lnTo>
                  <a:lnTo>
                    <a:pt x="3393" y="185"/>
                  </a:lnTo>
                  <a:lnTo>
                    <a:pt x="3522" y="240"/>
                  </a:lnTo>
                  <a:lnTo>
                    <a:pt x="3651" y="296"/>
                  </a:lnTo>
                  <a:lnTo>
                    <a:pt x="3780" y="369"/>
                  </a:lnTo>
                  <a:lnTo>
                    <a:pt x="3890" y="462"/>
                  </a:lnTo>
                  <a:lnTo>
                    <a:pt x="4001" y="554"/>
                  </a:lnTo>
                  <a:lnTo>
                    <a:pt x="4111" y="646"/>
                  </a:lnTo>
                  <a:lnTo>
                    <a:pt x="4204" y="756"/>
                  </a:lnTo>
                  <a:lnTo>
                    <a:pt x="4277" y="867"/>
                  </a:lnTo>
                  <a:lnTo>
                    <a:pt x="4351" y="996"/>
                  </a:lnTo>
                  <a:lnTo>
                    <a:pt x="4406" y="1125"/>
                  </a:lnTo>
                  <a:lnTo>
                    <a:pt x="4462" y="1254"/>
                  </a:lnTo>
                  <a:lnTo>
                    <a:pt x="4499" y="1383"/>
                  </a:lnTo>
                  <a:lnTo>
                    <a:pt x="4535" y="1531"/>
                  </a:lnTo>
                  <a:lnTo>
                    <a:pt x="4535" y="1678"/>
                  </a:lnTo>
                  <a:lnTo>
                    <a:pt x="4554" y="2250"/>
                  </a:lnTo>
                  <a:lnTo>
                    <a:pt x="4554" y="2526"/>
                  </a:lnTo>
                  <a:lnTo>
                    <a:pt x="4535" y="2821"/>
                  </a:lnTo>
                  <a:lnTo>
                    <a:pt x="4499" y="3097"/>
                  </a:lnTo>
                  <a:lnTo>
                    <a:pt x="4443" y="3356"/>
                  </a:lnTo>
                  <a:lnTo>
                    <a:pt x="4370" y="3614"/>
                  </a:lnTo>
                  <a:lnTo>
                    <a:pt x="4277" y="3853"/>
                  </a:lnTo>
                  <a:lnTo>
                    <a:pt x="4204" y="3982"/>
                  </a:lnTo>
                  <a:lnTo>
                    <a:pt x="4111" y="4130"/>
                  </a:lnTo>
                  <a:lnTo>
                    <a:pt x="4001" y="4259"/>
                  </a:lnTo>
                  <a:lnTo>
                    <a:pt x="3835" y="4369"/>
                  </a:lnTo>
                  <a:lnTo>
                    <a:pt x="3688" y="4443"/>
                  </a:lnTo>
                  <a:lnTo>
                    <a:pt x="3466" y="4554"/>
                  </a:lnTo>
                  <a:lnTo>
                    <a:pt x="3356" y="4627"/>
                  </a:lnTo>
                  <a:lnTo>
                    <a:pt x="3282" y="4720"/>
                  </a:lnTo>
                  <a:lnTo>
                    <a:pt x="3245" y="4812"/>
                  </a:lnTo>
                  <a:lnTo>
                    <a:pt x="3208" y="4904"/>
                  </a:lnTo>
                  <a:lnTo>
                    <a:pt x="3190" y="5015"/>
                  </a:lnTo>
                  <a:lnTo>
                    <a:pt x="3190" y="5144"/>
                  </a:lnTo>
                  <a:lnTo>
                    <a:pt x="3190" y="5254"/>
                  </a:lnTo>
                  <a:lnTo>
                    <a:pt x="3227" y="5365"/>
                  </a:lnTo>
                  <a:lnTo>
                    <a:pt x="3245" y="5475"/>
                  </a:lnTo>
                  <a:lnTo>
                    <a:pt x="3300" y="5586"/>
                  </a:lnTo>
                  <a:lnTo>
                    <a:pt x="3356" y="5678"/>
                  </a:lnTo>
                  <a:lnTo>
                    <a:pt x="3429" y="5752"/>
                  </a:lnTo>
                  <a:lnTo>
                    <a:pt x="3264" y="5918"/>
                  </a:lnTo>
                  <a:lnTo>
                    <a:pt x="3098" y="6047"/>
                  </a:lnTo>
                  <a:lnTo>
                    <a:pt x="2913" y="6157"/>
                  </a:lnTo>
                  <a:lnTo>
                    <a:pt x="2747" y="6268"/>
                  </a:lnTo>
                  <a:lnTo>
                    <a:pt x="2489" y="6360"/>
                  </a:lnTo>
                  <a:lnTo>
                    <a:pt x="2213" y="6434"/>
                  </a:lnTo>
                  <a:lnTo>
                    <a:pt x="1936" y="6471"/>
                  </a:lnTo>
                  <a:lnTo>
                    <a:pt x="1641" y="6471"/>
                  </a:lnTo>
                  <a:lnTo>
                    <a:pt x="1420" y="6452"/>
                  </a:lnTo>
                  <a:lnTo>
                    <a:pt x="1217" y="6415"/>
                  </a:lnTo>
                  <a:lnTo>
                    <a:pt x="996" y="6360"/>
                  </a:lnTo>
                  <a:lnTo>
                    <a:pt x="793" y="6286"/>
                  </a:lnTo>
                  <a:lnTo>
                    <a:pt x="664" y="6213"/>
                  </a:lnTo>
                  <a:lnTo>
                    <a:pt x="554" y="6157"/>
                  </a:lnTo>
                  <a:lnTo>
                    <a:pt x="388" y="6065"/>
                  </a:lnTo>
                  <a:lnTo>
                    <a:pt x="204" y="5992"/>
                  </a:lnTo>
                  <a:lnTo>
                    <a:pt x="296" y="5936"/>
                  </a:lnTo>
                  <a:lnTo>
                    <a:pt x="425" y="5862"/>
                  </a:lnTo>
                  <a:lnTo>
                    <a:pt x="517" y="5752"/>
                  </a:lnTo>
                  <a:lnTo>
                    <a:pt x="609" y="5623"/>
                  </a:lnTo>
                  <a:lnTo>
                    <a:pt x="701" y="5494"/>
                  </a:lnTo>
                  <a:lnTo>
                    <a:pt x="757" y="5383"/>
                  </a:lnTo>
                  <a:lnTo>
                    <a:pt x="793" y="5254"/>
                  </a:lnTo>
                  <a:lnTo>
                    <a:pt x="830" y="5125"/>
                  </a:lnTo>
                  <a:lnTo>
                    <a:pt x="849" y="5015"/>
                  </a:lnTo>
                  <a:lnTo>
                    <a:pt x="849" y="4775"/>
                  </a:lnTo>
                  <a:lnTo>
                    <a:pt x="830" y="4535"/>
                  </a:lnTo>
                  <a:lnTo>
                    <a:pt x="775" y="4148"/>
                  </a:lnTo>
                  <a:lnTo>
                    <a:pt x="720" y="3724"/>
                  </a:lnTo>
                  <a:lnTo>
                    <a:pt x="628" y="3134"/>
                  </a:lnTo>
                  <a:lnTo>
                    <a:pt x="591" y="2839"/>
                  </a:lnTo>
                  <a:lnTo>
                    <a:pt x="572" y="2544"/>
                  </a:lnTo>
                  <a:lnTo>
                    <a:pt x="572" y="2250"/>
                  </a:lnTo>
                  <a:lnTo>
                    <a:pt x="609" y="1955"/>
                  </a:lnTo>
                  <a:lnTo>
                    <a:pt x="664" y="1678"/>
                  </a:lnTo>
                  <a:lnTo>
                    <a:pt x="757" y="1402"/>
                  </a:lnTo>
                  <a:lnTo>
                    <a:pt x="849" y="1217"/>
                  </a:lnTo>
                  <a:lnTo>
                    <a:pt x="941" y="1051"/>
                  </a:lnTo>
                  <a:lnTo>
                    <a:pt x="1052" y="904"/>
                  </a:lnTo>
                  <a:lnTo>
                    <a:pt x="1162" y="756"/>
                  </a:lnTo>
                  <a:lnTo>
                    <a:pt x="1291" y="627"/>
                  </a:lnTo>
                  <a:lnTo>
                    <a:pt x="1420" y="517"/>
                  </a:lnTo>
                  <a:lnTo>
                    <a:pt x="1549" y="406"/>
                  </a:lnTo>
                  <a:lnTo>
                    <a:pt x="1697" y="314"/>
                  </a:lnTo>
                  <a:lnTo>
                    <a:pt x="1863" y="240"/>
                  </a:lnTo>
                  <a:lnTo>
                    <a:pt x="2010" y="185"/>
                  </a:lnTo>
                  <a:lnTo>
                    <a:pt x="2176" y="130"/>
                  </a:lnTo>
                  <a:lnTo>
                    <a:pt x="2360" y="93"/>
                  </a:lnTo>
                  <a:lnTo>
                    <a:pt x="2526" y="74"/>
                  </a:lnTo>
                  <a:close/>
                  <a:moveTo>
                    <a:pt x="2526" y="1"/>
                  </a:moveTo>
                  <a:lnTo>
                    <a:pt x="2342" y="19"/>
                  </a:lnTo>
                  <a:lnTo>
                    <a:pt x="2158" y="56"/>
                  </a:lnTo>
                  <a:lnTo>
                    <a:pt x="1992" y="111"/>
                  </a:lnTo>
                  <a:lnTo>
                    <a:pt x="1826" y="167"/>
                  </a:lnTo>
                  <a:lnTo>
                    <a:pt x="1660" y="259"/>
                  </a:lnTo>
                  <a:lnTo>
                    <a:pt x="1512" y="351"/>
                  </a:lnTo>
                  <a:lnTo>
                    <a:pt x="1365" y="462"/>
                  </a:lnTo>
                  <a:lnTo>
                    <a:pt x="1236" y="572"/>
                  </a:lnTo>
                  <a:lnTo>
                    <a:pt x="1107" y="701"/>
                  </a:lnTo>
                  <a:lnTo>
                    <a:pt x="996" y="849"/>
                  </a:lnTo>
                  <a:lnTo>
                    <a:pt x="886" y="1015"/>
                  </a:lnTo>
                  <a:lnTo>
                    <a:pt x="775" y="1180"/>
                  </a:lnTo>
                  <a:lnTo>
                    <a:pt x="701" y="1365"/>
                  </a:lnTo>
                  <a:lnTo>
                    <a:pt x="591" y="1641"/>
                  </a:lnTo>
                  <a:lnTo>
                    <a:pt x="535" y="1936"/>
                  </a:lnTo>
                  <a:lnTo>
                    <a:pt x="499" y="2231"/>
                  </a:lnTo>
                  <a:lnTo>
                    <a:pt x="499" y="2526"/>
                  </a:lnTo>
                  <a:lnTo>
                    <a:pt x="517" y="2839"/>
                  </a:lnTo>
                  <a:lnTo>
                    <a:pt x="554" y="3134"/>
                  </a:lnTo>
                  <a:lnTo>
                    <a:pt x="646" y="3743"/>
                  </a:lnTo>
                  <a:lnTo>
                    <a:pt x="720" y="4148"/>
                  </a:lnTo>
                  <a:lnTo>
                    <a:pt x="757" y="4554"/>
                  </a:lnTo>
                  <a:lnTo>
                    <a:pt x="775" y="4756"/>
                  </a:lnTo>
                  <a:lnTo>
                    <a:pt x="775" y="4996"/>
                  </a:lnTo>
                  <a:lnTo>
                    <a:pt x="757" y="5107"/>
                  </a:lnTo>
                  <a:lnTo>
                    <a:pt x="720" y="5236"/>
                  </a:lnTo>
                  <a:lnTo>
                    <a:pt x="683" y="5346"/>
                  </a:lnTo>
                  <a:lnTo>
                    <a:pt x="628" y="5457"/>
                  </a:lnTo>
                  <a:lnTo>
                    <a:pt x="554" y="5586"/>
                  </a:lnTo>
                  <a:lnTo>
                    <a:pt x="480" y="5697"/>
                  </a:lnTo>
                  <a:lnTo>
                    <a:pt x="370" y="5807"/>
                  </a:lnTo>
                  <a:lnTo>
                    <a:pt x="259" y="5881"/>
                  </a:lnTo>
                  <a:lnTo>
                    <a:pt x="130" y="5936"/>
                  </a:lnTo>
                  <a:lnTo>
                    <a:pt x="1" y="5955"/>
                  </a:lnTo>
                  <a:lnTo>
                    <a:pt x="1" y="6028"/>
                  </a:lnTo>
                  <a:lnTo>
                    <a:pt x="130" y="6047"/>
                  </a:lnTo>
                  <a:lnTo>
                    <a:pt x="259" y="6084"/>
                  </a:lnTo>
                  <a:lnTo>
                    <a:pt x="388" y="6139"/>
                  </a:lnTo>
                  <a:lnTo>
                    <a:pt x="517" y="6213"/>
                  </a:lnTo>
                  <a:lnTo>
                    <a:pt x="646" y="6286"/>
                  </a:lnTo>
                  <a:lnTo>
                    <a:pt x="775" y="6342"/>
                  </a:lnTo>
                  <a:lnTo>
                    <a:pt x="978" y="6415"/>
                  </a:lnTo>
                  <a:lnTo>
                    <a:pt x="1199" y="6471"/>
                  </a:lnTo>
                  <a:lnTo>
                    <a:pt x="1420" y="6508"/>
                  </a:lnTo>
                  <a:lnTo>
                    <a:pt x="1641" y="6545"/>
                  </a:lnTo>
                  <a:lnTo>
                    <a:pt x="1770" y="6545"/>
                  </a:lnTo>
                  <a:lnTo>
                    <a:pt x="2029" y="6526"/>
                  </a:lnTo>
                  <a:lnTo>
                    <a:pt x="2287" y="6489"/>
                  </a:lnTo>
                  <a:lnTo>
                    <a:pt x="2545" y="6415"/>
                  </a:lnTo>
                  <a:lnTo>
                    <a:pt x="2766" y="6323"/>
                  </a:lnTo>
                  <a:lnTo>
                    <a:pt x="2950" y="6213"/>
                  </a:lnTo>
                  <a:lnTo>
                    <a:pt x="3153" y="6102"/>
                  </a:lnTo>
                  <a:lnTo>
                    <a:pt x="3319" y="5955"/>
                  </a:lnTo>
                  <a:lnTo>
                    <a:pt x="3503" y="5770"/>
                  </a:lnTo>
                  <a:lnTo>
                    <a:pt x="3540" y="5752"/>
                  </a:lnTo>
                  <a:lnTo>
                    <a:pt x="3503" y="5715"/>
                  </a:lnTo>
                  <a:lnTo>
                    <a:pt x="3411" y="5641"/>
                  </a:lnTo>
                  <a:lnTo>
                    <a:pt x="3356" y="5549"/>
                  </a:lnTo>
                  <a:lnTo>
                    <a:pt x="3319" y="5457"/>
                  </a:lnTo>
                  <a:lnTo>
                    <a:pt x="3282" y="5365"/>
                  </a:lnTo>
                  <a:lnTo>
                    <a:pt x="3264" y="5144"/>
                  </a:lnTo>
                  <a:lnTo>
                    <a:pt x="3264" y="5033"/>
                  </a:lnTo>
                  <a:lnTo>
                    <a:pt x="3264" y="4922"/>
                  </a:lnTo>
                  <a:lnTo>
                    <a:pt x="3300" y="4830"/>
                  </a:lnTo>
                  <a:lnTo>
                    <a:pt x="3337" y="4756"/>
                  </a:lnTo>
                  <a:lnTo>
                    <a:pt x="3411" y="4683"/>
                  </a:lnTo>
                  <a:lnTo>
                    <a:pt x="3503" y="4609"/>
                  </a:lnTo>
                  <a:lnTo>
                    <a:pt x="3706" y="4498"/>
                  </a:lnTo>
                  <a:lnTo>
                    <a:pt x="3872" y="4425"/>
                  </a:lnTo>
                  <a:lnTo>
                    <a:pt x="4019" y="4333"/>
                  </a:lnTo>
                  <a:lnTo>
                    <a:pt x="4130" y="4203"/>
                  </a:lnTo>
                  <a:lnTo>
                    <a:pt x="4241" y="4056"/>
                  </a:lnTo>
                  <a:lnTo>
                    <a:pt x="4333" y="3890"/>
                  </a:lnTo>
                  <a:lnTo>
                    <a:pt x="4443" y="3632"/>
                  </a:lnTo>
                  <a:lnTo>
                    <a:pt x="4517" y="3374"/>
                  </a:lnTo>
                  <a:lnTo>
                    <a:pt x="4572" y="3097"/>
                  </a:lnTo>
                  <a:lnTo>
                    <a:pt x="4609" y="2821"/>
                  </a:lnTo>
                  <a:lnTo>
                    <a:pt x="4628" y="2544"/>
                  </a:lnTo>
                  <a:lnTo>
                    <a:pt x="4628" y="2250"/>
                  </a:lnTo>
                  <a:lnTo>
                    <a:pt x="4609" y="1660"/>
                  </a:lnTo>
                  <a:lnTo>
                    <a:pt x="4591" y="1512"/>
                  </a:lnTo>
                  <a:lnTo>
                    <a:pt x="4572" y="1383"/>
                  </a:lnTo>
                  <a:lnTo>
                    <a:pt x="4535" y="1236"/>
                  </a:lnTo>
                  <a:lnTo>
                    <a:pt x="4480" y="1088"/>
                  </a:lnTo>
                  <a:lnTo>
                    <a:pt x="4406" y="959"/>
                  </a:lnTo>
                  <a:lnTo>
                    <a:pt x="4333" y="830"/>
                  </a:lnTo>
                  <a:lnTo>
                    <a:pt x="4259" y="720"/>
                  </a:lnTo>
                  <a:lnTo>
                    <a:pt x="4148" y="609"/>
                  </a:lnTo>
                  <a:lnTo>
                    <a:pt x="4056" y="498"/>
                  </a:lnTo>
                  <a:lnTo>
                    <a:pt x="3946" y="406"/>
                  </a:lnTo>
                  <a:lnTo>
                    <a:pt x="3817" y="314"/>
                  </a:lnTo>
                  <a:lnTo>
                    <a:pt x="3688" y="240"/>
                  </a:lnTo>
                  <a:lnTo>
                    <a:pt x="3558" y="167"/>
                  </a:lnTo>
                  <a:lnTo>
                    <a:pt x="3411" y="111"/>
                  </a:lnTo>
                  <a:lnTo>
                    <a:pt x="3264" y="74"/>
                  </a:lnTo>
                  <a:lnTo>
                    <a:pt x="3116" y="38"/>
                  </a:lnTo>
                  <a:lnTo>
                    <a:pt x="2913" y="19"/>
                  </a:lnTo>
                  <a:lnTo>
                    <a:pt x="271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2692450" y="373600"/>
              <a:ext cx="144275" cy="151625"/>
            </a:xfrm>
            <a:custGeom>
              <a:avLst/>
              <a:gdLst/>
              <a:ahLst/>
              <a:cxnLst/>
              <a:rect l="l" t="t" r="r" b="b"/>
              <a:pathLst>
                <a:path w="5771" h="6065" extrusionOk="0">
                  <a:moveTo>
                    <a:pt x="3171" y="0"/>
                  </a:moveTo>
                  <a:lnTo>
                    <a:pt x="2913" y="19"/>
                  </a:lnTo>
                  <a:lnTo>
                    <a:pt x="2618" y="74"/>
                  </a:lnTo>
                  <a:lnTo>
                    <a:pt x="2323" y="148"/>
                  </a:lnTo>
                  <a:lnTo>
                    <a:pt x="2047" y="277"/>
                  </a:lnTo>
                  <a:lnTo>
                    <a:pt x="1789" y="406"/>
                  </a:lnTo>
                  <a:lnTo>
                    <a:pt x="1531" y="590"/>
                  </a:lnTo>
                  <a:lnTo>
                    <a:pt x="1310" y="775"/>
                  </a:lnTo>
                  <a:lnTo>
                    <a:pt x="1107" y="996"/>
                  </a:lnTo>
                  <a:lnTo>
                    <a:pt x="941" y="1254"/>
                  </a:lnTo>
                  <a:lnTo>
                    <a:pt x="775" y="1530"/>
                  </a:lnTo>
                  <a:lnTo>
                    <a:pt x="646" y="1807"/>
                  </a:lnTo>
                  <a:lnTo>
                    <a:pt x="554" y="2102"/>
                  </a:lnTo>
                  <a:lnTo>
                    <a:pt x="480" y="2415"/>
                  </a:lnTo>
                  <a:lnTo>
                    <a:pt x="425" y="2729"/>
                  </a:lnTo>
                  <a:lnTo>
                    <a:pt x="388" y="3042"/>
                  </a:lnTo>
                  <a:lnTo>
                    <a:pt x="333" y="3687"/>
                  </a:lnTo>
                  <a:lnTo>
                    <a:pt x="296" y="4258"/>
                  </a:lnTo>
                  <a:lnTo>
                    <a:pt x="240" y="4830"/>
                  </a:lnTo>
                  <a:lnTo>
                    <a:pt x="204" y="5125"/>
                  </a:lnTo>
                  <a:lnTo>
                    <a:pt x="148" y="5401"/>
                  </a:lnTo>
                  <a:lnTo>
                    <a:pt x="75" y="5696"/>
                  </a:lnTo>
                  <a:lnTo>
                    <a:pt x="1" y="5954"/>
                  </a:lnTo>
                  <a:lnTo>
                    <a:pt x="240" y="6010"/>
                  </a:lnTo>
                  <a:lnTo>
                    <a:pt x="498" y="6028"/>
                  </a:lnTo>
                  <a:lnTo>
                    <a:pt x="1015" y="6047"/>
                  </a:lnTo>
                  <a:lnTo>
                    <a:pt x="1383" y="6065"/>
                  </a:lnTo>
                  <a:lnTo>
                    <a:pt x="1733" y="6065"/>
                  </a:lnTo>
                  <a:lnTo>
                    <a:pt x="2471" y="6047"/>
                  </a:lnTo>
                  <a:lnTo>
                    <a:pt x="2563" y="5106"/>
                  </a:lnTo>
                  <a:lnTo>
                    <a:pt x="2674" y="4185"/>
                  </a:lnTo>
                  <a:lnTo>
                    <a:pt x="2803" y="3263"/>
                  </a:lnTo>
                  <a:lnTo>
                    <a:pt x="2969" y="2341"/>
                  </a:lnTo>
                  <a:lnTo>
                    <a:pt x="2987" y="2323"/>
                  </a:lnTo>
                  <a:lnTo>
                    <a:pt x="3061" y="2305"/>
                  </a:lnTo>
                  <a:lnTo>
                    <a:pt x="3282" y="2268"/>
                  </a:lnTo>
                  <a:lnTo>
                    <a:pt x="3724" y="2268"/>
                  </a:lnTo>
                  <a:lnTo>
                    <a:pt x="3743" y="2249"/>
                  </a:lnTo>
                  <a:lnTo>
                    <a:pt x="3780" y="2231"/>
                  </a:lnTo>
                  <a:lnTo>
                    <a:pt x="3816" y="2139"/>
                  </a:lnTo>
                  <a:lnTo>
                    <a:pt x="3835" y="1991"/>
                  </a:lnTo>
                  <a:lnTo>
                    <a:pt x="3853" y="1825"/>
                  </a:lnTo>
                  <a:lnTo>
                    <a:pt x="3872" y="1659"/>
                  </a:lnTo>
                  <a:lnTo>
                    <a:pt x="3853" y="1493"/>
                  </a:lnTo>
                  <a:lnTo>
                    <a:pt x="3890" y="1678"/>
                  </a:lnTo>
                  <a:lnTo>
                    <a:pt x="3909" y="1862"/>
                  </a:lnTo>
                  <a:lnTo>
                    <a:pt x="3909" y="2046"/>
                  </a:lnTo>
                  <a:lnTo>
                    <a:pt x="3890" y="2249"/>
                  </a:lnTo>
                  <a:lnTo>
                    <a:pt x="4922" y="2249"/>
                  </a:lnTo>
                  <a:lnTo>
                    <a:pt x="5457" y="2231"/>
                  </a:lnTo>
                  <a:lnTo>
                    <a:pt x="5586" y="2231"/>
                  </a:lnTo>
                  <a:lnTo>
                    <a:pt x="5641" y="2212"/>
                  </a:lnTo>
                  <a:lnTo>
                    <a:pt x="5697" y="2194"/>
                  </a:lnTo>
                  <a:lnTo>
                    <a:pt x="5734" y="2157"/>
                  </a:lnTo>
                  <a:lnTo>
                    <a:pt x="5752" y="2083"/>
                  </a:lnTo>
                  <a:lnTo>
                    <a:pt x="5770" y="2028"/>
                  </a:lnTo>
                  <a:lnTo>
                    <a:pt x="5770" y="1936"/>
                  </a:lnTo>
                  <a:lnTo>
                    <a:pt x="5715" y="1752"/>
                  </a:lnTo>
                  <a:lnTo>
                    <a:pt x="5623" y="1530"/>
                  </a:lnTo>
                  <a:lnTo>
                    <a:pt x="5512" y="1309"/>
                  </a:lnTo>
                  <a:lnTo>
                    <a:pt x="5402" y="1125"/>
                  </a:lnTo>
                  <a:lnTo>
                    <a:pt x="5217" y="848"/>
                  </a:lnTo>
                  <a:lnTo>
                    <a:pt x="5033" y="664"/>
                  </a:lnTo>
                  <a:lnTo>
                    <a:pt x="4812" y="498"/>
                  </a:lnTo>
                  <a:lnTo>
                    <a:pt x="4591" y="369"/>
                  </a:lnTo>
                  <a:lnTo>
                    <a:pt x="4369" y="258"/>
                  </a:lnTo>
                  <a:lnTo>
                    <a:pt x="4148" y="166"/>
                  </a:lnTo>
                  <a:lnTo>
                    <a:pt x="3909" y="93"/>
                  </a:lnTo>
                  <a:lnTo>
                    <a:pt x="3669" y="37"/>
                  </a:lnTo>
                  <a:lnTo>
                    <a:pt x="3411" y="19"/>
                  </a:lnTo>
                  <a:lnTo>
                    <a:pt x="31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2741300" y="438125"/>
              <a:ext cx="28150" cy="35025"/>
            </a:xfrm>
            <a:custGeom>
              <a:avLst/>
              <a:gdLst/>
              <a:ahLst/>
              <a:cxnLst/>
              <a:rect l="l" t="t" r="r" b="b"/>
              <a:pathLst>
                <a:path w="1126" h="1401" extrusionOk="0">
                  <a:moveTo>
                    <a:pt x="701" y="0"/>
                  </a:moveTo>
                  <a:lnTo>
                    <a:pt x="554" y="37"/>
                  </a:lnTo>
                  <a:lnTo>
                    <a:pt x="406" y="92"/>
                  </a:lnTo>
                  <a:lnTo>
                    <a:pt x="277" y="166"/>
                  </a:lnTo>
                  <a:lnTo>
                    <a:pt x="185" y="277"/>
                  </a:lnTo>
                  <a:lnTo>
                    <a:pt x="93" y="406"/>
                  </a:lnTo>
                  <a:lnTo>
                    <a:pt x="38" y="535"/>
                  </a:lnTo>
                  <a:lnTo>
                    <a:pt x="19" y="664"/>
                  </a:lnTo>
                  <a:lnTo>
                    <a:pt x="1" y="811"/>
                  </a:lnTo>
                  <a:lnTo>
                    <a:pt x="38" y="959"/>
                  </a:lnTo>
                  <a:lnTo>
                    <a:pt x="93" y="1088"/>
                  </a:lnTo>
                  <a:lnTo>
                    <a:pt x="185" y="1198"/>
                  </a:lnTo>
                  <a:lnTo>
                    <a:pt x="296" y="1290"/>
                  </a:lnTo>
                  <a:lnTo>
                    <a:pt x="425" y="1346"/>
                  </a:lnTo>
                  <a:lnTo>
                    <a:pt x="572" y="1383"/>
                  </a:lnTo>
                  <a:lnTo>
                    <a:pt x="720" y="1401"/>
                  </a:lnTo>
                  <a:lnTo>
                    <a:pt x="867" y="1383"/>
                  </a:lnTo>
                  <a:lnTo>
                    <a:pt x="996" y="1327"/>
                  </a:lnTo>
                  <a:lnTo>
                    <a:pt x="1125" y="129"/>
                  </a:lnTo>
                  <a:lnTo>
                    <a:pt x="1051" y="92"/>
                  </a:lnTo>
                  <a:lnTo>
                    <a:pt x="996" y="55"/>
                  </a:lnTo>
                  <a:lnTo>
                    <a:pt x="849" y="18"/>
                  </a:lnTo>
                  <a:lnTo>
                    <a:pt x="701" y="0"/>
                  </a:lnTo>
                  <a:close/>
                </a:path>
              </a:pathLst>
            </a:custGeom>
            <a:solidFill>
              <a:srgbClr val="FCD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2741300" y="438125"/>
              <a:ext cx="28150" cy="35025"/>
            </a:xfrm>
            <a:custGeom>
              <a:avLst/>
              <a:gdLst/>
              <a:ahLst/>
              <a:cxnLst/>
              <a:rect l="l" t="t" r="r" b="b"/>
              <a:pathLst>
                <a:path w="1126" h="1401" fill="none" extrusionOk="0">
                  <a:moveTo>
                    <a:pt x="1125" y="129"/>
                  </a:moveTo>
                  <a:lnTo>
                    <a:pt x="1125" y="129"/>
                  </a:lnTo>
                  <a:lnTo>
                    <a:pt x="1051" y="92"/>
                  </a:lnTo>
                  <a:lnTo>
                    <a:pt x="996" y="55"/>
                  </a:lnTo>
                  <a:lnTo>
                    <a:pt x="849" y="18"/>
                  </a:lnTo>
                  <a:lnTo>
                    <a:pt x="701" y="0"/>
                  </a:lnTo>
                  <a:lnTo>
                    <a:pt x="554" y="37"/>
                  </a:lnTo>
                  <a:lnTo>
                    <a:pt x="406" y="92"/>
                  </a:lnTo>
                  <a:lnTo>
                    <a:pt x="277" y="166"/>
                  </a:lnTo>
                  <a:lnTo>
                    <a:pt x="185" y="277"/>
                  </a:lnTo>
                  <a:lnTo>
                    <a:pt x="93" y="406"/>
                  </a:lnTo>
                  <a:lnTo>
                    <a:pt x="93" y="406"/>
                  </a:lnTo>
                  <a:lnTo>
                    <a:pt x="38" y="535"/>
                  </a:lnTo>
                  <a:lnTo>
                    <a:pt x="19" y="664"/>
                  </a:lnTo>
                  <a:lnTo>
                    <a:pt x="1" y="811"/>
                  </a:lnTo>
                  <a:lnTo>
                    <a:pt x="38" y="959"/>
                  </a:lnTo>
                  <a:lnTo>
                    <a:pt x="38" y="959"/>
                  </a:lnTo>
                  <a:lnTo>
                    <a:pt x="93" y="1088"/>
                  </a:lnTo>
                  <a:lnTo>
                    <a:pt x="185" y="1198"/>
                  </a:lnTo>
                  <a:lnTo>
                    <a:pt x="296" y="1290"/>
                  </a:lnTo>
                  <a:lnTo>
                    <a:pt x="425" y="1346"/>
                  </a:lnTo>
                  <a:lnTo>
                    <a:pt x="572" y="1383"/>
                  </a:lnTo>
                  <a:lnTo>
                    <a:pt x="720" y="1401"/>
                  </a:lnTo>
                  <a:lnTo>
                    <a:pt x="867" y="1383"/>
                  </a:lnTo>
                  <a:lnTo>
                    <a:pt x="996" y="132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2740850" y="437200"/>
              <a:ext cx="29050" cy="36875"/>
            </a:xfrm>
            <a:custGeom>
              <a:avLst/>
              <a:gdLst/>
              <a:ahLst/>
              <a:cxnLst/>
              <a:rect l="l" t="t" r="r" b="b"/>
              <a:pathLst>
                <a:path w="1162" h="1475" extrusionOk="0">
                  <a:moveTo>
                    <a:pt x="774" y="0"/>
                  </a:moveTo>
                  <a:lnTo>
                    <a:pt x="627" y="19"/>
                  </a:lnTo>
                  <a:lnTo>
                    <a:pt x="461" y="74"/>
                  </a:lnTo>
                  <a:lnTo>
                    <a:pt x="314" y="166"/>
                  </a:lnTo>
                  <a:lnTo>
                    <a:pt x="185" y="277"/>
                  </a:lnTo>
                  <a:lnTo>
                    <a:pt x="74" y="424"/>
                  </a:lnTo>
                  <a:lnTo>
                    <a:pt x="19" y="553"/>
                  </a:lnTo>
                  <a:lnTo>
                    <a:pt x="0" y="701"/>
                  </a:lnTo>
                  <a:lnTo>
                    <a:pt x="0" y="848"/>
                  </a:lnTo>
                  <a:lnTo>
                    <a:pt x="19" y="996"/>
                  </a:lnTo>
                  <a:lnTo>
                    <a:pt x="56" y="1125"/>
                  </a:lnTo>
                  <a:lnTo>
                    <a:pt x="148" y="1235"/>
                  </a:lnTo>
                  <a:lnTo>
                    <a:pt x="240" y="1327"/>
                  </a:lnTo>
                  <a:lnTo>
                    <a:pt x="369" y="1401"/>
                  </a:lnTo>
                  <a:lnTo>
                    <a:pt x="535" y="1456"/>
                  </a:lnTo>
                  <a:lnTo>
                    <a:pt x="701" y="1475"/>
                  </a:lnTo>
                  <a:lnTo>
                    <a:pt x="867" y="1456"/>
                  </a:lnTo>
                  <a:lnTo>
                    <a:pt x="1033" y="1401"/>
                  </a:lnTo>
                  <a:lnTo>
                    <a:pt x="996" y="1327"/>
                  </a:lnTo>
                  <a:lnTo>
                    <a:pt x="867" y="1383"/>
                  </a:lnTo>
                  <a:lnTo>
                    <a:pt x="701" y="1401"/>
                  </a:lnTo>
                  <a:lnTo>
                    <a:pt x="553" y="1383"/>
                  </a:lnTo>
                  <a:lnTo>
                    <a:pt x="406" y="1327"/>
                  </a:lnTo>
                  <a:lnTo>
                    <a:pt x="277" y="1272"/>
                  </a:lnTo>
                  <a:lnTo>
                    <a:pt x="185" y="1180"/>
                  </a:lnTo>
                  <a:lnTo>
                    <a:pt x="129" y="1088"/>
                  </a:lnTo>
                  <a:lnTo>
                    <a:pt x="92" y="977"/>
                  </a:lnTo>
                  <a:lnTo>
                    <a:pt x="56" y="848"/>
                  </a:lnTo>
                  <a:lnTo>
                    <a:pt x="56" y="719"/>
                  </a:lnTo>
                  <a:lnTo>
                    <a:pt x="92" y="572"/>
                  </a:lnTo>
                  <a:lnTo>
                    <a:pt x="148" y="461"/>
                  </a:lnTo>
                  <a:lnTo>
                    <a:pt x="240" y="332"/>
                  </a:lnTo>
                  <a:lnTo>
                    <a:pt x="350" y="221"/>
                  </a:lnTo>
                  <a:lnTo>
                    <a:pt x="498" y="148"/>
                  </a:lnTo>
                  <a:lnTo>
                    <a:pt x="645" y="92"/>
                  </a:lnTo>
                  <a:lnTo>
                    <a:pt x="774" y="74"/>
                  </a:lnTo>
                  <a:lnTo>
                    <a:pt x="903" y="92"/>
                  </a:lnTo>
                  <a:lnTo>
                    <a:pt x="1014" y="129"/>
                  </a:lnTo>
                  <a:lnTo>
                    <a:pt x="1106" y="203"/>
                  </a:lnTo>
                  <a:lnTo>
                    <a:pt x="1162" y="148"/>
                  </a:lnTo>
                  <a:lnTo>
                    <a:pt x="1051" y="74"/>
                  </a:lnTo>
                  <a:lnTo>
                    <a:pt x="922" y="19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2649150" y="678675"/>
              <a:ext cx="23975" cy="43325"/>
            </a:xfrm>
            <a:custGeom>
              <a:avLst/>
              <a:gdLst/>
              <a:ahLst/>
              <a:cxnLst/>
              <a:rect l="l" t="t" r="r" b="b"/>
              <a:pathLst>
                <a:path w="959" h="1733" extrusionOk="0">
                  <a:moveTo>
                    <a:pt x="903" y="0"/>
                  </a:moveTo>
                  <a:lnTo>
                    <a:pt x="645" y="498"/>
                  </a:lnTo>
                  <a:lnTo>
                    <a:pt x="406" y="959"/>
                  </a:lnTo>
                  <a:lnTo>
                    <a:pt x="203" y="1309"/>
                  </a:lnTo>
                  <a:lnTo>
                    <a:pt x="0" y="1696"/>
                  </a:lnTo>
                  <a:lnTo>
                    <a:pt x="55" y="1733"/>
                  </a:lnTo>
                  <a:lnTo>
                    <a:pt x="258" y="1346"/>
                  </a:lnTo>
                  <a:lnTo>
                    <a:pt x="461" y="996"/>
                  </a:lnTo>
                  <a:lnTo>
                    <a:pt x="719" y="535"/>
                  </a:lnTo>
                  <a:lnTo>
                    <a:pt x="959" y="37"/>
                  </a:lnTo>
                  <a:lnTo>
                    <a:pt x="90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2797525" y="471750"/>
              <a:ext cx="17075" cy="7400"/>
            </a:xfrm>
            <a:custGeom>
              <a:avLst/>
              <a:gdLst/>
              <a:ahLst/>
              <a:cxnLst/>
              <a:rect l="l" t="t" r="r" b="b"/>
              <a:pathLst>
                <a:path w="683" h="296" extrusionOk="0">
                  <a:moveTo>
                    <a:pt x="93" y="1"/>
                  </a:moveTo>
                  <a:lnTo>
                    <a:pt x="1" y="111"/>
                  </a:lnTo>
                  <a:lnTo>
                    <a:pt x="148" y="185"/>
                  </a:lnTo>
                  <a:lnTo>
                    <a:pt x="295" y="259"/>
                  </a:lnTo>
                  <a:lnTo>
                    <a:pt x="443" y="277"/>
                  </a:lnTo>
                  <a:lnTo>
                    <a:pt x="590" y="296"/>
                  </a:lnTo>
                  <a:lnTo>
                    <a:pt x="683" y="296"/>
                  </a:lnTo>
                  <a:lnTo>
                    <a:pt x="664" y="148"/>
                  </a:lnTo>
                  <a:lnTo>
                    <a:pt x="517" y="148"/>
                  </a:lnTo>
                  <a:lnTo>
                    <a:pt x="369" y="130"/>
                  </a:lnTo>
                  <a:lnTo>
                    <a:pt x="222" y="74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2741300" y="859325"/>
              <a:ext cx="75150" cy="104625"/>
            </a:xfrm>
            <a:custGeom>
              <a:avLst/>
              <a:gdLst/>
              <a:ahLst/>
              <a:cxnLst/>
              <a:rect l="l" t="t" r="r" b="b"/>
              <a:pathLst>
                <a:path w="3006" h="4185" extrusionOk="0">
                  <a:moveTo>
                    <a:pt x="3005" y="0"/>
                  </a:moveTo>
                  <a:lnTo>
                    <a:pt x="2839" y="37"/>
                  </a:lnTo>
                  <a:lnTo>
                    <a:pt x="2674" y="111"/>
                  </a:lnTo>
                  <a:lnTo>
                    <a:pt x="2526" y="184"/>
                  </a:lnTo>
                  <a:lnTo>
                    <a:pt x="2379" y="258"/>
                  </a:lnTo>
                  <a:lnTo>
                    <a:pt x="2084" y="461"/>
                  </a:lnTo>
                  <a:lnTo>
                    <a:pt x="1826" y="682"/>
                  </a:lnTo>
                  <a:lnTo>
                    <a:pt x="1586" y="940"/>
                  </a:lnTo>
                  <a:lnTo>
                    <a:pt x="1383" y="1217"/>
                  </a:lnTo>
                  <a:lnTo>
                    <a:pt x="1217" y="1512"/>
                  </a:lnTo>
                  <a:lnTo>
                    <a:pt x="1070" y="1825"/>
                  </a:lnTo>
                  <a:lnTo>
                    <a:pt x="978" y="2138"/>
                  </a:lnTo>
                  <a:lnTo>
                    <a:pt x="885" y="2452"/>
                  </a:lnTo>
                  <a:lnTo>
                    <a:pt x="793" y="2784"/>
                  </a:lnTo>
                  <a:lnTo>
                    <a:pt x="701" y="3097"/>
                  </a:lnTo>
                  <a:lnTo>
                    <a:pt x="593" y="3360"/>
                  </a:lnTo>
                  <a:lnTo>
                    <a:pt x="3005" y="0"/>
                  </a:lnTo>
                  <a:close/>
                  <a:moveTo>
                    <a:pt x="593" y="3360"/>
                  </a:moveTo>
                  <a:lnTo>
                    <a:pt x="1" y="4184"/>
                  </a:lnTo>
                  <a:lnTo>
                    <a:pt x="1" y="4184"/>
                  </a:lnTo>
                  <a:lnTo>
                    <a:pt x="111" y="4092"/>
                  </a:lnTo>
                  <a:lnTo>
                    <a:pt x="222" y="3963"/>
                  </a:lnTo>
                  <a:lnTo>
                    <a:pt x="332" y="3853"/>
                  </a:lnTo>
                  <a:lnTo>
                    <a:pt x="425" y="3705"/>
                  </a:lnTo>
                  <a:lnTo>
                    <a:pt x="572" y="3410"/>
                  </a:lnTo>
                  <a:lnTo>
                    <a:pt x="593" y="336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2741300" y="859325"/>
              <a:ext cx="75150" cy="104625"/>
            </a:xfrm>
            <a:custGeom>
              <a:avLst/>
              <a:gdLst/>
              <a:ahLst/>
              <a:cxnLst/>
              <a:rect l="l" t="t" r="r" b="b"/>
              <a:pathLst>
                <a:path w="3006" h="4185" fill="none" extrusionOk="0">
                  <a:moveTo>
                    <a:pt x="3005" y="0"/>
                  </a:moveTo>
                  <a:lnTo>
                    <a:pt x="3005" y="0"/>
                  </a:lnTo>
                  <a:lnTo>
                    <a:pt x="2839" y="37"/>
                  </a:lnTo>
                  <a:lnTo>
                    <a:pt x="2674" y="111"/>
                  </a:lnTo>
                  <a:lnTo>
                    <a:pt x="2526" y="184"/>
                  </a:lnTo>
                  <a:lnTo>
                    <a:pt x="2379" y="258"/>
                  </a:lnTo>
                  <a:lnTo>
                    <a:pt x="2084" y="461"/>
                  </a:lnTo>
                  <a:lnTo>
                    <a:pt x="1826" y="682"/>
                  </a:lnTo>
                  <a:lnTo>
                    <a:pt x="1586" y="940"/>
                  </a:lnTo>
                  <a:lnTo>
                    <a:pt x="1383" y="1217"/>
                  </a:lnTo>
                  <a:lnTo>
                    <a:pt x="1217" y="1512"/>
                  </a:lnTo>
                  <a:lnTo>
                    <a:pt x="1070" y="1825"/>
                  </a:lnTo>
                  <a:lnTo>
                    <a:pt x="1070" y="1825"/>
                  </a:lnTo>
                  <a:lnTo>
                    <a:pt x="978" y="2138"/>
                  </a:lnTo>
                  <a:lnTo>
                    <a:pt x="885" y="2452"/>
                  </a:lnTo>
                  <a:lnTo>
                    <a:pt x="793" y="2784"/>
                  </a:lnTo>
                  <a:lnTo>
                    <a:pt x="701" y="3097"/>
                  </a:lnTo>
                  <a:lnTo>
                    <a:pt x="572" y="3410"/>
                  </a:lnTo>
                  <a:lnTo>
                    <a:pt x="425" y="3705"/>
                  </a:lnTo>
                  <a:lnTo>
                    <a:pt x="332" y="3853"/>
                  </a:lnTo>
                  <a:lnTo>
                    <a:pt x="222" y="3963"/>
                  </a:lnTo>
                  <a:lnTo>
                    <a:pt x="111" y="4092"/>
                  </a:lnTo>
                  <a:lnTo>
                    <a:pt x="1" y="418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2740375" y="858400"/>
              <a:ext cx="76525" cy="106475"/>
            </a:xfrm>
            <a:custGeom>
              <a:avLst/>
              <a:gdLst/>
              <a:ahLst/>
              <a:cxnLst/>
              <a:rect l="l" t="t" r="r" b="b"/>
              <a:pathLst>
                <a:path w="3061" h="4259" extrusionOk="0">
                  <a:moveTo>
                    <a:pt x="3042" y="0"/>
                  </a:moveTo>
                  <a:lnTo>
                    <a:pt x="2876" y="56"/>
                  </a:lnTo>
                  <a:lnTo>
                    <a:pt x="2711" y="111"/>
                  </a:lnTo>
                  <a:lnTo>
                    <a:pt x="2397" y="258"/>
                  </a:lnTo>
                  <a:lnTo>
                    <a:pt x="2102" y="461"/>
                  </a:lnTo>
                  <a:lnTo>
                    <a:pt x="1844" y="682"/>
                  </a:lnTo>
                  <a:lnTo>
                    <a:pt x="1605" y="940"/>
                  </a:lnTo>
                  <a:lnTo>
                    <a:pt x="1402" y="1217"/>
                  </a:lnTo>
                  <a:lnTo>
                    <a:pt x="1217" y="1530"/>
                  </a:lnTo>
                  <a:lnTo>
                    <a:pt x="1088" y="1862"/>
                  </a:lnTo>
                  <a:lnTo>
                    <a:pt x="978" y="2157"/>
                  </a:lnTo>
                  <a:lnTo>
                    <a:pt x="904" y="2470"/>
                  </a:lnTo>
                  <a:lnTo>
                    <a:pt x="757" y="2950"/>
                  </a:lnTo>
                  <a:lnTo>
                    <a:pt x="683" y="3189"/>
                  </a:lnTo>
                  <a:lnTo>
                    <a:pt x="591" y="3429"/>
                  </a:lnTo>
                  <a:lnTo>
                    <a:pt x="480" y="3650"/>
                  </a:lnTo>
                  <a:lnTo>
                    <a:pt x="351" y="3853"/>
                  </a:lnTo>
                  <a:lnTo>
                    <a:pt x="185" y="4037"/>
                  </a:lnTo>
                  <a:lnTo>
                    <a:pt x="1" y="4203"/>
                  </a:lnTo>
                  <a:lnTo>
                    <a:pt x="56" y="4258"/>
                  </a:lnTo>
                  <a:lnTo>
                    <a:pt x="240" y="4092"/>
                  </a:lnTo>
                  <a:lnTo>
                    <a:pt x="388" y="3908"/>
                  </a:lnTo>
                  <a:lnTo>
                    <a:pt x="535" y="3687"/>
                  </a:lnTo>
                  <a:lnTo>
                    <a:pt x="646" y="3466"/>
                  </a:lnTo>
                  <a:lnTo>
                    <a:pt x="738" y="3226"/>
                  </a:lnTo>
                  <a:lnTo>
                    <a:pt x="830" y="2968"/>
                  </a:lnTo>
                  <a:lnTo>
                    <a:pt x="959" y="2489"/>
                  </a:lnTo>
                  <a:lnTo>
                    <a:pt x="1052" y="2175"/>
                  </a:lnTo>
                  <a:lnTo>
                    <a:pt x="1144" y="1880"/>
                  </a:lnTo>
                  <a:lnTo>
                    <a:pt x="1273" y="1567"/>
                  </a:lnTo>
                  <a:lnTo>
                    <a:pt x="1457" y="1254"/>
                  </a:lnTo>
                  <a:lnTo>
                    <a:pt x="1660" y="977"/>
                  </a:lnTo>
                  <a:lnTo>
                    <a:pt x="1899" y="738"/>
                  </a:lnTo>
                  <a:lnTo>
                    <a:pt x="2158" y="516"/>
                  </a:lnTo>
                  <a:lnTo>
                    <a:pt x="2434" y="332"/>
                  </a:lnTo>
                  <a:lnTo>
                    <a:pt x="2729" y="166"/>
                  </a:lnTo>
                  <a:lnTo>
                    <a:pt x="3061" y="74"/>
                  </a:lnTo>
                  <a:lnTo>
                    <a:pt x="304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2746825" y="445475"/>
              <a:ext cx="23075" cy="10625"/>
            </a:xfrm>
            <a:custGeom>
              <a:avLst/>
              <a:gdLst/>
              <a:ahLst/>
              <a:cxnLst/>
              <a:rect l="l" t="t" r="r" b="b"/>
              <a:pathLst>
                <a:path w="923" h="425" extrusionOk="0">
                  <a:moveTo>
                    <a:pt x="443" y="1"/>
                  </a:moveTo>
                  <a:lnTo>
                    <a:pt x="351" y="38"/>
                  </a:lnTo>
                  <a:lnTo>
                    <a:pt x="259" y="75"/>
                  </a:lnTo>
                  <a:lnTo>
                    <a:pt x="167" y="148"/>
                  </a:lnTo>
                  <a:lnTo>
                    <a:pt x="111" y="222"/>
                  </a:lnTo>
                  <a:lnTo>
                    <a:pt x="38" y="296"/>
                  </a:lnTo>
                  <a:lnTo>
                    <a:pt x="1" y="388"/>
                  </a:lnTo>
                  <a:lnTo>
                    <a:pt x="75" y="425"/>
                  </a:lnTo>
                  <a:lnTo>
                    <a:pt x="111" y="333"/>
                  </a:lnTo>
                  <a:lnTo>
                    <a:pt x="167" y="259"/>
                  </a:lnTo>
                  <a:lnTo>
                    <a:pt x="222" y="204"/>
                  </a:lnTo>
                  <a:lnTo>
                    <a:pt x="296" y="148"/>
                  </a:lnTo>
                  <a:lnTo>
                    <a:pt x="370" y="112"/>
                  </a:lnTo>
                  <a:lnTo>
                    <a:pt x="462" y="75"/>
                  </a:lnTo>
                  <a:lnTo>
                    <a:pt x="646" y="75"/>
                  </a:lnTo>
                  <a:lnTo>
                    <a:pt x="701" y="93"/>
                  </a:lnTo>
                  <a:lnTo>
                    <a:pt x="775" y="130"/>
                  </a:lnTo>
                  <a:lnTo>
                    <a:pt x="830" y="167"/>
                  </a:lnTo>
                  <a:lnTo>
                    <a:pt x="867" y="222"/>
                  </a:lnTo>
                  <a:lnTo>
                    <a:pt x="923" y="204"/>
                  </a:lnTo>
                  <a:lnTo>
                    <a:pt x="886" y="130"/>
                  </a:lnTo>
                  <a:lnTo>
                    <a:pt x="830" y="75"/>
                  </a:lnTo>
                  <a:lnTo>
                    <a:pt x="757" y="38"/>
                  </a:lnTo>
                  <a:lnTo>
                    <a:pt x="64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2754675" y="445950"/>
              <a:ext cx="5550" cy="13375"/>
            </a:xfrm>
            <a:custGeom>
              <a:avLst/>
              <a:gdLst/>
              <a:ahLst/>
              <a:cxnLst/>
              <a:rect l="l" t="t" r="r" b="b"/>
              <a:pathLst>
                <a:path w="222" h="535" extrusionOk="0">
                  <a:moveTo>
                    <a:pt x="185" y="0"/>
                  </a:moveTo>
                  <a:lnTo>
                    <a:pt x="111" y="56"/>
                  </a:lnTo>
                  <a:lnTo>
                    <a:pt x="74" y="111"/>
                  </a:lnTo>
                  <a:lnTo>
                    <a:pt x="37" y="166"/>
                  </a:lnTo>
                  <a:lnTo>
                    <a:pt x="19" y="240"/>
                  </a:lnTo>
                  <a:lnTo>
                    <a:pt x="0" y="314"/>
                  </a:lnTo>
                  <a:lnTo>
                    <a:pt x="19" y="388"/>
                  </a:lnTo>
                  <a:lnTo>
                    <a:pt x="37" y="461"/>
                  </a:lnTo>
                  <a:lnTo>
                    <a:pt x="56" y="535"/>
                  </a:lnTo>
                  <a:lnTo>
                    <a:pt x="129" y="498"/>
                  </a:lnTo>
                  <a:lnTo>
                    <a:pt x="92" y="443"/>
                  </a:lnTo>
                  <a:lnTo>
                    <a:pt x="74" y="388"/>
                  </a:lnTo>
                  <a:lnTo>
                    <a:pt x="74" y="314"/>
                  </a:lnTo>
                  <a:lnTo>
                    <a:pt x="74" y="258"/>
                  </a:lnTo>
                  <a:lnTo>
                    <a:pt x="92" y="203"/>
                  </a:lnTo>
                  <a:lnTo>
                    <a:pt x="129" y="148"/>
                  </a:lnTo>
                  <a:lnTo>
                    <a:pt x="166" y="93"/>
                  </a:lnTo>
                  <a:lnTo>
                    <a:pt x="221" y="56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2492925" y="776375"/>
              <a:ext cx="282975" cy="241500"/>
            </a:xfrm>
            <a:custGeom>
              <a:avLst/>
              <a:gdLst/>
              <a:ahLst/>
              <a:cxnLst/>
              <a:rect l="l" t="t" r="r" b="b"/>
              <a:pathLst>
                <a:path w="11319" h="9660" extrusionOk="0">
                  <a:moveTo>
                    <a:pt x="3926" y="0"/>
                  </a:moveTo>
                  <a:lnTo>
                    <a:pt x="3613" y="19"/>
                  </a:lnTo>
                  <a:lnTo>
                    <a:pt x="3281" y="37"/>
                  </a:lnTo>
                  <a:lnTo>
                    <a:pt x="2968" y="74"/>
                  </a:lnTo>
                  <a:lnTo>
                    <a:pt x="2636" y="129"/>
                  </a:lnTo>
                  <a:lnTo>
                    <a:pt x="2304" y="184"/>
                  </a:lnTo>
                  <a:lnTo>
                    <a:pt x="1991" y="277"/>
                  </a:lnTo>
                  <a:lnTo>
                    <a:pt x="1659" y="369"/>
                  </a:lnTo>
                  <a:lnTo>
                    <a:pt x="1327" y="479"/>
                  </a:lnTo>
                  <a:lnTo>
                    <a:pt x="996" y="608"/>
                  </a:lnTo>
                  <a:lnTo>
                    <a:pt x="664" y="774"/>
                  </a:lnTo>
                  <a:lnTo>
                    <a:pt x="332" y="922"/>
                  </a:lnTo>
                  <a:lnTo>
                    <a:pt x="0" y="1106"/>
                  </a:lnTo>
                  <a:lnTo>
                    <a:pt x="74" y="1714"/>
                  </a:lnTo>
                  <a:lnTo>
                    <a:pt x="387" y="1549"/>
                  </a:lnTo>
                  <a:lnTo>
                    <a:pt x="682" y="1401"/>
                  </a:lnTo>
                  <a:lnTo>
                    <a:pt x="996" y="1254"/>
                  </a:lnTo>
                  <a:lnTo>
                    <a:pt x="1309" y="1125"/>
                  </a:lnTo>
                  <a:lnTo>
                    <a:pt x="1622" y="1014"/>
                  </a:lnTo>
                  <a:lnTo>
                    <a:pt x="1936" y="922"/>
                  </a:lnTo>
                  <a:lnTo>
                    <a:pt x="2249" y="848"/>
                  </a:lnTo>
                  <a:lnTo>
                    <a:pt x="2544" y="774"/>
                  </a:lnTo>
                  <a:lnTo>
                    <a:pt x="2857" y="737"/>
                  </a:lnTo>
                  <a:lnTo>
                    <a:pt x="3171" y="682"/>
                  </a:lnTo>
                  <a:lnTo>
                    <a:pt x="3484" y="664"/>
                  </a:lnTo>
                  <a:lnTo>
                    <a:pt x="3779" y="645"/>
                  </a:lnTo>
                  <a:lnTo>
                    <a:pt x="4074" y="645"/>
                  </a:lnTo>
                  <a:lnTo>
                    <a:pt x="4387" y="664"/>
                  </a:lnTo>
                  <a:lnTo>
                    <a:pt x="4682" y="682"/>
                  </a:lnTo>
                  <a:lnTo>
                    <a:pt x="4959" y="719"/>
                  </a:lnTo>
                  <a:lnTo>
                    <a:pt x="5254" y="756"/>
                  </a:lnTo>
                  <a:lnTo>
                    <a:pt x="5530" y="811"/>
                  </a:lnTo>
                  <a:lnTo>
                    <a:pt x="5807" y="866"/>
                  </a:lnTo>
                  <a:lnTo>
                    <a:pt x="6083" y="959"/>
                  </a:lnTo>
                  <a:lnTo>
                    <a:pt x="6618" y="1125"/>
                  </a:lnTo>
                  <a:lnTo>
                    <a:pt x="7115" y="1346"/>
                  </a:lnTo>
                  <a:lnTo>
                    <a:pt x="7595" y="1604"/>
                  </a:lnTo>
                  <a:lnTo>
                    <a:pt x="8056" y="1880"/>
                  </a:lnTo>
                  <a:lnTo>
                    <a:pt x="8461" y="2194"/>
                  </a:lnTo>
                  <a:lnTo>
                    <a:pt x="8848" y="2544"/>
                  </a:lnTo>
                  <a:lnTo>
                    <a:pt x="9143" y="2839"/>
                  </a:lnTo>
                  <a:lnTo>
                    <a:pt x="9420" y="3171"/>
                  </a:lnTo>
                  <a:lnTo>
                    <a:pt x="9678" y="3521"/>
                  </a:lnTo>
                  <a:lnTo>
                    <a:pt x="9917" y="3890"/>
                  </a:lnTo>
                  <a:lnTo>
                    <a:pt x="10120" y="4277"/>
                  </a:lnTo>
                  <a:lnTo>
                    <a:pt x="10323" y="4701"/>
                  </a:lnTo>
                  <a:lnTo>
                    <a:pt x="10470" y="5125"/>
                  </a:lnTo>
                  <a:lnTo>
                    <a:pt x="10599" y="5567"/>
                  </a:lnTo>
                  <a:lnTo>
                    <a:pt x="10691" y="6046"/>
                  </a:lnTo>
                  <a:lnTo>
                    <a:pt x="10728" y="6526"/>
                  </a:lnTo>
                  <a:lnTo>
                    <a:pt x="10747" y="6765"/>
                  </a:lnTo>
                  <a:lnTo>
                    <a:pt x="10747" y="7005"/>
                  </a:lnTo>
                  <a:lnTo>
                    <a:pt x="10728" y="7263"/>
                  </a:lnTo>
                  <a:lnTo>
                    <a:pt x="10710" y="7521"/>
                  </a:lnTo>
                  <a:lnTo>
                    <a:pt x="10673" y="7779"/>
                  </a:lnTo>
                  <a:lnTo>
                    <a:pt x="10618" y="8037"/>
                  </a:lnTo>
                  <a:lnTo>
                    <a:pt x="10562" y="8295"/>
                  </a:lnTo>
                  <a:lnTo>
                    <a:pt x="10489" y="8553"/>
                  </a:lnTo>
                  <a:lnTo>
                    <a:pt x="10397" y="8811"/>
                  </a:lnTo>
                  <a:lnTo>
                    <a:pt x="10286" y="9088"/>
                  </a:lnTo>
                  <a:lnTo>
                    <a:pt x="10157" y="9346"/>
                  </a:lnTo>
                  <a:lnTo>
                    <a:pt x="10028" y="9622"/>
                  </a:lnTo>
                  <a:lnTo>
                    <a:pt x="10175" y="9641"/>
                  </a:lnTo>
                  <a:lnTo>
                    <a:pt x="10341" y="9641"/>
                  </a:lnTo>
                  <a:lnTo>
                    <a:pt x="10636" y="9659"/>
                  </a:lnTo>
                  <a:lnTo>
                    <a:pt x="10857" y="9161"/>
                  </a:lnTo>
                  <a:lnTo>
                    <a:pt x="11023" y="8664"/>
                  </a:lnTo>
                  <a:lnTo>
                    <a:pt x="11171" y="8185"/>
                  </a:lnTo>
                  <a:lnTo>
                    <a:pt x="11263" y="7687"/>
                  </a:lnTo>
                  <a:lnTo>
                    <a:pt x="11300" y="7189"/>
                  </a:lnTo>
                  <a:lnTo>
                    <a:pt x="11318" y="6691"/>
                  </a:lnTo>
                  <a:lnTo>
                    <a:pt x="11281" y="6194"/>
                  </a:lnTo>
                  <a:lnTo>
                    <a:pt x="11208" y="5714"/>
                  </a:lnTo>
                  <a:lnTo>
                    <a:pt x="11115" y="5217"/>
                  </a:lnTo>
                  <a:lnTo>
                    <a:pt x="10950" y="4756"/>
                  </a:lnTo>
                  <a:lnTo>
                    <a:pt x="10765" y="4277"/>
                  </a:lnTo>
                  <a:lnTo>
                    <a:pt x="10544" y="3834"/>
                  </a:lnTo>
                  <a:lnTo>
                    <a:pt x="10267" y="3392"/>
                  </a:lnTo>
                  <a:lnTo>
                    <a:pt x="9973" y="2949"/>
                  </a:lnTo>
                  <a:lnTo>
                    <a:pt x="9622" y="2544"/>
                  </a:lnTo>
                  <a:lnTo>
                    <a:pt x="9235" y="2138"/>
                  </a:lnTo>
                  <a:lnTo>
                    <a:pt x="8830" y="1770"/>
                  </a:lnTo>
                  <a:lnTo>
                    <a:pt x="8387" y="1419"/>
                  </a:lnTo>
                  <a:lnTo>
                    <a:pt x="7926" y="1106"/>
                  </a:lnTo>
                  <a:lnTo>
                    <a:pt x="7410" y="830"/>
                  </a:lnTo>
                  <a:lnTo>
                    <a:pt x="7152" y="701"/>
                  </a:lnTo>
                  <a:lnTo>
                    <a:pt x="6894" y="590"/>
                  </a:lnTo>
                  <a:lnTo>
                    <a:pt x="6618" y="479"/>
                  </a:lnTo>
                  <a:lnTo>
                    <a:pt x="6341" y="387"/>
                  </a:lnTo>
                  <a:lnTo>
                    <a:pt x="6046" y="295"/>
                  </a:lnTo>
                  <a:lnTo>
                    <a:pt x="5751" y="221"/>
                  </a:lnTo>
                  <a:lnTo>
                    <a:pt x="5456" y="148"/>
                  </a:lnTo>
                  <a:lnTo>
                    <a:pt x="5161" y="92"/>
                  </a:lnTo>
                  <a:lnTo>
                    <a:pt x="4867" y="55"/>
                  </a:lnTo>
                  <a:lnTo>
                    <a:pt x="4553" y="19"/>
                  </a:lnTo>
                  <a:lnTo>
                    <a:pt x="424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2492000" y="775450"/>
              <a:ext cx="284825" cy="243350"/>
            </a:xfrm>
            <a:custGeom>
              <a:avLst/>
              <a:gdLst/>
              <a:ahLst/>
              <a:cxnLst/>
              <a:rect l="l" t="t" r="r" b="b"/>
              <a:pathLst>
                <a:path w="11393" h="9734" extrusionOk="0">
                  <a:moveTo>
                    <a:pt x="4000" y="74"/>
                  </a:moveTo>
                  <a:lnTo>
                    <a:pt x="4314" y="92"/>
                  </a:lnTo>
                  <a:lnTo>
                    <a:pt x="4627" y="111"/>
                  </a:lnTo>
                  <a:lnTo>
                    <a:pt x="4922" y="129"/>
                  </a:lnTo>
                  <a:lnTo>
                    <a:pt x="5235" y="185"/>
                  </a:lnTo>
                  <a:lnTo>
                    <a:pt x="5530" y="240"/>
                  </a:lnTo>
                  <a:lnTo>
                    <a:pt x="5825" y="295"/>
                  </a:lnTo>
                  <a:lnTo>
                    <a:pt x="6102" y="369"/>
                  </a:lnTo>
                  <a:lnTo>
                    <a:pt x="6397" y="461"/>
                  </a:lnTo>
                  <a:lnTo>
                    <a:pt x="6673" y="572"/>
                  </a:lnTo>
                  <a:lnTo>
                    <a:pt x="6931" y="664"/>
                  </a:lnTo>
                  <a:lnTo>
                    <a:pt x="7466" y="922"/>
                  </a:lnTo>
                  <a:lnTo>
                    <a:pt x="7963" y="1198"/>
                  </a:lnTo>
                  <a:lnTo>
                    <a:pt x="8424" y="1493"/>
                  </a:lnTo>
                  <a:lnTo>
                    <a:pt x="8848" y="1844"/>
                  </a:lnTo>
                  <a:lnTo>
                    <a:pt x="9254" y="2194"/>
                  </a:lnTo>
                  <a:lnTo>
                    <a:pt x="9641" y="2599"/>
                  </a:lnTo>
                  <a:lnTo>
                    <a:pt x="9973" y="3005"/>
                  </a:lnTo>
                  <a:lnTo>
                    <a:pt x="10286" y="3447"/>
                  </a:lnTo>
                  <a:lnTo>
                    <a:pt x="10544" y="3871"/>
                  </a:lnTo>
                  <a:lnTo>
                    <a:pt x="10765" y="4332"/>
                  </a:lnTo>
                  <a:lnTo>
                    <a:pt x="10968" y="4793"/>
                  </a:lnTo>
                  <a:lnTo>
                    <a:pt x="11116" y="5254"/>
                  </a:lnTo>
                  <a:lnTo>
                    <a:pt x="11226" y="5733"/>
                  </a:lnTo>
                  <a:lnTo>
                    <a:pt x="11300" y="6212"/>
                  </a:lnTo>
                  <a:lnTo>
                    <a:pt x="11318" y="6710"/>
                  </a:lnTo>
                  <a:lnTo>
                    <a:pt x="11318" y="7208"/>
                  </a:lnTo>
                  <a:lnTo>
                    <a:pt x="11263" y="7687"/>
                  </a:lnTo>
                  <a:lnTo>
                    <a:pt x="11171" y="8185"/>
                  </a:lnTo>
                  <a:lnTo>
                    <a:pt x="11042" y="8682"/>
                  </a:lnTo>
                  <a:lnTo>
                    <a:pt x="10857" y="9162"/>
                  </a:lnTo>
                  <a:lnTo>
                    <a:pt x="10655" y="9659"/>
                  </a:lnTo>
                  <a:lnTo>
                    <a:pt x="10415" y="9641"/>
                  </a:lnTo>
                  <a:lnTo>
                    <a:pt x="10120" y="9622"/>
                  </a:lnTo>
                  <a:lnTo>
                    <a:pt x="10249" y="9364"/>
                  </a:lnTo>
                  <a:lnTo>
                    <a:pt x="10378" y="9088"/>
                  </a:lnTo>
                  <a:lnTo>
                    <a:pt x="10470" y="8830"/>
                  </a:lnTo>
                  <a:lnTo>
                    <a:pt x="10563" y="8553"/>
                  </a:lnTo>
                  <a:lnTo>
                    <a:pt x="10636" y="8295"/>
                  </a:lnTo>
                  <a:lnTo>
                    <a:pt x="10692" y="8037"/>
                  </a:lnTo>
                  <a:lnTo>
                    <a:pt x="10747" y="7779"/>
                  </a:lnTo>
                  <a:lnTo>
                    <a:pt x="10784" y="7521"/>
                  </a:lnTo>
                  <a:lnTo>
                    <a:pt x="10802" y="7263"/>
                  </a:lnTo>
                  <a:lnTo>
                    <a:pt x="10821" y="7023"/>
                  </a:lnTo>
                  <a:lnTo>
                    <a:pt x="10821" y="6765"/>
                  </a:lnTo>
                  <a:lnTo>
                    <a:pt x="10802" y="6526"/>
                  </a:lnTo>
                  <a:lnTo>
                    <a:pt x="10747" y="6046"/>
                  </a:lnTo>
                  <a:lnTo>
                    <a:pt x="10655" y="5586"/>
                  </a:lnTo>
                  <a:lnTo>
                    <a:pt x="10526" y="5125"/>
                  </a:lnTo>
                  <a:lnTo>
                    <a:pt x="10378" y="4701"/>
                  </a:lnTo>
                  <a:lnTo>
                    <a:pt x="10194" y="4295"/>
                  </a:lnTo>
                  <a:lnTo>
                    <a:pt x="9973" y="3890"/>
                  </a:lnTo>
                  <a:lnTo>
                    <a:pt x="9733" y="3521"/>
                  </a:lnTo>
                  <a:lnTo>
                    <a:pt x="9475" y="3171"/>
                  </a:lnTo>
                  <a:lnTo>
                    <a:pt x="9199" y="2857"/>
                  </a:lnTo>
                  <a:lnTo>
                    <a:pt x="8904" y="2544"/>
                  </a:lnTo>
                  <a:lnTo>
                    <a:pt x="8719" y="2378"/>
                  </a:lnTo>
                  <a:lnTo>
                    <a:pt x="8516" y="2194"/>
                  </a:lnTo>
                  <a:lnTo>
                    <a:pt x="8314" y="2028"/>
                  </a:lnTo>
                  <a:lnTo>
                    <a:pt x="8093" y="1880"/>
                  </a:lnTo>
                  <a:lnTo>
                    <a:pt x="7871" y="1733"/>
                  </a:lnTo>
                  <a:lnTo>
                    <a:pt x="7632" y="1586"/>
                  </a:lnTo>
                  <a:lnTo>
                    <a:pt x="7152" y="1346"/>
                  </a:lnTo>
                  <a:lnTo>
                    <a:pt x="6636" y="1125"/>
                  </a:lnTo>
                  <a:lnTo>
                    <a:pt x="6120" y="940"/>
                  </a:lnTo>
                  <a:lnTo>
                    <a:pt x="5567" y="811"/>
                  </a:lnTo>
                  <a:lnTo>
                    <a:pt x="5014" y="719"/>
                  </a:lnTo>
                  <a:lnTo>
                    <a:pt x="4701" y="682"/>
                  </a:lnTo>
                  <a:lnTo>
                    <a:pt x="4387" y="664"/>
                  </a:lnTo>
                  <a:lnTo>
                    <a:pt x="4074" y="645"/>
                  </a:lnTo>
                  <a:lnTo>
                    <a:pt x="3761" y="645"/>
                  </a:lnTo>
                  <a:lnTo>
                    <a:pt x="3447" y="664"/>
                  </a:lnTo>
                  <a:lnTo>
                    <a:pt x="3134" y="701"/>
                  </a:lnTo>
                  <a:lnTo>
                    <a:pt x="2821" y="738"/>
                  </a:lnTo>
                  <a:lnTo>
                    <a:pt x="2507" y="793"/>
                  </a:lnTo>
                  <a:lnTo>
                    <a:pt x="2212" y="867"/>
                  </a:lnTo>
                  <a:lnTo>
                    <a:pt x="1899" y="940"/>
                  </a:lnTo>
                  <a:lnTo>
                    <a:pt x="1604" y="1033"/>
                  </a:lnTo>
                  <a:lnTo>
                    <a:pt x="1309" y="1143"/>
                  </a:lnTo>
                  <a:lnTo>
                    <a:pt x="1014" y="1272"/>
                  </a:lnTo>
                  <a:lnTo>
                    <a:pt x="719" y="1401"/>
                  </a:lnTo>
                  <a:lnTo>
                    <a:pt x="424" y="1549"/>
                  </a:lnTo>
                  <a:lnTo>
                    <a:pt x="129" y="1696"/>
                  </a:lnTo>
                  <a:lnTo>
                    <a:pt x="74" y="1162"/>
                  </a:lnTo>
                  <a:lnTo>
                    <a:pt x="406" y="996"/>
                  </a:lnTo>
                  <a:lnTo>
                    <a:pt x="738" y="830"/>
                  </a:lnTo>
                  <a:lnTo>
                    <a:pt x="1069" y="682"/>
                  </a:lnTo>
                  <a:lnTo>
                    <a:pt x="1401" y="553"/>
                  </a:lnTo>
                  <a:lnTo>
                    <a:pt x="1733" y="443"/>
                  </a:lnTo>
                  <a:lnTo>
                    <a:pt x="2065" y="332"/>
                  </a:lnTo>
                  <a:lnTo>
                    <a:pt x="2378" y="258"/>
                  </a:lnTo>
                  <a:lnTo>
                    <a:pt x="2710" y="185"/>
                  </a:lnTo>
                  <a:lnTo>
                    <a:pt x="3042" y="148"/>
                  </a:lnTo>
                  <a:lnTo>
                    <a:pt x="3355" y="111"/>
                  </a:lnTo>
                  <a:lnTo>
                    <a:pt x="3687" y="92"/>
                  </a:lnTo>
                  <a:lnTo>
                    <a:pt x="4000" y="74"/>
                  </a:lnTo>
                  <a:close/>
                  <a:moveTo>
                    <a:pt x="3982" y="0"/>
                  </a:moveTo>
                  <a:lnTo>
                    <a:pt x="3669" y="19"/>
                  </a:lnTo>
                  <a:lnTo>
                    <a:pt x="3337" y="37"/>
                  </a:lnTo>
                  <a:lnTo>
                    <a:pt x="3023" y="74"/>
                  </a:lnTo>
                  <a:lnTo>
                    <a:pt x="2692" y="129"/>
                  </a:lnTo>
                  <a:lnTo>
                    <a:pt x="2360" y="185"/>
                  </a:lnTo>
                  <a:lnTo>
                    <a:pt x="2028" y="277"/>
                  </a:lnTo>
                  <a:lnTo>
                    <a:pt x="1696" y="369"/>
                  </a:lnTo>
                  <a:lnTo>
                    <a:pt x="1364" y="480"/>
                  </a:lnTo>
                  <a:lnTo>
                    <a:pt x="1014" y="627"/>
                  </a:lnTo>
                  <a:lnTo>
                    <a:pt x="682" y="774"/>
                  </a:lnTo>
                  <a:lnTo>
                    <a:pt x="351" y="940"/>
                  </a:lnTo>
                  <a:lnTo>
                    <a:pt x="19" y="1125"/>
                  </a:lnTo>
                  <a:lnTo>
                    <a:pt x="0" y="1125"/>
                  </a:lnTo>
                  <a:lnTo>
                    <a:pt x="74" y="1807"/>
                  </a:lnTo>
                  <a:lnTo>
                    <a:pt x="129" y="1788"/>
                  </a:lnTo>
                  <a:lnTo>
                    <a:pt x="406" y="1622"/>
                  </a:lnTo>
                  <a:lnTo>
                    <a:pt x="701" y="1475"/>
                  </a:lnTo>
                  <a:lnTo>
                    <a:pt x="996" y="1346"/>
                  </a:lnTo>
                  <a:lnTo>
                    <a:pt x="1291" y="1235"/>
                  </a:lnTo>
                  <a:lnTo>
                    <a:pt x="1586" y="1125"/>
                  </a:lnTo>
                  <a:lnTo>
                    <a:pt x="1899" y="1014"/>
                  </a:lnTo>
                  <a:lnTo>
                    <a:pt x="2194" y="940"/>
                  </a:lnTo>
                  <a:lnTo>
                    <a:pt x="2507" y="867"/>
                  </a:lnTo>
                  <a:lnTo>
                    <a:pt x="2821" y="811"/>
                  </a:lnTo>
                  <a:lnTo>
                    <a:pt x="3116" y="774"/>
                  </a:lnTo>
                  <a:lnTo>
                    <a:pt x="3429" y="738"/>
                  </a:lnTo>
                  <a:lnTo>
                    <a:pt x="3742" y="719"/>
                  </a:lnTo>
                  <a:lnTo>
                    <a:pt x="4369" y="719"/>
                  </a:lnTo>
                  <a:lnTo>
                    <a:pt x="4682" y="738"/>
                  </a:lnTo>
                  <a:lnTo>
                    <a:pt x="4996" y="774"/>
                  </a:lnTo>
                  <a:lnTo>
                    <a:pt x="5549" y="885"/>
                  </a:lnTo>
                  <a:lnTo>
                    <a:pt x="6102" y="1014"/>
                  </a:lnTo>
                  <a:lnTo>
                    <a:pt x="6618" y="1180"/>
                  </a:lnTo>
                  <a:lnTo>
                    <a:pt x="7116" y="1401"/>
                  </a:lnTo>
                  <a:lnTo>
                    <a:pt x="7595" y="1641"/>
                  </a:lnTo>
                  <a:lnTo>
                    <a:pt x="8056" y="1936"/>
                  </a:lnTo>
                  <a:lnTo>
                    <a:pt x="8258" y="2083"/>
                  </a:lnTo>
                  <a:lnTo>
                    <a:pt x="8461" y="2249"/>
                  </a:lnTo>
                  <a:lnTo>
                    <a:pt x="8664" y="2415"/>
                  </a:lnTo>
                  <a:lnTo>
                    <a:pt x="8867" y="2599"/>
                  </a:lnTo>
                  <a:lnTo>
                    <a:pt x="9143" y="2894"/>
                  </a:lnTo>
                  <a:lnTo>
                    <a:pt x="9420" y="3226"/>
                  </a:lnTo>
                  <a:lnTo>
                    <a:pt x="9678" y="3576"/>
                  </a:lnTo>
                  <a:lnTo>
                    <a:pt x="9917" y="3945"/>
                  </a:lnTo>
                  <a:lnTo>
                    <a:pt x="10120" y="4332"/>
                  </a:lnTo>
                  <a:lnTo>
                    <a:pt x="10323" y="4738"/>
                  </a:lnTo>
                  <a:lnTo>
                    <a:pt x="10470" y="5162"/>
                  </a:lnTo>
                  <a:lnTo>
                    <a:pt x="10599" y="5622"/>
                  </a:lnTo>
                  <a:lnTo>
                    <a:pt x="10692" y="6083"/>
                  </a:lnTo>
                  <a:lnTo>
                    <a:pt x="10728" y="6563"/>
                  </a:lnTo>
                  <a:lnTo>
                    <a:pt x="10747" y="6802"/>
                  </a:lnTo>
                  <a:lnTo>
                    <a:pt x="10747" y="7042"/>
                  </a:lnTo>
                  <a:lnTo>
                    <a:pt x="10728" y="7300"/>
                  </a:lnTo>
                  <a:lnTo>
                    <a:pt x="10710" y="7539"/>
                  </a:lnTo>
                  <a:lnTo>
                    <a:pt x="10673" y="7798"/>
                  </a:lnTo>
                  <a:lnTo>
                    <a:pt x="10618" y="8056"/>
                  </a:lnTo>
                  <a:lnTo>
                    <a:pt x="10563" y="8314"/>
                  </a:lnTo>
                  <a:lnTo>
                    <a:pt x="10489" y="8572"/>
                  </a:lnTo>
                  <a:lnTo>
                    <a:pt x="10397" y="8848"/>
                  </a:lnTo>
                  <a:lnTo>
                    <a:pt x="10286" y="9106"/>
                  </a:lnTo>
                  <a:lnTo>
                    <a:pt x="10175" y="9364"/>
                  </a:lnTo>
                  <a:lnTo>
                    <a:pt x="10028" y="9641"/>
                  </a:lnTo>
                  <a:lnTo>
                    <a:pt x="10010" y="9678"/>
                  </a:lnTo>
                  <a:lnTo>
                    <a:pt x="10065" y="9696"/>
                  </a:lnTo>
                  <a:lnTo>
                    <a:pt x="10231" y="9715"/>
                  </a:lnTo>
                  <a:lnTo>
                    <a:pt x="10415" y="9715"/>
                  </a:lnTo>
                  <a:lnTo>
                    <a:pt x="10673" y="9733"/>
                  </a:lnTo>
                  <a:lnTo>
                    <a:pt x="10692" y="9733"/>
                  </a:lnTo>
                  <a:lnTo>
                    <a:pt x="10710" y="9715"/>
                  </a:lnTo>
                  <a:lnTo>
                    <a:pt x="10931" y="9217"/>
                  </a:lnTo>
                  <a:lnTo>
                    <a:pt x="11097" y="8719"/>
                  </a:lnTo>
                  <a:lnTo>
                    <a:pt x="11226" y="8222"/>
                  </a:lnTo>
                  <a:lnTo>
                    <a:pt x="11337" y="7724"/>
                  </a:lnTo>
                  <a:lnTo>
                    <a:pt x="11374" y="7226"/>
                  </a:lnTo>
                  <a:lnTo>
                    <a:pt x="11392" y="6728"/>
                  </a:lnTo>
                  <a:lnTo>
                    <a:pt x="11355" y="6231"/>
                  </a:lnTo>
                  <a:lnTo>
                    <a:pt x="11300" y="5733"/>
                  </a:lnTo>
                  <a:lnTo>
                    <a:pt x="11189" y="5254"/>
                  </a:lnTo>
                  <a:lnTo>
                    <a:pt x="11023" y="4774"/>
                  </a:lnTo>
                  <a:lnTo>
                    <a:pt x="10839" y="4314"/>
                  </a:lnTo>
                  <a:lnTo>
                    <a:pt x="10618" y="3853"/>
                  </a:lnTo>
                  <a:lnTo>
                    <a:pt x="10341" y="3410"/>
                  </a:lnTo>
                  <a:lnTo>
                    <a:pt x="10028" y="2968"/>
                  </a:lnTo>
                  <a:lnTo>
                    <a:pt x="9696" y="2544"/>
                  </a:lnTo>
                  <a:lnTo>
                    <a:pt x="9309" y="2157"/>
                  </a:lnTo>
                  <a:lnTo>
                    <a:pt x="8904" y="1788"/>
                  </a:lnTo>
                  <a:lnTo>
                    <a:pt x="8461" y="1438"/>
                  </a:lnTo>
                  <a:lnTo>
                    <a:pt x="7982" y="1125"/>
                  </a:lnTo>
                  <a:lnTo>
                    <a:pt x="7484" y="848"/>
                  </a:lnTo>
                  <a:lnTo>
                    <a:pt x="7226" y="719"/>
                  </a:lnTo>
                  <a:lnTo>
                    <a:pt x="6968" y="609"/>
                  </a:lnTo>
                  <a:lnTo>
                    <a:pt x="6692" y="498"/>
                  </a:lnTo>
                  <a:lnTo>
                    <a:pt x="6397" y="406"/>
                  </a:lnTo>
                  <a:lnTo>
                    <a:pt x="6120" y="314"/>
                  </a:lnTo>
                  <a:lnTo>
                    <a:pt x="5825" y="221"/>
                  </a:lnTo>
                  <a:lnTo>
                    <a:pt x="5530" y="166"/>
                  </a:lnTo>
                  <a:lnTo>
                    <a:pt x="5235" y="111"/>
                  </a:lnTo>
                  <a:lnTo>
                    <a:pt x="4922" y="56"/>
                  </a:lnTo>
                  <a:lnTo>
                    <a:pt x="4609" y="37"/>
                  </a:lnTo>
                  <a:lnTo>
                    <a:pt x="4295" y="19"/>
                  </a:lnTo>
                  <a:lnTo>
                    <a:pt x="39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2779100" y="833050"/>
              <a:ext cx="172825" cy="94500"/>
            </a:xfrm>
            <a:custGeom>
              <a:avLst/>
              <a:gdLst/>
              <a:ahLst/>
              <a:cxnLst/>
              <a:rect l="l" t="t" r="r" b="b"/>
              <a:pathLst>
                <a:path w="6913" h="3780" extrusionOk="0">
                  <a:moveTo>
                    <a:pt x="6913" y="0"/>
                  </a:moveTo>
                  <a:lnTo>
                    <a:pt x="498" y="2305"/>
                  </a:lnTo>
                  <a:lnTo>
                    <a:pt x="369" y="2470"/>
                  </a:lnTo>
                  <a:lnTo>
                    <a:pt x="258" y="2636"/>
                  </a:lnTo>
                  <a:lnTo>
                    <a:pt x="166" y="2802"/>
                  </a:lnTo>
                  <a:lnTo>
                    <a:pt x="111" y="2987"/>
                  </a:lnTo>
                  <a:lnTo>
                    <a:pt x="56" y="3189"/>
                  </a:lnTo>
                  <a:lnTo>
                    <a:pt x="19" y="3374"/>
                  </a:lnTo>
                  <a:lnTo>
                    <a:pt x="0" y="3576"/>
                  </a:lnTo>
                  <a:lnTo>
                    <a:pt x="19" y="3779"/>
                  </a:lnTo>
                  <a:lnTo>
                    <a:pt x="92" y="3613"/>
                  </a:lnTo>
                  <a:lnTo>
                    <a:pt x="203" y="3466"/>
                  </a:lnTo>
                  <a:lnTo>
                    <a:pt x="314" y="3318"/>
                  </a:lnTo>
                  <a:lnTo>
                    <a:pt x="443" y="3189"/>
                  </a:lnTo>
                  <a:lnTo>
                    <a:pt x="590" y="3079"/>
                  </a:lnTo>
                  <a:lnTo>
                    <a:pt x="738" y="2968"/>
                  </a:lnTo>
                  <a:lnTo>
                    <a:pt x="903" y="2876"/>
                  </a:lnTo>
                  <a:lnTo>
                    <a:pt x="1069" y="2802"/>
                  </a:lnTo>
                  <a:lnTo>
                    <a:pt x="1420" y="2655"/>
                  </a:lnTo>
                  <a:lnTo>
                    <a:pt x="1788" y="2544"/>
                  </a:lnTo>
                  <a:lnTo>
                    <a:pt x="2175" y="2470"/>
                  </a:lnTo>
                  <a:lnTo>
                    <a:pt x="2544" y="2434"/>
                  </a:lnTo>
                  <a:lnTo>
                    <a:pt x="3318" y="2360"/>
                  </a:lnTo>
                  <a:lnTo>
                    <a:pt x="3687" y="2323"/>
                  </a:lnTo>
                  <a:lnTo>
                    <a:pt x="4074" y="2286"/>
                  </a:lnTo>
                  <a:lnTo>
                    <a:pt x="4443" y="2212"/>
                  </a:lnTo>
                  <a:lnTo>
                    <a:pt x="4793" y="2120"/>
                  </a:lnTo>
                  <a:lnTo>
                    <a:pt x="4977" y="2065"/>
                  </a:lnTo>
                  <a:lnTo>
                    <a:pt x="5143" y="1991"/>
                  </a:lnTo>
                  <a:lnTo>
                    <a:pt x="5309" y="1899"/>
                  </a:lnTo>
                  <a:lnTo>
                    <a:pt x="5475" y="1807"/>
                  </a:lnTo>
                  <a:lnTo>
                    <a:pt x="5696" y="1641"/>
                  </a:lnTo>
                  <a:lnTo>
                    <a:pt x="5917" y="1438"/>
                  </a:lnTo>
                  <a:lnTo>
                    <a:pt x="6120" y="1235"/>
                  </a:lnTo>
                  <a:lnTo>
                    <a:pt x="6286" y="996"/>
                  </a:lnTo>
                  <a:lnTo>
                    <a:pt x="6452" y="756"/>
                  </a:lnTo>
                  <a:lnTo>
                    <a:pt x="6618" y="517"/>
                  </a:lnTo>
                  <a:lnTo>
                    <a:pt x="69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2779100" y="833050"/>
              <a:ext cx="172825" cy="94500"/>
            </a:xfrm>
            <a:custGeom>
              <a:avLst/>
              <a:gdLst/>
              <a:ahLst/>
              <a:cxnLst/>
              <a:rect l="l" t="t" r="r" b="b"/>
              <a:pathLst>
                <a:path w="6913" h="3780" fill="none" extrusionOk="0">
                  <a:moveTo>
                    <a:pt x="6913" y="0"/>
                  </a:moveTo>
                  <a:lnTo>
                    <a:pt x="6913" y="0"/>
                  </a:lnTo>
                  <a:lnTo>
                    <a:pt x="6618" y="517"/>
                  </a:lnTo>
                  <a:lnTo>
                    <a:pt x="6452" y="756"/>
                  </a:lnTo>
                  <a:lnTo>
                    <a:pt x="6286" y="996"/>
                  </a:lnTo>
                  <a:lnTo>
                    <a:pt x="6120" y="1235"/>
                  </a:lnTo>
                  <a:lnTo>
                    <a:pt x="5917" y="1438"/>
                  </a:lnTo>
                  <a:lnTo>
                    <a:pt x="5696" y="1641"/>
                  </a:lnTo>
                  <a:lnTo>
                    <a:pt x="5475" y="1807"/>
                  </a:lnTo>
                  <a:lnTo>
                    <a:pt x="5475" y="1807"/>
                  </a:lnTo>
                  <a:lnTo>
                    <a:pt x="5309" y="1899"/>
                  </a:lnTo>
                  <a:lnTo>
                    <a:pt x="5143" y="1991"/>
                  </a:lnTo>
                  <a:lnTo>
                    <a:pt x="4977" y="2065"/>
                  </a:lnTo>
                  <a:lnTo>
                    <a:pt x="4793" y="2120"/>
                  </a:lnTo>
                  <a:lnTo>
                    <a:pt x="4443" y="2212"/>
                  </a:lnTo>
                  <a:lnTo>
                    <a:pt x="4074" y="2286"/>
                  </a:lnTo>
                  <a:lnTo>
                    <a:pt x="3687" y="2323"/>
                  </a:lnTo>
                  <a:lnTo>
                    <a:pt x="3318" y="2360"/>
                  </a:lnTo>
                  <a:lnTo>
                    <a:pt x="2544" y="2434"/>
                  </a:lnTo>
                  <a:lnTo>
                    <a:pt x="2544" y="2434"/>
                  </a:lnTo>
                  <a:lnTo>
                    <a:pt x="2175" y="2470"/>
                  </a:lnTo>
                  <a:lnTo>
                    <a:pt x="1788" y="2544"/>
                  </a:lnTo>
                  <a:lnTo>
                    <a:pt x="1420" y="2655"/>
                  </a:lnTo>
                  <a:lnTo>
                    <a:pt x="1069" y="2802"/>
                  </a:lnTo>
                  <a:lnTo>
                    <a:pt x="903" y="2876"/>
                  </a:lnTo>
                  <a:lnTo>
                    <a:pt x="738" y="2968"/>
                  </a:lnTo>
                  <a:lnTo>
                    <a:pt x="590" y="3079"/>
                  </a:lnTo>
                  <a:lnTo>
                    <a:pt x="443" y="3189"/>
                  </a:lnTo>
                  <a:lnTo>
                    <a:pt x="314" y="3318"/>
                  </a:lnTo>
                  <a:lnTo>
                    <a:pt x="203" y="3466"/>
                  </a:lnTo>
                  <a:lnTo>
                    <a:pt x="92" y="3613"/>
                  </a:lnTo>
                  <a:lnTo>
                    <a:pt x="19" y="3779"/>
                  </a:lnTo>
                  <a:lnTo>
                    <a:pt x="19" y="3779"/>
                  </a:lnTo>
                  <a:lnTo>
                    <a:pt x="0" y="3576"/>
                  </a:lnTo>
                  <a:lnTo>
                    <a:pt x="19" y="3374"/>
                  </a:lnTo>
                  <a:lnTo>
                    <a:pt x="56" y="3189"/>
                  </a:lnTo>
                  <a:lnTo>
                    <a:pt x="111" y="2987"/>
                  </a:lnTo>
                  <a:lnTo>
                    <a:pt x="166" y="2802"/>
                  </a:lnTo>
                  <a:lnTo>
                    <a:pt x="258" y="2636"/>
                  </a:lnTo>
                  <a:lnTo>
                    <a:pt x="369" y="2470"/>
                  </a:lnTo>
                  <a:lnTo>
                    <a:pt x="498" y="230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2778175" y="832575"/>
              <a:ext cx="174225" cy="98200"/>
            </a:xfrm>
            <a:custGeom>
              <a:avLst/>
              <a:gdLst/>
              <a:ahLst/>
              <a:cxnLst/>
              <a:rect l="l" t="t" r="r" b="b"/>
              <a:pathLst>
                <a:path w="6969" h="3928" extrusionOk="0">
                  <a:moveTo>
                    <a:pt x="6913" y="1"/>
                  </a:moveTo>
                  <a:lnTo>
                    <a:pt x="6636" y="499"/>
                  </a:lnTo>
                  <a:lnTo>
                    <a:pt x="6470" y="738"/>
                  </a:lnTo>
                  <a:lnTo>
                    <a:pt x="6323" y="978"/>
                  </a:lnTo>
                  <a:lnTo>
                    <a:pt x="6139" y="1199"/>
                  </a:lnTo>
                  <a:lnTo>
                    <a:pt x="5936" y="1420"/>
                  </a:lnTo>
                  <a:lnTo>
                    <a:pt x="5733" y="1623"/>
                  </a:lnTo>
                  <a:lnTo>
                    <a:pt x="5493" y="1789"/>
                  </a:lnTo>
                  <a:lnTo>
                    <a:pt x="5217" y="1936"/>
                  </a:lnTo>
                  <a:lnTo>
                    <a:pt x="4940" y="2066"/>
                  </a:lnTo>
                  <a:lnTo>
                    <a:pt x="4664" y="2158"/>
                  </a:lnTo>
                  <a:lnTo>
                    <a:pt x="4369" y="2231"/>
                  </a:lnTo>
                  <a:lnTo>
                    <a:pt x="4056" y="2268"/>
                  </a:lnTo>
                  <a:lnTo>
                    <a:pt x="3742" y="2305"/>
                  </a:lnTo>
                  <a:lnTo>
                    <a:pt x="3134" y="2360"/>
                  </a:lnTo>
                  <a:lnTo>
                    <a:pt x="2581" y="2416"/>
                  </a:lnTo>
                  <a:lnTo>
                    <a:pt x="2249" y="2453"/>
                  </a:lnTo>
                  <a:lnTo>
                    <a:pt x="1881" y="2526"/>
                  </a:lnTo>
                  <a:lnTo>
                    <a:pt x="1530" y="2619"/>
                  </a:lnTo>
                  <a:lnTo>
                    <a:pt x="1180" y="2748"/>
                  </a:lnTo>
                  <a:lnTo>
                    <a:pt x="1014" y="2821"/>
                  </a:lnTo>
                  <a:lnTo>
                    <a:pt x="848" y="2895"/>
                  </a:lnTo>
                  <a:lnTo>
                    <a:pt x="701" y="3006"/>
                  </a:lnTo>
                  <a:lnTo>
                    <a:pt x="553" y="3116"/>
                  </a:lnTo>
                  <a:lnTo>
                    <a:pt x="406" y="3227"/>
                  </a:lnTo>
                  <a:lnTo>
                    <a:pt x="295" y="3356"/>
                  </a:lnTo>
                  <a:lnTo>
                    <a:pt x="166" y="3503"/>
                  </a:lnTo>
                  <a:lnTo>
                    <a:pt x="74" y="3669"/>
                  </a:lnTo>
                  <a:lnTo>
                    <a:pt x="74" y="3485"/>
                  </a:lnTo>
                  <a:lnTo>
                    <a:pt x="111" y="3301"/>
                  </a:lnTo>
                  <a:lnTo>
                    <a:pt x="148" y="3135"/>
                  </a:lnTo>
                  <a:lnTo>
                    <a:pt x="203" y="2969"/>
                  </a:lnTo>
                  <a:lnTo>
                    <a:pt x="258" y="2803"/>
                  </a:lnTo>
                  <a:lnTo>
                    <a:pt x="351" y="2637"/>
                  </a:lnTo>
                  <a:lnTo>
                    <a:pt x="443" y="2489"/>
                  </a:lnTo>
                  <a:lnTo>
                    <a:pt x="553" y="2360"/>
                  </a:lnTo>
                  <a:lnTo>
                    <a:pt x="498" y="2305"/>
                  </a:lnTo>
                  <a:lnTo>
                    <a:pt x="369" y="2471"/>
                  </a:lnTo>
                  <a:lnTo>
                    <a:pt x="277" y="2637"/>
                  </a:lnTo>
                  <a:lnTo>
                    <a:pt x="185" y="2821"/>
                  </a:lnTo>
                  <a:lnTo>
                    <a:pt x="111" y="3006"/>
                  </a:lnTo>
                  <a:lnTo>
                    <a:pt x="56" y="3190"/>
                  </a:lnTo>
                  <a:lnTo>
                    <a:pt x="19" y="3393"/>
                  </a:lnTo>
                  <a:lnTo>
                    <a:pt x="0" y="3595"/>
                  </a:lnTo>
                  <a:lnTo>
                    <a:pt x="19" y="3798"/>
                  </a:lnTo>
                  <a:lnTo>
                    <a:pt x="19" y="3927"/>
                  </a:lnTo>
                  <a:lnTo>
                    <a:pt x="74" y="3817"/>
                  </a:lnTo>
                  <a:lnTo>
                    <a:pt x="166" y="3651"/>
                  </a:lnTo>
                  <a:lnTo>
                    <a:pt x="277" y="3485"/>
                  </a:lnTo>
                  <a:lnTo>
                    <a:pt x="387" y="3337"/>
                  </a:lnTo>
                  <a:lnTo>
                    <a:pt x="535" y="3227"/>
                  </a:lnTo>
                  <a:lnTo>
                    <a:pt x="664" y="3098"/>
                  </a:lnTo>
                  <a:lnTo>
                    <a:pt x="830" y="3006"/>
                  </a:lnTo>
                  <a:lnTo>
                    <a:pt x="996" y="2913"/>
                  </a:lnTo>
                  <a:lnTo>
                    <a:pt x="1162" y="2821"/>
                  </a:lnTo>
                  <a:lnTo>
                    <a:pt x="1512" y="2692"/>
                  </a:lnTo>
                  <a:lnTo>
                    <a:pt x="1881" y="2600"/>
                  </a:lnTo>
                  <a:lnTo>
                    <a:pt x="2249" y="2526"/>
                  </a:lnTo>
                  <a:lnTo>
                    <a:pt x="2599" y="2471"/>
                  </a:lnTo>
                  <a:lnTo>
                    <a:pt x="3134" y="2434"/>
                  </a:lnTo>
                  <a:lnTo>
                    <a:pt x="3761" y="2379"/>
                  </a:lnTo>
                  <a:lnTo>
                    <a:pt x="4074" y="2342"/>
                  </a:lnTo>
                  <a:lnTo>
                    <a:pt x="4387" y="2287"/>
                  </a:lnTo>
                  <a:lnTo>
                    <a:pt x="4682" y="2213"/>
                  </a:lnTo>
                  <a:lnTo>
                    <a:pt x="4977" y="2121"/>
                  </a:lnTo>
                  <a:lnTo>
                    <a:pt x="5254" y="2010"/>
                  </a:lnTo>
                  <a:lnTo>
                    <a:pt x="5530" y="1844"/>
                  </a:lnTo>
                  <a:lnTo>
                    <a:pt x="5770" y="1678"/>
                  </a:lnTo>
                  <a:lnTo>
                    <a:pt x="5991" y="1476"/>
                  </a:lnTo>
                  <a:lnTo>
                    <a:pt x="6194" y="1254"/>
                  </a:lnTo>
                  <a:lnTo>
                    <a:pt x="6360" y="1033"/>
                  </a:lnTo>
                  <a:lnTo>
                    <a:pt x="6544" y="775"/>
                  </a:lnTo>
                  <a:lnTo>
                    <a:pt x="6692" y="536"/>
                  </a:lnTo>
                  <a:lnTo>
                    <a:pt x="6968" y="38"/>
                  </a:lnTo>
                  <a:lnTo>
                    <a:pt x="69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2459275" y="849175"/>
              <a:ext cx="22600" cy="500025"/>
            </a:xfrm>
            <a:custGeom>
              <a:avLst/>
              <a:gdLst/>
              <a:ahLst/>
              <a:cxnLst/>
              <a:rect l="l" t="t" r="r" b="b"/>
              <a:pathLst>
                <a:path w="904" h="20001" extrusionOk="0">
                  <a:moveTo>
                    <a:pt x="480" y="1"/>
                  </a:moveTo>
                  <a:lnTo>
                    <a:pt x="1" y="20001"/>
                  </a:lnTo>
                  <a:lnTo>
                    <a:pt x="406" y="20001"/>
                  </a:lnTo>
                  <a:lnTo>
                    <a:pt x="9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3068950" y="849175"/>
              <a:ext cx="23075" cy="500025"/>
            </a:xfrm>
            <a:custGeom>
              <a:avLst/>
              <a:gdLst/>
              <a:ahLst/>
              <a:cxnLst/>
              <a:rect l="l" t="t" r="r" b="b"/>
              <a:pathLst>
                <a:path w="923" h="20001" extrusionOk="0">
                  <a:moveTo>
                    <a:pt x="1" y="1"/>
                  </a:moveTo>
                  <a:lnTo>
                    <a:pt x="498" y="20001"/>
                  </a:lnTo>
                  <a:lnTo>
                    <a:pt x="922" y="20001"/>
                  </a:lnTo>
                  <a:lnTo>
                    <a:pt x="42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2449125" y="832575"/>
              <a:ext cx="662725" cy="22150"/>
            </a:xfrm>
            <a:custGeom>
              <a:avLst/>
              <a:gdLst/>
              <a:ahLst/>
              <a:cxnLst/>
              <a:rect l="l" t="t" r="r" b="b"/>
              <a:pathLst>
                <a:path w="26509" h="886" extrusionOk="0">
                  <a:moveTo>
                    <a:pt x="1" y="1"/>
                  </a:moveTo>
                  <a:lnTo>
                    <a:pt x="1" y="886"/>
                  </a:lnTo>
                  <a:lnTo>
                    <a:pt x="26508" y="886"/>
                  </a:lnTo>
                  <a:lnTo>
                    <a:pt x="265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2448225" y="831675"/>
              <a:ext cx="664525" cy="23975"/>
            </a:xfrm>
            <a:custGeom>
              <a:avLst/>
              <a:gdLst/>
              <a:ahLst/>
              <a:cxnLst/>
              <a:rect l="l" t="t" r="r" b="b"/>
              <a:pathLst>
                <a:path w="26581" h="959" extrusionOk="0">
                  <a:moveTo>
                    <a:pt x="26526" y="74"/>
                  </a:moveTo>
                  <a:lnTo>
                    <a:pt x="26526" y="885"/>
                  </a:lnTo>
                  <a:lnTo>
                    <a:pt x="74" y="885"/>
                  </a:lnTo>
                  <a:lnTo>
                    <a:pt x="74" y="74"/>
                  </a:lnTo>
                  <a:close/>
                  <a:moveTo>
                    <a:pt x="0" y="0"/>
                  </a:moveTo>
                  <a:lnTo>
                    <a:pt x="0" y="959"/>
                  </a:lnTo>
                  <a:lnTo>
                    <a:pt x="26581" y="959"/>
                  </a:lnTo>
                  <a:lnTo>
                    <a:pt x="2658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2720100" y="819675"/>
              <a:ext cx="295425" cy="13400"/>
            </a:xfrm>
            <a:custGeom>
              <a:avLst/>
              <a:gdLst/>
              <a:ahLst/>
              <a:cxnLst/>
              <a:rect l="l" t="t" r="r" b="b"/>
              <a:pathLst>
                <a:path w="11817" h="536" extrusionOk="0">
                  <a:moveTo>
                    <a:pt x="277" y="1"/>
                  </a:moveTo>
                  <a:lnTo>
                    <a:pt x="167" y="19"/>
                  </a:lnTo>
                  <a:lnTo>
                    <a:pt x="75" y="75"/>
                  </a:lnTo>
                  <a:lnTo>
                    <a:pt x="19" y="167"/>
                  </a:lnTo>
                  <a:lnTo>
                    <a:pt x="1" y="259"/>
                  </a:lnTo>
                  <a:lnTo>
                    <a:pt x="19" y="370"/>
                  </a:lnTo>
                  <a:lnTo>
                    <a:pt x="75" y="462"/>
                  </a:lnTo>
                  <a:lnTo>
                    <a:pt x="167" y="517"/>
                  </a:lnTo>
                  <a:lnTo>
                    <a:pt x="277" y="535"/>
                  </a:lnTo>
                  <a:lnTo>
                    <a:pt x="11558" y="535"/>
                  </a:lnTo>
                  <a:lnTo>
                    <a:pt x="11651" y="517"/>
                  </a:lnTo>
                  <a:lnTo>
                    <a:pt x="11743" y="462"/>
                  </a:lnTo>
                  <a:lnTo>
                    <a:pt x="11798" y="370"/>
                  </a:lnTo>
                  <a:lnTo>
                    <a:pt x="11817" y="259"/>
                  </a:lnTo>
                  <a:lnTo>
                    <a:pt x="11798" y="167"/>
                  </a:lnTo>
                  <a:lnTo>
                    <a:pt x="11743" y="75"/>
                  </a:lnTo>
                  <a:lnTo>
                    <a:pt x="11651" y="19"/>
                  </a:lnTo>
                  <a:lnTo>
                    <a:pt x="1155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2763875" y="679125"/>
              <a:ext cx="274225" cy="153950"/>
            </a:xfrm>
            <a:custGeom>
              <a:avLst/>
              <a:gdLst/>
              <a:ahLst/>
              <a:cxnLst/>
              <a:rect l="l" t="t" r="r" b="b"/>
              <a:pathLst>
                <a:path w="10969" h="6158" extrusionOk="0">
                  <a:moveTo>
                    <a:pt x="1218" y="1"/>
                  </a:moveTo>
                  <a:lnTo>
                    <a:pt x="1144" y="19"/>
                  </a:lnTo>
                  <a:lnTo>
                    <a:pt x="1088" y="56"/>
                  </a:lnTo>
                  <a:lnTo>
                    <a:pt x="1015" y="93"/>
                  </a:lnTo>
                  <a:lnTo>
                    <a:pt x="978" y="148"/>
                  </a:lnTo>
                  <a:lnTo>
                    <a:pt x="941" y="203"/>
                  </a:lnTo>
                  <a:lnTo>
                    <a:pt x="904" y="277"/>
                  </a:lnTo>
                  <a:lnTo>
                    <a:pt x="886" y="351"/>
                  </a:lnTo>
                  <a:lnTo>
                    <a:pt x="1" y="6157"/>
                  </a:lnTo>
                  <a:lnTo>
                    <a:pt x="10102" y="6157"/>
                  </a:lnTo>
                  <a:lnTo>
                    <a:pt x="10969" y="462"/>
                  </a:lnTo>
                  <a:lnTo>
                    <a:pt x="10969" y="369"/>
                  </a:lnTo>
                  <a:lnTo>
                    <a:pt x="10969" y="277"/>
                  </a:lnTo>
                  <a:lnTo>
                    <a:pt x="10932" y="203"/>
                  </a:lnTo>
                  <a:lnTo>
                    <a:pt x="10877" y="130"/>
                  </a:lnTo>
                  <a:lnTo>
                    <a:pt x="10821" y="74"/>
                  </a:lnTo>
                  <a:lnTo>
                    <a:pt x="10748" y="38"/>
                  </a:lnTo>
                  <a:lnTo>
                    <a:pt x="106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2901225" y="733500"/>
              <a:ext cx="24450" cy="24450"/>
            </a:xfrm>
            <a:custGeom>
              <a:avLst/>
              <a:gdLst/>
              <a:ahLst/>
              <a:cxnLst/>
              <a:rect l="l" t="t" r="r" b="b"/>
              <a:pathLst>
                <a:path w="978" h="978" extrusionOk="0">
                  <a:moveTo>
                    <a:pt x="479" y="1"/>
                  </a:moveTo>
                  <a:lnTo>
                    <a:pt x="387" y="19"/>
                  </a:lnTo>
                  <a:lnTo>
                    <a:pt x="295" y="38"/>
                  </a:lnTo>
                  <a:lnTo>
                    <a:pt x="221" y="93"/>
                  </a:lnTo>
                  <a:lnTo>
                    <a:pt x="148" y="148"/>
                  </a:lnTo>
                  <a:lnTo>
                    <a:pt x="92" y="222"/>
                  </a:lnTo>
                  <a:lnTo>
                    <a:pt x="37" y="296"/>
                  </a:lnTo>
                  <a:lnTo>
                    <a:pt x="18" y="388"/>
                  </a:lnTo>
                  <a:lnTo>
                    <a:pt x="0" y="480"/>
                  </a:lnTo>
                  <a:lnTo>
                    <a:pt x="18" y="591"/>
                  </a:lnTo>
                  <a:lnTo>
                    <a:pt x="37" y="683"/>
                  </a:lnTo>
                  <a:lnTo>
                    <a:pt x="92" y="757"/>
                  </a:lnTo>
                  <a:lnTo>
                    <a:pt x="148" y="830"/>
                  </a:lnTo>
                  <a:lnTo>
                    <a:pt x="221" y="886"/>
                  </a:lnTo>
                  <a:lnTo>
                    <a:pt x="295" y="922"/>
                  </a:lnTo>
                  <a:lnTo>
                    <a:pt x="387" y="959"/>
                  </a:lnTo>
                  <a:lnTo>
                    <a:pt x="479" y="978"/>
                  </a:lnTo>
                  <a:lnTo>
                    <a:pt x="590" y="959"/>
                  </a:lnTo>
                  <a:lnTo>
                    <a:pt x="682" y="922"/>
                  </a:lnTo>
                  <a:lnTo>
                    <a:pt x="756" y="886"/>
                  </a:lnTo>
                  <a:lnTo>
                    <a:pt x="830" y="830"/>
                  </a:lnTo>
                  <a:lnTo>
                    <a:pt x="885" y="757"/>
                  </a:lnTo>
                  <a:lnTo>
                    <a:pt x="922" y="683"/>
                  </a:lnTo>
                  <a:lnTo>
                    <a:pt x="959" y="591"/>
                  </a:lnTo>
                  <a:lnTo>
                    <a:pt x="977" y="480"/>
                  </a:lnTo>
                  <a:lnTo>
                    <a:pt x="959" y="388"/>
                  </a:lnTo>
                  <a:lnTo>
                    <a:pt x="922" y="296"/>
                  </a:lnTo>
                  <a:lnTo>
                    <a:pt x="885" y="222"/>
                  </a:lnTo>
                  <a:lnTo>
                    <a:pt x="830" y="148"/>
                  </a:lnTo>
                  <a:lnTo>
                    <a:pt x="756" y="93"/>
                  </a:lnTo>
                  <a:lnTo>
                    <a:pt x="682" y="38"/>
                  </a:lnTo>
                  <a:lnTo>
                    <a:pt x="590" y="19"/>
                  </a:lnTo>
                  <a:lnTo>
                    <a:pt x="4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2900300" y="732575"/>
              <a:ext cx="25825" cy="25850"/>
            </a:xfrm>
            <a:custGeom>
              <a:avLst/>
              <a:gdLst/>
              <a:ahLst/>
              <a:cxnLst/>
              <a:rect l="l" t="t" r="r" b="b"/>
              <a:pathLst>
                <a:path w="1033" h="1034" extrusionOk="0">
                  <a:moveTo>
                    <a:pt x="608" y="75"/>
                  </a:moveTo>
                  <a:lnTo>
                    <a:pt x="701" y="112"/>
                  </a:lnTo>
                  <a:lnTo>
                    <a:pt x="774" y="148"/>
                  </a:lnTo>
                  <a:lnTo>
                    <a:pt x="848" y="204"/>
                  </a:lnTo>
                  <a:lnTo>
                    <a:pt x="885" y="277"/>
                  </a:lnTo>
                  <a:lnTo>
                    <a:pt x="940" y="351"/>
                  </a:lnTo>
                  <a:lnTo>
                    <a:pt x="959" y="425"/>
                  </a:lnTo>
                  <a:lnTo>
                    <a:pt x="977" y="517"/>
                  </a:lnTo>
                  <a:lnTo>
                    <a:pt x="959" y="609"/>
                  </a:lnTo>
                  <a:lnTo>
                    <a:pt x="940" y="701"/>
                  </a:lnTo>
                  <a:lnTo>
                    <a:pt x="885" y="775"/>
                  </a:lnTo>
                  <a:lnTo>
                    <a:pt x="848" y="849"/>
                  </a:lnTo>
                  <a:lnTo>
                    <a:pt x="774" y="886"/>
                  </a:lnTo>
                  <a:lnTo>
                    <a:pt x="701" y="941"/>
                  </a:lnTo>
                  <a:lnTo>
                    <a:pt x="608" y="959"/>
                  </a:lnTo>
                  <a:lnTo>
                    <a:pt x="516" y="978"/>
                  </a:lnTo>
                  <a:lnTo>
                    <a:pt x="424" y="959"/>
                  </a:lnTo>
                  <a:lnTo>
                    <a:pt x="350" y="941"/>
                  </a:lnTo>
                  <a:lnTo>
                    <a:pt x="277" y="886"/>
                  </a:lnTo>
                  <a:lnTo>
                    <a:pt x="203" y="849"/>
                  </a:lnTo>
                  <a:lnTo>
                    <a:pt x="148" y="775"/>
                  </a:lnTo>
                  <a:lnTo>
                    <a:pt x="111" y="701"/>
                  </a:lnTo>
                  <a:lnTo>
                    <a:pt x="74" y="609"/>
                  </a:lnTo>
                  <a:lnTo>
                    <a:pt x="74" y="517"/>
                  </a:lnTo>
                  <a:lnTo>
                    <a:pt x="74" y="425"/>
                  </a:lnTo>
                  <a:lnTo>
                    <a:pt x="111" y="351"/>
                  </a:lnTo>
                  <a:lnTo>
                    <a:pt x="148" y="277"/>
                  </a:lnTo>
                  <a:lnTo>
                    <a:pt x="203" y="204"/>
                  </a:lnTo>
                  <a:lnTo>
                    <a:pt x="277" y="148"/>
                  </a:lnTo>
                  <a:lnTo>
                    <a:pt x="350" y="112"/>
                  </a:lnTo>
                  <a:lnTo>
                    <a:pt x="424" y="75"/>
                  </a:lnTo>
                  <a:close/>
                  <a:moveTo>
                    <a:pt x="516" y="1"/>
                  </a:moveTo>
                  <a:lnTo>
                    <a:pt x="424" y="19"/>
                  </a:lnTo>
                  <a:lnTo>
                    <a:pt x="314" y="38"/>
                  </a:lnTo>
                  <a:lnTo>
                    <a:pt x="240" y="93"/>
                  </a:lnTo>
                  <a:lnTo>
                    <a:pt x="148" y="148"/>
                  </a:lnTo>
                  <a:lnTo>
                    <a:pt x="92" y="241"/>
                  </a:lnTo>
                  <a:lnTo>
                    <a:pt x="37" y="314"/>
                  </a:lnTo>
                  <a:lnTo>
                    <a:pt x="19" y="425"/>
                  </a:lnTo>
                  <a:lnTo>
                    <a:pt x="0" y="517"/>
                  </a:lnTo>
                  <a:lnTo>
                    <a:pt x="19" y="628"/>
                  </a:lnTo>
                  <a:lnTo>
                    <a:pt x="37" y="720"/>
                  </a:lnTo>
                  <a:lnTo>
                    <a:pt x="92" y="812"/>
                  </a:lnTo>
                  <a:lnTo>
                    <a:pt x="148" y="886"/>
                  </a:lnTo>
                  <a:lnTo>
                    <a:pt x="240" y="959"/>
                  </a:lnTo>
                  <a:lnTo>
                    <a:pt x="314" y="996"/>
                  </a:lnTo>
                  <a:lnTo>
                    <a:pt x="424" y="1033"/>
                  </a:lnTo>
                  <a:lnTo>
                    <a:pt x="627" y="1033"/>
                  </a:lnTo>
                  <a:lnTo>
                    <a:pt x="719" y="996"/>
                  </a:lnTo>
                  <a:lnTo>
                    <a:pt x="811" y="959"/>
                  </a:lnTo>
                  <a:lnTo>
                    <a:pt x="885" y="886"/>
                  </a:lnTo>
                  <a:lnTo>
                    <a:pt x="959" y="812"/>
                  </a:lnTo>
                  <a:lnTo>
                    <a:pt x="996" y="720"/>
                  </a:lnTo>
                  <a:lnTo>
                    <a:pt x="1032" y="628"/>
                  </a:lnTo>
                  <a:lnTo>
                    <a:pt x="1032" y="517"/>
                  </a:lnTo>
                  <a:lnTo>
                    <a:pt x="1032" y="425"/>
                  </a:lnTo>
                  <a:lnTo>
                    <a:pt x="996" y="314"/>
                  </a:lnTo>
                  <a:lnTo>
                    <a:pt x="959" y="241"/>
                  </a:lnTo>
                  <a:lnTo>
                    <a:pt x="885" y="148"/>
                  </a:lnTo>
                  <a:lnTo>
                    <a:pt x="811" y="93"/>
                  </a:lnTo>
                  <a:lnTo>
                    <a:pt x="719" y="38"/>
                  </a:lnTo>
                  <a:lnTo>
                    <a:pt x="627" y="19"/>
                  </a:lnTo>
                  <a:lnTo>
                    <a:pt x="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2531175" y="704925"/>
              <a:ext cx="225825" cy="140125"/>
            </a:xfrm>
            <a:custGeom>
              <a:avLst/>
              <a:gdLst/>
              <a:ahLst/>
              <a:cxnLst/>
              <a:rect l="l" t="t" r="r" b="b"/>
              <a:pathLst>
                <a:path w="9033" h="5605" extrusionOk="0">
                  <a:moveTo>
                    <a:pt x="8166" y="1"/>
                  </a:moveTo>
                  <a:lnTo>
                    <a:pt x="7963" y="19"/>
                  </a:lnTo>
                  <a:lnTo>
                    <a:pt x="7779" y="75"/>
                  </a:lnTo>
                  <a:lnTo>
                    <a:pt x="7595" y="130"/>
                  </a:lnTo>
                  <a:lnTo>
                    <a:pt x="7226" y="241"/>
                  </a:lnTo>
                  <a:lnTo>
                    <a:pt x="6470" y="517"/>
                  </a:lnTo>
                  <a:lnTo>
                    <a:pt x="5714" y="794"/>
                  </a:lnTo>
                  <a:lnTo>
                    <a:pt x="4350" y="1273"/>
                  </a:lnTo>
                  <a:lnTo>
                    <a:pt x="3005" y="1752"/>
                  </a:lnTo>
                  <a:lnTo>
                    <a:pt x="535" y="2545"/>
                  </a:lnTo>
                  <a:lnTo>
                    <a:pt x="258" y="3208"/>
                  </a:lnTo>
                  <a:lnTo>
                    <a:pt x="148" y="3559"/>
                  </a:lnTo>
                  <a:lnTo>
                    <a:pt x="55" y="3909"/>
                  </a:lnTo>
                  <a:lnTo>
                    <a:pt x="0" y="4222"/>
                  </a:lnTo>
                  <a:lnTo>
                    <a:pt x="0" y="4388"/>
                  </a:lnTo>
                  <a:lnTo>
                    <a:pt x="19" y="4554"/>
                  </a:lnTo>
                  <a:lnTo>
                    <a:pt x="37" y="4683"/>
                  </a:lnTo>
                  <a:lnTo>
                    <a:pt x="92" y="4812"/>
                  </a:lnTo>
                  <a:lnTo>
                    <a:pt x="148" y="4941"/>
                  </a:lnTo>
                  <a:lnTo>
                    <a:pt x="221" y="5052"/>
                  </a:lnTo>
                  <a:lnTo>
                    <a:pt x="313" y="5144"/>
                  </a:lnTo>
                  <a:lnTo>
                    <a:pt x="406" y="5236"/>
                  </a:lnTo>
                  <a:lnTo>
                    <a:pt x="498" y="5310"/>
                  </a:lnTo>
                  <a:lnTo>
                    <a:pt x="608" y="5383"/>
                  </a:lnTo>
                  <a:lnTo>
                    <a:pt x="737" y="5439"/>
                  </a:lnTo>
                  <a:lnTo>
                    <a:pt x="866" y="5494"/>
                  </a:lnTo>
                  <a:lnTo>
                    <a:pt x="1125" y="5568"/>
                  </a:lnTo>
                  <a:lnTo>
                    <a:pt x="1383" y="5605"/>
                  </a:lnTo>
                  <a:lnTo>
                    <a:pt x="1641" y="5605"/>
                  </a:lnTo>
                  <a:lnTo>
                    <a:pt x="1899" y="5568"/>
                  </a:lnTo>
                  <a:lnTo>
                    <a:pt x="2157" y="5494"/>
                  </a:lnTo>
                  <a:lnTo>
                    <a:pt x="2415" y="5383"/>
                  </a:lnTo>
                  <a:lnTo>
                    <a:pt x="2673" y="5254"/>
                  </a:lnTo>
                  <a:lnTo>
                    <a:pt x="2913" y="5125"/>
                  </a:lnTo>
                  <a:lnTo>
                    <a:pt x="3152" y="4978"/>
                  </a:lnTo>
                  <a:lnTo>
                    <a:pt x="3576" y="4683"/>
                  </a:lnTo>
                  <a:lnTo>
                    <a:pt x="3908" y="4425"/>
                  </a:lnTo>
                  <a:lnTo>
                    <a:pt x="4221" y="4167"/>
                  </a:lnTo>
                  <a:lnTo>
                    <a:pt x="4811" y="3614"/>
                  </a:lnTo>
                  <a:lnTo>
                    <a:pt x="5401" y="3061"/>
                  </a:lnTo>
                  <a:lnTo>
                    <a:pt x="5714" y="2784"/>
                  </a:lnTo>
                  <a:lnTo>
                    <a:pt x="6028" y="2545"/>
                  </a:lnTo>
                  <a:lnTo>
                    <a:pt x="6507" y="2176"/>
                  </a:lnTo>
                  <a:lnTo>
                    <a:pt x="6968" y="1789"/>
                  </a:lnTo>
                  <a:lnTo>
                    <a:pt x="7023" y="1771"/>
                  </a:lnTo>
                  <a:lnTo>
                    <a:pt x="7079" y="1752"/>
                  </a:lnTo>
                  <a:lnTo>
                    <a:pt x="7373" y="1771"/>
                  </a:lnTo>
                  <a:lnTo>
                    <a:pt x="7668" y="1752"/>
                  </a:lnTo>
                  <a:lnTo>
                    <a:pt x="7963" y="1752"/>
                  </a:lnTo>
                  <a:lnTo>
                    <a:pt x="8258" y="1715"/>
                  </a:lnTo>
                  <a:lnTo>
                    <a:pt x="8350" y="1697"/>
                  </a:lnTo>
                  <a:lnTo>
                    <a:pt x="8461" y="1678"/>
                  </a:lnTo>
                  <a:lnTo>
                    <a:pt x="8553" y="1623"/>
                  </a:lnTo>
                  <a:lnTo>
                    <a:pt x="8627" y="1568"/>
                  </a:lnTo>
                  <a:lnTo>
                    <a:pt x="8645" y="1494"/>
                  </a:lnTo>
                  <a:lnTo>
                    <a:pt x="8664" y="1439"/>
                  </a:lnTo>
                  <a:lnTo>
                    <a:pt x="8645" y="1383"/>
                  </a:lnTo>
                  <a:lnTo>
                    <a:pt x="8608" y="1365"/>
                  </a:lnTo>
                  <a:lnTo>
                    <a:pt x="8572" y="1347"/>
                  </a:lnTo>
                  <a:lnTo>
                    <a:pt x="8535" y="1347"/>
                  </a:lnTo>
                  <a:lnTo>
                    <a:pt x="8664" y="1273"/>
                  </a:lnTo>
                  <a:lnTo>
                    <a:pt x="8719" y="1218"/>
                  </a:lnTo>
                  <a:lnTo>
                    <a:pt x="8756" y="1144"/>
                  </a:lnTo>
                  <a:lnTo>
                    <a:pt x="8756" y="1070"/>
                  </a:lnTo>
                  <a:lnTo>
                    <a:pt x="8719" y="996"/>
                  </a:lnTo>
                  <a:lnTo>
                    <a:pt x="8645" y="959"/>
                  </a:lnTo>
                  <a:lnTo>
                    <a:pt x="8572" y="941"/>
                  </a:lnTo>
                  <a:lnTo>
                    <a:pt x="8664" y="923"/>
                  </a:lnTo>
                  <a:lnTo>
                    <a:pt x="8774" y="904"/>
                  </a:lnTo>
                  <a:lnTo>
                    <a:pt x="8848" y="849"/>
                  </a:lnTo>
                  <a:lnTo>
                    <a:pt x="8885" y="812"/>
                  </a:lnTo>
                  <a:lnTo>
                    <a:pt x="8903" y="775"/>
                  </a:lnTo>
                  <a:lnTo>
                    <a:pt x="8903" y="720"/>
                  </a:lnTo>
                  <a:lnTo>
                    <a:pt x="8903" y="683"/>
                  </a:lnTo>
                  <a:lnTo>
                    <a:pt x="8848" y="591"/>
                  </a:lnTo>
                  <a:lnTo>
                    <a:pt x="8774" y="536"/>
                  </a:lnTo>
                  <a:lnTo>
                    <a:pt x="8737" y="517"/>
                  </a:lnTo>
                  <a:lnTo>
                    <a:pt x="8682" y="517"/>
                  </a:lnTo>
                  <a:lnTo>
                    <a:pt x="8830" y="480"/>
                  </a:lnTo>
                  <a:lnTo>
                    <a:pt x="8903" y="462"/>
                  </a:lnTo>
                  <a:lnTo>
                    <a:pt x="8959" y="425"/>
                  </a:lnTo>
                  <a:lnTo>
                    <a:pt x="9014" y="388"/>
                  </a:lnTo>
                  <a:lnTo>
                    <a:pt x="9032" y="333"/>
                  </a:lnTo>
                  <a:lnTo>
                    <a:pt x="9014" y="277"/>
                  </a:lnTo>
                  <a:lnTo>
                    <a:pt x="8977" y="204"/>
                  </a:lnTo>
                  <a:lnTo>
                    <a:pt x="8922" y="148"/>
                  </a:lnTo>
                  <a:lnTo>
                    <a:pt x="8867" y="112"/>
                  </a:lnTo>
                  <a:lnTo>
                    <a:pt x="8737" y="56"/>
                  </a:lnTo>
                  <a:lnTo>
                    <a:pt x="8535" y="1"/>
                  </a:lnTo>
                  <a:close/>
                </a:path>
              </a:pathLst>
            </a:custGeom>
            <a:solidFill>
              <a:srgbClr val="FCD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2531175" y="704925"/>
              <a:ext cx="225825" cy="140125"/>
            </a:xfrm>
            <a:custGeom>
              <a:avLst/>
              <a:gdLst/>
              <a:ahLst/>
              <a:cxnLst/>
              <a:rect l="l" t="t" r="r" b="b"/>
              <a:pathLst>
                <a:path w="9033" h="5605" fill="none" extrusionOk="0">
                  <a:moveTo>
                    <a:pt x="3005" y="1752"/>
                  </a:moveTo>
                  <a:lnTo>
                    <a:pt x="3005" y="1752"/>
                  </a:lnTo>
                  <a:lnTo>
                    <a:pt x="4350" y="1273"/>
                  </a:lnTo>
                  <a:lnTo>
                    <a:pt x="5714" y="794"/>
                  </a:lnTo>
                  <a:lnTo>
                    <a:pt x="5714" y="794"/>
                  </a:lnTo>
                  <a:lnTo>
                    <a:pt x="6470" y="517"/>
                  </a:lnTo>
                  <a:lnTo>
                    <a:pt x="7226" y="241"/>
                  </a:lnTo>
                  <a:lnTo>
                    <a:pt x="7226" y="241"/>
                  </a:lnTo>
                  <a:lnTo>
                    <a:pt x="7595" y="130"/>
                  </a:lnTo>
                  <a:lnTo>
                    <a:pt x="7779" y="75"/>
                  </a:lnTo>
                  <a:lnTo>
                    <a:pt x="7963" y="19"/>
                  </a:lnTo>
                  <a:lnTo>
                    <a:pt x="8166" y="1"/>
                  </a:lnTo>
                  <a:lnTo>
                    <a:pt x="8350" y="1"/>
                  </a:lnTo>
                  <a:lnTo>
                    <a:pt x="8535" y="1"/>
                  </a:lnTo>
                  <a:lnTo>
                    <a:pt x="8737" y="56"/>
                  </a:lnTo>
                  <a:lnTo>
                    <a:pt x="8737" y="56"/>
                  </a:lnTo>
                  <a:lnTo>
                    <a:pt x="8867" y="112"/>
                  </a:lnTo>
                  <a:lnTo>
                    <a:pt x="8922" y="148"/>
                  </a:lnTo>
                  <a:lnTo>
                    <a:pt x="8977" y="204"/>
                  </a:lnTo>
                  <a:lnTo>
                    <a:pt x="8977" y="204"/>
                  </a:lnTo>
                  <a:lnTo>
                    <a:pt x="9014" y="277"/>
                  </a:lnTo>
                  <a:lnTo>
                    <a:pt x="9032" y="333"/>
                  </a:lnTo>
                  <a:lnTo>
                    <a:pt x="9014" y="388"/>
                  </a:lnTo>
                  <a:lnTo>
                    <a:pt x="8959" y="425"/>
                  </a:lnTo>
                  <a:lnTo>
                    <a:pt x="8903" y="462"/>
                  </a:lnTo>
                  <a:lnTo>
                    <a:pt x="8830" y="480"/>
                  </a:lnTo>
                  <a:lnTo>
                    <a:pt x="8682" y="517"/>
                  </a:lnTo>
                  <a:lnTo>
                    <a:pt x="8682" y="517"/>
                  </a:lnTo>
                  <a:lnTo>
                    <a:pt x="8737" y="517"/>
                  </a:lnTo>
                  <a:lnTo>
                    <a:pt x="8774" y="536"/>
                  </a:lnTo>
                  <a:lnTo>
                    <a:pt x="8848" y="591"/>
                  </a:lnTo>
                  <a:lnTo>
                    <a:pt x="8903" y="683"/>
                  </a:lnTo>
                  <a:lnTo>
                    <a:pt x="8903" y="720"/>
                  </a:lnTo>
                  <a:lnTo>
                    <a:pt x="8903" y="775"/>
                  </a:lnTo>
                  <a:lnTo>
                    <a:pt x="8903" y="775"/>
                  </a:lnTo>
                  <a:lnTo>
                    <a:pt x="8885" y="812"/>
                  </a:lnTo>
                  <a:lnTo>
                    <a:pt x="8848" y="849"/>
                  </a:lnTo>
                  <a:lnTo>
                    <a:pt x="8774" y="904"/>
                  </a:lnTo>
                  <a:lnTo>
                    <a:pt x="8664" y="923"/>
                  </a:lnTo>
                  <a:lnTo>
                    <a:pt x="8572" y="941"/>
                  </a:lnTo>
                  <a:lnTo>
                    <a:pt x="8572" y="941"/>
                  </a:lnTo>
                  <a:lnTo>
                    <a:pt x="8645" y="959"/>
                  </a:lnTo>
                  <a:lnTo>
                    <a:pt x="8719" y="996"/>
                  </a:lnTo>
                  <a:lnTo>
                    <a:pt x="8756" y="1070"/>
                  </a:lnTo>
                  <a:lnTo>
                    <a:pt x="8756" y="1144"/>
                  </a:lnTo>
                  <a:lnTo>
                    <a:pt x="8756" y="1144"/>
                  </a:lnTo>
                  <a:lnTo>
                    <a:pt x="8719" y="1218"/>
                  </a:lnTo>
                  <a:lnTo>
                    <a:pt x="8664" y="1273"/>
                  </a:lnTo>
                  <a:lnTo>
                    <a:pt x="8535" y="1347"/>
                  </a:lnTo>
                  <a:lnTo>
                    <a:pt x="8535" y="1347"/>
                  </a:lnTo>
                  <a:lnTo>
                    <a:pt x="8572" y="1347"/>
                  </a:lnTo>
                  <a:lnTo>
                    <a:pt x="8608" y="1365"/>
                  </a:lnTo>
                  <a:lnTo>
                    <a:pt x="8645" y="1383"/>
                  </a:lnTo>
                  <a:lnTo>
                    <a:pt x="8664" y="1439"/>
                  </a:lnTo>
                  <a:lnTo>
                    <a:pt x="8664" y="1439"/>
                  </a:lnTo>
                  <a:lnTo>
                    <a:pt x="8645" y="1494"/>
                  </a:lnTo>
                  <a:lnTo>
                    <a:pt x="8627" y="1568"/>
                  </a:lnTo>
                  <a:lnTo>
                    <a:pt x="8627" y="1568"/>
                  </a:lnTo>
                  <a:lnTo>
                    <a:pt x="8553" y="1623"/>
                  </a:lnTo>
                  <a:lnTo>
                    <a:pt x="8461" y="1678"/>
                  </a:lnTo>
                  <a:lnTo>
                    <a:pt x="8350" y="1697"/>
                  </a:lnTo>
                  <a:lnTo>
                    <a:pt x="8258" y="1715"/>
                  </a:lnTo>
                  <a:lnTo>
                    <a:pt x="8258" y="1715"/>
                  </a:lnTo>
                  <a:lnTo>
                    <a:pt x="7963" y="1752"/>
                  </a:lnTo>
                  <a:lnTo>
                    <a:pt x="7668" y="1752"/>
                  </a:lnTo>
                  <a:lnTo>
                    <a:pt x="7373" y="1771"/>
                  </a:lnTo>
                  <a:lnTo>
                    <a:pt x="7079" y="1752"/>
                  </a:lnTo>
                  <a:lnTo>
                    <a:pt x="7079" y="1752"/>
                  </a:lnTo>
                  <a:lnTo>
                    <a:pt x="7023" y="1771"/>
                  </a:lnTo>
                  <a:lnTo>
                    <a:pt x="7023" y="1771"/>
                  </a:lnTo>
                  <a:lnTo>
                    <a:pt x="6968" y="1789"/>
                  </a:lnTo>
                  <a:lnTo>
                    <a:pt x="6968" y="1789"/>
                  </a:lnTo>
                  <a:lnTo>
                    <a:pt x="6507" y="2176"/>
                  </a:lnTo>
                  <a:lnTo>
                    <a:pt x="6028" y="2545"/>
                  </a:lnTo>
                  <a:lnTo>
                    <a:pt x="6028" y="2545"/>
                  </a:lnTo>
                  <a:lnTo>
                    <a:pt x="5714" y="2784"/>
                  </a:lnTo>
                  <a:lnTo>
                    <a:pt x="5401" y="3061"/>
                  </a:lnTo>
                  <a:lnTo>
                    <a:pt x="4811" y="3614"/>
                  </a:lnTo>
                  <a:lnTo>
                    <a:pt x="4221" y="4167"/>
                  </a:lnTo>
                  <a:lnTo>
                    <a:pt x="3908" y="4425"/>
                  </a:lnTo>
                  <a:lnTo>
                    <a:pt x="3576" y="4683"/>
                  </a:lnTo>
                  <a:lnTo>
                    <a:pt x="3576" y="4683"/>
                  </a:lnTo>
                  <a:lnTo>
                    <a:pt x="3152" y="4978"/>
                  </a:lnTo>
                  <a:lnTo>
                    <a:pt x="2913" y="5125"/>
                  </a:lnTo>
                  <a:lnTo>
                    <a:pt x="2673" y="5254"/>
                  </a:lnTo>
                  <a:lnTo>
                    <a:pt x="2415" y="5383"/>
                  </a:lnTo>
                  <a:lnTo>
                    <a:pt x="2157" y="5494"/>
                  </a:lnTo>
                  <a:lnTo>
                    <a:pt x="1899" y="5568"/>
                  </a:lnTo>
                  <a:lnTo>
                    <a:pt x="1641" y="5605"/>
                  </a:lnTo>
                  <a:lnTo>
                    <a:pt x="1641" y="5605"/>
                  </a:lnTo>
                  <a:lnTo>
                    <a:pt x="1383" y="5605"/>
                  </a:lnTo>
                  <a:lnTo>
                    <a:pt x="1125" y="5568"/>
                  </a:lnTo>
                  <a:lnTo>
                    <a:pt x="866" y="5494"/>
                  </a:lnTo>
                  <a:lnTo>
                    <a:pt x="737" y="5439"/>
                  </a:lnTo>
                  <a:lnTo>
                    <a:pt x="608" y="5383"/>
                  </a:lnTo>
                  <a:lnTo>
                    <a:pt x="498" y="5310"/>
                  </a:lnTo>
                  <a:lnTo>
                    <a:pt x="406" y="5236"/>
                  </a:lnTo>
                  <a:lnTo>
                    <a:pt x="313" y="5144"/>
                  </a:lnTo>
                  <a:lnTo>
                    <a:pt x="221" y="5052"/>
                  </a:lnTo>
                  <a:lnTo>
                    <a:pt x="148" y="4941"/>
                  </a:lnTo>
                  <a:lnTo>
                    <a:pt x="92" y="4812"/>
                  </a:lnTo>
                  <a:lnTo>
                    <a:pt x="37" y="4683"/>
                  </a:lnTo>
                  <a:lnTo>
                    <a:pt x="19" y="4554"/>
                  </a:lnTo>
                  <a:lnTo>
                    <a:pt x="19" y="4554"/>
                  </a:lnTo>
                  <a:lnTo>
                    <a:pt x="0" y="4388"/>
                  </a:lnTo>
                  <a:lnTo>
                    <a:pt x="0" y="4222"/>
                  </a:lnTo>
                  <a:lnTo>
                    <a:pt x="55" y="3909"/>
                  </a:lnTo>
                  <a:lnTo>
                    <a:pt x="55" y="3909"/>
                  </a:lnTo>
                  <a:lnTo>
                    <a:pt x="148" y="3559"/>
                  </a:lnTo>
                  <a:lnTo>
                    <a:pt x="258" y="3208"/>
                  </a:lnTo>
                  <a:lnTo>
                    <a:pt x="535" y="254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2530250" y="704025"/>
              <a:ext cx="227675" cy="141950"/>
            </a:xfrm>
            <a:custGeom>
              <a:avLst/>
              <a:gdLst/>
              <a:ahLst/>
              <a:cxnLst/>
              <a:rect l="l" t="t" r="r" b="b"/>
              <a:pathLst>
                <a:path w="9107" h="5678" extrusionOk="0">
                  <a:moveTo>
                    <a:pt x="8221" y="0"/>
                  </a:moveTo>
                  <a:lnTo>
                    <a:pt x="8037" y="19"/>
                  </a:lnTo>
                  <a:lnTo>
                    <a:pt x="7871" y="55"/>
                  </a:lnTo>
                  <a:lnTo>
                    <a:pt x="7687" y="111"/>
                  </a:lnTo>
                  <a:lnTo>
                    <a:pt x="7318" y="221"/>
                  </a:lnTo>
                  <a:lnTo>
                    <a:pt x="7263" y="240"/>
                  </a:lnTo>
                  <a:lnTo>
                    <a:pt x="6378" y="553"/>
                  </a:lnTo>
                  <a:lnTo>
                    <a:pt x="5733" y="793"/>
                  </a:lnTo>
                  <a:lnTo>
                    <a:pt x="5622" y="830"/>
                  </a:lnTo>
                  <a:lnTo>
                    <a:pt x="4332" y="1290"/>
                  </a:lnTo>
                  <a:lnTo>
                    <a:pt x="3023" y="1751"/>
                  </a:lnTo>
                  <a:lnTo>
                    <a:pt x="3042" y="1825"/>
                  </a:lnTo>
                  <a:lnTo>
                    <a:pt x="4351" y="1364"/>
                  </a:lnTo>
                  <a:lnTo>
                    <a:pt x="5641" y="903"/>
                  </a:lnTo>
                  <a:lnTo>
                    <a:pt x="5770" y="866"/>
                  </a:lnTo>
                  <a:lnTo>
                    <a:pt x="6415" y="627"/>
                  </a:lnTo>
                  <a:lnTo>
                    <a:pt x="7281" y="313"/>
                  </a:lnTo>
                  <a:lnTo>
                    <a:pt x="7355" y="295"/>
                  </a:lnTo>
                  <a:lnTo>
                    <a:pt x="7705" y="184"/>
                  </a:lnTo>
                  <a:lnTo>
                    <a:pt x="7871" y="129"/>
                  </a:lnTo>
                  <a:lnTo>
                    <a:pt x="8056" y="92"/>
                  </a:lnTo>
                  <a:lnTo>
                    <a:pt x="8221" y="74"/>
                  </a:lnTo>
                  <a:lnTo>
                    <a:pt x="8406" y="55"/>
                  </a:lnTo>
                  <a:lnTo>
                    <a:pt x="8590" y="74"/>
                  </a:lnTo>
                  <a:lnTo>
                    <a:pt x="8756" y="129"/>
                  </a:lnTo>
                  <a:lnTo>
                    <a:pt x="8885" y="166"/>
                  </a:lnTo>
                  <a:lnTo>
                    <a:pt x="8940" y="203"/>
                  </a:lnTo>
                  <a:lnTo>
                    <a:pt x="8977" y="258"/>
                  </a:lnTo>
                  <a:lnTo>
                    <a:pt x="9033" y="332"/>
                  </a:lnTo>
                  <a:lnTo>
                    <a:pt x="9033" y="387"/>
                  </a:lnTo>
                  <a:lnTo>
                    <a:pt x="9014" y="424"/>
                  </a:lnTo>
                  <a:lnTo>
                    <a:pt x="8977" y="442"/>
                  </a:lnTo>
                  <a:lnTo>
                    <a:pt x="8885" y="479"/>
                  </a:lnTo>
                  <a:lnTo>
                    <a:pt x="8719" y="516"/>
                  </a:lnTo>
                  <a:lnTo>
                    <a:pt x="8738" y="590"/>
                  </a:lnTo>
                  <a:lnTo>
                    <a:pt x="8793" y="590"/>
                  </a:lnTo>
                  <a:lnTo>
                    <a:pt x="8867" y="645"/>
                  </a:lnTo>
                  <a:lnTo>
                    <a:pt x="8904" y="719"/>
                  </a:lnTo>
                  <a:lnTo>
                    <a:pt x="8904" y="793"/>
                  </a:lnTo>
                  <a:lnTo>
                    <a:pt x="8867" y="848"/>
                  </a:lnTo>
                  <a:lnTo>
                    <a:pt x="8811" y="903"/>
                  </a:lnTo>
                  <a:lnTo>
                    <a:pt x="8719" y="922"/>
                  </a:lnTo>
                  <a:lnTo>
                    <a:pt x="8609" y="940"/>
                  </a:lnTo>
                  <a:lnTo>
                    <a:pt x="8609" y="1014"/>
                  </a:lnTo>
                  <a:lnTo>
                    <a:pt x="8682" y="1014"/>
                  </a:lnTo>
                  <a:lnTo>
                    <a:pt x="8738" y="1069"/>
                  </a:lnTo>
                  <a:lnTo>
                    <a:pt x="8756" y="1125"/>
                  </a:lnTo>
                  <a:lnTo>
                    <a:pt x="8756" y="1180"/>
                  </a:lnTo>
                  <a:lnTo>
                    <a:pt x="8738" y="1217"/>
                  </a:lnTo>
                  <a:lnTo>
                    <a:pt x="8701" y="1254"/>
                  </a:lnTo>
                  <a:lnTo>
                    <a:pt x="8609" y="1309"/>
                  </a:lnTo>
                  <a:lnTo>
                    <a:pt x="8553" y="1346"/>
                  </a:lnTo>
                  <a:lnTo>
                    <a:pt x="8461" y="1419"/>
                  </a:lnTo>
                  <a:lnTo>
                    <a:pt x="8627" y="1419"/>
                  </a:lnTo>
                  <a:lnTo>
                    <a:pt x="8645" y="1438"/>
                  </a:lnTo>
                  <a:lnTo>
                    <a:pt x="8664" y="1475"/>
                  </a:lnTo>
                  <a:lnTo>
                    <a:pt x="8664" y="1530"/>
                  </a:lnTo>
                  <a:lnTo>
                    <a:pt x="8627" y="1585"/>
                  </a:lnTo>
                  <a:lnTo>
                    <a:pt x="8609" y="1622"/>
                  </a:lnTo>
                  <a:lnTo>
                    <a:pt x="8553" y="1641"/>
                  </a:lnTo>
                  <a:lnTo>
                    <a:pt x="8461" y="1678"/>
                  </a:lnTo>
                  <a:lnTo>
                    <a:pt x="8277" y="1714"/>
                  </a:lnTo>
                  <a:lnTo>
                    <a:pt x="8000" y="1751"/>
                  </a:lnTo>
                  <a:lnTo>
                    <a:pt x="7705" y="1770"/>
                  </a:lnTo>
                  <a:lnTo>
                    <a:pt x="7410" y="1770"/>
                  </a:lnTo>
                  <a:lnTo>
                    <a:pt x="7116" y="1751"/>
                  </a:lnTo>
                  <a:lnTo>
                    <a:pt x="7042" y="1770"/>
                  </a:lnTo>
                  <a:lnTo>
                    <a:pt x="6986" y="1807"/>
                  </a:lnTo>
                  <a:lnTo>
                    <a:pt x="6526" y="2194"/>
                  </a:lnTo>
                  <a:lnTo>
                    <a:pt x="6046" y="2544"/>
                  </a:lnTo>
                  <a:lnTo>
                    <a:pt x="5733" y="2784"/>
                  </a:lnTo>
                  <a:lnTo>
                    <a:pt x="5438" y="3042"/>
                  </a:lnTo>
                  <a:lnTo>
                    <a:pt x="4867" y="3576"/>
                  </a:lnTo>
                  <a:lnTo>
                    <a:pt x="4258" y="4148"/>
                  </a:lnTo>
                  <a:lnTo>
                    <a:pt x="3945" y="4424"/>
                  </a:lnTo>
                  <a:lnTo>
                    <a:pt x="3595" y="4682"/>
                  </a:lnTo>
                  <a:lnTo>
                    <a:pt x="3171" y="4977"/>
                  </a:lnTo>
                  <a:lnTo>
                    <a:pt x="2950" y="5125"/>
                  </a:lnTo>
                  <a:lnTo>
                    <a:pt x="2710" y="5254"/>
                  </a:lnTo>
                  <a:lnTo>
                    <a:pt x="2452" y="5383"/>
                  </a:lnTo>
                  <a:lnTo>
                    <a:pt x="2194" y="5493"/>
                  </a:lnTo>
                  <a:lnTo>
                    <a:pt x="1936" y="5567"/>
                  </a:lnTo>
                  <a:lnTo>
                    <a:pt x="1678" y="5604"/>
                  </a:lnTo>
                  <a:lnTo>
                    <a:pt x="1420" y="5604"/>
                  </a:lnTo>
                  <a:lnTo>
                    <a:pt x="1162" y="5567"/>
                  </a:lnTo>
                  <a:lnTo>
                    <a:pt x="903" y="5493"/>
                  </a:lnTo>
                  <a:lnTo>
                    <a:pt x="664" y="5383"/>
                  </a:lnTo>
                  <a:lnTo>
                    <a:pt x="553" y="5309"/>
                  </a:lnTo>
                  <a:lnTo>
                    <a:pt x="461" y="5235"/>
                  </a:lnTo>
                  <a:lnTo>
                    <a:pt x="369" y="5143"/>
                  </a:lnTo>
                  <a:lnTo>
                    <a:pt x="277" y="5051"/>
                  </a:lnTo>
                  <a:lnTo>
                    <a:pt x="221" y="4959"/>
                  </a:lnTo>
                  <a:lnTo>
                    <a:pt x="148" y="4830"/>
                  </a:lnTo>
                  <a:lnTo>
                    <a:pt x="111" y="4719"/>
                  </a:lnTo>
                  <a:lnTo>
                    <a:pt x="92" y="4590"/>
                  </a:lnTo>
                  <a:lnTo>
                    <a:pt x="74" y="4424"/>
                  </a:lnTo>
                  <a:lnTo>
                    <a:pt x="74" y="4258"/>
                  </a:lnTo>
                  <a:lnTo>
                    <a:pt x="129" y="3945"/>
                  </a:lnTo>
                  <a:lnTo>
                    <a:pt x="203" y="3650"/>
                  </a:lnTo>
                  <a:lnTo>
                    <a:pt x="295" y="3355"/>
                  </a:lnTo>
                  <a:lnTo>
                    <a:pt x="516" y="2784"/>
                  </a:lnTo>
                  <a:lnTo>
                    <a:pt x="590" y="2599"/>
                  </a:lnTo>
                  <a:lnTo>
                    <a:pt x="535" y="2562"/>
                  </a:lnTo>
                  <a:lnTo>
                    <a:pt x="461" y="2747"/>
                  </a:lnTo>
                  <a:lnTo>
                    <a:pt x="221" y="3337"/>
                  </a:lnTo>
                  <a:lnTo>
                    <a:pt x="129" y="3631"/>
                  </a:lnTo>
                  <a:lnTo>
                    <a:pt x="56" y="3926"/>
                  </a:lnTo>
                  <a:lnTo>
                    <a:pt x="19" y="4092"/>
                  </a:lnTo>
                  <a:lnTo>
                    <a:pt x="0" y="4258"/>
                  </a:lnTo>
                  <a:lnTo>
                    <a:pt x="0" y="4424"/>
                  </a:lnTo>
                  <a:lnTo>
                    <a:pt x="19" y="4590"/>
                  </a:lnTo>
                  <a:lnTo>
                    <a:pt x="37" y="4719"/>
                  </a:lnTo>
                  <a:lnTo>
                    <a:pt x="92" y="4848"/>
                  </a:lnTo>
                  <a:lnTo>
                    <a:pt x="129" y="4959"/>
                  </a:lnTo>
                  <a:lnTo>
                    <a:pt x="203" y="5069"/>
                  </a:lnTo>
                  <a:lnTo>
                    <a:pt x="277" y="5161"/>
                  </a:lnTo>
                  <a:lnTo>
                    <a:pt x="369" y="5254"/>
                  </a:lnTo>
                  <a:lnTo>
                    <a:pt x="461" y="5327"/>
                  </a:lnTo>
                  <a:lnTo>
                    <a:pt x="553" y="5401"/>
                  </a:lnTo>
                  <a:lnTo>
                    <a:pt x="774" y="5530"/>
                  </a:lnTo>
                  <a:lnTo>
                    <a:pt x="1014" y="5604"/>
                  </a:lnTo>
                  <a:lnTo>
                    <a:pt x="1272" y="5659"/>
                  </a:lnTo>
                  <a:lnTo>
                    <a:pt x="1530" y="5678"/>
                  </a:lnTo>
                  <a:lnTo>
                    <a:pt x="1678" y="5678"/>
                  </a:lnTo>
                  <a:lnTo>
                    <a:pt x="1954" y="5641"/>
                  </a:lnTo>
                  <a:lnTo>
                    <a:pt x="2212" y="5549"/>
                  </a:lnTo>
                  <a:lnTo>
                    <a:pt x="2470" y="5456"/>
                  </a:lnTo>
                  <a:lnTo>
                    <a:pt x="2728" y="5327"/>
                  </a:lnTo>
                  <a:lnTo>
                    <a:pt x="2968" y="5180"/>
                  </a:lnTo>
                  <a:lnTo>
                    <a:pt x="3208" y="5032"/>
                  </a:lnTo>
                  <a:lnTo>
                    <a:pt x="3650" y="4737"/>
                  </a:lnTo>
                  <a:lnTo>
                    <a:pt x="3982" y="4479"/>
                  </a:lnTo>
                  <a:lnTo>
                    <a:pt x="4314" y="4203"/>
                  </a:lnTo>
                  <a:lnTo>
                    <a:pt x="4922" y="3631"/>
                  </a:lnTo>
                  <a:lnTo>
                    <a:pt x="5475" y="3097"/>
                  </a:lnTo>
                  <a:lnTo>
                    <a:pt x="5770" y="2839"/>
                  </a:lnTo>
                  <a:lnTo>
                    <a:pt x="6083" y="2599"/>
                  </a:lnTo>
                  <a:lnTo>
                    <a:pt x="6563" y="2249"/>
                  </a:lnTo>
                  <a:lnTo>
                    <a:pt x="7023" y="1862"/>
                  </a:lnTo>
                  <a:lnTo>
                    <a:pt x="7060" y="1825"/>
                  </a:lnTo>
                  <a:lnTo>
                    <a:pt x="7116" y="1825"/>
                  </a:lnTo>
                  <a:lnTo>
                    <a:pt x="7410" y="1843"/>
                  </a:lnTo>
                  <a:lnTo>
                    <a:pt x="7705" y="1825"/>
                  </a:lnTo>
                  <a:lnTo>
                    <a:pt x="8000" y="1807"/>
                  </a:lnTo>
                  <a:lnTo>
                    <a:pt x="8295" y="1788"/>
                  </a:lnTo>
                  <a:lnTo>
                    <a:pt x="8406" y="1770"/>
                  </a:lnTo>
                  <a:lnTo>
                    <a:pt x="8516" y="1733"/>
                  </a:lnTo>
                  <a:lnTo>
                    <a:pt x="8609" y="1696"/>
                  </a:lnTo>
                  <a:lnTo>
                    <a:pt x="8682" y="1622"/>
                  </a:lnTo>
                  <a:lnTo>
                    <a:pt x="8719" y="1530"/>
                  </a:lnTo>
                  <a:lnTo>
                    <a:pt x="8719" y="1456"/>
                  </a:lnTo>
                  <a:lnTo>
                    <a:pt x="8701" y="1401"/>
                  </a:lnTo>
                  <a:lnTo>
                    <a:pt x="8664" y="1364"/>
                  </a:lnTo>
                  <a:lnTo>
                    <a:pt x="8756" y="1290"/>
                  </a:lnTo>
                  <a:lnTo>
                    <a:pt x="8793" y="1254"/>
                  </a:lnTo>
                  <a:lnTo>
                    <a:pt x="8811" y="1198"/>
                  </a:lnTo>
                  <a:lnTo>
                    <a:pt x="8830" y="1106"/>
                  </a:lnTo>
                  <a:lnTo>
                    <a:pt x="8793" y="1014"/>
                  </a:lnTo>
                  <a:lnTo>
                    <a:pt x="8756" y="995"/>
                  </a:lnTo>
                  <a:lnTo>
                    <a:pt x="8830" y="977"/>
                  </a:lnTo>
                  <a:lnTo>
                    <a:pt x="8885" y="940"/>
                  </a:lnTo>
                  <a:lnTo>
                    <a:pt x="8940" y="885"/>
                  </a:lnTo>
                  <a:lnTo>
                    <a:pt x="8977" y="811"/>
                  </a:lnTo>
                  <a:lnTo>
                    <a:pt x="8977" y="756"/>
                  </a:lnTo>
                  <a:lnTo>
                    <a:pt x="8959" y="701"/>
                  </a:lnTo>
                  <a:lnTo>
                    <a:pt x="8940" y="645"/>
                  </a:lnTo>
                  <a:lnTo>
                    <a:pt x="8904" y="590"/>
                  </a:lnTo>
                  <a:lnTo>
                    <a:pt x="8867" y="553"/>
                  </a:lnTo>
                  <a:lnTo>
                    <a:pt x="8940" y="535"/>
                  </a:lnTo>
                  <a:lnTo>
                    <a:pt x="9014" y="498"/>
                  </a:lnTo>
                  <a:lnTo>
                    <a:pt x="9051" y="461"/>
                  </a:lnTo>
                  <a:lnTo>
                    <a:pt x="9088" y="424"/>
                  </a:lnTo>
                  <a:lnTo>
                    <a:pt x="9106" y="369"/>
                  </a:lnTo>
                  <a:lnTo>
                    <a:pt x="9088" y="313"/>
                  </a:lnTo>
                  <a:lnTo>
                    <a:pt x="9069" y="277"/>
                  </a:lnTo>
                  <a:lnTo>
                    <a:pt x="9033" y="203"/>
                  </a:lnTo>
                  <a:lnTo>
                    <a:pt x="8977" y="148"/>
                  </a:lnTo>
                  <a:lnTo>
                    <a:pt x="8922" y="111"/>
                  </a:lnTo>
                  <a:lnTo>
                    <a:pt x="8774" y="55"/>
                  </a:lnTo>
                  <a:lnTo>
                    <a:pt x="8590" y="19"/>
                  </a:lnTo>
                  <a:lnTo>
                    <a:pt x="84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3120100" y="1063925"/>
              <a:ext cx="39200" cy="23075"/>
            </a:xfrm>
            <a:custGeom>
              <a:avLst/>
              <a:gdLst/>
              <a:ahLst/>
              <a:cxnLst/>
              <a:rect l="l" t="t" r="r" b="b"/>
              <a:pathLst>
                <a:path w="1568" h="923" extrusionOk="0">
                  <a:moveTo>
                    <a:pt x="1107" y="1"/>
                  </a:moveTo>
                  <a:lnTo>
                    <a:pt x="1070" y="37"/>
                  </a:lnTo>
                  <a:lnTo>
                    <a:pt x="1052" y="93"/>
                  </a:lnTo>
                  <a:lnTo>
                    <a:pt x="1033" y="130"/>
                  </a:lnTo>
                  <a:lnTo>
                    <a:pt x="1033" y="240"/>
                  </a:lnTo>
                  <a:lnTo>
                    <a:pt x="1052" y="351"/>
                  </a:lnTo>
                  <a:lnTo>
                    <a:pt x="1107" y="443"/>
                  </a:lnTo>
                  <a:lnTo>
                    <a:pt x="1144" y="554"/>
                  </a:lnTo>
                  <a:lnTo>
                    <a:pt x="1144" y="627"/>
                  </a:lnTo>
                  <a:lnTo>
                    <a:pt x="1144" y="701"/>
                  </a:lnTo>
                  <a:lnTo>
                    <a:pt x="1125" y="756"/>
                  </a:lnTo>
                  <a:lnTo>
                    <a:pt x="1088" y="793"/>
                  </a:lnTo>
                  <a:lnTo>
                    <a:pt x="1052" y="793"/>
                  </a:lnTo>
                  <a:lnTo>
                    <a:pt x="996" y="775"/>
                  </a:lnTo>
                  <a:lnTo>
                    <a:pt x="959" y="738"/>
                  </a:lnTo>
                  <a:lnTo>
                    <a:pt x="923" y="683"/>
                  </a:lnTo>
                  <a:lnTo>
                    <a:pt x="886" y="590"/>
                  </a:lnTo>
                  <a:lnTo>
                    <a:pt x="830" y="480"/>
                  </a:lnTo>
                  <a:lnTo>
                    <a:pt x="793" y="351"/>
                  </a:lnTo>
                  <a:lnTo>
                    <a:pt x="757" y="277"/>
                  </a:lnTo>
                  <a:lnTo>
                    <a:pt x="701" y="185"/>
                  </a:lnTo>
                  <a:lnTo>
                    <a:pt x="646" y="130"/>
                  </a:lnTo>
                  <a:lnTo>
                    <a:pt x="554" y="74"/>
                  </a:lnTo>
                  <a:lnTo>
                    <a:pt x="499" y="74"/>
                  </a:lnTo>
                  <a:lnTo>
                    <a:pt x="462" y="93"/>
                  </a:lnTo>
                  <a:lnTo>
                    <a:pt x="425" y="130"/>
                  </a:lnTo>
                  <a:lnTo>
                    <a:pt x="406" y="203"/>
                  </a:lnTo>
                  <a:lnTo>
                    <a:pt x="388" y="259"/>
                  </a:lnTo>
                  <a:lnTo>
                    <a:pt x="388" y="332"/>
                  </a:lnTo>
                  <a:lnTo>
                    <a:pt x="425" y="480"/>
                  </a:lnTo>
                  <a:lnTo>
                    <a:pt x="425" y="535"/>
                  </a:lnTo>
                  <a:lnTo>
                    <a:pt x="443" y="664"/>
                  </a:lnTo>
                  <a:lnTo>
                    <a:pt x="425" y="738"/>
                  </a:lnTo>
                  <a:lnTo>
                    <a:pt x="406" y="812"/>
                  </a:lnTo>
                  <a:lnTo>
                    <a:pt x="370" y="830"/>
                  </a:lnTo>
                  <a:lnTo>
                    <a:pt x="314" y="848"/>
                  </a:lnTo>
                  <a:lnTo>
                    <a:pt x="240" y="830"/>
                  </a:lnTo>
                  <a:lnTo>
                    <a:pt x="185" y="756"/>
                  </a:lnTo>
                  <a:lnTo>
                    <a:pt x="148" y="683"/>
                  </a:lnTo>
                  <a:lnTo>
                    <a:pt x="111" y="609"/>
                  </a:lnTo>
                  <a:lnTo>
                    <a:pt x="75" y="424"/>
                  </a:lnTo>
                  <a:lnTo>
                    <a:pt x="1" y="443"/>
                  </a:lnTo>
                  <a:lnTo>
                    <a:pt x="38" y="627"/>
                  </a:lnTo>
                  <a:lnTo>
                    <a:pt x="75" y="719"/>
                  </a:lnTo>
                  <a:lnTo>
                    <a:pt x="130" y="812"/>
                  </a:lnTo>
                  <a:lnTo>
                    <a:pt x="167" y="848"/>
                  </a:lnTo>
                  <a:lnTo>
                    <a:pt x="204" y="885"/>
                  </a:lnTo>
                  <a:lnTo>
                    <a:pt x="259" y="904"/>
                  </a:lnTo>
                  <a:lnTo>
                    <a:pt x="314" y="922"/>
                  </a:lnTo>
                  <a:lnTo>
                    <a:pt x="388" y="904"/>
                  </a:lnTo>
                  <a:lnTo>
                    <a:pt x="443" y="848"/>
                  </a:lnTo>
                  <a:lnTo>
                    <a:pt x="499" y="775"/>
                  </a:lnTo>
                  <a:lnTo>
                    <a:pt x="517" y="683"/>
                  </a:lnTo>
                  <a:lnTo>
                    <a:pt x="517" y="609"/>
                  </a:lnTo>
                  <a:lnTo>
                    <a:pt x="499" y="517"/>
                  </a:lnTo>
                  <a:lnTo>
                    <a:pt x="480" y="461"/>
                  </a:lnTo>
                  <a:lnTo>
                    <a:pt x="462" y="332"/>
                  </a:lnTo>
                  <a:lnTo>
                    <a:pt x="462" y="277"/>
                  </a:lnTo>
                  <a:lnTo>
                    <a:pt x="462" y="203"/>
                  </a:lnTo>
                  <a:lnTo>
                    <a:pt x="499" y="148"/>
                  </a:lnTo>
                  <a:lnTo>
                    <a:pt x="535" y="148"/>
                  </a:lnTo>
                  <a:lnTo>
                    <a:pt x="609" y="185"/>
                  </a:lnTo>
                  <a:lnTo>
                    <a:pt x="664" y="240"/>
                  </a:lnTo>
                  <a:lnTo>
                    <a:pt x="701" y="314"/>
                  </a:lnTo>
                  <a:lnTo>
                    <a:pt x="738" y="369"/>
                  </a:lnTo>
                  <a:lnTo>
                    <a:pt x="775" y="498"/>
                  </a:lnTo>
                  <a:lnTo>
                    <a:pt x="812" y="609"/>
                  </a:lnTo>
                  <a:lnTo>
                    <a:pt x="867" y="719"/>
                  </a:lnTo>
                  <a:lnTo>
                    <a:pt x="904" y="793"/>
                  </a:lnTo>
                  <a:lnTo>
                    <a:pt x="978" y="848"/>
                  </a:lnTo>
                  <a:lnTo>
                    <a:pt x="1052" y="867"/>
                  </a:lnTo>
                  <a:lnTo>
                    <a:pt x="1088" y="867"/>
                  </a:lnTo>
                  <a:lnTo>
                    <a:pt x="1125" y="848"/>
                  </a:lnTo>
                  <a:lnTo>
                    <a:pt x="1181" y="793"/>
                  </a:lnTo>
                  <a:lnTo>
                    <a:pt x="1217" y="719"/>
                  </a:lnTo>
                  <a:lnTo>
                    <a:pt x="1217" y="627"/>
                  </a:lnTo>
                  <a:lnTo>
                    <a:pt x="1199" y="535"/>
                  </a:lnTo>
                  <a:lnTo>
                    <a:pt x="1162" y="424"/>
                  </a:lnTo>
                  <a:lnTo>
                    <a:pt x="1125" y="332"/>
                  </a:lnTo>
                  <a:lnTo>
                    <a:pt x="1107" y="240"/>
                  </a:lnTo>
                  <a:lnTo>
                    <a:pt x="1088" y="148"/>
                  </a:lnTo>
                  <a:lnTo>
                    <a:pt x="1107" y="111"/>
                  </a:lnTo>
                  <a:lnTo>
                    <a:pt x="1125" y="93"/>
                  </a:lnTo>
                  <a:lnTo>
                    <a:pt x="1162" y="56"/>
                  </a:lnTo>
                  <a:lnTo>
                    <a:pt x="1199" y="56"/>
                  </a:lnTo>
                  <a:lnTo>
                    <a:pt x="1254" y="93"/>
                  </a:lnTo>
                  <a:lnTo>
                    <a:pt x="1291" y="148"/>
                  </a:lnTo>
                  <a:lnTo>
                    <a:pt x="1383" y="295"/>
                  </a:lnTo>
                  <a:lnTo>
                    <a:pt x="1457" y="480"/>
                  </a:lnTo>
                  <a:lnTo>
                    <a:pt x="1494" y="609"/>
                  </a:lnTo>
                  <a:lnTo>
                    <a:pt x="1568" y="590"/>
                  </a:lnTo>
                  <a:lnTo>
                    <a:pt x="1531" y="461"/>
                  </a:lnTo>
                  <a:lnTo>
                    <a:pt x="1439" y="277"/>
                  </a:lnTo>
                  <a:lnTo>
                    <a:pt x="1402" y="185"/>
                  </a:lnTo>
                  <a:lnTo>
                    <a:pt x="1346" y="93"/>
                  </a:lnTo>
                  <a:lnTo>
                    <a:pt x="1273" y="37"/>
                  </a:lnTo>
                  <a:lnTo>
                    <a:pt x="121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2935775" y="1264850"/>
              <a:ext cx="41500" cy="28600"/>
            </a:xfrm>
            <a:custGeom>
              <a:avLst/>
              <a:gdLst/>
              <a:ahLst/>
              <a:cxnLst/>
              <a:rect l="l" t="t" r="r" b="b"/>
              <a:pathLst>
                <a:path w="1660" h="1144" extrusionOk="0">
                  <a:moveTo>
                    <a:pt x="425" y="0"/>
                  </a:moveTo>
                  <a:lnTo>
                    <a:pt x="351" y="19"/>
                  </a:lnTo>
                  <a:lnTo>
                    <a:pt x="277" y="56"/>
                  </a:lnTo>
                  <a:lnTo>
                    <a:pt x="185" y="129"/>
                  </a:lnTo>
                  <a:lnTo>
                    <a:pt x="111" y="222"/>
                  </a:lnTo>
                  <a:lnTo>
                    <a:pt x="56" y="332"/>
                  </a:lnTo>
                  <a:lnTo>
                    <a:pt x="1" y="443"/>
                  </a:lnTo>
                  <a:lnTo>
                    <a:pt x="74" y="461"/>
                  </a:lnTo>
                  <a:lnTo>
                    <a:pt x="111" y="369"/>
                  </a:lnTo>
                  <a:lnTo>
                    <a:pt x="166" y="277"/>
                  </a:lnTo>
                  <a:lnTo>
                    <a:pt x="240" y="185"/>
                  </a:lnTo>
                  <a:lnTo>
                    <a:pt x="314" y="111"/>
                  </a:lnTo>
                  <a:lnTo>
                    <a:pt x="369" y="93"/>
                  </a:lnTo>
                  <a:lnTo>
                    <a:pt x="425" y="74"/>
                  </a:lnTo>
                  <a:lnTo>
                    <a:pt x="480" y="56"/>
                  </a:lnTo>
                  <a:lnTo>
                    <a:pt x="517" y="74"/>
                  </a:lnTo>
                  <a:lnTo>
                    <a:pt x="554" y="111"/>
                  </a:lnTo>
                  <a:lnTo>
                    <a:pt x="572" y="148"/>
                  </a:lnTo>
                  <a:lnTo>
                    <a:pt x="554" y="240"/>
                  </a:lnTo>
                  <a:lnTo>
                    <a:pt x="535" y="314"/>
                  </a:lnTo>
                  <a:lnTo>
                    <a:pt x="498" y="369"/>
                  </a:lnTo>
                  <a:lnTo>
                    <a:pt x="461" y="424"/>
                  </a:lnTo>
                  <a:lnTo>
                    <a:pt x="425" y="517"/>
                  </a:lnTo>
                  <a:lnTo>
                    <a:pt x="406" y="590"/>
                  </a:lnTo>
                  <a:lnTo>
                    <a:pt x="406" y="664"/>
                  </a:lnTo>
                  <a:lnTo>
                    <a:pt x="406" y="738"/>
                  </a:lnTo>
                  <a:lnTo>
                    <a:pt x="425" y="775"/>
                  </a:lnTo>
                  <a:lnTo>
                    <a:pt x="461" y="812"/>
                  </a:lnTo>
                  <a:lnTo>
                    <a:pt x="498" y="848"/>
                  </a:lnTo>
                  <a:lnTo>
                    <a:pt x="554" y="867"/>
                  </a:lnTo>
                  <a:lnTo>
                    <a:pt x="627" y="867"/>
                  </a:lnTo>
                  <a:lnTo>
                    <a:pt x="683" y="848"/>
                  </a:lnTo>
                  <a:lnTo>
                    <a:pt x="738" y="812"/>
                  </a:lnTo>
                  <a:lnTo>
                    <a:pt x="793" y="756"/>
                  </a:lnTo>
                  <a:lnTo>
                    <a:pt x="867" y="609"/>
                  </a:lnTo>
                  <a:lnTo>
                    <a:pt x="941" y="498"/>
                  </a:lnTo>
                  <a:lnTo>
                    <a:pt x="978" y="461"/>
                  </a:lnTo>
                  <a:lnTo>
                    <a:pt x="1033" y="424"/>
                  </a:lnTo>
                  <a:lnTo>
                    <a:pt x="1088" y="406"/>
                  </a:lnTo>
                  <a:lnTo>
                    <a:pt x="1143" y="406"/>
                  </a:lnTo>
                  <a:lnTo>
                    <a:pt x="1180" y="424"/>
                  </a:lnTo>
                  <a:lnTo>
                    <a:pt x="1199" y="461"/>
                  </a:lnTo>
                  <a:lnTo>
                    <a:pt x="1217" y="553"/>
                  </a:lnTo>
                  <a:lnTo>
                    <a:pt x="1217" y="627"/>
                  </a:lnTo>
                  <a:lnTo>
                    <a:pt x="1180" y="719"/>
                  </a:lnTo>
                  <a:lnTo>
                    <a:pt x="1143" y="848"/>
                  </a:lnTo>
                  <a:lnTo>
                    <a:pt x="1143" y="904"/>
                  </a:lnTo>
                  <a:lnTo>
                    <a:pt x="1162" y="977"/>
                  </a:lnTo>
                  <a:lnTo>
                    <a:pt x="1180" y="1051"/>
                  </a:lnTo>
                  <a:lnTo>
                    <a:pt x="1217" y="1106"/>
                  </a:lnTo>
                  <a:lnTo>
                    <a:pt x="1272" y="1125"/>
                  </a:lnTo>
                  <a:lnTo>
                    <a:pt x="1309" y="1143"/>
                  </a:lnTo>
                  <a:lnTo>
                    <a:pt x="1383" y="1106"/>
                  </a:lnTo>
                  <a:lnTo>
                    <a:pt x="1438" y="1051"/>
                  </a:lnTo>
                  <a:lnTo>
                    <a:pt x="1494" y="959"/>
                  </a:lnTo>
                  <a:lnTo>
                    <a:pt x="1549" y="867"/>
                  </a:lnTo>
                  <a:lnTo>
                    <a:pt x="1623" y="682"/>
                  </a:lnTo>
                  <a:lnTo>
                    <a:pt x="1660" y="609"/>
                  </a:lnTo>
                  <a:lnTo>
                    <a:pt x="1586" y="590"/>
                  </a:lnTo>
                  <a:lnTo>
                    <a:pt x="1549" y="719"/>
                  </a:lnTo>
                  <a:lnTo>
                    <a:pt x="1475" y="885"/>
                  </a:lnTo>
                  <a:lnTo>
                    <a:pt x="1383" y="1014"/>
                  </a:lnTo>
                  <a:lnTo>
                    <a:pt x="1346" y="1051"/>
                  </a:lnTo>
                  <a:lnTo>
                    <a:pt x="1309" y="1070"/>
                  </a:lnTo>
                  <a:lnTo>
                    <a:pt x="1291" y="1051"/>
                  </a:lnTo>
                  <a:lnTo>
                    <a:pt x="1272" y="1033"/>
                  </a:lnTo>
                  <a:lnTo>
                    <a:pt x="1217" y="959"/>
                  </a:lnTo>
                  <a:lnTo>
                    <a:pt x="1217" y="904"/>
                  </a:lnTo>
                  <a:lnTo>
                    <a:pt x="1217" y="848"/>
                  </a:lnTo>
                  <a:lnTo>
                    <a:pt x="1254" y="738"/>
                  </a:lnTo>
                  <a:lnTo>
                    <a:pt x="1291" y="646"/>
                  </a:lnTo>
                  <a:lnTo>
                    <a:pt x="1291" y="553"/>
                  </a:lnTo>
                  <a:lnTo>
                    <a:pt x="1291" y="480"/>
                  </a:lnTo>
                  <a:lnTo>
                    <a:pt x="1254" y="424"/>
                  </a:lnTo>
                  <a:lnTo>
                    <a:pt x="1217" y="369"/>
                  </a:lnTo>
                  <a:lnTo>
                    <a:pt x="1162" y="351"/>
                  </a:lnTo>
                  <a:lnTo>
                    <a:pt x="1088" y="332"/>
                  </a:lnTo>
                  <a:lnTo>
                    <a:pt x="1014" y="351"/>
                  </a:lnTo>
                  <a:lnTo>
                    <a:pt x="941" y="406"/>
                  </a:lnTo>
                  <a:lnTo>
                    <a:pt x="885" y="461"/>
                  </a:lnTo>
                  <a:lnTo>
                    <a:pt x="812" y="590"/>
                  </a:lnTo>
                  <a:lnTo>
                    <a:pt x="738" y="701"/>
                  </a:lnTo>
                  <a:lnTo>
                    <a:pt x="701" y="756"/>
                  </a:lnTo>
                  <a:lnTo>
                    <a:pt x="646" y="793"/>
                  </a:lnTo>
                  <a:lnTo>
                    <a:pt x="609" y="812"/>
                  </a:lnTo>
                  <a:lnTo>
                    <a:pt x="572" y="793"/>
                  </a:lnTo>
                  <a:lnTo>
                    <a:pt x="517" y="756"/>
                  </a:lnTo>
                  <a:lnTo>
                    <a:pt x="480" y="701"/>
                  </a:lnTo>
                  <a:lnTo>
                    <a:pt x="461" y="646"/>
                  </a:lnTo>
                  <a:lnTo>
                    <a:pt x="480" y="572"/>
                  </a:lnTo>
                  <a:lnTo>
                    <a:pt x="517" y="461"/>
                  </a:lnTo>
                  <a:lnTo>
                    <a:pt x="554" y="406"/>
                  </a:lnTo>
                  <a:lnTo>
                    <a:pt x="590" y="332"/>
                  </a:lnTo>
                  <a:lnTo>
                    <a:pt x="627" y="259"/>
                  </a:lnTo>
                  <a:lnTo>
                    <a:pt x="646" y="203"/>
                  </a:lnTo>
                  <a:lnTo>
                    <a:pt x="627" y="129"/>
                  </a:lnTo>
                  <a:lnTo>
                    <a:pt x="609" y="74"/>
                  </a:lnTo>
                  <a:lnTo>
                    <a:pt x="572" y="19"/>
                  </a:lnTo>
                  <a:lnTo>
                    <a:pt x="49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2521500" y="558400"/>
              <a:ext cx="27200" cy="42425"/>
            </a:xfrm>
            <a:custGeom>
              <a:avLst/>
              <a:gdLst/>
              <a:ahLst/>
              <a:cxnLst/>
              <a:rect l="l" t="t" r="r" b="b"/>
              <a:pathLst>
                <a:path w="1088" h="1697" extrusionOk="0">
                  <a:moveTo>
                    <a:pt x="1032" y="0"/>
                  </a:moveTo>
                  <a:lnTo>
                    <a:pt x="866" y="166"/>
                  </a:lnTo>
                  <a:lnTo>
                    <a:pt x="700" y="369"/>
                  </a:lnTo>
                  <a:lnTo>
                    <a:pt x="535" y="553"/>
                  </a:lnTo>
                  <a:lnTo>
                    <a:pt x="406" y="774"/>
                  </a:lnTo>
                  <a:lnTo>
                    <a:pt x="277" y="996"/>
                  </a:lnTo>
                  <a:lnTo>
                    <a:pt x="166" y="1217"/>
                  </a:lnTo>
                  <a:lnTo>
                    <a:pt x="74" y="1438"/>
                  </a:lnTo>
                  <a:lnTo>
                    <a:pt x="0" y="1678"/>
                  </a:lnTo>
                  <a:lnTo>
                    <a:pt x="55" y="1696"/>
                  </a:lnTo>
                  <a:lnTo>
                    <a:pt x="147" y="1475"/>
                  </a:lnTo>
                  <a:lnTo>
                    <a:pt x="240" y="1235"/>
                  </a:lnTo>
                  <a:lnTo>
                    <a:pt x="350" y="1014"/>
                  </a:lnTo>
                  <a:lnTo>
                    <a:pt x="461" y="811"/>
                  </a:lnTo>
                  <a:lnTo>
                    <a:pt x="608" y="608"/>
                  </a:lnTo>
                  <a:lnTo>
                    <a:pt x="756" y="406"/>
                  </a:lnTo>
                  <a:lnTo>
                    <a:pt x="903" y="221"/>
                  </a:lnTo>
                  <a:lnTo>
                    <a:pt x="1088" y="37"/>
                  </a:lnTo>
                  <a:lnTo>
                    <a:pt x="10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2516425" y="611375"/>
              <a:ext cx="4175" cy="13850"/>
            </a:xfrm>
            <a:custGeom>
              <a:avLst/>
              <a:gdLst/>
              <a:ahLst/>
              <a:cxnLst/>
              <a:rect l="l" t="t" r="r" b="b"/>
              <a:pathLst>
                <a:path w="167" h="554" extrusionOk="0">
                  <a:moveTo>
                    <a:pt x="92" y="1"/>
                  </a:moveTo>
                  <a:lnTo>
                    <a:pt x="0" y="536"/>
                  </a:lnTo>
                  <a:lnTo>
                    <a:pt x="56" y="554"/>
                  </a:lnTo>
                  <a:lnTo>
                    <a:pt x="166" y="19"/>
                  </a:lnTo>
                  <a:lnTo>
                    <a:pt x="9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2500300" y="705850"/>
              <a:ext cx="2775" cy="48875"/>
            </a:xfrm>
            <a:custGeom>
              <a:avLst/>
              <a:gdLst/>
              <a:ahLst/>
              <a:cxnLst/>
              <a:rect l="l" t="t" r="r" b="b"/>
              <a:pathLst>
                <a:path w="111" h="1955" extrusionOk="0">
                  <a:moveTo>
                    <a:pt x="37" y="1"/>
                  </a:moveTo>
                  <a:lnTo>
                    <a:pt x="19" y="499"/>
                  </a:lnTo>
                  <a:lnTo>
                    <a:pt x="0" y="978"/>
                  </a:lnTo>
                  <a:lnTo>
                    <a:pt x="0" y="1457"/>
                  </a:lnTo>
                  <a:lnTo>
                    <a:pt x="19" y="1955"/>
                  </a:lnTo>
                  <a:lnTo>
                    <a:pt x="74" y="1955"/>
                  </a:lnTo>
                  <a:lnTo>
                    <a:pt x="74" y="1457"/>
                  </a:lnTo>
                  <a:lnTo>
                    <a:pt x="74" y="978"/>
                  </a:lnTo>
                  <a:lnTo>
                    <a:pt x="74" y="499"/>
                  </a:lnTo>
                  <a:lnTo>
                    <a:pt x="111" y="19"/>
                  </a:lnTo>
                  <a:lnTo>
                    <a:pt x="3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2616875" y="994800"/>
              <a:ext cx="56700" cy="12000"/>
            </a:xfrm>
            <a:custGeom>
              <a:avLst/>
              <a:gdLst/>
              <a:ahLst/>
              <a:cxnLst/>
              <a:rect l="l" t="t" r="r" b="b"/>
              <a:pathLst>
                <a:path w="2268" h="480" extrusionOk="0">
                  <a:moveTo>
                    <a:pt x="38" y="1"/>
                  </a:moveTo>
                  <a:lnTo>
                    <a:pt x="1" y="56"/>
                  </a:lnTo>
                  <a:lnTo>
                    <a:pt x="259" y="148"/>
                  </a:lnTo>
                  <a:lnTo>
                    <a:pt x="517" y="240"/>
                  </a:lnTo>
                  <a:lnTo>
                    <a:pt x="793" y="314"/>
                  </a:lnTo>
                  <a:lnTo>
                    <a:pt x="1070" y="369"/>
                  </a:lnTo>
                  <a:lnTo>
                    <a:pt x="1346" y="424"/>
                  </a:lnTo>
                  <a:lnTo>
                    <a:pt x="1623" y="461"/>
                  </a:lnTo>
                  <a:lnTo>
                    <a:pt x="1899" y="480"/>
                  </a:lnTo>
                  <a:lnTo>
                    <a:pt x="2268" y="480"/>
                  </a:lnTo>
                  <a:lnTo>
                    <a:pt x="2268" y="406"/>
                  </a:lnTo>
                  <a:lnTo>
                    <a:pt x="1973" y="406"/>
                  </a:lnTo>
                  <a:lnTo>
                    <a:pt x="1697" y="388"/>
                  </a:lnTo>
                  <a:lnTo>
                    <a:pt x="1402" y="369"/>
                  </a:lnTo>
                  <a:lnTo>
                    <a:pt x="1125" y="314"/>
                  </a:lnTo>
                  <a:lnTo>
                    <a:pt x="849" y="259"/>
                  </a:lnTo>
                  <a:lnTo>
                    <a:pt x="572" y="185"/>
                  </a:lnTo>
                  <a:lnTo>
                    <a:pt x="296" y="93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3105825" y="365775"/>
              <a:ext cx="115700" cy="115675"/>
            </a:xfrm>
            <a:custGeom>
              <a:avLst/>
              <a:gdLst/>
              <a:ahLst/>
              <a:cxnLst/>
              <a:rect l="l" t="t" r="r" b="b"/>
              <a:pathLst>
                <a:path w="4628" h="4627" extrusionOk="0">
                  <a:moveTo>
                    <a:pt x="2065" y="0"/>
                  </a:moveTo>
                  <a:lnTo>
                    <a:pt x="1844" y="37"/>
                  </a:lnTo>
                  <a:lnTo>
                    <a:pt x="1623" y="92"/>
                  </a:lnTo>
                  <a:lnTo>
                    <a:pt x="1401" y="184"/>
                  </a:lnTo>
                  <a:lnTo>
                    <a:pt x="1199" y="277"/>
                  </a:lnTo>
                  <a:lnTo>
                    <a:pt x="1014" y="387"/>
                  </a:lnTo>
                  <a:lnTo>
                    <a:pt x="830" y="516"/>
                  </a:lnTo>
                  <a:lnTo>
                    <a:pt x="664" y="664"/>
                  </a:lnTo>
                  <a:lnTo>
                    <a:pt x="517" y="830"/>
                  </a:lnTo>
                  <a:lnTo>
                    <a:pt x="388" y="1014"/>
                  </a:lnTo>
                  <a:lnTo>
                    <a:pt x="277" y="1198"/>
                  </a:lnTo>
                  <a:lnTo>
                    <a:pt x="166" y="1401"/>
                  </a:lnTo>
                  <a:lnTo>
                    <a:pt x="93" y="1622"/>
                  </a:lnTo>
                  <a:lnTo>
                    <a:pt x="37" y="1843"/>
                  </a:lnTo>
                  <a:lnTo>
                    <a:pt x="0" y="2065"/>
                  </a:lnTo>
                  <a:lnTo>
                    <a:pt x="0" y="2304"/>
                  </a:lnTo>
                  <a:lnTo>
                    <a:pt x="0" y="2544"/>
                  </a:lnTo>
                  <a:lnTo>
                    <a:pt x="37" y="2783"/>
                  </a:lnTo>
                  <a:lnTo>
                    <a:pt x="93" y="3005"/>
                  </a:lnTo>
                  <a:lnTo>
                    <a:pt x="166" y="3207"/>
                  </a:lnTo>
                  <a:lnTo>
                    <a:pt x="277" y="3410"/>
                  </a:lnTo>
                  <a:lnTo>
                    <a:pt x="388" y="3613"/>
                  </a:lnTo>
                  <a:lnTo>
                    <a:pt x="517" y="3779"/>
                  </a:lnTo>
                  <a:lnTo>
                    <a:pt x="664" y="3945"/>
                  </a:lnTo>
                  <a:lnTo>
                    <a:pt x="830" y="4092"/>
                  </a:lnTo>
                  <a:lnTo>
                    <a:pt x="1014" y="4221"/>
                  </a:lnTo>
                  <a:lnTo>
                    <a:pt x="1199" y="4350"/>
                  </a:lnTo>
                  <a:lnTo>
                    <a:pt x="1401" y="4442"/>
                  </a:lnTo>
                  <a:lnTo>
                    <a:pt x="1623" y="4516"/>
                  </a:lnTo>
                  <a:lnTo>
                    <a:pt x="1844" y="4571"/>
                  </a:lnTo>
                  <a:lnTo>
                    <a:pt x="2065" y="4608"/>
                  </a:lnTo>
                  <a:lnTo>
                    <a:pt x="2305" y="4627"/>
                  </a:lnTo>
                  <a:lnTo>
                    <a:pt x="2544" y="4608"/>
                  </a:lnTo>
                  <a:lnTo>
                    <a:pt x="2784" y="4571"/>
                  </a:lnTo>
                  <a:lnTo>
                    <a:pt x="3005" y="4516"/>
                  </a:lnTo>
                  <a:lnTo>
                    <a:pt x="3208" y="4442"/>
                  </a:lnTo>
                  <a:lnTo>
                    <a:pt x="3411" y="4350"/>
                  </a:lnTo>
                  <a:lnTo>
                    <a:pt x="3595" y="4221"/>
                  </a:lnTo>
                  <a:lnTo>
                    <a:pt x="3779" y="4092"/>
                  </a:lnTo>
                  <a:lnTo>
                    <a:pt x="3945" y="3945"/>
                  </a:lnTo>
                  <a:lnTo>
                    <a:pt x="4093" y="3779"/>
                  </a:lnTo>
                  <a:lnTo>
                    <a:pt x="4222" y="3613"/>
                  </a:lnTo>
                  <a:lnTo>
                    <a:pt x="4351" y="3410"/>
                  </a:lnTo>
                  <a:lnTo>
                    <a:pt x="4443" y="3207"/>
                  </a:lnTo>
                  <a:lnTo>
                    <a:pt x="4517" y="3005"/>
                  </a:lnTo>
                  <a:lnTo>
                    <a:pt x="4572" y="2783"/>
                  </a:lnTo>
                  <a:lnTo>
                    <a:pt x="4609" y="2544"/>
                  </a:lnTo>
                  <a:lnTo>
                    <a:pt x="4627" y="2304"/>
                  </a:lnTo>
                  <a:lnTo>
                    <a:pt x="4609" y="2065"/>
                  </a:lnTo>
                  <a:lnTo>
                    <a:pt x="4572" y="1843"/>
                  </a:lnTo>
                  <a:lnTo>
                    <a:pt x="4517" y="1622"/>
                  </a:lnTo>
                  <a:lnTo>
                    <a:pt x="4443" y="1401"/>
                  </a:lnTo>
                  <a:lnTo>
                    <a:pt x="4351" y="1198"/>
                  </a:lnTo>
                  <a:lnTo>
                    <a:pt x="4222" y="1014"/>
                  </a:lnTo>
                  <a:lnTo>
                    <a:pt x="4093" y="830"/>
                  </a:lnTo>
                  <a:lnTo>
                    <a:pt x="3945" y="664"/>
                  </a:lnTo>
                  <a:lnTo>
                    <a:pt x="3779" y="516"/>
                  </a:lnTo>
                  <a:lnTo>
                    <a:pt x="3595" y="387"/>
                  </a:lnTo>
                  <a:lnTo>
                    <a:pt x="3411" y="277"/>
                  </a:lnTo>
                  <a:lnTo>
                    <a:pt x="3208" y="184"/>
                  </a:lnTo>
                  <a:lnTo>
                    <a:pt x="3005" y="92"/>
                  </a:lnTo>
                  <a:lnTo>
                    <a:pt x="2784" y="37"/>
                  </a:lnTo>
                  <a:lnTo>
                    <a:pt x="25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3094300" y="362075"/>
              <a:ext cx="116150" cy="115700"/>
            </a:xfrm>
            <a:custGeom>
              <a:avLst/>
              <a:gdLst/>
              <a:ahLst/>
              <a:cxnLst/>
              <a:rect l="l" t="t" r="r" b="b"/>
              <a:pathLst>
                <a:path w="4646" h="4628" extrusionOk="0">
                  <a:moveTo>
                    <a:pt x="2084" y="1"/>
                  </a:moveTo>
                  <a:lnTo>
                    <a:pt x="1862" y="37"/>
                  </a:lnTo>
                  <a:lnTo>
                    <a:pt x="1641" y="93"/>
                  </a:lnTo>
                  <a:lnTo>
                    <a:pt x="1420" y="166"/>
                  </a:lnTo>
                  <a:lnTo>
                    <a:pt x="1217" y="277"/>
                  </a:lnTo>
                  <a:lnTo>
                    <a:pt x="1033" y="388"/>
                  </a:lnTo>
                  <a:lnTo>
                    <a:pt x="849" y="517"/>
                  </a:lnTo>
                  <a:lnTo>
                    <a:pt x="683" y="664"/>
                  </a:lnTo>
                  <a:lnTo>
                    <a:pt x="535" y="830"/>
                  </a:lnTo>
                  <a:lnTo>
                    <a:pt x="406" y="1014"/>
                  </a:lnTo>
                  <a:lnTo>
                    <a:pt x="277" y="1199"/>
                  </a:lnTo>
                  <a:lnTo>
                    <a:pt x="185" y="1401"/>
                  </a:lnTo>
                  <a:lnTo>
                    <a:pt x="111" y="1623"/>
                  </a:lnTo>
                  <a:lnTo>
                    <a:pt x="56" y="1844"/>
                  </a:lnTo>
                  <a:lnTo>
                    <a:pt x="19" y="2065"/>
                  </a:lnTo>
                  <a:lnTo>
                    <a:pt x="1" y="2305"/>
                  </a:lnTo>
                  <a:lnTo>
                    <a:pt x="19" y="2544"/>
                  </a:lnTo>
                  <a:lnTo>
                    <a:pt x="56" y="2784"/>
                  </a:lnTo>
                  <a:lnTo>
                    <a:pt x="111" y="3005"/>
                  </a:lnTo>
                  <a:lnTo>
                    <a:pt x="185" y="3208"/>
                  </a:lnTo>
                  <a:lnTo>
                    <a:pt x="277" y="3411"/>
                  </a:lnTo>
                  <a:lnTo>
                    <a:pt x="406" y="3595"/>
                  </a:lnTo>
                  <a:lnTo>
                    <a:pt x="535" y="3779"/>
                  </a:lnTo>
                  <a:lnTo>
                    <a:pt x="683" y="3945"/>
                  </a:lnTo>
                  <a:lnTo>
                    <a:pt x="849" y="4093"/>
                  </a:lnTo>
                  <a:lnTo>
                    <a:pt x="1033" y="4222"/>
                  </a:lnTo>
                  <a:lnTo>
                    <a:pt x="1217" y="4351"/>
                  </a:lnTo>
                  <a:lnTo>
                    <a:pt x="1420" y="4443"/>
                  </a:lnTo>
                  <a:lnTo>
                    <a:pt x="1641" y="4517"/>
                  </a:lnTo>
                  <a:lnTo>
                    <a:pt x="1862" y="4572"/>
                  </a:lnTo>
                  <a:lnTo>
                    <a:pt x="2084" y="4609"/>
                  </a:lnTo>
                  <a:lnTo>
                    <a:pt x="2323" y="4627"/>
                  </a:lnTo>
                  <a:lnTo>
                    <a:pt x="2563" y="4609"/>
                  </a:lnTo>
                  <a:lnTo>
                    <a:pt x="2784" y="4572"/>
                  </a:lnTo>
                  <a:lnTo>
                    <a:pt x="3005" y="4517"/>
                  </a:lnTo>
                  <a:lnTo>
                    <a:pt x="3226" y="4443"/>
                  </a:lnTo>
                  <a:lnTo>
                    <a:pt x="3429" y="4351"/>
                  </a:lnTo>
                  <a:lnTo>
                    <a:pt x="3614" y="4222"/>
                  </a:lnTo>
                  <a:lnTo>
                    <a:pt x="3798" y="4093"/>
                  </a:lnTo>
                  <a:lnTo>
                    <a:pt x="3964" y="3945"/>
                  </a:lnTo>
                  <a:lnTo>
                    <a:pt x="4111" y="3779"/>
                  </a:lnTo>
                  <a:lnTo>
                    <a:pt x="4240" y="3595"/>
                  </a:lnTo>
                  <a:lnTo>
                    <a:pt x="4351" y="3411"/>
                  </a:lnTo>
                  <a:lnTo>
                    <a:pt x="4461" y="3208"/>
                  </a:lnTo>
                  <a:lnTo>
                    <a:pt x="4535" y="3005"/>
                  </a:lnTo>
                  <a:lnTo>
                    <a:pt x="4590" y="2784"/>
                  </a:lnTo>
                  <a:lnTo>
                    <a:pt x="4627" y="2544"/>
                  </a:lnTo>
                  <a:lnTo>
                    <a:pt x="4646" y="2305"/>
                  </a:lnTo>
                  <a:lnTo>
                    <a:pt x="4627" y="2065"/>
                  </a:lnTo>
                  <a:lnTo>
                    <a:pt x="4590" y="1844"/>
                  </a:lnTo>
                  <a:lnTo>
                    <a:pt x="4535" y="1623"/>
                  </a:lnTo>
                  <a:lnTo>
                    <a:pt x="4461" y="1401"/>
                  </a:lnTo>
                  <a:lnTo>
                    <a:pt x="4351" y="1199"/>
                  </a:lnTo>
                  <a:lnTo>
                    <a:pt x="4240" y="1014"/>
                  </a:lnTo>
                  <a:lnTo>
                    <a:pt x="4111" y="830"/>
                  </a:lnTo>
                  <a:lnTo>
                    <a:pt x="3964" y="664"/>
                  </a:lnTo>
                  <a:lnTo>
                    <a:pt x="3798" y="517"/>
                  </a:lnTo>
                  <a:lnTo>
                    <a:pt x="3614" y="388"/>
                  </a:lnTo>
                  <a:lnTo>
                    <a:pt x="3429" y="277"/>
                  </a:lnTo>
                  <a:lnTo>
                    <a:pt x="3226" y="166"/>
                  </a:lnTo>
                  <a:lnTo>
                    <a:pt x="3005" y="93"/>
                  </a:lnTo>
                  <a:lnTo>
                    <a:pt x="2784" y="37"/>
                  </a:lnTo>
                  <a:lnTo>
                    <a:pt x="256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3091550" y="358850"/>
              <a:ext cx="121675" cy="121675"/>
            </a:xfrm>
            <a:custGeom>
              <a:avLst/>
              <a:gdLst/>
              <a:ahLst/>
              <a:cxnLst/>
              <a:rect l="l" t="t" r="r" b="b"/>
              <a:pathLst>
                <a:path w="4867" h="4867" extrusionOk="0">
                  <a:moveTo>
                    <a:pt x="2673" y="130"/>
                  </a:moveTo>
                  <a:lnTo>
                    <a:pt x="2894" y="166"/>
                  </a:lnTo>
                  <a:lnTo>
                    <a:pt x="3115" y="222"/>
                  </a:lnTo>
                  <a:lnTo>
                    <a:pt x="3336" y="295"/>
                  </a:lnTo>
                  <a:lnTo>
                    <a:pt x="3539" y="406"/>
                  </a:lnTo>
                  <a:lnTo>
                    <a:pt x="3724" y="517"/>
                  </a:lnTo>
                  <a:lnTo>
                    <a:pt x="3908" y="646"/>
                  </a:lnTo>
                  <a:lnTo>
                    <a:pt x="4074" y="793"/>
                  </a:lnTo>
                  <a:lnTo>
                    <a:pt x="4221" y="959"/>
                  </a:lnTo>
                  <a:lnTo>
                    <a:pt x="4350" y="1143"/>
                  </a:lnTo>
                  <a:lnTo>
                    <a:pt x="4461" y="1328"/>
                  </a:lnTo>
                  <a:lnTo>
                    <a:pt x="4571" y="1530"/>
                  </a:lnTo>
                  <a:lnTo>
                    <a:pt x="4645" y="1752"/>
                  </a:lnTo>
                  <a:lnTo>
                    <a:pt x="4700" y="1973"/>
                  </a:lnTo>
                  <a:lnTo>
                    <a:pt x="4737" y="2194"/>
                  </a:lnTo>
                  <a:lnTo>
                    <a:pt x="4756" y="2434"/>
                  </a:lnTo>
                  <a:lnTo>
                    <a:pt x="4737" y="2673"/>
                  </a:lnTo>
                  <a:lnTo>
                    <a:pt x="4700" y="2913"/>
                  </a:lnTo>
                  <a:lnTo>
                    <a:pt x="4645" y="3134"/>
                  </a:lnTo>
                  <a:lnTo>
                    <a:pt x="4571" y="3337"/>
                  </a:lnTo>
                  <a:lnTo>
                    <a:pt x="4461" y="3540"/>
                  </a:lnTo>
                  <a:lnTo>
                    <a:pt x="4350" y="3724"/>
                  </a:lnTo>
                  <a:lnTo>
                    <a:pt x="4221" y="3908"/>
                  </a:lnTo>
                  <a:lnTo>
                    <a:pt x="4074" y="4074"/>
                  </a:lnTo>
                  <a:lnTo>
                    <a:pt x="3908" y="4222"/>
                  </a:lnTo>
                  <a:lnTo>
                    <a:pt x="3724" y="4351"/>
                  </a:lnTo>
                  <a:lnTo>
                    <a:pt x="3539" y="4480"/>
                  </a:lnTo>
                  <a:lnTo>
                    <a:pt x="3336" y="4572"/>
                  </a:lnTo>
                  <a:lnTo>
                    <a:pt x="3115" y="4646"/>
                  </a:lnTo>
                  <a:lnTo>
                    <a:pt x="2894" y="4701"/>
                  </a:lnTo>
                  <a:lnTo>
                    <a:pt x="2673" y="4738"/>
                  </a:lnTo>
                  <a:lnTo>
                    <a:pt x="2433" y="4756"/>
                  </a:lnTo>
                  <a:lnTo>
                    <a:pt x="2194" y="4738"/>
                  </a:lnTo>
                  <a:lnTo>
                    <a:pt x="1972" y="4701"/>
                  </a:lnTo>
                  <a:lnTo>
                    <a:pt x="1751" y="4646"/>
                  </a:lnTo>
                  <a:lnTo>
                    <a:pt x="1530" y="4572"/>
                  </a:lnTo>
                  <a:lnTo>
                    <a:pt x="1327" y="4480"/>
                  </a:lnTo>
                  <a:lnTo>
                    <a:pt x="1143" y="4351"/>
                  </a:lnTo>
                  <a:lnTo>
                    <a:pt x="959" y="4222"/>
                  </a:lnTo>
                  <a:lnTo>
                    <a:pt x="793" y="4074"/>
                  </a:lnTo>
                  <a:lnTo>
                    <a:pt x="645" y="3908"/>
                  </a:lnTo>
                  <a:lnTo>
                    <a:pt x="516" y="3724"/>
                  </a:lnTo>
                  <a:lnTo>
                    <a:pt x="387" y="3540"/>
                  </a:lnTo>
                  <a:lnTo>
                    <a:pt x="295" y="3337"/>
                  </a:lnTo>
                  <a:lnTo>
                    <a:pt x="221" y="3134"/>
                  </a:lnTo>
                  <a:lnTo>
                    <a:pt x="166" y="2913"/>
                  </a:lnTo>
                  <a:lnTo>
                    <a:pt x="129" y="2673"/>
                  </a:lnTo>
                  <a:lnTo>
                    <a:pt x="111" y="2434"/>
                  </a:lnTo>
                  <a:lnTo>
                    <a:pt x="129" y="2194"/>
                  </a:lnTo>
                  <a:lnTo>
                    <a:pt x="166" y="1973"/>
                  </a:lnTo>
                  <a:lnTo>
                    <a:pt x="221" y="1752"/>
                  </a:lnTo>
                  <a:lnTo>
                    <a:pt x="295" y="1530"/>
                  </a:lnTo>
                  <a:lnTo>
                    <a:pt x="387" y="1328"/>
                  </a:lnTo>
                  <a:lnTo>
                    <a:pt x="516" y="1143"/>
                  </a:lnTo>
                  <a:lnTo>
                    <a:pt x="645" y="959"/>
                  </a:lnTo>
                  <a:lnTo>
                    <a:pt x="793" y="793"/>
                  </a:lnTo>
                  <a:lnTo>
                    <a:pt x="959" y="646"/>
                  </a:lnTo>
                  <a:lnTo>
                    <a:pt x="1143" y="517"/>
                  </a:lnTo>
                  <a:lnTo>
                    <a:pt x="1327" y="406"/>
                  </a:lnTo>
                  <a:lnTo>
                    <a:pt x="1530" y="295"/>
                  </a:lnTo>
                  <a:lnTo>
                    <a:pt x="1751" y="222"/>
                  </a:lnTo>
                  <a:lnTo>
                    <a:pt x="1972" y="166"/>
                  </a:lnTo>
                  <a:lnTo>
                    <a:pt x="2194" y="130"/>
                  </a:lnTo>
                  <a:close/>
                  <a:moveTo>
                    <a:pt x="2433" y="1"/>
                  </a:moveTo>
                  <a:lnTo>
                    <a:pt x="2194" y="19"/>
                  </a:lnTo>
                  <a:lnTo>
                    <a:pt x="1935" y="56"/>
                  </a:lnTo>
                  <a:lnTo>
                    <a:pt x="1714" y="111"/>
                  </a:lnTo>
                  <a:lnTo>
                    <a:pt x="1493" y="203"/>
                  </a:lnTo>
                  <a:lnTo>
                    <a:pt x="1272" y="295"/>
                  </a:lnTo>
                  <a:lnTo>
                    <a:pt x="1069" y="424"/>
                  </a:lnTo>
                  <a:lnTo>
                    <a:pt x="885" y="572"/>
                  </a:lnTo>
                  <a:lnTo>
                    <a:pt x="719" y="719"/>
                  </a:lnTo>
                  <a:lnTo>
                    <a:pt x="553" y="885"/>
                  </a:lnTo>
                  <a:lnTo>
                    <a:pt x="424" y="1088"/>
                  </a:lnTo>
                  <a:lnTo>
                    <a:pt x="295" y="1272"/>
                  </a:lnTo>
                  <a:lnTo>
                    <a:pt x="203" y="1494"/>
                  </a:lnTo>
                  <a:lnTo>
                    <a:pt x="111" y="1715"/>
                  </a:lnTo>
                  <a:lnTo>
                    <a:pt x="55" y="1954"/>
                  </a:lnTo>
                  <a:lnTo>
                    <a:pt x="18" y="2194"/>
                  </a:lnTo>
                  <a:lnTo>
                    <a:pt x="0" y="2434"/>
                  </a:lnTo>
                  <a:lnTo>
                    <a:pt x="18" y="2692"/>
                  </a:lnTo>
                  <a:lnTo>
                    <a:pt x="55" y="2931"/>
                  </a:lnTo>
                  <a:lnTo>
                    <a:pt x="111" y="3153"/>
                  </a:lnTo>
                  <a:lnTo>
                    <a:pt x="203" y="3374"/>
                  </a:lnTo>
                  <a:lnTo>
                    <a:pt x="295" y="3595"/>
                  </a:lnTo>
                  <a:lnTo>
                    <a:pt x="424" y="3798"/>
                  </a:lnTo>
                  <a:lnTo>
                    <a:pt x="553" y="3982"/>
                  </a:lnTo>
                  <a:lnTo>
                    <a:pt x="719" y="4148"/>
                  </a:lnTo>
                  <a:lnTo>
                    <a:pt x="885" y="4314"/>
                  </a:lnTo>
                  <a:lnTo>
                    <a:pt x="1069" y="4443"/>
                  </a:lnTo>
                  <a:lnTo>
                    <a:pt x="1272" y="4572"/>
                  </a:lnTo>
                  <a:lnTo>
                    <a:pt x="1493" y="4683"/>
                  </a:lnTo>
                  <a:lnTo>
                    <a:pt x="1714" y="4756"/>
                  </a:lnTo>
                  <a:lnTo>
                    <a:pt x="1935" y="4812"/>
                  </a:lnTo>
                  <a:lnTo>
                    <a:pt x="2194" y="4848"/>
                  </a:lnTo>
                  <a:lnTo>
                    <a:pt x="2433" y="4867"/>
                  </a:lnTo>
                  <a:lnTo>
                    <a:pt x="2673" y="4848"/>
                  </a:lnTo>
                  <a:lnTo>
                    <a:pt x="2931" y="4812"/>
                  </a:lnTo>
                  <a:lnTo>
                    <a:pt x="3152" y="4756"/>
                  </a:lnTo>
                  <a:lnTo>
                    <a:pt x="3373" y="4683"/>
                  </a:lnTo>
                  <a:lnTo>
                    <a:pt x="3594" y="4572"/>
                  </a:lnTo>
                  <a:lnTo>
                    <a:pt x="3797" y="4443"/>
                  </a:lnTo>
                  <a:lnTo>
                    <a:pt x="3982" y="4314"/>
                  </a:lnTo>
                  <a:lnTo>
                    <a:pt x="4147" y="4148"/>
                  </a:lnTo>
                  <a:lnTo>
                    <a:pt x="4313" y="3982"/>
                  </a:lnTo>
                  <a:lnTo>
                    <a:pt x="4442" y="3798"/>
                  </a:lnTo>
                  <a:lnTo>
                    <a:pt x="4571" y="3595"/>
                  </a:lnTo>
                  <a:lnTo>
                    <a:pt x="4664" y="3374"/>
                  </a:lnTo>
                  <a:lnTo>
                    <a:pt x="4756" y="3153"/>
                  </a:lnTo>
                  <a:lnTo>
                    <a:pt x="4811" y="2931"/>
                  </a:lnTo>
                  <a:lnTo>
                    <a:pt x="4848" y="2692"/>
                  </a:lnTo>
                  <a:lnTo>
                    <a:pt x="4866" y="2434"/>
                  </a:lnTo>
                  <a:lnTo>
                    <a:pt x="4848" y="2194"/>
                  </a:lnTo>
                  <a:lnTo>
                    <a:pt x="4811" y="1954"/>
                  </a:lnTo>
                  <a:lnTo>
                    <a:pt x="4756" y="1715"/>
                  </a:lnTo>
                  <a:lnTo>
                    <a:pt x="4664" y="1494"/>
                  </a:lnTo>
                  <a:lnTo>
                    <a:pt x="4571" y="1272"/>
                  </a:lnTo>
                  <a:lnTo>
                    <a:pt x="4442" y="1088"/>
                  </a:lnTo>
                  <a:lnTo>
                    <a:pt x="4313" y="885"/>
                  </a:lnTo>
                  <a:lnTo>
                    <a:pt x="4147" y="719"/>
                  </a:lnTo>
                  <a:lnTo>
                    <a:pt x="3982" y="572"/>
                  </a:lnTo>
                  <a:lnTo>
                    <a:pt x="3797" y="424"/>
                  </a:lnTo>
                  <a:lnTo>
                    <a:pt x="3594" y="295"/>
                  </a:lnTo>
                  <a:lnTo>
                    <a:pt x="3373" y="203"/>
                  </a:lnTo>
                  <a:lnTo>
                    <a:pt x="3152" y="111"/>
                  </a:lnTo>
                  <a:lnTo>
                    <a:pt x="2931" y="56"/>
                  </a:lnTo>
                  <a:lnTo>
                    <a:pt x="2673" y="19"/>
                  </a:lnTo>
                  <a:lnTo>
                    <a:pt x="243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3094300" y="362075"/>
              <a:ext cx="116150" cy="115700"/>
            </a:xfrm>
            <a:custGeom>
              <a:avLst/>
              <a:gdLst/>
              <a:ahLst/>
              <a:cxnLst/>
              <a:rect l="l" t="t" r="r" b="b"/>
              <a:pathLst>
                <a:path w="4646" h="4628" fill="none" extrusionOk="0">
                  <a:moveTo>
                    <a:pt x="2323" y="1"/>
                  </a:moveTo>
                  <a:lnTo>
                    <a:pt x="2323" y="1"/>
                  </a:lnTo>
                  <a:lnTo>
                    <a:pt x="2563" y="1"/>
                  </a:lnTo>
                  <a:lnTo>
                    <a:pt x="2784" y="37"/>
                  </a:lnTo>
                  <a:lnTo>
                    <a:pt x="3005" y="93"/>
                  </a:lnTo>
                  <a:lnTo>
                    <a:pt x="3226" y="166"/>
                  </a:lnTo>
                  <a:lnTo>
                    <a:pt x="3429" y="277"/>
                  </a:lnTo>
                  <a:lnTo>
                    <a:pt x="3614" y="388"/>
                  </a:lnTo>
                  <a:lnTo>
                    <a:pt x="3798" y="517"/>
                  </a:lnTo>
                  <a:lnTo>
                    <a:pt x="3964" y="664"/>
                  </a:lnTo>
                  <a:lnTo>
                    <a:pt x="4111" y="830"/>
                  </a:lnTo>
                  <a:lnTo>
                    <a:pt x="4240" y="1014"/>
                  </a:lnTo>
                  <a:lnTo>
                    <a:pt x="4351" y="1199"/>
                  </a:lnTo>
                  <a:lnTo>
                    <a:pt x="4461" y="1401"/>
                  </a:lnTo>
                  <a:lnTo>
                    <a:pt x="4535" y="1623"/>
                  </a:lnTo>
                  <a:lnTo>
                    <a:pt x="4590" y="1844"/>
                  </a:lnTo>
                  <a:lnTo>
                    <a:pt x="4627" y="2065"/>
                  </a:lnTo>
                  <a:lnTo>
                    <a:pt x="4646" y="2305"/>
                  </a:lnTo>
                  <a:lnTo>
                    <a:pt x="4646" y="2305"/>
                  </a:lnTo>
                  <a:lnTo>
                    <a:pt x="4627" y="2544"/>
                  </a:lnTo>
                  <a:lnTo>
                    <a:pt x="4590" y="2784"/>
                  </a:lnTo>
                  <a:lnTo>
                    <a:pt x="4535" y="3005"/>
                  </a:lnTo>
                  <a:lnTo>
                    <a:pt x="4461" y="3208"/>
                  </a:lnTo>
                  <a:lnTo>
                    <a:pt x="4351" y="3411"/>
                  </a:lnTo>
                  <a:lnTo>
                    <a:pt x="4240" y="3595"/>
                  </a:lnTo>
                  <a:lnTo>
                    <a:pt x="4111" y="3779"/>
                  </a:lnTo>
                  <a:lnTo>
                    <a:pt x="3964" y="3945"/>
                  </a:lnTo>
                  <a:lnTo>
                    <a:pt x="3798" y="4093"/>
                  </a:lnTo>
                  <a:lnTo>
                    <a:pt x="3614" y="4222"/>
                  </a:lnTo>
                  <a:lnTo>
                    <a:pt x="3429" y="4351"/>
                  </a:lnTo>
                  <a:lnTo>
                    <a:pt x="3226" y="4443"/>
                  </a:lnTo>
                  <a:lnTo>
                    <a:pt x="3005" y="4517"/>
                  </a:lnTo>
                  <a:lnTo>
                    <a:pt x="2784" y="4572"/>
                  </a:lnTo>
                  <a:lnTo>
                    <a:pt x="2563" y="4609"/>
                  </a:lnTo>
                  <a:lnTo>
                    <a:pt x="2323" y="4627"/>
                  </a:lnTo>
                  <a:lnTo>
                    <a:pt x="2323" y="4627"/>
                  </a:lnTo>
                  <a:lnTo>
                    <a:pt x="2084" y="4609"/>
                  </a:lnTo>
                  <a:lnTo>
                    <a:pt x="1862" y="4572"/>
                  </a:lnTo>
                  <a:lnTo>
                    <a:pt x="1641" y="4517"/>
                  </a:lnTo>
                  <a:lnTo>
                    <a:pt x="1420" y="4443"/>
                  </a:lnTo>
                  <a:lnTo>
                    <a:pt x="1217" y="4351"/>
                  </a:lnTo>
                  <a:lnTo>
                    <a:pt x="1033" y="4222"/>
                  </a:lnTo>
                  <a:lnTo>
                    <a:pt x="849" y="4093"/>
                  </a:lnTo>
                  <a:lnTo>
                    <a:pt x="683" y="3945"/>
                  </a:lnTo>
                  <a:lnTo>
                    <a:pt x="535" y="3779"/>
                  </a:lnTo>
                  <a:lnTo>
                    <a:pt x="406" y="3595"/>
                  </a:lnTo>
                  <a:lnTo>
                    <a:pt x="277" y="3411"/>
                  </a:lnTo>
                  <a:lnTo>
                    <a:pt x="185" y="3208"/>
                  </a:lnTo>
                  <a:lnTo>
                    <a:pt x="111" y="3005"/>
                  </a:lnTo>
                  <a:lnTo>
                    <a:pt x="56" y="2784"/>
                  </a:lnTo>
                  <a:lnTo>
                    <a:pt x="19" y="2544"/>
                  </a:lnTo>
                  <a:lnTo>
                    <a:pt x="1" y="2305"/>
                  </a:lnTo>
                  <a:lnTo>
                    <a:pt x="1" y="2305"/>
                  </a:lnTo>
                  <a:lnTo>
                    <a:pt x="19" y="2065"/>
                  </a:lnTo>
                  <a:lnTo>
                    <a:pt x="56" y="1844"/>
                  </a:lnTo>
                  <a:lnTo>
                    <a:pt x="111" y="1623"/>
                  </a:lnTo>
                  <a:lnTo>
                    <a:pt x="185" y="1401"/>
                  </a:lnTo>
                  <a:lnTo>
                    <a:pt x="277" y="1199"/>
                  </a:lnTo>
                  <a:lnTo>
                    <a:pt x="406" y="1014"/>
                  </a:lnTo>
                  <a:lnTo>
                    <a:pt x="535" y="830"/>
                  </a:lnTo>
                  <a:lnTo>
                    <a:pt x="683" y="664"/>
                  </a:lnTo>
                  <a:lnTo>
                    <a:pt x="849" y="517"/>
                  </a:lnTo>
                  <a:lnTo>
                    <a:pt x="1033" y="388"/>
                  </a:lnTo>
                  <a:lnTo>
                    <a:pt x="1217" y="277"/>
                  </a:lnTo>
                  <a:lnTo>
                    <a:pt x="1420" y="166"/>
                  </a:lnTo>
                  <a:lnTo>
                    <a:pt x="1641" y="93"/>
                  </a:lnTo>
                  <a:lnTo>
                    <a:pt x="1862" y="37"/>
                  </a:lnTo>
                  <a:lnTo>
                    <a:pt x="2084" y="1"/>
                  </a:lnTo>
                  <a:lnTo>
                    <a:pt x="232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3131175" y="377275"/>
              <a:ext cx="40575" cy="84375"/>
            </a:xfrm>
            <a:custGeom>
              <a:avLst/>
              <a:gdLst/>
              <a:ahLst/>
              <a:cxnLst/>
              <a:rect l="l" t="t" r="r" b="b"/>
              <a:pathLst>
                <a:path w="1623" h="3375" extrusionOk="0">
                  <a:moveTo>
                    <a:pt x="830" y="1"/>
                  </a:moveTo>
                  <a:lnTo>
                    <a:pt x="719" y="19"/>
                  </a:lnTo>
                  <a:lnTo>
                    <a:pt x="719" y="370"/>
                  </a:lnTo>
                  <a:lnTo>
                    <a:pt x="572" y="388"/>
                  </a:lnTo>
                  <a:lnTo>
                    <a:pt x="443" y="443"/>
                  </a:lnTo>
                  <a:lnTo>
                    <a:pt x="332" y="499"/>
                  </a:lnTo>
                  <a:lnTo>
                    <a:pt x="240" y="591"/>
                  </a:lnTo>
                  <a:lnTo>
                    <a:pt x="166" y="683"/>
                  </a:lnTo>
                  <a:lnTo>
                    <a:pt x="111" y="793"/>
                  </a:lnTo>
                  <a:lnTo>
                    <a:pt x="74" y="904"/>
                  </a:lnTo>
                  <a:lnTo>
                    <a:pt x="74" y="1033"/>
                  </a:lnTo>
                  <a:lnTo>
                    <a:pt x="74" y="1162"/>
                  </a:lnTo>
                  <a:lnTo>
                    <a:pt x="92" y="1273"/>
                  </a:lnTo>
                  <a:lnTo>
                    <a:pt x="148" y="1365"/>
                  </a:lnTo>
                  <a:lnTo>
                    <a:pt x="203" y="1457"/>
                  </a:lnTo>
                  <a:lnTo>
                    <a:pt x="277" y="1512"/>
                  </a:lnTo>
                  <a:lnTo>
                    <a:pt x="369" y="1586"/>
                  </a:lnTo>
                  <a:lnTo>
                    <a:pt x="553" y="1678"/>
                  </a:lnTo>
                  <a:lnTo>
                    <a:pt x="738" y="1752"/>
                  </a:lnTo>
                  <a:lnTo>
                    <a:pt x="959" y="1844"/>
                  </a:lnTo>
                  <a:lnTo>
                    <a:pt x="1033" y="1881"/>
                  </a:lnTo>
                  <a:lnTo>
                    <a:pt x="1106" y="1936"/>
                  </a:lnTo>
                  <a:lnTo>
                    <a:pt x="1162" y="1992"/>
                  </a:lnTo>
                  <a:lnTo>
                    <a:pt x="1198" y="2047"/>
                  </a:lnTo>
                  <a:lnTo>
                    <a:pt x="1217" y="2139"/>
                  </a:lnTo>
                  <a:lnTo>
                    <a:pt x="1235" y="2231"/>
                  </a:lnTo>
                  <a:lnTo>
                    <a:pt x="1217" y="2323"/>
                  </a:lnTo>
                  <a:lnTo>
                    <a:pt x="1198" y="2397"/>
                  </a:lnTo>
                  <a:lnTo>
                    <a:pt x="1143" y="2471"/>
                  </a:lnTo>
                  <a:lnTo>
                    <a:pt x="1088" y="2545"/>
                  </a:lnTo>
                  <a:lnTo>
                    <a:pt x="996" y="2582"/>
                  </a:lnTo>
                  <a:lnTo>
                    <a:pt x="903" y="2618"/>
                  </a:lnTo>
                  <a:lnTo>
                    <a:pt x="774" y="2655"/>
                  </a:lnTo>
                  <a:lnTo>
                    <a:pt x="480" y="2655"/>
                  </a:lnTo>
                  <a:lnTo>
                    <a:pt x="332" y="2618"/>
                  </a:lnTo>
                  <a:lnTo>
                    <a:pt x="74" y="2563"/>
                  </a:lnTo>
                  <a:lnTo>
                    <a:pt x="19" y="2711"/>
                  </a:lnTo>
                  <a:lnTo>
                    <a:pt x="0" y="2876"/>
                  </a:lnTo>
                  <a:lnTo>
                    <a:pt x="148" y="2913"/>
                  </a:lnTo>
                  <a:lnTo>
                    <a:pt x="295" y="2950"/>
                  </a:lnTo>
                  <a:lnTo>
                    <a:pt x="461" y="2969"/>
                  </a:lnTo>
                  <a:lnTo>
                    <a:pt x="664" y="2987"/>
                  </a:lnTo>
                  <a:lnTo>
                    <a:pt x="719" y="2987"/>
                  </a:lnTo>
                  <a:lnTo>
                    <a:pt x="719" y="3356"/>
                  </a:lnTo>
                  <a:lnTo>
                    <a:pt x="774" y="3374"/>
                  </a:lnTo>
                  <a:lnTo>
                    <a:pt x="903" y="3374"/>
                  </a:lnTo>
                  <a:lnTo>
                    <a:pt x="959" y="3356"/>
                  </a:lnTo>
                  <a:lnTo>
                    <a:pt x="959" y="2950"/>
                  </a:lnTo>
                  <a:lnTo>
                    <a:pt x="1106" y="2913"/>
                  </a:lnTo>
                  <a:lnTo>
                    <a:pt x="1254" y="2858"/>
                  </a:lnTo>
                  <a:lnTo>
                    <a:pt x="1364" y="2784"/>
                  </a:lnTo>
                  <a:lnTo>
                    <a:pt x="1456" y="2692"/>
                  </a:lnTo>
                  <a:lnTo>
                    <a:pt x="1530" y="2600"/>
                  </a:lnTo>
                  <a:lnTo>
                    <a:pt x="1586" y="2471"/>
                  </a:lnTo>
                  <a:lnTo>
                    <a:pt x="1622" y="2342"/>
                  </a:lnTo>
                  <a:lnTo>
                    <a:pt x="1622" y="2194"/>
                  </a:lnTo>
                  <a:lnTo>
                    <a:pt x="1622" y="2047"/>
                  </a:lnTo>
                  <a:lnTo>
                    <a:pt x="1586" y="1936"/>
                  </a:lnTo>
                  <a:lnTo>
                    <a:pt x="1530" y="1844"/>
                  </a:lnTo>
                  <a:lnTo>
                    <a:pt x="1475" y="1752"/>
                  </a:lnTo>
                  <a:lnTo>
                    <a:pt x="1383" y="1678"/>
                  </a:lnTo>
                  <a:lnTo>
                    <a:pt x="1291" y="1605"/>
                  </a:lnTo>
                  <a:lnTo>
                    <a:pt x="1069" y="1494"/>
                  </a:lnTo>
                  <a:lnTo>
                    <a:pt x="922" y="1439"/>
                  </a:lnTo>
                  <a:lnTo>
                    <a:pt x="719" y="1365"/>
                  </a:lnTo>
                  <a:lnTo>
                    <a:pt x="572" y="1273"/>
                  </a:lnTo>
                  <a:lnTo>
                    <a:pt x="516" y="1217"/>
                  </a:lnTo>
                  <a:lnTo>
                    <a:pt x="480" y="1162"/>
                  </a:lnTo>
                  <a:lnTo>
                    <a:pt x="461" y="1088"/>
                  </a:lnTo>
                  <a:lnTo>
                    <a:pt x="443" y="1015"/>
                  </a:lnTo>
                  <a:lnTo>
                    <a:pt x="461" y="923"/>
                  </a:lnTo>
                  <a:lnTo>
                    <a:pt x="480" y="849"/>
                  </a:lnTo>
                  <a:lnTo>
                    <a:pt x="516" y="793"/>
                  </a:lnTo>
                  <a:lnTo>
                    <a:pt x="572" y="738"/>
                  </a:lnTo>
                  <a:lnTo>
                    <a:pt x="645" y="701"/>
                  </a:lnTo>
                  <a:lnTo>
                    <a:pt x="719" y="683"/>
                  </a:lnTo>
                  <a:lnTo>
                    <a:pt x="811" y="664"/>
                  </a:lnTo>
                  <a:lnTo>
                    <a:pt x="1069" y="664"/>
                  </a:lnTo>
                  <a:lnTo>
                    <a:pt x="1217" y="683"/>
                  </a:lnTo>
                  <a:lnTo>
                    <a:pt x="1438" y="738"/>
                  </a:lnTo>
                  <a:lnTo>
                    <a:pt x="1475" y="591"/>
                  </a:lnTo>
                  <a:lnTo>
                    <a:pt x="1512" y="443"/>
                  </a:lnTo>
                  <a:lnTo>
                    <a:pt x="1401" y="406"/>
                  </a:lnTo>
                  <a:lnTo>
                    <a:pt x="1254" y="388"/>
                  </a:lnTo>
                  <a:lnTo>
                    <a:pt x="959" y="351"/>
                  </a:lnTo>
                  <a:lnTo>
                    <a:pt x="959" y="19"/>
                  </a:lnTo>
                  <a:lnTo>
                    <a:pt x="8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3099375" y="449625"/>
              <a:ext cx="43350" cy="20300"/>
            </a:xfrm>
            <a:custGeom>
              <a:avLst/>
              <a:gdLst/>
              <a:ahLst/>
              <a:cxnLst/>
              <a:rect l="l" t="t" r="r" b="b"/>
              <a:pathLst>
                <a:path w="1734" h="812" extrusionOk="0">
                  <a:moveTo>
                    <a:pt x="0" y="1"/>
                  </a:moveTo>
                  <a:lnTo>
                    <a:pt x="203" y="720"/>
                  </a:lnTo>
                  <a:lnTo>
                    <a:pt x="498" y="775"/>
                  </a:lnTo>
                  <a:lnTo>
                    <a:pt x="830" y="812"/>
                  </a:lnTo>
                  <a:lnTo>
                    <a:pt x="1143" y="812"/>
                  </a:lnTo>
                  <a:lnTo>
                    <a:pt x="1457" y="794"/>
                  </a:lnTo>
                  <a:lnTo>
                    <a:pt x="1567" y="757"/>
                  </a:lnTo>
                  <a:lnTo>
                    <a:pt x="1622" y="738"/>
                  </a:lnTo>
                  <a:lnTo>
                    <a:pt x="1659" y="701"/>
                  </a:lnTo>
                  <a:lnTo>
                    <a:pt x="1715" y="664"/>
                  </a:lnTo>
                  <a:lnTo>
                    <a:pt x="1733" y="609"/>
                  </a:lnTo>
                  <a:lnTo>
                    <a:pt x="1733" y="554"/>
                  </a:lnTo>
                  <a:lnTo>
                    <a:pt x="1715" y="499"/>
                  </a:lnTo>
                  <a:lnTo>
                    <a:pt x="1659" y="462"/>
                  </a:lnTo>
                  <a:lnTo>
                    <a:pt x="1604" y="443"/>
                  </a:lnTo>
                  <a:lnTo>
                    <a:pt x="1475" y="443"/>
                  </a:lnTo>
                  <a:lnTo>
                    <a:pt x="1328" y="425"/>
                  </a:lnTo>
                  <a:lnTo>
                    <a:pt x="1143" y="406"/>
                  </a:lnTo>
                  <a:lnTo>
                    <a:pt x="922" y="351"/>
                  </a:lnTo>
                  <a:lnTo>
                    <a:pt x="719" y="296"/>
                  </a:lnTo>
                  <a:lnTo>
                    <a:pt x="295" y="148"/>
                  </a:lnTo>
                  <a:lnTo>
                    <a:pt x="129" y="7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CD8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3099375" y="449625"/>
              <a:ext cx="43350" cy="20300"/>
            </a:xfrm>
            <a:custGeom>
              <a:avLst/>
              <a:gdLst/>
              <a:ahLst/>
              <a:cxnLst/>
              <a:rect l="l" t="t" r="r" b="b"/>
              <a:pathLst>
                <a:path w="1734" h="812" fill="none" extrusionOk="0">
                  <a:moveTo>
                    <a:pt x="203" y="720"/>
                  </a:moveTo>
                  <a:lnTo>
                    <a:pt x="203" y="720"/>
                  </a:lnTo>
                  <a:lnTo>
                    <a:pt x="498" y="775"/>
                  </a:lnTo>
                  <a:lnTo>
                    <a:pt x="830" y="812"/>
                  </a:lnTo>
                  <a:lnTo>
                    <a:pt x="1143" y="812"/>
                  </a:lnTo>
                  <a:lnTo>
                    <a:pt x="1457" y="794"/>
                  </a:lnTo>
                  <a:lnTo>
                    <a:pt x="1457" y="794"/>
                  </a:lnTo>
                  <a:lnTo>
                    <a:pt x="1567" y="757"/>
                  </a:lnTo>
                  <a:lnTo>
                    <a:pt x="1622" y="738"/>
                  </a:lnTo>
                  <a:lnTo>
                    <a:pt x="1659" y="701"/>
                  </a:lnTo>
                  <a:lnTo>
                    <a:pt x="1659" y="701"/>
                  </a:lnTo>
                  <a:lnTo>
                    <a:pt x="1715" y="664"/>
                  </a:lnTo>
                  <a:lnTo>
                    <a:pt x="1733" y="609"/>
                  </a:lnTo>
                  <a:lnTo>
                    <a:pt x="1733" y="554"/>
                  </a:lnTo>
                  <a:lnTo>
                    <a:pt x="1715" y="499"/>
                  </a:lnTo>
                  <a:lnTo>
                    <a:pt x="1715" y="499"/>
                  </a:lnTo>
                  <a:lnTo>
                    <a:pt x="1659" y="462"/>
                  </a:lnTo>
                  <a:lnTo>
                    <a:pt x="1604" y="443"/>
                  </a:lnTo>
                  <a:lnTo>
                    <a:pt x="1475" y="443"/>
                  </a:lnTo>
                  <a:lnTo>
                    <a:pt x="1475" y="443"/>
                  </a:lnTo>
                  <a:lnTo>
                    <a:pt x="1328" y="425"/>
                  </a:lnTo>
                  <a:lnTo>
                    <a:pt x="1143" y="406"/>
                  </a:lnTo>
                  <a:lnTo>
                    <a:pt x="922" y="351"/>
                  </a:lnTo>
                  <a:lnTo>
                    <a:pt x="719" y="296"/>
                  </a:lnTo>
                  <a:lnTo>
                    <a:pt x="295" y="148"/>
                  </a:lnTo>
                  <a:lnTo>
                    <a:pt x="129" y="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3098900" y="448725"/>
              <a:ext cx="44725" cy="22125"/>
            </a:xfrm>
            <a:custGeom>
              <a:avLst/>
              <a:gdLst/>
              <a:ahLst/>
              <a:cxnLst/>
              <a:rect l="l" t="t" r="r" b="b"/>
              <a:pathLst>
                <a:path w="1789" h="885" extrusionOk="0">
                  <a:moveTo>
                    <a:pt x="38" y="0"/>
                  </a:moveTo>
                  <a:lnTo>
                    <a:pt x="1" y="74"/>
                  </a:lnTo>
                  <a:lnTo>
                    <a:pt x="130" y="147"/>
                  </a:lnTo>
                  <a:lnTo>
                    <a:pt x="314" y="221"/>
                  </a:lnTo>
                  <a:lnTo>
                    <a:pt x="720" y="369"/>
                  </a:lnTo>
                  <a:lnTo>
                    <a:pt x="941" y="424"/>
                  </a:lnTo>
                  <a:lnTo>
                    <a:pt x="1144" y="479"/>
                  </a:lnTo>
                  <a:lnTo>
                    <a:pt x="1347" y="498"/>
                  </a:lnTo>
                  <a:lnTo>
                    <a:pt x="1494" y="516"/>
                  </a:lnTo>
                  <a:lnTo>
                    <a:pt x="1660" y="516"/>
                  </a:lnTo>
                  <a:lnTo>
                    <a:pt x="1697" y="553"/>
                  </a:lnTo>
                  <a:lnTo>
                    <a:pt x="1715" y="590"/>
                  </a:lnTo>
                  <a:lnTo>
                    <a:pt x="1715" y="627"/>
                  </a:lnTo>
                  <a:lnTo>
                    <a:pt x="1697" y="682"/>
                  </a:lnTo>
                  <a:lnTo>
                    <a:pt x="1660" y="719"/>
                  </a:lnTo>
                  <a:lnTo>
                    <a:pt x="1623" y="737"/>
                  </a:lnTo>
                  <a:lnTo>
                    <a:pt x="1568" y="756"/>
                  </a:lnTo>
                  <a:lnTo>
                    <a:pt x="1457" y="793"/>
                  </a:lnTo>
                  <a:lnTo>
                    <a:pt x="1162" y="811"/>
                  </a:lnTo>
                  <a:lnTo>
                    <a:pt x="849" y="811"/>
                  </a:lnTo>
                  <a:lnTo>
                    <a:pt x="517" y="793"/>
                  </a:lnTo>
                  <a:lnTo>
                    <a:pt x="222" y="737"/>
                  </a:lnTo>
                  <a:lnTo>
                    <a:pt x="204" y="793"/>
                  </a:lnTo>
                  <a:lnTo>
                    <a:pt x="406" y="830"/>
                  </a:lnTo>
                  <a:lnTo>
                    <a:pt x="609" y="866"/>
                  </a:lnTo>
                  <a:lnTo>
                    <a:pt x="812" y="885"/>
                  </a:lnTo>
                  <a:lnTo>
                    <a:pt x="1254" y="885"/>
                  </a:lnTo>
                  <a:lnTo>
                    <a:pt x="1476" y="848"/>
                  </a:lnTo>
                  <a:lnTo>
                    <a:pt x="1605" y="830"/>
                  </a:lnTo>
                  <a:lnTo>
                    <a:pt x="1660" y="811"/>
                  </a:lnTo>
                  <a:lnTo>
                    <a:pt x="1715" y="774"/>
                  </a:lnTo>
                  <a:lnTo>
                    <a:pt x="1752" y="719"/>
                  </a:lnTo>
                  <a:lnTo>
                    <a:pt x="1789" y="645"/>
                  </a:lnTo>
                  <a:lnTo>
                    <a:pt x="1789" y="571"/>
                  </a:lnTo>
                  <a:lnTo>
                    <a:pt x="1752" y="516"/>
                  </a:lnTo>
                  <a:lnTo>
                    <a:pt x="1697" y="461"/>
                  </a:lnTo>
                  <a:lnTo>
                    <a:pt x="1623" y="442"/>
                  </a:lnTo>
                  <a:lnTo>
                    <a:pt x="1476" y="442"/>
                  </a:lnTo>
                  <a:lnTo>
                    <a:pt x="1347" y="424"/>
                  </a:lnTo>
                  <a:lnTo>
                    <a:pt x="1162" y="406"/>
                  </a:lnTo>
                  <a:lnTo>
                    <a:pt x="959" y="350"/>
                  </a:lnTo>
                  <a:lnTo>
                    <a:pt x="738" y="295"/>
                  </a:lnTo>
                  <a:lnTo>
                    <a:pt x="333" y="147"/>
                  </a:lnTo>
                  <a:lnTo>
                    <a:pt x="167" y="74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8080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2347300" y="1345500"/>
              <a:ext cx="1006925" cy="5550"/>
            </a:xfrm>
            <a:custGeom>
              <a:avLst/>
              <a:gdLst/>
              <a:ahLst/>
              <a:cxnLst/>
              <a:rect l="l" t="t" r="r" b="b"/>
              <a:pathLst>
                <a:path w="40277" h="222" extrusionOk="0">
                  <a:moveTo>
                    <a:pt x="0" y="0"/>
                  </a:moveTo>
                  <a:lnTo>
                    <a:pt x="0" y="221"/>
                  </a:lnTo>
                  <a:lnTo>
                    <a:pt x="40277" y="221"/>
                  </a:lnTo>
                  <a:lnTo>
                    <a:pt x="4027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15"/>
          <p:cNvSpPr/>
          <p:nvPr/>
        </p:nvSpPr>
        <p:spPr>
          <a:xfrm>
            <a:off x="5297877" y="1206369"/>
            <a:ext cx="318237" cy="318357"/>
          </a:xfrm>
          <a:custGeom>
            <a:avLst/>
            <a:gdLst/>
            <a:ahLst/>
            <a:cxnLst/>
            <a:rect l="l" t="t" r="r" b="b"/>
            <a:pathLst>
              <a:path w="63775" h="63799" extrusionOk="0">
                <a:moveTo>
                  <a:pt x="28499" y="1"/>
                </a:moveTo>
                <a:lnTo>
                  <a:pt x="28499" y="733"/>
                </a:lnTo>
                <a:lnTo>
                  <a:pt x="28475" y="1465"/>
                </a:lnTo>
                <a:lnTo>
                  <a:pt x="28428" y="2197"/>
                </a:lnTo>
                <a:lnTo>
                  <a:pt x="28357" y="2929"/>
                </a:lnTo>
                <a:lnTo>
                  <a:pt x="28287" y="3637"/>
                </a:lnTo>
                <a:lnTo>
                  <a:pt x="28169" y="4345"/>
                </a:lnTo>
                <a:lnTo>
                  <a:pt x="28050" y="5054"/>
                </a:lnTo>
                <a:lnTo>
                  <a:pt x="27932" y="5762"/>
                </a:lnTo>
                <a:lnTo>
                  <a:pt x="27767" y="6447"/>
                </a:lnTo>
                <a:lnTo>
                  <a:pt x="27602" y="7131"/>
                </a:lnTo>
                <a:lnTo>
                  <a:pt x="27437" y="7816"/>
                </a:lnTo>
                <a:lnTo>
                  <a:pt x="27224" y="8477"/>
                </a:lnTo>
                <a:lnTo>
                  <a:pt x="27012" y="9162"/>
                </a:lnTo>
                <a:lnTo>
                  <a:pt x="26775" y="9823"/>
                </a:lnTo>
                <a:lnTo>
                  <a:pt x="26539" y="10461"/>
                </a:lnTo>
                <a:lnTo>
                  <a:pt x="26256" y="11098"/>
                </a:lnTo>
                <a:lnTo>
                  <a:pt x="25996" y="11736"/>
                </a:lnTo>
                <a:lnTo>
                  <a:pt x="25689" y="12373"/>
                </a:lnTo>
                <a:lnTo>
                  <a:pt x="25382" y="12987"/>
                </a:lnTo>
                <a:lnTo>
                  <a:pt x="25075" y="13601"/>
                </a:lnTo>
                <a:lnTo>
                  <a:pt x="24721" y="14191"/>
                </a:lnTo>
                <a:lnTo>
                  <a:pt x="24391" y="14805"/>
                </a:lnTo>
                <a:lnTo>
                  <a:pt x="24013" y="15372"/>
                </a:lnTo>
                <a:lnTo>
                  <a:pt x="23635" y="15962"/>
                </a:lnTo>
                <a:lnTo>
                  <a:pt x="23257" y="16505"/>
                </a:lnTo>
                <a:lnTo>
                  <a:pt x="22832" y="17072"/>
                </a:lnTo>
                <a:lnTo>
                  <a:pt x="22431" y="17615"/>
                </a:lnTo>
                <a:lnTo>
                  <a:pt x="22006" y="18158"/>
                </a:lnTo>
                <a:lnTo>
                  <a:pt x="21557" y="18677"/>
                </a:lnTo>
                <a:lnTo>
                  <a:pt x="21109" y="19173"/>
                </a:lnTo>
                <a:lnTo>
                  <a:pt x="20637" y="19693"/>
                </a:lnTo>
                <a:lnTo>
                  <a:pt x="20164" y="20165"/>
                </a:lnTo>
                <a:lnTo>
                  <a:pt x="19669" y="20661"/>
                </a:lnTo>
                <a:lnTo>
                  <a:pt x="19173" y="21109"/>
                </a:lnTo>
                <a:lnTo>
                  <a:pt x="18653" y="21581"/>
                </a:lnTo>
                <a:lnTo>
                  <a:pt x="18134" y="22006"/>
                </a:lnTo>
                <a:lnTo>
                  <a:pt x="17591" y="22431"/>
                </a:lnTo>
                <a:lnTo>
                  <a:pt x="17048" y="22856"/>
                </a:lnTo>
                <a:lnTo>
                  <a:pt x="16505" y="23258"/>
                </a:lnTo>
                <a:lnTo>
                  <a:pt x="15938" y="23659"/>
                </a:lnTo>
                <a:lnTo>
                  <a:pt x="15371" y="24037"/>
                </a:lnTo>
                <a:lnTo>
                  <a:pt x="14781" y="24391"/>
                </a:lnTo>
                <a:lnTo>
                  <a:pt x="14191" y="24745"/>
                </a:lnTo>
                <a:lnTo>
                  <a:pt x="13577" y="25076"/>
                </a:lnTo>
                <a:lnTo>
                  <a:pt x="12963" y="25407"/>
                </a:lnTo>
                <a:lnTo>
                  <a:pt x="12349" y="25713"/>
                </a:lnTo>
                <a:lnTo>
                  <a:pt x="11735" y="25997"/>
                </a:lnTo>
                <a:lnTo>
                  <a:pt x="11098" y="26280"/>
                </a:lnTo>
                <a:lnTo>
                  <a:pt x="10437" y="26540"/>
                </a:lnTo>
                <a:lnTo>
                  <a:pt x="9799" y="26800"/>
                </a:lnTo>
                <a:lnTo>
                  <a:pt x="9138" y="27036"/>
                </a:lnTo>
                <a:lnTo>
                  <a:pt x="8477" y="27248"/>
                </a:lnTo>
                <a:lnTo>
                  <a:pt x="7792" y="27437"/>
                </a:lnTo>
                <a:lnTo>
                  <a:pt x="7107" y="27626"/>
                </a:lnTo>
                <a:lnTo>
                  <a:pt x="6423" y="27791"/>
                </a:lnTo>
                <a:lnTo>
                  <a:pt x="5738" y="27933"/>
                </a:lnTo>
                <a:lnTo>
                  <a:pt x="5030" y="28075"/>
                </a:lnTo>
                <a:lnTo>
                  <a:pt x="4345" y="28193"/>
                </a:lnTo>
                <a:lnTo>
                  <a:pt x="3613" y="28287"/>
                </a:lnTo>
                <a:lnTo>
                  <a:pt x="2905" y="28382"/>
                </a:lnTo>
                <a:lnTo>
                  <a:pt x="2196" y="28452"/>
                </a:lnTo>
                <a:lnTo>
                  <a:pt x="1464" y="28476"/>
                </a:lnTo>
                <a:lnTo>
                  <a:pt x="732" y="28523"/>
                </a:lnTo>
                <a:lnTo>
                  <a:pt x="0" y="28523"/>
                </a:lnTo>
                <a:lnTo>
                  <a:pt x="0" y="35276"/>
                </a:lnTo>
                <a:lnTo>
                  <a:pt x="732" y="35276"/>
                </a:lnTo>
                <a:lnTo>
                  <a:pt x="1464" y="35300"/>
                </a:lnTo>
                <a:lnTo>
                  <a:pt x="2196" y="35347"/>
                </a:lnTo>
                <a:lnTo>
                  <a:pt x="2905" y="35418"/>
                </a:lnTo>
                <a:lnTo>
                  <a:pt x="3613" y="35512"/>
                </a:lnTo>
                <a:lnTo>
                  <a:pt x="4345" y="35607"/>
                </a:lnTo>
                <a:lnTo>
                  <a:pt x="5030" y="35725"/>
                </a:lnTo>
                <a:lnTo>
                  <a:pt x="5738" y="35843"/>
                </a:lnTo>
                <a:lnTo>
                  <a:pt x="6423" y="36008"/>
                </a:lnTo>
                <a:lnTo>
                  <a:pt x="7107" y="36173"/>
                </a:lnTo>
                <a:lnTo>
                  <a:pt x="7792" y="36362"/>
                </a:lnTo>
                <a:lnTo>
                  <a:pt x="8477" y="36551"/>
                </a:lnTo>
                <a:lnTo>
                  <a:pt x="9138" y="36764"/>
                </a:lnTo>
                <a:lnTo>
                  <a:pt x="9799" y="37000"/>
                </a:lnTo>
                <a:lnTo>
                  <a:pt x="10437" y="37259"/>
                </a:lnTo>
                <a:lnTo>
                  <a:pt x="11098" y="37519"/>
                </a:lnTo>
                <a:lnTo>
                  <a:pt x="11735" y="37802"/>
                </a:lnTo>
                <a:lnTo>
                  <a:pt x="12349" y="38086"/>
                </a:lnTo>
                <a:lnTo>
                  <a:pt x="12963" y="38393"/>
                </a:lnTo>
                <a:lnTo>
                  <a:pt x="13577" y="38723"/>
                </a:lnTo>
                <a:lnTo>
                  <a:pt x="14191" y="39054"/>
                </a:lnTo>
                <a:lnTo>
                  <a:pt x="14781" y="39408"/>
                </a:lnTo>
                <a:lnTo>
                  <a:pt x="15371" y="39762"/>
                </a:lnTo>
                <a:lnTo>
                  <a:pt x="15938" y="40140"/>
                </a:lnTo>
                <a:lnTo>
                  <a:pt x="16505" y="40541"/>
                </a:lnTo>
                <a:lnTo>
                  <a:pt x="17048" y="40943"/>
                </a:lnTo>
                <a:lnTo>
                  <a:pt x="17591" y="41344"/>
                </a:lnTo>
                <a:lnTo>
                  <a:pt x="18134" y="41793"/>
                </a:lnTo>
                <a:lnTo>
                  <a:pt x="18653" y="42218"/>
                </a:lnTo>
                <a:lnTo>
                  <a:pt x="19173" y="42690"/>
                </a:lnTo>
                <a:lnTo>
                  <a:pt x="19669" y="43139"/>
                </a:lnTo>
                <a:lnTo>
                  <a:pt x="20164" y="43634"/>
                </a:lnTo>
                <a:lnTo>
                  <a:pt x="20637" y="44107"/>
                </a:lnTo>
                <a:lnTo>
                  <a:pt x="21109" y="44602"/>
                </a:lnTo>
                <a:lnTo>
                  <a:pt x="21557" y="45122"/>
                </a:lnTo>
                <a:lnTo>
                  <a:pt x="22006" y="45641"/>
                </a:lnTo>
                <a:lnTo>
                  <a:pt x="22431" y="46184"/>
                </a:lnTo>
                <a:lnTo>
                  <a:pt x="22832" y="46727"/>
                </a:lnTo>
                <a:lnTo>
                  <a:pt x="23257" y="47271"/>
                </a:lnTo>
                <a:lnTo>
                  <a:pt x="23635" y="47837"/>
                </a:lnTo>
                <a:lnTo>
                  <a:pt x="24013" y="48427"/>
                </a:lnTo>
                <a:lnTo>
                  <a:pt x="24391" y="48994"/>
                </a:lnTo>
                <a:lnTo>
                  <a:pt x="24721" y="49584"/>
                </a:lnTo>
                <a:lnTo>
                  <a:pt x="25075" y="50198"/>
                </a:lnTo>
                <a:lnTo>
                  <a:pt x="25382" y="50812"/>
                </a:lnTo>
                <a:lnTo>
                  <a:pt x="25689" y="51426"/>
                </a:lnTo>
                <a:lnTo>
                  <a:pt x="25996" y="52064"/>
                </a:lnTo>
                <a:lnTo>
                  <a:pt x="26256" y="52678"/>
                </a:lnTo>
                <a:lnTo>
                  <a:pt x="26539" y="53339"/>
                </a:lnTo>
                <a:lnTo>
                  <a:pt x="26775" y="53976"/>
                </a:lnTo>
                <a:lnTo>
                  <a:pt x="27012" y="54637"/>
                </a:lnTo>
                <a:lnTo>
                  <a:pt x="27224" y="55298"/>
                </a:lnTo>
                <a:lnTo>
                  <a:pt x="27437" y="55983"/>
                </a:lnTo>
                <a:lnTo>
                  <a:pt x="27602" y="56668"/>
                </a:lnTo>
                <a:lnTo>
                  <a:pt x="27767" y="57353"/>
                </a:lnTo>
                <a:lnTo>
                  <a:pt x="27932" y="58037"/>
                </a:lnTo>
                <a:lnTo>
                  <a:pt x="28050" y="58746"/>
                </a:lnTo>
                <a:lnTo>
                  <a:pt x="28169" y="59454"/>
                </a:lnTo>
                <a:lnTo>
                  <a:pt x="28287" y="60162"/>
                </a:lnTo>
                <a:lnTo>
                  <a:pt x="28357" y="60871"/>
                </a:lnTo>
                <a:lnTo>
                  <a:pt x="28428" y="61603"/>
                </a:lnTo>
                <a:lnTo>
                  <a:pt x="28475" y="62311"/>
                </a:lnTo>
                <a:lnTo>
                  <a:pt x="28499" y="63043"/>
                </a:lnTo>
                <a:lnTo>
                  <a:pt x="28499" y="63798"/>
                </a:lnTo>
                <a:lnTo>
                  <a:pt x="35252" y="63798"/>
                </a:lnTo>
                <a:lnTo>
                  <a:pt x="35275" y="63043"/>
                </a:lnTo>
                <a:lnTo>
                  <a:pt x="35299" y="62311"/>
                </a:lnTo>
                <a:lnTo>
                  <a:pt x="35346" y="61603"/>
                </a:lnTo>
                <a:lnTo>
                  <a:pt x="35394" y="60871"/>
                </a:lnTo>
                <a:lnTo>
                  <a:pt x="35488" y="60162"/>
                </a:lnTo>
                <a:lnTo>
                  <a:pt x="35582" y="59454"/>
                </a:lnTo>
                <a:lnTo>
                  <a:pt x="35700" y="58746"/>
                </a:lnTo>
                <a:lnTo>
                  <a:pt x="35842" y="58037"/>
                </a:lnTo>
                <a:lnTo>
                  <a:pt x="35984" y="57353"/>
                </a:lnTo>
                <a:lnTo>
                  <a:pt x="36149" y="56668"/>
                </a:lnTo>
                <a:lnTo>
                  <a:pt x="36338" y="55983"/>
                </a:lnTo>
                <a:lnTo>
                  <a:pt x="36527" y="55298"/>
                </a:lnTo>
                <a:lnTo>
                  <a:pt x="36763" y="54637"/>
                </a:lnTo>
                <a:lnTo>
                  <a:pt x="36975" y="53976"/>
                </a:lnTo>
                <a:lnTo>
                  <a:pt x="37235" y="53339"/>
                </a:lnTo>
                <a:lnTo>
                  <a:pt x="37495" y="52678"/>
                </a:lnTo>
                <a:lnTo>
                  <a:pt x="37778" y="52064"/>
                </a:lnTo>
                <a:lnTo>
                  <a:pt x="38062" y="51426"/>
                </a:lnTo>
                <a:lnTo>
                  <a:pt x="38369" y="50812"/>
                </a:lnTo>
                <a:lnTo>
                  <a:pt x="38699" y="50198"/>
                </a:lnTo>
                <a:lnTo>
                  <a:pt x="39030" y="49584"/>
                </a:lnTo>
                <a:lnTo>
                  <a:pt x="39384" y="48994"/>
                </a:lnTo>
                <a:lnTo>
                  <a:pt x="39738" y="48427"/>
                </a:lnTo>
                <a:lnTo>
                  <a:pt x="40116" y="47837"/>
                </a:lnTo>
                <a:lnTo>
                  <a:pt x="40517" y="47271"/>
                </a:lnTo>
                <a:lnTo>
                  <a:pt x="40919" y="46727"/>
                </a:lnTo>
                <a:lnTo>
                  <a:pt x="41344" y="46184"/>
                </a:lnTo>
                <a:lnTo>
                  <a:pt x="41769" y="45641"/>
                </a:lnTo>
                <a:lnTo>
                  <a:pt x="42217" y="45122"/>
                </a:lnTo>
                <a:lnTo>
                  <a:pt x="42666" y="44602"/>
                </a:lnTo>
                <a:lnTo>
                  <a:pt x="43138" y="44107"/>
                </a:lnTo>
                <a:lnTo>
                  <a:pt x="43610" y="43634"/>
                </a:lnTo>
                <a:lnTo>
                  <a:pt x="44106" y="43139"/>
                </a:lnTo>
                <a:lnTo>
                  <a:pt x="44602" y="42690"/>
                </a:lnTo>
                <a:lnTo>
                  <a:pt x="45098" y="42218"/>
                </a:lnTo>
                <a:lnTo>
                  <a:pt x="45641" y="41793"/>
                </a:lnTo>
                <a:lnTo>
                  <a:pt x="46160" y="41344"/>
                </a:lnTo>
                <a:lnTo>
                  <a:pt x="46703" y="40943"/>
                </a:lnTo>
                <a:lnTo>
                  <a:pt x="47270" y="40541"/>
                </a:lnTo>
                <a:lnTo>
                  <a:pt x="47837" y="40140"/>
                </a:lnTo>
                <a:lnTo>
                  <a:pt x="48403" y="39762"/>
                </a:lnTo>
                <a:lnTo>
                  <a:pt x="48994" y="39408"/>
                </a:lnTo>
                <a:lnTo>
                  <a:pt x="49584" y="39054"/>
                </a:lnTo>
                <a:lnTo>
                  <a:pt x="50174" y="38723"/>
                </a:lnTo>
                <a:lnTo>
                  <a:pt x="50788" y="38393"/>
                </a:lnTo>
                <a:lnTo>
                  <a:pt x="51402" y="38086"/>
                </a:lnTo>
                <a:lnTo>
                  <a:pt x="52039" y="37802"/>
                </a:lnTo>
                <a:lnTo>
                  <a:pt x="52677" y="37519"/>
                </a:lnTo>
                <a:lnTo>
                  <a:pt x="53314" y="37259"/>
                </a:lnTo>
                <a:lnTo>
                  <a:pt x="53976" y="37000"/>
                </a:lnTo>
                <a:lnTo>
                  <a:pt x="54637" y="36764"/>
                </a:lnTo>
                <a:lnTo>
                  <a:pt x="55298" y="36551"/>
                </a:lnTo>
                <a:lnTo>
                  <a:pt x="55959" y="36362"/>
                </a:lnTo>
                <a:lnTo>
                  <a:pt x="56644" y="36173"/>
                </a:lnTo>
                <a:lnTo>
                  <a:pt x="57328" y="36008"/>
                </a:lnTo>
                <a:lnTo>
                  <a:pt x="58013" y="35843"/>
                </a:lnTo>
                <a:lnTo>
                  <a:pt x="58721" y="35725"/>
                </a:lnTo>
                <a:lnTo>
                  <a:pt x="59430" y="35607"/>
                </a:lnTo>
                <a:lnTo>
                  <a:pt x="60138" y="35512"/>
                </a:lnTo>
                <a:lnTo>
                  <a:pt x="60846" y="35418"/>
                </a:lnTo>
                <a:lnTo>
                  <a:pt x="61578" y="35347"/>
                </a:lnTo>
                <a:lnTo>
                  <a:pt x="62310" y="35300"/>
                </a:lnTo>
                <a:lnTo>
                  <a:pt x="63042" y="35276"/>
                </a:lnTo>
                <a:lnTo>
                  <a:pt x="63774" y="35276"/>
                </a:lnTo>
                <a:lnTo>
                  <a:pt x="63774" y="28523"/>
                </a:lnTo>
                <a:lnTo>
                  <a:pt x="63042" y="28523"/>
                </a:lnTo>
                <a:lnTo>
                  <a:pt x="62310" y="28476"/>
                </a:lnTo>
                <a:lnTo>
                  <a:pt x="61578" y="28452"/>
                </a:lnTo>
                <a:lnTo>
                  <a:pt x="60846" y="28382"/>
                </a:lnTo>
                <a:lnTo>
                  <a:pt x="60138" y="28287"/>
                </a:lnTo>
                <a:lnTo>
                  <a:pt x="59430" y="28193"/>
                </a:lnTo>
                <a:lnTo>
                  <a:pt x="58721" y="28075"/>
                </a:lnTo>
                <a:lnTo>
                  <a:pt x="58013" y="27933"/>
                </a:lnTo>
                <a:lnTo>
                  <a:pt x="57328" y="27791"/>
                </a:lnTo>
                <a:lnTo>
                  <a:pt x="56644" y="27626"/>
                </a:lnTo>
                <a:lnTo>
                  <a:pt x="55959" y="27437"/>
                </a:lnTo>
                <a:lnTo>
                  <a:pt x="55298" y="27248"/>
                </a:lnTo>
                <a:lnTo>
                  <a:pt x="54637" y="27036"/>
                </a:lnTo>
                <a:lnTo>
                  <a:pt x="53976" y="26800"/>
                </a:lnTo>
                <a:lnTo>
                  <a:pt x="53314" y="26540"/>
                </a:lnTo>
                <a:lnTo>
                  <a:pt x="52677" y="26280"/>
                </a:lnTo>
                <a:lnTo>
                  <a:pt x="52039" y="25997"/>
                </a:lnTo>
                <a:lnTo>
                  <a:pt x="51402" y="25713"/>
                </a:lnTo>
                <a:lnTo>
                  <a:pt x="50788" y="25407"/>
                </a:lnTo>
                <a:lnTo>
                  <a:pt x="50174" y="25076"/>
                </a:lnTo>
                <a:lnTo>
                  <a:pt x="49584" y="24745"/>
                </a:lnTo>
                <a:lnTo>
                  <a:pt x="48994" y="24391"/>
                </a:lnTo>
                <a:lnTo>
                  <a:pt x="48403" y="24037"/>
                </a:lnTo>
                <a:lnTo>
                  <a:pt x="47837" y="23659"/>
                </a:lnTo>
                <a:lnTo>
                  <a:pt x="47270" y="23258"/>
                </a:lnTo>
                <a:lnTo>
                  <a:pt x="46703" y="22856"/>
                </a:lnTo>
                <a:lnTo>
                  <a:pt x="46160" y="22431"/>
                </a:lnTo>
                <a:lnTo>
                  <a:pt x="45641" y="22006"/>
                </a:lnTo>
                <a:lnTo>
                  <a:pt x="45098" y="21581"/>
                </a:lnTo>
                <a:lnTo>
                  <a:pt x="44602" y="21109"/>
                </a:lnTo>
                <a:lnTo>
                  <a:pt x="44106" y="20661"/>
                </a:lnTo>
                <a:lnTo>
                  <a:pt x="43610" y="20165"/>
                </a:lnTo>
                <a:lnTo>
                  <a:pt x="43138" y="19693"/>
                </a:lnTo>
                <a:lnTo>
                  <a:pt x="42666" y="19173"/>
                </a:lnTo>
                <a:lnTo>
                  <a:pt x="42217" y="18677"/>
                </a:lnTo>
                <a:lnTo>
                  <a:pt x="41769" y="18158"/>
                </a:lnTo>
                <a:lnTo>
                  <a:pt x="41344" y="17615"/>
                </a:lnTo>
                <a:lnTo>
                  <a:pt x="40919" y="17072"/>
                </a:lnTo>
                <a:lnTo>
                  <a:pt x="40517" y="16505"/>
                </a:lnTo>
                <a:lnTo>
                  <a:pt x="40116" y="15962"/>
                </a:lnTo>
                <a:lnTo>
                  <a:pt x="39738" y="15372"/>
                </a:lnTo>
                <a:lnTo>
                  <a:pt x="39384" y="14805"/>
                </a:lnTo>
                <a:lnTo>
                  <a:pt x="39030" y="14191"/>
                </a:lnTo>
                <a:lnTo>
                  <a:pt x="38699" y="13601"/>
                </a:lnTo>
                <a:lnTo>
                  <a:pt x="38369" y="12987"/>
                </a:lnTo>
                <a:lnTo>
                  <a:pt x="38062" y="12373"/>
                </a:lnTo>
                <a:lnTo>
                  <a:pt x="37778" y="11736"/>
                </a:lnTo>
                <a:lnTo>
                  <a:pt x="37495" y="11098"/>
                </a:lnTo>
                <a:lnTo>
                  <a:pt x="37235" y="10461"/>
                </a:lnTo>
                <a:lnTo>
                  <a:pt x="36975" y="9823"/>
                </a:lnTo>
                <a:lnTo>
                  <a:pt x="36763" y="9162"/>
                </a:lnTo>
                <a:lnTo>
                  <a:pt x="36527" y="8477"/>
                </a:lnTo>
                <a:lnTo>
                  <a:pt x="36338" y="7816"/>
                </a:lnTo>
                <a:lnTo>
                  <a:pt x="36149" y="7131"/>
                </a:lnTo>
                <a:lnTo>
                  <a:pt x="35984" y="6447"/>
                </a:lnTo>
                <a:lnTo>
                  <a:pt x="35842" y="5762"/>
                </a:lnTo>
                <a:lnTo>
                  <a:pt x="35700" y="5054"/>
                </a:lnTo>
                <a:lnTo>
                  <a:pt x="35582" y="4345"/>
                </a:lnTo>
                <a:lnTo>
                  <a:pt x="35488" y="3637"/>
                </a:lnTo>
                <a:lnTo>
                  <a:pt x="35394" y="2929"/>
                </a:lnTo>
                <a:lnTo>
                  <a:pt x="35346" y="2197"/>
                </a:lnTo>
                <a:lnTo>
                  <a:pt x="35299" y="1465"/>
                </a:lnTo>
                <a:lnTo>
                  <a:pt x="35275" y="733"/>
                </a:lnTo>
                <a:lnTo>
                  <a:pt x="35252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5"/>
          <p:cNvSpPr/>
          <p:nvPr/>
        </p:nvSpPr>
        <p:spPr>
          <a:xfrm flipH="1">
            <a:off x="7949975" y="2832300"/>
            <a:ext cx="292500" cy="2925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5"/>
          <p:cNvSpPr/>
          <p:nvPr/>
        </p:nvSpPr>
        <p:spPr>
          <a:xfrm flipH="1">
            <a:off x="5310750" y="660425"/>
            <a:ext cx="292500" cy="2925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15"/>
          <p:cNvSpPr/>
          <p:nvPr/>
        </p:nvSpPr>
        <p:spPr>
          <a:xfrm flipH="1">
            <a:off x="4882325" y="1064675"/>
            <a:ext cx="202500" cy="2025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5"/>
          <p:cNvSpPr/>
          <p:nvPr/>
        </p:nvSpPr>
        <p:spPr>
          <a:xfrm flipH="1">
            <a:off x="8306817" y="2447739"/>
            <a:ext cx="247925" cy="248019"/>
          </a:xfrm>
          <a:custGeom>
            <a:avLst/>
            <a:gdLst/>
            <a:ahLst/>
            <a:cxnLst/>
            <a:rect l="l" t="t" r="r" b="b"/>
            <a:pathLst>
              <a:path w="63775" h="63799" extrusionOk="0">
                <a:moveTo>
                  <a:pt x="28499" y="1"/>
                </a:moveTo>
                <a:lnTo>
                  <a:pt x="28499" y="733"/>
                </a:lnTo>
                <a:lnTo>
                  <a:pt x="28475" y="1465"/>
                </a:lnTo>
                <a:lnTo>
                  <a:pt x="28428" y="2197"/>
                </a:lnTo>
                <a:lnTo>
                  <a:pt x="28357" y="2929"/>
                </a:lnTo>
                <a:lnTo>
                  <a:pt x="28287" y="3637"/>
                </a:lnTo>
                <a:lnTo>
                  <a:pt x="28169" y="4345"/>
                </a:lnTo>
                <a:lnTo>
                  <a:pt x="28050" y="5054"/>
                </a:lnTo>
                <a:lnTo>
                  <a:pt x="27932" y="5762"/>
                </a:lnTo>
                <a:lnTo>
                  <a:pt x="27767" y="6447"/>
                </a:lnTo>
                <a:lnTo>
                  <a:pt x="27602" y="7131"/>
                </a:lnTo>
                <a:lnTo>
                  <a:pt x="27437" y="7816"/>
                </a:lnTo>
                <a:lnTo>
                  <a:pt x="27224" y="8477"/>
                </a:lnTo>
                <a:lnTo>
                  <a:pt x="27012" y="9162"/>
                </a:lnTo>
                <a:lnTo>
                  <a:pt x="26775" y="9823"/>
                </a:lnTo>
                <a:lnTo>
                  <a:pt x="26539" y="10461"/>
                </a:lnTo>
                <a:lnTo>
                  <a:pt x="26256" y="11098"/>
                </a:lnTo>
                <a:lnTo>
                  <a:pt x="25996" y="11736"/>
                </a:lnTo>
                <a:lnTo>
                  <a:pt x="25689" y="12373"/>
                </a:lnTo>
                <a:lnTo>
                  <a:pt x="25382" y="12987"/>
                </a:lnTo>
                <a:lnTo>
                  <a:pt x="25075" y="13601"/>
                </a:lnTo>
                <a:lnTo>
                  <a:pt x="24721" y="14191"/>
                </a:lnTo>
                <a:lnTo>
                  <a:pt x="24391" y="14805"/>
                </a:lnTo>
                <a:lnTo>
                  <a:pt x="24013" y="15372"/>
                </a:lnTo>
                <a:lnTo>
                  <a:pt x="23635" y="15962"/>
                </a:lnTo>
                <a:lnTo>
                  <a:pt x="23257" y="16505"/>
                </a:lnTo>
                <a:lnTo>
                  <a:pt x="22832" y="17072"/>
                </a:lnTo>
                <a:lnTo>
                  <a:pt x="22431" y="17615"/>
                </a:lnTo>
                <a:lnTo>
                  <a:pt x="22006" y="18158"/>
                </a:lnTo>
                <a:lnTo>
                  <a:pt x="21557" y="18677"/>
                </a:lnTo>
                <a:lnTo>
                  <a:pt x="21109" y="19173"/>
                </a:lnTo>
                <a:lnTo>
                  <a:pt x="20637" y="19693"/>
                </a:lnTo>
                <a:lnTo>
                  <a:pt x="20164" y="20165"/>
                </a:lnTo>
                <a:lnTo>
                  <a:pt x="19669" y="20661"/>
                </a:lnTo>
                <a:lnTo>
                  <a:pt x="19173" y="21109"/>
                </a:lnTo>
                <a:lnTo>
                  <a:pt x="18653" y="21581"/>
                </a:lnTo>
                <a:lnTo>
                  <a:pt x="18134" y="22006"/>
                </a:lnTo>
                <a:lnTo>
                  <a:pt x="17591" y="22431"/>
                </a:lnTo>
                <a:lnTo>
                  <a:pt x="17048" y="22856"/>
                </a:lnTo>
                <a:lnTo>
                  <a:pt x="16505" y="23258"/>
                </a:lnTo>
                <a:lnTo>
                  <a:pt x="15938" y="23659"/>
                </a:lnTo>
                <a:lnTo>
                  <a:pt x="15371" y="24037"/>
                </a:lnTo>
                <a:lnTo>
                  <a:pt x="14781" y="24391"/>
                </a:lnTo>
                <a:lnTo>
                  <a:pt x="14191" y="24745"/>
                </a:lnTo>
                <a:lnTo>
                  <a:pt x="13577" y="25076"/>
                </a:lnTo>
                <a:lnTo>
                  <a:pt x="12963" y="25407"/>
                </a:lnTo>
                <a:lnTo>
                  <a:pt x="12349" y="25713"/>
                </a:lnTo>
                <a:lnTo>
                  <a:pt x="11735" y="25997"/>
                </a:lnTo>
                <a:lnTo>
                  <a:pt x="11098" y="26280"/>
                </a:lnTo>
                <a:lnTo>
                  <a:pt x="10437" y="26540"/>
                </a:lnTo>
                <a:lnTo>
                  <a:pt x="9799" y="26800"/>
                </a:lnTo>
                <a:lnTo>
                  <a:pt x="9138" y="27036"/>
                </a:lnTo>
                <a:lnTo>
                  <a:pt x="8477" y="27248"/>
                </a:lnTo>
                <a:lnTo>
                  <a:pt x="7792" y="27437"/>
                </a:lnTo>
                <a:lnTo>
                  <a:pt x="7107" y="27626"/>
                </a:lnTo>
                <a:lnTo>
                  <a:pt x="6423" y="27791"/>
                </a:lnTo>
                <a:lnTo>
                  <a:pt x="5738" y="27933"/>
                </a:lnTo>
                <a:lnTo>
                  <a:pt x="5030" y="28075"/>
                </a:lnTo>
                <a:lnTo>
                  <a:pt x="4345" y="28193"/>
                </a:lnTo>
                <a:lnTo>
                  <a:pt x="3613" y="28287"/>
                </a:lnTo>
                <a:lnTo>
                  <a:pt x="2905" y="28382"/>
                </a:lnTo>
                <a:lnTo>
                  <a:pt x="2196" y="28452"/>
                </a:lnTo>
                <a:lnTo>
                  <a:pt x="1464" y="28476"/>
                </a:lnTo>
                <a:lnTo>
                  <a:pt x="732" y="28523"/>
                </a:lnTo>
                <a:lnTo>
                  <a:pt x="0" y="28523"/>
                </a:lnTo>
                <a:lnTo>
                  <a:pt x="0" y="35276"/>
                </a:lnTo>
                <a:lnTo>
                  <a:pt x="732" y="35276"/>
                </a:lnTo>
                <a:lnTo>
                  <a:pt x="1464" y="35300"/>
                </a:lnTo>
                <a:lnTo>
                  <a:pt x="2196" y="35347"/>
                </a:lnTo>
                <a:lnTo>
                  <a:pt x="2905" y="35418"/>
                </a:lnTo>
                <a:lnTo>
                  <a:pt x="3613" y="35512"/>
                </a:lnTo>
                <a:lnTo>
                  <a:pt x="4345" y="35607"/>
                </a:lnTo>
                <a:lnTo>
                  <a:pt x="5030" y="35725"/>
                </a:lnTo>
                <a:lnTo>
                  <a:pt x="5738" y="35843"/>
                </a:lnTo>
                <a:lnTo>
                  <a:pt x="6423" y="36008"/>
                </a:lnTo>
                <a:lnTo>
                  <a:pt x="7107" y="36173"/>
                </a:lnTo>
                <a:lnTo>
                  <a:pt x="7792" y="36362"/>
                </a:lnTo>
                <a:lnTo>
                  <a:pt x="8477" y="36551"/>
                </a:lnTo>
                <a:lnTo>
                  <a:pt x="9138" y="36764"/>
                </a:lnTo>
                <a:lnTo>
                  <a:pt x="9799" y="37000"/>
                </a:lnTo>
                <a:lnTo>
                  <a:pt x="10437" y="37259"/>
                </a:lnTo>
                <a:lnTo>
                  <a:pt x="11098" y="37519"/>
                </a:lnTo>
                <a:lnTo>
                  <a:pt x="11735" y="37802"/>
                </a:lnTo>
                <a:lnTo>
                  <a:pt x="12349" y="38086"/>
                </a:lnTo>
                <a:lnTo>
                  <a:pt x="12963" y="38393"/>
                </a:lnTo>
                <a:lnTo>
                  <a:pt x="13577" y="38723"/>
                </a:lnTo>
                <a:lnTo>
                  <a:pt x="14191" y="39054"/>
                </a:lnTo>
                <a:lnTo>
                  <a:pt x="14781" y="39408"/>
                </a:lnTo>
                <a:lnTo>
                  <a:pt x="15371" y="39762"/>
                </a:lnTo>
                <a:lnTo>
                  <a:pt x="15938" y="40140"/>
                </a:lnTo>
                <a:lnTo>
                  <a:pt x="16505" y="40541"/>
                </a:lnTo>
                <a:lnTo>
                  <a:pt x="17048" y="40943"/>
                </a:lnTo>
                <a:lnTo>
                  <a:pt x="17591" y="41344"/>
                </a:lnTo>
                <a:lnTo>
                  <a:pt x="18134" y="41793"/>
                </a:lnTo>
                <a:lnTo>
                  <a:pt x="18653" y="42218"/>
                </a:lnTo>
                <a:lnTo>
                  <a:pt x="19173" y="42690"/>
                </a:lnTo>
                <a:lnTo>
                  <a:pt x="19669" y="43139"/>
                </a:lnTo>
                <a:lnTo>
                  <a:pt x="20164" y="43634"/>
                </a:lnTo>
                <a:lnTo>
                  <a:pt x="20637" y="44107"/>
                </a:lnTo>
                <a:lnTo>
                  <a:pt x="21109" y="44602"/>
                </a:lnTo>
                <a:lnTo>
                  <a:pt x="21557" y="45122"/>
                </a:lnTo>
                <a:lnTo>
                  <a:pt x="22006" y="45641"/>
                </a:lnTo>
                <a:lnTo>
                  <a:pt x="22431" y="46184"/>
                </a:lnTo>
                <a:lnTo>
                  <a:pt x="22832" y="46727"/>
                </a:lnTo>
                <a:lnTo>
                  <a:pt x="23257" y="47271"/>
                </a:lnTo>
                <a:lnTo>
                  <a:pt x="23635" y="47837"/>
                </a:lnTo>
                <a:lnTo>
                  <a:pt x="24013" y="48427"/>
                </a:lnTo>
                <a:lnTo>
                  <a:pt x="24391" y="48994"/>
                </a:lnTo>
                <a:lnTo>
                  <a:pt x="24721" y="49584"/>
                </a:lnTo>
                <a:lnTo>
                  <a:pt x="25075" y="50198"/>
                </a:lnTo>
                <a:lnTo>
                  <a:pt x="25382" y="50812"/>
                </a:lnTo>
                <a:lnTo>
                  <a:pt x="25689" y="51426"/>
                </a:lnTo>
                <a:lnTo>
                  <a:pt x="25996" y="52064"/>
                </a:lnTo>
                <a:lnTo>
                  <a:pt x="26256" y="52678"/>
                </a:lnTo>
                <a:lnTo>
                  <a:pt x="26539" y="53339"/>
                </a:lnTo>
                <a:lnTo>
                  <a:pt x="26775" y="53976"/>
                </a:lnTo>
                <a:lnTo>
                  <a:pt x="27012" y="54637"/>
                </a:lnTo>
                <a:lnTo>
                  <a:pt x="27224" y="55298"/>
                </a:lnTo>
                <a:lnTo>
                  <a:pt x="27437" y="55983"/>
                </a:lnTo>
                <a:lnTo>
                  <a:pt x="27602" y="56668"/>
                </a:lnTo>
                <a:lnTo>
                  <a:pt x="27767" y="57353"/>
                </a:lnTo>
                <a:lnTo>
                  <a:pt x="27932" y="58037"/>
                </a:lnTo>
                <a:lnTo>
                  <a:pt x="28050" y="58746"/>
                </a:lnTo>
                <a:lnTo>
                  <a:pt x="28169" y="59454"/>
                </a:lnTo>
                <a:lnTo>
                  <a:pt x="28287" y="60162"/>
                </a:lnTo>
                <a:lnTo>
                  <a:pt x="28357" y="60871"/>
                </a:lnTo>
                <a:lnTo>
                  <a:pt x="28428" y="61603"/>
                </a:lnTo>
                <a:lnTo>
                  <a:pt x="28475" y="62311"/>
                </a:lnTo>
                <a:lnTo>
                  <a:pt x="28499" y="63043"/>
                </a:lnTo>
                <a:lnTo>
                  <a:pt x="28499" y="63798"/>
                </a:lnTo>
                <a:lnTo>
                  <a:pt x="35252" y="63798"/>
                </a:lnTo>
                <a:lnTo>
                  <a:pt x="35275" y="63043"/>
                </a:lnTo>
                <a:lnTo>
                  <a:pt x="35299" y="62311"/>
                </a:lnTo>
                <a:lnTo>
                  <a:pt x="35346" y="61603"/>
                </a:lnTo>
                <a:lnTo>
                  <a:pt x="35394" y="60871"/>
                </a:lnTo>
                <a:lnTo>
                  <a:pt x="35488" y="60162"/>
                </a:lnTo>
                <a:lnTo>
                  <a:pt x="35582" y="59454"/>
                </a:lnTo>
                <a:lnTo>
                  <a:pt x="35700" y="58746"/>
                </a:lnTo>
                <a:lnTo>
                  <a:pt x="35842" y="58037"/>
                </a:lnTo>
                <a:lnTo>
                  <a:pt x="35984" y="57353"/>
                </a:lnTo>
                <a:lnTo>
                  <a:pt x="36149" y="56668"/>
                </a:lnTo>
                <a:lnTo>
                  <a:pt x="36338" y="55983"/>
                </a:lnTo>
                <a:lnTo>
                  <a:pt x="36527" y="55298"/>
                </a:lnTo>
                <a:lnTo>
                  <a:pt x="36763" y="54637"/>
                </a:lnTo>
                <a:lnTo>
                  <a:pt x="36975" y="53976"/>
                </a:lnTo>
                <a:lnTo>
                  <a:pt x="37235" y="53339"/>
                </a:lnTo>
                <a:lnTo>
                  <a:pt x="37495" y="52678"/>
                </a:lnTo>
                <a:lnTo>
                  <a:pt x="37778" y="52064"/>
                </a:lnTo>
                <a:lnTo>
                  <a:pt x="38062" y="51426"/>
                </a:lnTo>
                <a:lnTo>
                  <a:pt x="38369" y="50812"/>
                </a:lnTo>
                <a:lnTo>
                  <a:pt x="38699" y="50198"/>
                </a:lnTo>
                <a:lnTo>
                  <a:pt x="39030" y="49584"/>
                </a:lnTo>
                <a:lnTo>
                  <a:pt x="39384" y="48994"/>
                </a:lnTo>
                <a:lnTo>
                  <a:pt x="39738" y="48427"/>
                </a:lnTo>
                <a:lnTo>
                  <a:pt x="40116" y="47837"/>
                </a:lnTo>
                <a:lnTo>
                  <a:pt x="40517" y="47271"/>
                </a:lnTo>
                <a:lnTo>
                  <a:pt x="40919" y="46727"/>
                </a:lnTo>
                <a:lnTo>
                  <a:pt x="41344" y="46184"/>
                </a:lnTo>
                <a:lnTo>
                  <a:pt x="41769" y="45641"/>
                </a:lnTo>
                <a:lnTo>
                  <a:pt x="42217" y="45122"/>
                </a:lnTo>
                <a:lnTo>
                  <a:pt x="42666" y="44602"/>
                </a:lnTo>
                <a:lnTo>
                  <a:pt x="43138" y="44107"/>
                </a:lnTo>
                <a:lnTo>
                  <a:pt x="43610" y="43634"/>
                </a:lnTo>
                <a:lnTo>
                  <a:pt x="44106" y="43139"/>
                </a:lnTo>
                <a:lnTo>
                  <a:pt x="44602" y="42690"/>
                </a:lnTo>
                <a:lnTo>
                  <a:pt x="45098" y="42218"/>
                </a:lnTo>
                <a:lnTo>
                  <a:pt x="45641" y="41793"/>
                </a:lnTo>
                <a:lnTo>
                  <a:pt x="46160" y="41344"/>
                </a:lnTo>
                <a:lnTo>
                  <a:pt x="46703" y="40943"/>
                </a:lnTo>
                <a:lnTo>
                  <a:pt x="47270" y="40541"/>
                </a:lnTo>
                <a:lnTo>
                  <a:pt x="47837" y="40140"/>
                </a:lnTo>
                <a:lnTo>
                  <a:pt x="48403" y="39762"/>
                </a:lnTo>
                <a:lnTo>
                  <a:pt x="48994" y="39408"/>
                </a:lnTo>
                <a:lnTo>
                  <a:pt x="49584" y="39054"/>
                </a:lnTo>
                <a:lnTo>
                  <a:pt x="50174" y="38723"/>
                </a:lnTo>
                <a:lnTo>
                  <a:pt x="50788" y="38393"/>
                </a:lnTo>
                <a:lnTo>
                  <a:pt x="51402" y="38086"/>
                </a:lnTo>
                <a:lnTo>
                  <a:pt x="52039" y="37802"/>
                </a:lnTo>
                <a:lnTo>
                  <a:pt x="52677" y="37519"/>
                </a:lnTo>
                <a:lnTo>
                  <a:pt x="53314" y="37259"/>
                </a:lnTo>
                <a:lnTo>
                  <a:pt x="53976" y="37000"/>
                </a:lnTo>
                <a:lnTo>
                  <a:pt x="54637" y="36764"/>
                </a:lnTo>
                <a:lnTo>
                  <a:pt x="55298" y="36551"/>
                </a:lnTo>
                <a:lnTo>
                  <a:pt x="55959" y="36362"/>
                </a:lnTo>
                <a:lnTo>
                  <a:pt x="56644" y="36173"/>
                </a:lnTo>
                <a:lnTo>
                  <a:pt x="57328" y="36008"/>
                </a:lnTo>
                <a:lnTo>
                  <a:pt x="58013" y="35843"/>
                </a:lnTo>
                <a:lnTo>
                  <a:pt x="58721" y="35725"/>
                </a:lnTo>
                <a:lnTo>
                  <a:pt x="59430" y="35607"/>
                </a:lnTo>
                <a:lnTo>
                  <a:pt x="60138" y="35512"/>
                </a:lnTo>
                <a:lnTo>
                  <a:pt x="60846" y="35418"/>
                </a:lnTo>
                <a:lnTo>
                  <a:pt x="61578" y="35347"/>
                </a:lnTo>
                <a:lnTo>
                  <a:pt x="62310" y="35300"/>
                </a:lnTo>
                <a:lnTo>
                  <a:pt x="63042" y="35276"/>
                </a:lnTo>
                <a:lnTo>
                  <a:pt x="63774" y="35276"/>
                </a:lnTo>
                <a:lnTo>
                  <a:pt x="63774" y="28523"/>
                </a:lnTo>
                <a:lnTo>
                  <a:pt x="63042" y="28523"/>
                </a:lnTo>
                <a:lnTo>
                  <a:pt x="62310" y="28476"/>
                </a:lnTo>
                <a:lnTo>
                  <a:pt x="61578" y="28452"/>
                </a:lnTo>
                <a:lnTo>
                  <a:pt x="60846" y="28382"/>
                </a:lnTo>
                <a:lnTo>
                  <a:pt x="60138" y="28287"/>
                </a:lnTo>
                <a:lnTo>
                  <a:pt x="59430" y="28193"/>
                </a:lnTo>
                <a:lnTo>
                  <a:pt x="58721" y="28075"/>
                </a:lnTo>
                <a:lnTo>
                  <a:pt x="58013" y="27933"/>
                </a:lnTo>
                <a:lnTo>
                  <a:pt x="57328" y="27791"/>
                </a:lnTo>
                <a:lnTo>
                  <a:pt x="56644" y="27626"/>
                </a:lnTo>
                <a:lnTo>
                  <a:pt x="55959" y="27437"/>
                </a:lnTo>
                <a:lnTo>
                  <a:pt x="55298" y="27248"/>
                </a:lnTo>
                <a:lnTo>
                  <a:pt x="54637" y="27036"/>
                </a:lnTo>
                <a:lnTo>
                  <a:pt x="53976" y="26800"/>
                </a:lnTo>
                <a:lnTo>
                  <a:pt x="53314" y="26540"/>
                </a:lnTo>
                <a:lnTo>
                  <a:pt x="52677" y="26280"/>
                </a:lnTo>
                <a:lnTo>
                  <a:pt x="52039" y="25997"/>
                </a:lnTo>
                <a:lnTo>
                  <a:pt x="51402" y="25713"/>
                </a:lnTo>
                <a:lnTo>
                  <a:pt x="50788" y="25407"/>
                </a:lnTo>
                <a:lnTo>
                  <a:pt x="50174" y="25076"/>
                </a:lnTo>
                <a:lnTo>
                  <a:pt x="49584" y="24745"/>
                </a:lnTo>
                <a:lnTo>
                  <a:pt x="48994" y="24391"/>
                </a:lnTo>
                <a:lnTo>
                  <a:pt x="48403" y="24037"/>
                </a:lnTo>
                <a:lnTo>
                  <a:pt x="47837" y="23659"/>
                </a:lnTo>
                <a:lnTo>
                  <a:pt x="47270" y="23258"/>
                </a:lnTo>
                <a:lnTo>
                  <a:pt x="46703" y="22856"/>
                </a:lnTo>
                <a:lnTo>
                  <a:pt x="46160" y="22431"/>
                </a:lnTo>
                <a:lnTo>
                  <a:pt x="45641" y="22006"/>
                </a:lnTo>
                <a:lnTo>
                  <a:pt x="45098" y="21581"/>
                </a:lnTo>
                <a:lnTo>
                  <a:pt x="44602" y="21109"/>
                </a:lnTo>
                <a:lnTo>
                  <a:pt x="44106" y="20661"/>
                </a:lnTo>
                <a:lnTo>
                  <a:pt x="43610" y="20165"/>
                </a:lnTo>
                <a:lnTo>
                  <a:pt x="43138" y="19693"/>
                </a:lnTo>
                <a:lnTo>
                  <a:pt x="42666" y="19173"/>
                </a:lnTo>
                <a:lnTo>
                  <a:pt x="42217" y="18677"/>
                </a:lnTo>
                <a:lnTo>
                  <a:pt x="41769" y="18158"/>
                </a:lnTo>
                <a:lnTo>
                  <a:pt x="41344" y="17615"/>
                </a:lnTo>
                <a:lnTo>
                  <a:pt x="40919" y="17072"/>
                </a:lnTo>
                <a:lnTo>
                  <a:pt x="40517" y="16505"/>
                </a:lnTo>
                <a:lnTo>
                  <a:pt x="40116" y="15962"/>
                </a:lnTo>
                <a:lnTo>
                  <a:pt x="39738" y="15372"/>
                </a:lnTo>
                <a:lnTo>
                  <a:pt x="39384" y="14805"/>
                </a:lnTo>
                <a:lnTo>
                  <a:pt x="39030" y="14191"/>
                </a:lnTo>
                <a:lnTo>
                  <a:pt x="38699" y="13601"/>
                </a:lnTo>
                <a:lnTo>
                  <a:pt x="38369" y="12987"/>
                </a:lnTo>
                <a:lnTo>
                  <a:pt x="38062" y="12373"/>
                </a:lnTo>
                <a:lnTo>
                  <a:pt x="37778" y="11736"/>
                </a:lnTo>
                <a:lnTo>
                  <a:pt x="37495" y="11098"/>
                </a:lnTo>
                <a:lnTo>
                  <a:pt x="37235" y="10461"/>
                </a:lnTo>
                <a:lnTo>
                  <a:pt x="36975" y="9823"/>
                </a:lnTo>
                <a:lnTo>
                  <a:pt x="36763" y="9162"/>
                </a:lnTo>
                <a:lnTo>
                  <a:pt x="36527" y="8477"/>
                </a:lnTo>
                <a:lnTo>
                  <a:pt x="36338" y="7816"/>
                </a:lnTo>
                <a:lnTo>
                  <a:pt x="36149" y="7131"/>
                </a:lnTo>
                <a:lnTo>
                  <a:pt x="35984" y="6447"/>
                </a:lnTo>
                <a:lnTo>
                  <a:pt x="35842" y="5762"/>
                </a:lnTo>
                <a:lnTo>
                  <a:pt x="35700" y="5054"/>
                </a:lnTo>
                <a:lnTo>
                  <a:pt x="35582" y="4345"/>
                </a:lnTo>
                <a:lnTo>
                  <a:pt x="35488" y="3637"/>
                </a:lnTo>
                <a:lnTo>
                  <a:pt x="35394" y="2929"/>
                </a:lnTo>
                <a:lnTo>
                  <a:pt x="35346" y="2197"/>
                </a:lnTo>
                <a:lnTo>
                  <a:pt x="35299" y="1465"/>
                </a:lnTo>
                <a:lnTo>
                  <a:pt x="35275" y="733"/>
                </a:lnTo>
                <a:lnTo>
                  <a:pt x="35252" y="1"/>
                </a:ln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7"/>
          <p:cNvSpPr/>
          <p:nvPr/>
        </p:nvSpPr>
        <p:spPr>
          <a:xfrm>
            <a:off x="1345350" y="504525"/>
            <a:ext cx="6453300" cy="4908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12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17"/>
          <p:cNvSpPr/>
          <p:nvPr/>
        </p:nvSpPr>
        <p:spPr>
          <a:xfrm>
            <a:off x="3209445" y="1237177"/>
            <a:ext cx="749700" cy="7497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47625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7"/>
          <p:cNvSpPr txBox="1">
            <a:spLocks noGrp="1"/>
          </p:cNvSpPr>
          <p:nvPr>
            <p:ph type="title"/>
          </p:nvPr>
        </p:nvSpPr>
        <p:spPr>
          <a:xfrm>
            <a:off x="713225" y="567075"/>
            <a:ext cx="77175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Lesson Objectives:</a:t>
            </a:r>
            <a:endParaRPr dirty="0"/>
          </a:p>
        </p:txBody>
      </p:sp>
      <p:sp>
        <p:nvSpPr>
          <p:cNvPr id="153" name="Google Shape;153;p17"/>
          <p:cNvSpPr/>
          <p:nvPr/>
        </p:nvSpPr>
        <p:spPr>
          <a:xfrm>
            <a:off x="1334525" y="1277142"/>
            <a:ext cx="548700" cy="5487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47625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1</a:t>
            </a:r>
            <a:endParaRPr sz="200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cxnSp>
        <p:nvCxnSpPr>
          <p:cNvPr id="154" name="Google Shape;154;p17"/>
          <p:cNvCxnSpPr>
            <a:stCxn id="153" idx="6"/>
            <a:endCxn id="155" idx="2"/>
          </p:cNvCxnSpPr>
          <p:nvPr/>
        </p:nvCxnSpPr>
        <p:spPr>
          <a:xfrm>
            <a:off x="1883225" y="1551492"/>
            <a:ext cx="1426800" cy="2621700"/>
          </a:xfrm>
          <a:prstGeom prst="curvedConnector3">
            <a:avLst>
              <a:gd name="adj1" fmla="val 49997"/>
            </a:avLst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56" name="Google Shape;156;p17"/>
          <p:cNvSpPr/>
          <p:nvPr/>
        </p:nvSpPr>
        <p:spPr>
          <a:xfrm>
            <a:off x="1234029" y="3691174"/>
            <a:ext cx="749700" cy="7497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47625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7"/>
          <p:cNvSpPr/>
          <p:nvPr/>
        </p:nvSpPr>
        <p:spPr>
          <a:xfrm>
            <a:off x="3309942" y="3898859"/>
            <a:ext cx="548700" cy="5487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47625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2</a:t>
            </a:r>
            <a:endParaRPr sz="200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60" name="Google Shape;160;p17"/>
          <p:cNvSpPr/>
          <p:nvPr/>
        </p:nvSpPr>
        <p:spPr>
          <a:xfrm>
            <a:off x="7160279" y="1237177"/>
            <a:ext cx="749700" cy="7497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47625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7"/>
          <p:cNvSpPr/>
          <p:nvPr/>
        </p:nvSpPr>
        <p:spPr>
          <a:xfrm>
            <a:off x="5285358" y="1277142"/>
            <a:ext cx="548700" cy="5487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47625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3</a:t>
            </a:r>
            <a:endParaRPr sz="200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cxnSp>
        <p:nvCxnSpPr>
          <p:cNvPr id="165" name="Google Shape;165;p17"/>
          <p:cNvCxnSpPr>
            <a:stCxn id="164" idx="6"/>
            <a:endCxn id="166" idx="2"/>
          </p:cNvCxnSpPr>
          <p:nvPr/>
        </p:nvCxnSpPr>
        <p:spPr>
          <a:xfrm>
            <a:off x="5834058" y="1551492"/>
            <a:ext cx="1426800" cy="2621700"/>
          </a:xfrm>
          <a:prstGeom prst="curvedConnector3">
            <a:avLst>
              <a:gd name="adj1" fmla="val 49997"/>
            </a:avLst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67" name="Google Shape;167;p17"/>
          <p:cNvSpPr/>
          <p:nvPr/>
        </p:nvSpPr>
        <p:spPr>
          <a:xfrm>
            <a:off x="5184862" y="3691174"/>
            <a:ext cx="749700" cy="749700"/>
          </a:xfrm>
          <a:prstGeom prst="ellipse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47625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7"/>
          <p:cNvSpPr/>
          <p:nvPr/>
        </p:nvSpPr>
        <p:spPr>
          <a:xfrm>
            <a:off x="7260775" y="3898859"/>
            <a:ext cx="548700" cy="548700"/>
          </a:xfrm>
          <a:prstGeom prst="ellipse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47625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Fredoka One"/>
                <a:ea typeface="Fredoka One"/>
                <a:cs typeface="Fredoka One"/>
                <a:sym typeface="Fredoka One"/>
              </a:rPr>
              <a:t>4</a:t>
            </a:r>
            <a:endParaRPr sz="2000">
              <a:solidFill>
                <a:schemeClr val="lt1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cxnSp>
        <p:nvCxnSpPr>
          <p:cNvPr id="171" name="Google Shape;171;p17"/>
          <p:cNvCxnSpPr>
            <a:stCxn id="155" idx="6"/>
            <a:endCxn id="164" idx="2"/>
          </p:cNvCxnSpPr>
          <p:nvPr/>
        </p:nvCxnSpPr>
        <p:spPr>
          <a:xfrm rot="10800000" flipH="1">
            <a:off x="3858642" y="1551509"/>
            <a:ext cx="1426800" cy="2621700"/>
          </a:xfrm>
          <a:prstGeom prst="curvedConnector3">
            <a:avLst>
              <a:gd name="adj1" fmla="val 49997"/>
            </a:avLst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72" name="Google Shape;172;p17"/>
          <p:cNvCxnSpPr>
            <a:cxnSpLocks/>
            <a:endCxn id="156" idx="0"/>
          </p:cNvCxnSpPr>
          <p:nvPr/>
        </p:nvCxnSpPr>
        <p:spPr>
          <a:xfrm rot="-5400000" flipH="1">
            <a:off x="1304375" y="3386061"/>
            <a:ext cx="609600" cy="600"/>
          </a:xfrm>
          <a:prstGeom prst="curvedConnector3">
            <a:avLst>
              <a:gd name="adj1" fmla="val 50002"/>
            </a:avLst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73" name="Google Shape;173;p17"/>
          <p:cNvCxnSpPr>
            <a:cxnSpLocks/>
            <a:stCxn id="148" idx="4"/>
          </p:cNvCxnSpPr>
          <p:nvPr/>
        </p:nvCxnSpPr>
        <p:spPr>
          <a:xfrm rot="-5400000" flipH="1">
            <a:off x="3278895" y="2292277"/>
            <a:ext cx="611400" cy="600"/>
          </a:xfrm>
          <a:prstGeom prst="curvedConnector3">
            <a:avLst>
              <a:gd name="adj1" fmla="val 50003"/>
            </a:avLst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74" name="Google Shape;174;p17"/>
          <p:cNvCxnSpPr>
            <a:cxnSpLocks/>
            <a:endCxn id="167" idx="0"/>
          </p:cNvCxnSpPr>
          <p:nvPr/>
        </p:nvCxnSpPr>
        <p:spPr>
          <a:xfrm rot="-5400000" flipH="1">
            <a:off x="5255208" y="3386061"/>
            <a:ext cx="609600" cy="600"/>
          </a:xfrm>
          <a:prstGeom prst="curvedConnector3">
            <a:avLst>
              <a:gd name="adj1" fmla="val 50002"/>
            </a:avLst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75" name="Google Shape;175;p17"/>
          <p:cNvCxnSpPr>
            <a:cxnSpLocks/>
            <a:stCxn id="160" idx="4"/>
          </p:cNvCxnSpPr>
          <p:nvPr/>
        </p:nvCxnSpPr>
        <p:spPr>
          <a:xfrm rot="-5400000" flipH="1">
            <a:off x="7229729" y="2292277"/>
            <a:ext cx="611400" cy="600"/>
          </a:xfrm>
          <a:prstGeom prst="curvedConnector3">
            <a:avLst>
              <a:gd name="adj1" fmla="val 50003"/>
            </a:avLst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60" name="Google Shape;260;p17"/>
          <p:cNvCxnSpPr>
            <a:cxnSpLocks/>
            <a:stCxn id="153" idx="4"/>
          </p:cNvCxnSpPr>
          <p:nvPr/>
        </p:nvCxnSpPr>
        <p:spPr>
          <a:xfrm>
            <a:off x="1608875" y="1825842"/>
            <a:ext cx="0" cy="381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61" name="Google Shape;261;p17"/>
          <p:cNvCxnSpPr>
            <a:cxnSpLocks/>
            <a:endCxn id="155" idx="0"/>
          </p:cNvCxnSpPr>
          <p:nvPr/>
        </p:nvCxnSpPr>
        <p:spPr>
          <a:xfrm>
            <a:off x="3584292" y="3502259"/>
            <a:ext cx="0" cy="3966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62" name="Google Shape;262;p17"/>
          <p:cNvCxnSpPr>
            <a:cxnSpLocks/>
            <a:stCxn id="164" idx="4"/>
          </p:cNvCxnSpPr>
          <p:nvPr/>
        </p:nvCxnSpPr>
        <p:spPr>
          <a:xfrm>
            <a:off x="5559708" y="1825842"/>
            <a:ext cx="0" cy="3810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63" name="Google Shape;263;p17"/>
          <p:cNvCxnSpPr>
            <a:cxnSpLocks/>
            <a:endCxn id="166" idx="0"/>
          </p:cNvCxnSpPr>
          <p:nvPr/>
        </p:nvCxnSpPr>
        <p:spPr>
          <a:xfrm>
            <a:off x="7535125" y="3502259"/>
            <a:ext cx="0" cy="3966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F954F18-CB80-F437-2768-7AB15B40CB2D}"/>
              </a:ext>
            </a:extLst>
          </p:cNvPr>
          <p:cNvSpPr txBox="1"/>
          <p:nvPr/>
        </p:nvSpPr>
        <p:spPr>
          <a:xfrm>
            <a:off x="183542" y="1867732"/>
            <a:ext cx="2230751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ln>
                  <a:solidFill>
                    <a:srgbClr val="002060"/>
                  </a:solidFill>
                </a:ln>
                <a:latin typeface="MV Boli" panose="02000500030200090000" pitchFamily="2" charset="0"/>
                <a:cs typeface="MV Boli" panose="02000500030200090000" pitchFamily="2" charset="0"/>
              </a:rPr>
              <a:t>Use </a:t>
            </a:r>
          </a:p>
          <a:p>
            <a:pPr algn="ctr"/>
            <a:r>
              <a:rPr lang="en-US" sz="2000" dirty="0">
                <a:ln>
                  <a:solidFill>
                    <a:srgbClr val="002060"/>
                  </a:solidFill>
                </a:ln>
                <a:latin typeface="MV Boli" panose="02000500030200090000" pitchFamily="2" charset="0"/>
                <a:cs typeface="MV Boli" panose="02000500030200090000" pitchFamily="2" charset="0"/>
              </a:rPr>
              <a:t>Possessive adj.</a:t>
            </a:r>
          </a:p>
          <a:p>
            <a:pPr algn="ctr"/>
            <a:r>
              <a:rPr lang="en-US" sz="2000" dirty="0">
                <a:ln>
                  <a:solidFill>
                    <a:srgbClr val="002060"/>
                  </a:solidFill>
                </a:ln>
                <a:latin typeface="MV Boli" panose="02000500030200090000" pitchFamily="2" charset="0"/>
                <a:cs typeface="MV Boli" panose="02000500030200090000" pitchFamily="2" charset="0"/>
              </a:rPr>
              <a:t>and possessive pronouns. </a:t>
            </a:r>
            <a:endParaRPr lang="ar-SA" sz="2000" dirty="0">
              <a:ln>
                <a:solidFill>
                  <a:srgbClr val="002060"/>
                </a:solidFill>
              </a:ln>
              <a:latin typeface="MV Boli" panose="0200050003020009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FE65FB-4368-6CDD-5FAD-F997A6D59736}"/>
              </a:ext>
            </a:extLst>
          </p:cNvPr>
          <p:cNvSpPr txBox="1"/>
          <p:nvPr/>
        </p:nvSpPr>
        <p:spPr>
          <a:xfrm>
            <a:off x="2607054" y="2542437"/>
            <a:ext cx="197537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ln>
                  <a:solidFill>
                    <a:srgbClr val="002060"/>
                  </a:solidFill>
                </a:ln>
                <a:latin typeface="MV Boli" panose="02000500030200090000" pitchFamily="2" charset="0"/>
                <a:cs typeface="MV Boli" panose="02000500030200090000" pitchFamily="2" charset="0"/>
              </a:rPr>
              <a:t>Ask questions by using “</a:t>
            </a:r>
            <a:r>
              <a:rPr lang="en-US" sz="2000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whose</a:t>
            </a:r>
            <a:r>
              <a:rPr lang="en-US" sz="2000" dirty="0">
                <a:ln>
                  <a:solidFill>
                    <a:srgbClr val="002060"/>
                  </a:solidFill>
                </a:ln>
                <a:latin typeface="MV Boli" panose="02000500030200090000" pitchFamily="2" charset="0"/>
                <a:cs typeface="MV Boli" panose="02000500030200090000" pitchFamily="2" charset="0"/>
              </a:rPr>
              <a:t>”. </a:t>
            </a:r>
            <a:endParaRPr lang="ar-SA" sz="2000" dirty="0">
              <a:ln>
                <a:solidFill>
                  <a:srgbClr val="002060"/>
                </a:solidFill>
              </a:ln>
              <a:latin typeface="MV Boli" panose="0200050003020009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70313C-DBC5-6461-5041-75F03C95903D}"/>
              </a:ext>
            </a:extLst>
          </p:cNvPr>
          <p:cNvSpPr txBox="1"/>
          <p:nvPr/>
        </p:nvSpPr>
        <p:spPr>
          <a:xfrm>
            <a:off x="4715680" y="2206842"/>
            <a:ext cx="1755736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000" dirty="0">
                <a:ln>
                  <a:solidFill>
                    <a:srgbClr val="002060"/>
                  </a:solidFill>
                </a:ln>
                <a:latin typeface="MV Boli" panose="02000500030200090000" pitchFamily="2" charset="0"/>
                <a:cs typeface="MV Boli" panose="02000500030200090000" pitchFamily="2" charset="0"/>
              </a:rPr>
              <a:t>Differentiate between </a:t>
            </a:r>
            <a:r>
              <a:rPr lang="en-US" sz="2000" u="sng" dirty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one</a:t>
            </a:r>
            <a:r>
              <a:rPr lang="en-US" sz="2000" u="sng" dirty="0">
                <a:ln>
                  <a:solidFill>
                    <a:srgbClr val="002060"/>
                  </a:solidFill>
                </a:ln>
                <a:latin typeface="MV Boli" panose="02000500030200090000" pitchFamily="2" charset="0"/>
                <a:cs typeface="MV Boli" panose="02000500030200090000" pitchFamily="2" charset="0"/>
              </a:rPr>
              <a:t> and </a:t>
            </a:r>
            <a:r>
              <a:rPr lang="en-US" sz="2000" u="sng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ones</a:t>
            </a:r>
            <a:r>
              <a:rPr lang="en-US" sz="2000" dirty="0">
                <a:ln>
                  <a:solidFill>
                    <a:srgbClr val="002060"/>
                  </a:solidFill>
                </a:ln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endParaRPr lang="ar-SA" sz="2000" dirty="0">
              <a:ln>
                <a:solidFill>
                  <a:srgbClr val="002060"/>
                </a:solidFill>
              </a:ln>
              <a:latin typeface="MV Boli" panose="02000500030200090000" pitchFamily="2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3CC64A5-1BDC-357A-124E-F36F4DCFD9A6}"/>
              </a:ext>
            </a:extLst>
          </p:cNvPr>
          <p:cNvSpPr txBox="1"/>
          <p:nvPr/>
        </p:nvSpPr>
        <p:spPr>
          <a:xfrm>
            <a:off x="7020032" y="2574892"/>
            <a:ext cx="16731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n>
                  <a:solidFill>
                    <a:srgbClr val="002060"/>
                  </a:solidFill>
                </a:ln>
                <a:latin typeface="MV Boli" panose="02000500030200090000" pitchFamily="2" charset="0"/>
                <a:cs typeface="MV Boli" panose="02000500030200090000" pitchFamily="2" charset="0"/>
              </a:rPr>
              <a:t>Use “</a:t>
            </a:r>
            <a:r>
              <a:rPr lang="en-US" sz="2000" dirty="0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too</a:t>
            </a:r>
            <a:r>
              <a:rPr lang="en-US" sz="2000" dirty="0">
                <a:ln>
                  <a:solidFill>
                    <a:srgbClr val="002060"/>
                  </a:solidFill>
                </a:ln>
                <a:latin typeface="MV Boli" panose="02000500030200090000" pitchFamily="2" charset="0"/>
                <a:cs typeface="MV Boli" panose="02000500030200090000" pitchFamily="2" charset="0"/>
              </a:rPr>
              <a:t>” correctly. </a:t>
            </a:r>
            <a:endParaRPr lang="ar-SA" sz="2000" dirty="0">
              <a:ln>
                <a:solidFill>
                  <a:srgbClr val="002060"/>
                </a:solidFill>
              </a:ln>
              <a:latin typeface="MV Boli" panose="0200050003020009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8CE9D80-D3B5-2388-A170-5B05B52B6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4610" y1="29965" x2="72695" y2="45390"/>
                        <a14:foregroundMark x1="72695" y1="45390" x2="72695" y2="45390"/>
                        <a14:foregroundMark x1="42908" y1="23582" x2="59574" y2="23582"/>
                        <a14:foregroundMark x1="29078" y1="29965" x2="26418" y2="47163"/>
                        <a14:foregroundMark x1="31383" y1="56028" x2="48227" y2="67730"/>
                        <a14:foregroundMark x1="25709" y1="61170" x2="35284" y2="52482"/>
                        <a14:foregroundMark x1="69681" y1="52305" x2="50355" y2="72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987" y="3610988"/>
            <a:ext cx="929773" cy="92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ose vs. Who's: How to Use Them Correctly in Sentences – INK Blog">
            <a:extLst>
              <a:ext uri="{FF2B5EF4-FFF2-40B4-BE49-F238E27FC236}">
                <a16:creationId xmlns:a16="http://schemas.microsoft.com/office/drawing/2014/main" id="{0FB4904D-F6DF-32B1-EABE-9FE05D969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10" b="96519" l="9916" r="89873">
                        <a14:foregroundMark x1="51055" y1="96519" x2="51055" y2="96519"/>
                        <a14:foregroundMark x1="74262" y1="63608" x2="74262" y2="63608"/>
                        <a14:foregroundMark x1="69831" y1="66456" x2="69831" y2="66456"/>
                        <a14:foregroundMark x1="29114" y1="57911" x2="29114" y2="57911"/>
                        <a14:foregroundMark x1="28481" y1="66772" x2="28481" y2="66772"/>
                        <a14:foregroundMark x1="35232" y1="18671" x2="35232" y2="18671"/>
                        <a14:foregroundMark x1="31224" y1="17722" x2="31224" y2="17722"/>
                        <a14:foregroundMark x1="26160" y1="18987" x2="26160" y2="18987"/>
                        <a14:foregroundMark x1="17089" y1="18671" x2="17089" y2="18671"/>
                        <a14:foregroundMark x1="40717" y1="19937" x2="40717" y2="19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324" y="1014848"/>
            <a:ext cx="1308478" cy="92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851BECCE-8B1D-1A96-CA12-B6D248BB5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52" b="91312" l="9752" r="89894">
                        <a14:foregroundMark x1="50532" y1="9929" x2="50532" y2="9929"/>
                        <a14:foregroundMark x1="70922" y1="90426" x2="70922" y2="90426"/>
                        <a14:foregroundMark x1="31383" y1="91312" x2="31383" y2="91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562" y="3482056"/>
            <a:ext cx="1072136" cy="107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Jumper Drawing | Free download on ClipArtMag">
            <a:extLst>
              <a:ext uri="{FF2B5EF4-FFF2-40B4-BE49-F238E27FC236}">
                <a16:creationId xmlns:a16="http://schemas.microsoft.com/office/drawing/2014/main" id="{75D9A460-ED2F-6BE4-3812-85D58EBFF8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00" t="11718" r="8391" b="11025"/>
          <a:stretch/>
        </p:blipFill>
        <p:spPr bwMode="auto">
          <a:xfrm>
            <a:off x="7020032" y="1137861"/>
            <a:ext cx="1023365" cy="96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شرح ال possessive adjectives | Godialy.com">
            <a:extLst>
              <a:ext uri="{FF2B5EF4-FFF2-40B4-BE49-F238E27FC236}">
                <a16:creationId xmlns:a16="http://schemas.microsoft.com/office/drawing/2014/main" id="{C0C97240-B462-4ACC-02A6-AF4F2DD01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r="13107"/>
          <a:stretch/>
        </p:blipFill>
        <p:spPr bwMode="auto">
          <a:xfrm>
            <a:off x="1003178" y="243304"/>
            <a:ext cx="4092605" cy="46568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شرح صيغ الملكية باللغة الإنجليزية | englize">
            <a:extLst>
              <a:ext uri="{FF2B5EF4-FFF2-40B4-BE49-F238E27FC236}">
                <a16:creationId xmlns:a16="http://schemas.microsoft.com/office/drawing/2014/main" id="{C8737195-9BE6-6587-2C65-34AC404AA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1" t="3691" r="32687" b="4666"/>
          <a:stretch/>
        </p:blipFill>
        <p:spPr bwMode="auto">
          <a:xfrm>
            <a:off x="6001305" y="1029809"/>
            <a:ext cx="2894120" cy="3998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指示箭头素材-指示箭头图片-指示箭头素材图片下载-觅知网">
            <a:extLst>
              <a:ext uri="{FF2B5EF4-FFF2-40B4-BE49-F238E27FC236}">
                <a16:creationId xmlns:a16="http://schemas.microsoft.com/office/drawing/2014/main" id="{D76C6979-B2ED-5C86-5A04-2A9769D67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33" b="90000" l="7200" r="93867">
                        <a14:foregroundMark x1="90400" y1="39000" x2="93867" y2="48333"/>
                        <a14:foregroundMark x1="87467" y1="52333" x2="74133" y2="62000"/>
                        <a14:foregroundMark x1="91200" y1="48333" x2="62400" y2="69667"/>
                        <a14:foregroundMark x1="62400" y1="69667" x2="60533" y2="72333"/>
                        <a14:foregroundMark x1="28533" y1="67333" x2="16000" y2="80667"/>
                        <a14:foregroundMark x1="16000" y1="80667" x2="13867" y2="81333"/>
                        <a14:foregroundMark x1="7200" y1="81333" x2="14667" y2="88000"/>
                        <a14:foregroundMark x1="15200" y1="85333" x2="15200" y2="85333"/>
                        <a14:foregroundMark x1="34933" y1="63000" x2="34933" y2="63000"/>
                        <a14:foregroundMark x1="57600" y1="72000" x2="57600" y2="72000"/>
                        <a14:foregroundMark x1="53600" y1="9333" x2="53600" y2="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4973">
            <a:off x="4661341" y="614858"/>
            <a:ext cx="1662476" cy="91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65;p15">
            <a:extLst>
              <a:ext uri="{FF2B5EF4-FFF2-40B4-BE49-F238E27FC236}">
                <a16:creationId xmlns:a16="http://schemas.microsoft.com/office/drawing/2014/main" id="{715B1136-5582-F6EF-A2FE-E51C0DC98516}"/>
              </a:ext>
            </a:extLst>
          </p:cNvPr>
          <p:cNvSpPr/>
          <p:nvPr/>
        </p:nvSpPr>
        <p:spPr>
          <a:xfrm>
            <a:off x="6567775" y="665675"/>
            <a:ext cx="1841160" cy="282044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12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0" name="Picture 12" descr="Lampshade Yellow Angle Font - Cartoon open book vector png download ...">
            <a:extLst>
              <a:ext uri="{FF2B5EF4-FFF2-40B4-BE49-F238E27FC236}">
                <a16:creationId xmlns:a16="http://schemas.microsoft.com/office/drawing/2014/main" id="{492968B0-E1CE-C571-BAB9-42DF14EC1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779" y="115336"/>
            <a:ext cx="1380369" cy="91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67;p15">
            <a:extLst>
              <a:ext uri="{FF2B5EF4-FFF2-40B4-BE49-F238E27FC236}">
                <a16:creationId xmlns:a16="http://schemas.microsoft.com/office/drawing/2014/main" id="{572ECB30-7BEE-7245-8F48-A4D218CD47C1}"/>
              </a:ext>
            </a:extLst>
          </p:cNvPr>
          <p:cNvSpPr txBox="1">
            <a:spLocks/>
          </p:cNvSpPr>
          <p:nvPr/>
        </p:nvSpPr>
        <p:spPr>
          <a:xfrm>
            <a:off x="7028137" y="805526"/>
            <a:ext cx="1564809" cy="4571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Page:73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AFAFA"/>
              </a:highligh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شرح صيغ الملكية باللغة الإنجليزية | englize">
            <a:extLst>
              <a:ext uri="{FF2B5EF4-FFF2-40B4-BE49-F238E27FC236}">
                <a16:creationId xmlns:a16="http://schemas.microsoft.com/office/drawing/2014/main" id="{C8737195-9BE6-6587-2C65-34AC404AA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34" t="3691" r="496" b="4666"/>
          <a:stretch/>
        </p:blipFill>
        <p:spPr bwMode="auto">
          <a:xfrm>
            <a:off x="6019100" y="1029809"/>
            <a:ext cx="2938509" cy="3998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ossessive Pronouns in English | Cours anglais enfant, Apprendre l ...">
            <a:extLst>
              <a:ext uri="{FF2B5EF4-FFF2-40B4-BE49-F238E27FC236}">
                <a16:creationId xmlns:a16="http://schemas.microsoft.com/office/drawing/2014/main" id="{B1B0627B-F926-366F-019B-668E7B560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09" y="115336"/>
            <a:ext cx="4761920" cy="4912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指示箭头素材-指示箭头图片-指示箭头素材图片下载-觅知网">
            <a:extLst>
              <a:ext uri="{FF2B5EF4-FFF2-40B4-BE49-F238E27FC236}">
                <a16:creationId xmlns:a16="http://schemas.microsoft.com/office/drawing/2014/main" id="{D76C6979-B2ED-5C86-5A04-2A9769D67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333" b="90000" l="7200" r="93867">
                        <a14:foregroundMark x1="90400" y1="39000" x2="93867" y2="48333"/>
                        <a14:foregroundMark x1="87467" y1="52333" x2="74133" y2="62000"/>
                        <a14:foregroundMark x1="91200" y1="48333" x2="62400" y2="69667"/>
                        <a14:foregroundMark x1="62400" y1="69667" x2="60533" y2="72333"/>
                        <a14:foregroundMark x1="28533" y1="67333" x2="16000" y2="80667"/>
                        <a14:foregroundMark x1="16000" y1="80667" x2="13867" y2="81333"/>
                        <a14:foregroundMark x1="7200" y1="81333" x2="14667" y2="88000"/>
                        <a14:foregroundMark x1="15200" y1="85333" x2="15200" y2="85333"/>
                        <a14:foregroundMark x1="34933" y1="63000" x2="34933" y2="63000"/>
                        <a14:foregroundMark x1="57600" y1="72000" x2="57600" y2="72000"/>
                        <a14:foregroundMark x1="53600" y1="9333" x2="53600" y2="9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44973">
            <a:off x="4661341" y="614858"/>
            <a:ext cx="1662476" cy="91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65;p15">
            <a:extLst>
              <a:ext uri="{FF2B5EF4-FFF2-40B4-BE49-F238E27FC236}">
                <a16:creationId xmlns:a16="http://schemas.microsoft.com/office/drawing/2014/main" id="{715B1136-5582-F6EF-A2FE-E51C0DC98516}"/>
              </a:ext>
            </a:extLst>
          </p:cNvPr>
          <p:cNvSpPr/>
          <p:nvPr/>
        </p:nvSpPr>
        <p:spPr>
          <a:xfrm>
            <a:off x="6567775" y="665675"/>
            <a:ext cx="1841160" cy="282044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dist="95250" dir="1200000" algn="bl" rotWithShape="0">
              <a:schemeClr val="dk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0" name="Picture 12" descr="Lampshade Yellow Angle Font - Cartoon open book vector png download ...">
            <a:extLst>
              <a:ext uri="{FF2B5EF4-FFF2-40B4-BE49-F238E27FC236}">
                <a16:creationId xmlns:a16="http://schemas.microsoft.com/office/drawing/2014/main" id="{492968B0-E1CE-C571-BAB9-42DF14EC1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779" y="115336"/>
            <a:ext cx="1380369" cy="914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67;p15">
            <a:extLst>
              <a:ext uri="{FF2B5EF4-FFF2-40B4-BE49-F238E27FC236}">
                <a16:creationId xmlns:a16="http://schemas.microsoft.com/office/drawing/2014/main" id="{572ECB30-7BEE-7245-8F48-A4D218CD47C1}"/>
              </a:ext>
            </a:extLst>
          </p:cNvPr>
          <p:cNvSpPr txBox="1">
            <a:spLocks/>
          </p:cNvSpPr>
          <p:nvPr/>
        </p:nvSpPr>
        <p:spPr>
          <a:xfrm>
            <a:off x="7028137" y="805526"/>
            <a:ext cx="1564809" cy="4571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Page:73</a:t>
            </a:r>
            <a:endParaRPr lang="en-US" sz="2000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FAFAFA"/>
              </a:highligh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351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le Avec Chat De Dessin Animé | Vecteur Gratuite">
            <a:extLst>
              <a:ext uri="{FF2B5EF4-FFF2-40B4-BE49-F238E27FC236}">
                <a16:creationId xmlns:a16="http://schemas.microsoft.com/office/drawing/2014/main" id="{3E0392F9-5EDB-53CB-E22E-4BC3E6753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11" b="94728" l="9353" r="89448">
                        <a14:foregroundMark x1="70264" y1="6230" x2="70264" y2="6230"/>
                        <a14:foregroundMark x1="64748" y1="8307" x2="64748" y2="8307"/>
                        <a14:foregroundMark x1="34293" y1="91054" x2="34293" y2="91054"/>
                        <a14:foregroundMark x1="29736" y1="94728" x2="29736" y2="94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3897" cy="330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8">
            <a:extLst>
              <a:ext uri="{FF2B5EF4-FFF2-40B4-BE49-F238E27FC236}">
                <a16:creationId xmlns:a16="http://schemas.microsoft.com/office/drawing/2014/main" id="{3065D783-E690-2A5E-EA1D-AF06B0AAB254}"/>
              </a:ext>
            </a:extLst>
          </p:cNvPr>
          <p:cNvSpPr/>
          <p:nvPr/>
        </p:nvSpPr>
        <p:spPr>
          <a:xfrm>
            <a:off x="1993288" y="718840"/>
            <a:ext cx="33890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rgbClr val="00B050">
                    <a:alpha val="99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Possessive </a:t>
            </a:r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chemeClr val="accent2">
                    <a:lumMod val="75000"/>
                    <a:alpha val="99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Adjective</a:t>
            </a:r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1AC04F0A-03DD-6809-08A9-42D0DB4FCC3F}"/>
              </a:ext>
            </a:extLst>
          </p:cNvPr>
          <p:cNvSpPr/>
          <p:nvPr/>
        </p:nvSpPr>
        <p:spPr>
          <a:xfrm>
            <a:off x="5706558" y="2049688"/>
            <a:ext cx="31822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rgbClr val="FF0000">
                    <a:alpha val="99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Possessive</a:t>
            </a:r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rgbClr val="00B050">
                    <a:alpha val="99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 </a:t>
            </a:r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chemeClr val="accent2">
                    <a:lumMod val="75000"/>
                    <a:alpha val="99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Pronoun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762C8736-89E1-FA81-D86D-62C8678AEE4D}"/>
              </a:ext>
            </a:extLst>
          </p:cNvPr>
          <p:cNvSpPr/>
          <p:nvPr/>
        </p:nvSpPr>
        <p:spPr>
          <a:xfrm>
            <a:off x="2021680" y="2021995"/>
            <a:ext cx="3135795" cy="769441"/>
          </a:xfrm>
          <a:prstGeom prst="rect">
            <a:avLst/>
          </a:prstGeom>
          <a:noFill/>
          <a:ln w="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It`s </a:t>
            </a:r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my </a:t>
            </a:r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cat.</a:t>
            </a:r>
            <a:endParaRPr lang="en-US" sz="4400" b="0" cap="none" spc="0" dirty="0">
              <a:ln w="0"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FD9A1EA4-60AB-A61D-3B23-D23A77B23781}"/>
              </a:ext>
            </a:extLst>
          </p:cNvPr>
          <p:cNvSpPr/>
          <p:nvPr/>
        </p:nvSpPr>
        <p:spPr>
          <a:xfrm>
            <a:off x="5995098" y="2963265"/>
            <a:ext cx="2893742" cy="830997"/>
          </a:xfrm>
          <a:prstGeom prst="rect">
            <a:avLst/>
          </a:prstGeom>
          <a:noFill/>
          <a:ln w="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It`s </a:t>
            </a:r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mine.</a:t>
            </a:r>
            <a:endParaRPr lang="en-US" sz="4800" b="0" cap="none" spc="0" dirty="0">
              <a:ln w="0"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5">
            <p14:nvContentPartPr>
              <p14:cNvPr id="21" name="Ink 12">
                <a:extLst>
                  <a:ext uri="{FF2B5EF4-FFF2-40B4-BE49-F238E27FC236}">
                    <a16:creationId xmlns:a16="http://schemas.microsoft.com/office/drawing/2014/main" id="{D14AB00F-73E2-B6AD-BD2B-B566EAD7C5FD}"/>
                  </a:ext>
                </a:extLst>
              </p14:cNvPr>
              <p14:cNvContentPartPr/>
              <p14:nvPr/>
            </p14:nvContentPartPr>
            <p14:xfrm>
              <a:off x="5456178" y="516043"/>
              <a:ext cx="196920" cy="4236840"/>
            </p14:xfrm>
          </p:contentPart>
        </mc:Choice>
        <mc:Fallback>
          <p:pic>
            <p:nvPicPr>
              <p:cNvPr id="21" name="Ink 12">
                <a:extLst>
                  <a:ext uri="{FF2B5EF4-FFF2-40B4-BE49-F238E27FC236}">
                    <a16:creationId xmlns:a16="http://schemas.microsoft.com/office/drawing/2014/main" id="{D14AB00F-73E2-B6AD-BD2B-B566EAD7C5F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393178" y="453043"/>
                <a:ext cx="322560" cy="4362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6">
            <a:extLst>
              <a:ext uri="{FF2B5EF4-FFF2-40B4-BE49-F238E27FC236}">
                <a16:creationId xmlns:a16="http://schemas.microsoft.com/office/drawing/2014/main" id="{E5C06B57-9464-FE6E-BB5F-5C4E48F6488F}"/>
              </a:ext>
            </a:extLst>
          </p:cNvPr>
          <p:cNvGrpSpPr/>
          <p:nvPr/>
        </p:nvGrpSpPr>
        <p:grpSpPr>
          <a:xfrm>
            <a:off x="4283038" y="2684022"/>
            <a:ext cx="626760" cy="1110240"/>
            <a:chOff x="6190840" y="3967560"/>
            <a:chExt cx="626760" cy="111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3" name="Ink 23">
                  <a:extLst>
                    <a:ext uri="{FF2B5EF4-FFF2-40B4-BE49-F238E27FC236}">
                      <a16:creationId xmlns:a16="http://schemas.microsoft.com/office/drawing/2014/main" id="{F594187D-68B4-2762-44A9-72E9197B77B4}"/>
                    </a:ext>
                  </a:extLst>
                </p14:cNvPr>
                <p14:cNvContentPartPr/>
                <p14:nvPr/>
              </p14:nvContentPartPr>
              <p14:xfrm>
                <a:off x="6190840" y="3967560"/>
                <a:ext cx="626760" cy="540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71158A2-A007-4B43-9334-33010F2C616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154840" y="3931920"/>
                  <a:ext cx="69840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4" name="Ink 24">
                  <a:extLst>
                    <a:ext uri="{FF2B5EF4-FFF2-40B4-BE49-F238E27FC236}">
                      <a16:creationId xmlns:a16="http://schemas.microsoft.com/office/drawing/2014/main" id="{CA2FC269-5A4E-780D-2BAC-D4B1D69F3BF8}"/>
                    </a:ext>
                  </a:extLst>
                </p14:cNvPr>
                <p14:cNvContentPartPr/>
                <p14:nvPr/>
              </p14:nvContentPartPr>
              <p14:xfrm>
                <a:off x="6473440" y="4105800"/>
                <a:ext cx="61200" cy="8463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98429E6-83F0-432F-BE1A-B3747CFD2F1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437800" y="4069800"/>
                  <a:ext cx="132840" cy="9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25" name="Ink 25">
                  <a:extLst>
                    <a:ext uri="{FF2B5EF4-FFF2-40B4-BE49-F238E27FC236}">
                      <a16:creationId xmlns:a16="http://schemas.microsoft.com/office/drawing/2014/main" id="{C84E7BB8-8DB0-7702-DCCA-20FB8467BAB6}"/>
                    </a:ext>
                  </a:extLst>
                </p14:cNvPr>
                <p14:cNvContentPartPr/>
                <p14:nvPr/>
              </p14:nvContentPartPr>
              <p14:xfrm>
                <a:off x="6283000" y="4834080"/>
                <a:ext cx="396000" cy="243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3CFA177-4365-4306-BCB2-F3DCDA5A366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247360" y="4798440"/>
                  <a:ext cx="467640" cy="31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43">
            <a:extLst>
              <a:ext uri="{FF2B5EF4-FFF2-40B4-BE49-F238E27FC236}">
                <a16:creationId xmlns:a16="http://schemas.microsoft.com/office/drawing/2014/main" id="{68277791-C056-D9D6-0E4A-347B0ADE570C}"/>
              </a:ext>
            </a:extLst>
          </p:cNvPr>
          <p:cNvGrpSpPr/>
          <p:nvPr/>
        </p:nvGrpSpPr>
        <p:grpSpPr>
          <a:xfrm>
            <a:off x="4083598" y="4033984"/>
            <a:ext cx="1025280" cy="273600"/>
            <a:chOff x="5642560" y="5259240"/>
            <a:chExt cx="1025280" cy="273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7" name="Ink 39">
                  <a:extLst>
                    <a:ext uri="{FF2B5EF4-FFF2-40B4-BE49-F238E27FC236}">
                      <a16:creationId xmlns:a16="http://schemas.microsoft.com/office/drawing/2014/main" id="{D819DB1A-481D-B41C-A434-52A544A0B8E8}"/>
                    </a:ext>
                  </a:extLst>
                </p14:cNvPr>
                <p14:cNvContentPartPr/>
                <p14:nvPr/>
              </p14:nvContentPartPr>
              <p14:xfrm>
                <a:off x="5642560" y="5259240"/>
                <a:ext cx="148680" cy="2523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1C9FBED-343B-44DC-89C6-B52C5A7ED176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606920" y="5223240"/>
                  <a:ext cx="22032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8" name="Ink 40">
                  <a:extLst>
                    <a:ext uri="{FF2B5EF4-FFF2-40B4-BE49-F238E27FC236}">
                      <a16:creationId xmlns:a16="http://schemas.microsoft.com/office/drawing/2014/main" id="{63481EF2-8A07-75C8-6942-40919BE3AC2F}"/>
                    </a:ext>
                  </a:extLst>
                </p14:cNvPr>
                <p14:cNvContentPartPr/>
                <p14:nvPr/>
              </p14:nvContentPartPr>
              <p14:xfrm>
                <a:off x="5899960" y="5333400"/>
                <a:ext cx="170280" cy="1994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42947F4-3770-4D8A-BD02-C661C9612CB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864320" y="5297760"/>
                  <a:ext cx="24192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9" name="Ink 41">
                  <a:extLst>
                    <a:ext uri="{FF2B5EF4-FFF2-40B4-BE49-F238E27FC236}">
                      <a16:creationId xmlns:a16="http://schemas.microsoft.com/office/drawing/2014/main" id="{5BEA78B2-2226-D5FA-7DA6-1494BA30CB93}"/>
                    </a:ext>
                  </a:extLst>
                </p14:cNvPr>
                <p14:cNvContentPartPr/>
                <p14:nvPr/>
              </p14:nvContentPartPr>
              <p14:xfrm>
                <a:off x="6125680" y="5290560"/>
                <a:ext cx="211680" cy="2023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B61D17D-560F-43F2-88CF-CCC41E84B6F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090040" y="5254920"/>
                  <a:ext cx="28332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0" name="Ink 42">
                  <a:extLst>
                    <a:ext uri="{FF2B5EF4-FFF2-40B4-BE49-F238E27FC236}">
                      <a16:creationId xmlns:a16="http://schemas.microsoft.com/office/drawing/2014/main" id="{ED40F6F8-0B43-B558-1B8B-45678946478C}"/>
                    </a:ext>
                  </a:extLst>
                </p14:cNvPr>
                <p14:cNvContentPartPr/>
                <p14:nvPr/>
              </p14:nvContentPartPr>
              <p14:xfrm>
                <a:off x="6445360" y="5317200"/>
                <a:ext cx="222480" cy="2055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8A4AF84-BCD9-432D-951C-35D7D096C95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409360" y="5281560"/>
                  <a:ext cx="294120" cy="27720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22 Yellow Watercolor Brush Stroke (PNG Transparent) | OnlyGFX.com">
            <a:extLst>
              <a:ext uri="{FF2B5EF4-FFF2-40B4-BE49-F238E27FC236}">
                <a16:creationId xmlns:a16="http://schemas.microsoft.com/office/drawing/2014/main" id="{DAB7BEDA-411F-FCC1-97DE-15FAE2980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0" y="440490"/>
            <a:ext cx="3899678" cy="99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22 Yellow Watercolor Brush Stroke (PNG Transparent) | OnlyGFX.com">
            <a:extLst>
              <a:ext uri="{FF2B5EF4-FFF2-40B4-BE49-F238E27FC236}">
                <a16:creationId xmlns:a16="http://schemas.microsoft.com/office/drawing/2014/main" id="{7F5CE8F6-42D0-8F73-7B63-B664C4999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090" y="1842542"/>
            <a:ext cx="3221758" cy="103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8">
            <a:extLst>
              <a:ext uri="{FF2B5EF4-FFF2-40B4-BE49-F238E27FC236}">
                <a16:creationId xmlns:a16="http://schemas.microsoft.com/office/drawing/2014/main" id="{3065D783-E690-2A5E-EA1D-AF06B0AAB254}"/>
              </a:ext>
            </a:extLst>
          </p:cNvPr>
          <p:cNvSpPr/>
          <p:nvPr/>
        </p:nvSpPr>
        <p:spPr>
          <a:xfrm>
            <a:off x="153934" y="692253"/>
            <a:ext cx="33890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Possessive</a:t>
            </a:r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rgbClr val="00B050">
                    <a:alpha val="99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 </a:t>
            </a:r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rgbClr val="FF0000">
                    <a:alpha val="99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Adjective</a:t>
            </a:r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1AC04F0A-03DD-6809-08A9-42D0DB4FCC3F}"/>
              </a:ext>
            </a:extLst>
          </p:cNvPr>
          <p:cNvSpPr/>
          <p:nvPr/>
        </p:nvSpPr>
        <p:spPr>
          <a:xfrm>
            <a:off x="5880978" y="2067065"/>
            <a:ext cx="31822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Possessive</a:t>
            </a:r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rgbClr val="00B050">
                    <a:alpha val="99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 </a:t>
            </a:r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rgbClr val="FF0000">
                    <a:alpha val="99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Pronoun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762C8736-89E1-FA81-D86D-62C8678AEE4D}"/>
              </a:ext>
            </a:extLst>
          </p:cNvPr>
          <p:cNvSpPr/>
          <p:nvPr/>
        </p:nvSpPr>
        <p:spPr>
          <a:xfrm>
            <a:off x="1902435" y="1595855"/>
            <a:ext cx="3081293" cy="769441"/>
          </a:xfrm>
          <a:prstGeom prst="rect">
            <a:avLst/>
          </a:prstGeom>
          <a:noFill/>
          <a:ln w="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It`s </a:t>
            </a:r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his </a:t>
            </a:r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car.</a:t>
            </a:r>
            <a:endParaRPr lang="en-US" sz="4400" b="0" cap="none" spc="0" dirty="0">
              <a:ln w="0"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FD9A1EA4-60AB-A61D-3B23-D23A77B23781}"/>
              </a:ext>
            </a:extLst>
          </p:cNvPr>
          <p:cNvSpPr/>
          <p:nvPr/>
        </p:nvSpPr>
        <p:spPr>
          <a:xfrm>
            <a:off x="6302875" y="2963265"/>
            <a:ext cx="2278188" cy="830997"/>
          </a:xfrm>
          <a:prstGeom prst="rect">
            <a:avLst/>
          </a:prstGeom>
          <a:noFill/>
          <a:ln w="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It`s </a:t>
            </a:r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his.</a:t>
            </a:r>
            <a:endParaRPr lang="en-US" sz="4800" b="0" cap="none" spc="0" dirty="0">
              <a:ln w="0"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4">
            <p14:nvContentPartPr>
              <p14:cNvPr id="21" name="Ink 12">
                <a:extLst>
                  <a:ext uri="{FF2B5EF4-FFF2-40B4-BE49-F238E27FC236}">
                    <a16:creationId xmlns:a16="http://schemas.microsoft.com/office/drawing/2014/main" id="{D14AB00F-73E2-B6AD-BD2B-B566EAD7C5FD}"/>
                  </a:ext>
                </a:extLst>
              </p14:cNvPr>
              <p14:cNvContentPartPr/>
              <p14:nvPr/>
            </p14:nvContentPartPr>
            <p14:xfrm>
              <a:off x="5456178" y="516043"/>
              <a:ext cx="196920" cy="4236840"/>
            </p14:xfrm>
          </p:contentPart>
        </mc:Choice>
        <mc:Fallback>
          <p:pic>
            <p:nvPicPr>
              <p:cNvPr id="21" name="Ink 12">
                <a:extLst>
                  <a:ext uri="{FF2B5EF4-FFF2-40B4-BE49-F238E27FC236}">
                    <a16:creationId xmlns:a16="http://schemas.microsoft.com/office/drawing/2014/main" id="{D14AB00F-73E2-B6AD-BD2B-B566EAD7C5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93178" y="453043"/>
                <a:ext cx="322560" cy="4362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6">
            <a:extLst>
              <a:ext uri="{FF2B5EF4-FFF2-40B4-BE49-F238E27FC236}">
                <a16:creationId xmlns:a16="http://schemas.microsoft.com/office/drawing/2014/main" id="{E5C06B57-9464-FE6E-BB5F-5C4E48F6488F}"/>
              </a:ext>
            </a:extLst>
          </p:cNvPr>
          <p:cNvGrpSpPr/>
          <p:nvPr/>
        </p:nvGrpSpPr>
        <p:grpSpPr>
          <a:xfrm>
            <a:off x="4043588" y="2202278"/>
            <a:ext cx="626760" cy="1110240"/>
            <a:chOff x="6190840" y="3967560"/>
            <a:chExt cx="626760" cy="1110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23" name="Ink 23">
                  <a:extLst>
                    <a:ext uri="{FF2B5EF4-FFF2-40B4-BE49-F238E27FC236}">
                      <a16:creationId xmlns:a16="http://schemas.microsoft.com/office/drawing/2014/main" id="{F594187D-68B4-2762-44A9-72E9197B77B4}"/>
                    </a:ext>
                  </a:extLst>
                </p14:cNvPr>
                <p14:cNvContentPartPr/>
                <p14:nvPr/>
              </p14:nvContentPartPr>
              <p14:xfrm>
                <a:off x="6190840" y="3967560"/>
                <a:ext cx="626760" cy="54000"/>
              </p14:xfrm>
            </p:contentPart>
          </mc:Choice>
          <mc:Fallback>
            <p:pic>
              <p:nvPicPr>
                <p:cNvPr id="23" name="Ink 23">
                  <a:extLst>
                    <a:ext uri="{FF2B5EF4-FFF2-40B4-BE49-F238E27FC236}">
                      <a16:creationId xmlns:a16="http://schemas.microsoft.com/office/drawing/2014/main" id="{F594187D-68B4-2762-44A9-72E9197B77B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54861" y="3931560"/>
                  <a:ext cx="698359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24" name="Ink 24">
                  <a:extLst>
                    <a:ext uri="{FF2B5EF4-FFF2-40B4-BE49-F238E27FC236}">
                      <a16:creationId xmlns:a16="http://schemas.microsoft.com/office/drawing/2014/main" id="{CA2FC269-5A4E-780D-2BAC-D4B1D69F3BF8}"/>
                    </a:ext>
                  </a:extLst>
                </p14:cNvPr>
                <p14:cNvContentPartPr/>
                <p14:nvPr/>
              </p14:nvContentPartPr>
              <p14:xfrm>
                <a:off x="6473440" y="4105800"/>
                <a:ext cx="61200" cy="846360"/>
              </p14:xfrm>
            </p:contentPart>
          </mc:Choice>
          <mc:Fallback>
            <p:pic>
              <p:nvPicPr>
                <p:cNvPr id="24" name="Ink 24">
                  <a:extLst>
                    <a:ext uri="{FF2B5EF4-FFF2-40B4-BE49-F238E27FC236}">
                      <a16:creationId xmlns:a16="http://schemas.microsoft.com/office/drawing/2014/main" id="{CA2FC269-5A4E-780D-2BAC-D4B1D69F3BF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437440" y="4069815"/>
                  <a:ext cx="132840" cy="9179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25" name="Ink 25">
                  <a:extLst>
                    <a:ext uri="{FF2B5EF4-FFF2-40B4-BE49-F238E27FC236}">
                      <a16:creationId xmlns:a16="http://schemas.microsoft.com/office/drawing/2014/main" id="{C84E7BB8-8DB0-7702-DCCA-20FB8467BAB6}"/>
                    </a:ext>
                  </a:extLst>
                </p14:cNvPr>
                <p14:cNvContentPartPr/>
                <p14:nvPr/>
              </p14:nvContentPartPr>
              <p14:xfrm>
                <a:off x="6283000" y="4834080"/>
                <a:ext cx="396000" cy="243720"/>
              </p14:xfrm>
            </p:contentPart>
          </mc:Choice>
          <mc:Fallback>
            <p:pic>
              <p:nvPicPr>
                <p:cNvPr id="25" name="Ink 25">
                  <a:extLst>
                    <a:ext uri="{FF2B5EF4-FFF2-40B4-BE49-F238E27FC236}">
                      <a16:creationId xmlns:a16="http://schemas.microsoft.com/office/drawing/2014/main" id="{C84E7BB8-8DB0-7702-DCCA-20FB8467BAB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246967" y="4798080"/>
                  <a:ext cx="467705" cy="31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43">
            <a:extLst>
              <a:ext uri="{FF2B5EF4-FFF2-40B4-BE49-F238E27FC236}">
                <a16:creationId xmlns:a16="http://schemas.microsoft.com/office/drawing/2014/main" id="{68277791-C056-D9D6-0E4A-347B0ADE570C}"/>
              </a:ext>
            </a:extLst>
          </p:cNvPr>
          <p:cNvGrpSpPr/>
          <p:nvPr/>
        </p:nvGrpSpPr>
        <p:grpSpPr>
          <a:xfrm>
            <a:off x="3813908" y="3520661"/>
            <a:ext cx="1025280" cy="273600"/>
            <a:chOff x="5642560" y="5259240"/>
            <a:chExt cx="1025280" cy="273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27" name="Ink 39">
                  <a:extLst>
                    <a:ext uri="{FF2B5EF4-FFF2-40B4-BE49-F238E27FC236}">
                      <a16:creationId xmlns:a16="http://schemas.microsoft.com/office/drawing/2014/main" id="{D819DB1A-481D-B41C-A434-52A544A0B8E8}"/>
                    </a:ext>
                  </a:extLst>
                </p14:cNvPr>
                <p14:cNvContentPartPr/>
                <p14:nvPr/>
              </p14:nvContentPartPr>
              <p14:xfrm>
                <a:off x="5642560" y="5259240"/>
                <a:ext cx="148680" cy="252360"/>
              </p14:xfrm>
            </p:contentPart>
          </mc:Choice>
          <mc:Fallback>
            <p:pic>
              <p:nvPicPr>
                <p:cNvPr id="27" name="Ink 39">
                  <a:extLst>
                    <a:ext uri="{FF2B5EF4-FFF2-40B4-BE49-F238E27FC236}">
                      <a16:creationId xmlns:a16="http://schemas.microsoft.com/office/drawing/2014/main" id="{D819DB1A-481D-B41C-A434-52A544A0B8E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606560" y="5223291"/>
                  <a:ext cx="220320" cy="3238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28" name="Ink 40">
                  <a:extLst>
                    <a:ext uri="{FF2B5EF4-FFF2-40B4-BE49-F238E27FC236}">
                      <a16:creationId xmlns:a16="http://schemas.microsoft.com/office/drawing/2014/main" id="{63481EF2-8A07-75C8-6942-40919BE3AC2F}"/>
                    </a:ext>
                  </a:extLst>
                </p14:cNvPr>
                <p14:cNvContentPartPr/>
                <p14:nvPr/>
              </p14:nvContentPartPr>
              <p14:xfrm>
                <a:off x="5899960" y="5333400"/>
                <a:ext cx="170280" cy="199440"/>
              </p14:xfrm>
            </p:contentPart>
          </mc:Choice>
          <mc:Fallback>
            <p:pic>
              <p:nvPicPr>
                <p:cNvPr id="28" name="Ink 40">
                  <a:extLst>
                    <a:ext uri="{FF2B5EF4-FFF2-40B4-BE49-F238E27FC236}">
                      <a16:creationId xmlns:a16="http://schemas.microsoft.com/office/drawing/2014/main" id="{63481EF2-8A07-75C8-6942-40919BE3AC2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863960" y="5297400"/>
                  <a:ext cx="24192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29" name="Ink 41">
                  <a:extLst>
                    <a:ext uri="{FF2B5EF4-FFF2-40B4-BE49-F238E27FC236}">
                      <a16:creationId xmlns:a16="http://schemas.microsoft.com/office/drawing/2014/main" id="{5BEA78B2-2226-D5FA-7DA6-1494BA30CB93}"/>
                    </a:ext>
                  </a:extLst>
                </p14:cNvPr>
                <p14:cNvContentPartPr/>
                <p14:nvPr/>
              </p14:nvContentPartPr>
              <p14:xfrm>
                <a:off x="6125680" y="5290560"/>
                <a:ext cx="211680" cy="202320"/>
              </p14:xfrm>
            </p:contentPart>
          </mc:Choice>
          <mc:Fallback>
            <p:pic>
              <p:nvPicPr>
                <p:cNvPr id="29" name="Ink 41">
                  <a:extLst>
                    <a:ext uri="{FF2B5EF4-FFF2-40B4-BE49-F238E27FC236}">
                      <a16:creationId xmlns:a16="http://schemas.microsoft.com/office/drawing/2014/main" id="{5BEA78B2-2226-D5FA-7DA6-1494BA30CB9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89680" y="5254560"/>
                  <a:ext cx="28332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30" name="Ink 42">
                  <a:extLst>
                    <a:ext uri="{FF2B5EF4-FFF2-40B4-BE49-F238E27FC236}">
                      <a16:creationId xmlns:a16="http://schemas.microsoft.com/office/drawing/2014/main" id="{ED40F6F8-0B43-B558-1B8B-45678946478C}"/>
                    </a:ext>
                  </a:extLst>
                </p14:cNvPr>
                <p14:cNvContentPartPr/>
                <p14:nvPr/>
              </p14:nvContentPartPr>
              <p14:xfrm>
                <a:off x="6445360" y="5317200"/>
                <a:ext cx="222480" cy="205560"/>
              </p14:xfrm>
            </p:contentPart>
          </mc:Choice>
          <mc:Fallback>
            <p:pic>
              <p:nvPicPr>
                <p:cNvPr id="30" name="Ink 42">
                  <a:extLst>
                    <a:ext uri="{FF2B5EF4-FFF2-40B4-BE49-F238E27FC236}">
                      <a16:creationId xmlns:a16="http://schemas.microsoft.com/office/drawing/2014/main" id="{ED40F6F8-0B43-B558-1B8B-45678946478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409360" y="5281137"/>
                  <a:ext cx="294120" cy="277326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5122" name="Picture 2" descr="Driving Boy PNG, Clipart, A Car, Boy Clipart, Car, Cartoon, Driving ...">
            <a:extLst>
              <a:ext uri="{FF2B5EF4-FFF2-40B4-BE49-F238E27FC236}">
                <a16:creationId xmlns:a16="http://schemas.microsoft.com/office/drawing/2014/main" id="{8A092298-EBC7-568F-FDAF-118A7CC1E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732" b="89933" l="2167" r="97000">
                        <a14:foregroundMark x1="95167" y1="32383" x2="89167" y2="42617"/>
                        <a14:foregroundMark x1="17833" y1="49161" x2="7500" y2="53691"/>
                        <a14:foregroundMark x1="7500" y1="53691" x2="2167" y2="67450"/>
                        <a14:foregroundMark x1="2167" y1="67450" x2="9333" y2="73322"/>
                        <a14:foregroundMark x1="15167" y1="79195" x2="15167" y2="79195"/>
                        <a14:foregroundMark x1="15167" y1="79195" x2="28000" y2="78188"/>
                        <a14:foregroundMark x1="33333" y1="37248" x2="30667" y2="44463"/>
                        <a14:foregroundMark x1="97000" y1="67785" x2="97000" y2="67785"/>
                        <a14:foregroundMark x1="25000" y1="70638" x2="25000" y2="706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0" y="2233509"/>
            <a:ext cx="3535147" cy="3121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81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22 Yellow Watercolor Brush Stroke (PNG Transparent) | OnlyGFX.com">
            <a:extLst>
              <a:ext uri="{FF2B5EF4-FFF2-40B4-BE49-F238E27FC236}">
                <a16:creationId xmlns:a16="http://schemas.microsoft.com/office/drawing/2014/main" id="{DAB7BEDA-411F-FCC1-97DE-15FAE2980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0" y="440490"/>
            <a:ext cx="3899678" cy="99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22 Yellow Watercolor Brush Stroke (PNG Transparent) | OnlyGFX.com">
            <a:extLst>
              <a:ext uri="{FF2B5EF4-FFF2-40B4-BE49-F238E27FC236}">
                <a16:creationId xmlns:a16="http://schemas.microsoft.com/office/drawing/2014/main" id="{7F5CE8F6-42D0-8F73-7B63-B664C4999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090" y="1842542"/>
            <a:ext cx="3221758" cy="103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8">
            <a:extLst>
              <a:ext uri="{FF2B5EF4-FFF2-40B4-BE49-F238E27FC236}">
                <a16:creationId xmlns:a16="http://schemas.microsoft.com/office/drawing/2014/main" id="{3065D783-E690-2A5E-EA1D-AF06B0AAB254}"/>
              </a:ext>
            </a:extLst>
          </p:cNvPr>
          <p:cNvSpPr/>
          <p:nvPr/>
        </p:nvSpPr>
        <p:spPr>
          <a:xfrm>
            <a:off x="153934" y="692253"/>
            <a:ext cx="33890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Possessive</a:t>
            </a:r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rgbClr val="00B050">
                    <a:alpha val="99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 </a:t>
            </a:r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rgbClr val="FF0000">
                    <a:alpha val="99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Adjective</a:t>
            </a:r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1AC04F0A-03DD-6809-08A9-42D0DB4FCC3F}"/>
              </a:ext>
            </a:extLst>
          </p:cNvPr>
          <p:cNvSpPr/>
          <p:nvPr/>
        </p:nvSpPr>
        <p:spPr>
          <a:xfrm>
            <a:off x="5880978" y="2067065"/>
            <a:ext cx="31822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Possessive</a:t>
            </a:r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rgbClr val="00B050">
                    <a:alpha val="99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 </a:t>
            </a:r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rgbClr val="FF0000">
                    <a:alpha val="99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Pronoun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762C8736-89E1-FA81-D86D-62C8678AEE4D}"/>
              </a:ext>
            </a:extLst>
          </p:cNvPr>
          <p:cNvSpPr/>
          <p:nvPr/>
        </p:nvSpPr>
        <p:spPr>
          <a:xfrm>
            <a:off x="1372642" y="1595855"/>
            <a:ext cx="4140878" cy="769441"/>
          </a:xfrm>
          <a:prstGeom prst="rect">
            <a:avLst/>
          </a:prstGeom>
          <a:noFill/>
          <a:ln w="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It`s </a:t>
            </a:r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her </a:t>
            </a:r>
            <a:r>
              <a:rPr lang="en-US" sz="4400" dirty="0" err="1">
                <a:ln w="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labtop</a:t>
            </a:r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en-US" sz="4400" b="0" cap="none" spc="0" dirty="0">
              <a:ln w="0"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FD9A1EA4-60AB-A61D-3B23-D23A77B23781}"/>
              </a:ext>
            </a:extLst>
          </p:cNvPr>
          <p:cNvSpPr/>
          <p:nvPr/>
        </p:nvSpPr>
        <p:spPr>
          <a:xfrm>
            <a:off x="6083264" y="2963265"/>
            <a:ext cx="2717412" cy="830997"/>
          </a:xfrm>
          <a:prstGeom prst="rect">
            <a:avLst/>
          </a:prstGeom>
          <a:noFill/>
          <a:ln w="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It`s </a:t>
            </a:r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hers.</a:t>
            </a:r>
            <a:endParaRPr lang="en-US" sz="4800" b="0" cap="none" spc="0" dirty="0">
              <a:ln w="0"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4">
            <p14:nvContentPartPr>
              <p14:cNvPr id="21" name="Ink 12">
                <a:extLst>
                  <a:ext uri="{FF2B5EF4-FFF2-40B4-BE49-F238E27FC236}">
                    <a16:creationId xmlns:a16="http://schemas.microsoft.com/office/drawing/2014/main" id="{D14AB00F-73E2-B6AD-BD2B-B566EAD7C5FD}"/>
                  </a:ext>
                </a:extLst>
              </p14:cNvPr>
              <p14:cNvContentPartPr/>
              <p14:nvPr/>
            </p14:nvContentPartPr>
            <p14:xfrm>
              <a:off x="5456178" y="516043"/>
              <a:ext cx="196920" cy="4236840"/>
            </p14:xfrm>
          </p:contentPart>
        </mc:Choice>
        <mc:Fallback>
          <p:pic>
            <p:nvPicPr>
              <p:cNvPr id="21" name="Ink 12">
                <a:extLst>
                  <a:ext uri="{FF2B5EF4-FFF2-40B4-BE49-F238E27FC236}">
                    <a16:creationId xmlns:a16="http://schemas.microsoft.com/office/drawing/2014/main" id="{D14AB00F-73E2-B6AD-BD2B-B566EAD7C5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93178" y="453043"/>
                <a:ext cx="322560" cy="4362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6">
            <a:extLst>
              <a:ext uri="{FF2B5EF4-FFF2-40B4-BE49-F238E27FC236}">
                <a16:creationId xmlns:a16="http://schemas.microsoft.com/office/drawing/2014/main" id="{E5C06B57-9464-FE6E-BB5F-5C4E48F6488F}"/>
              </a:ext>
            </a:extLst>
          </p:cNvPr>
          <p:cNvGrpSpPr/>
          <p:nvPr/>
        </p:nvGrpSpPr>
        <p:grpSpPr>
          <a:xfrm>
            <a:off x="3813909" y="2202278"/>
            <a:ext cx="1139831" cy="1110240"/>
            <a:chOff x="6190840" y="3967560"/>
            <a:chExt cx="626760" cy="1110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23" name="Ink 23">
                  <a:extLst>
                    <a:ext uri="{FF2B5EF4-FFF2-40B4-BE49-F238E27FC236}">
                      <a16:creationId xmlns:a16="http://schemas.microsoft.com/office/drawing/2014/main" id="{F594187D-68B4-2762-44A9-72E9197B77B4}"/>
                    </a:ext>
                  </a:extLst>
                </p14:cNvPr>
                <p14:cNvContentPartPr/>
                <p14:nvPr/>
              </p14:nvContentPartPr>
              <p14:xfrm>
                <a:off x="6190840" y="3967560"/>
                <a:ext cx="626760" cy="54000"/>
              </p14:xfrm>
            </p:contentPart>
          </mc:Choice>
          <mc:Fallback>
            <p:pic>
              <p:nvPicPr>
                <p:cNvPr id="23" name="Ink 23">
                  <a:extLst>
                    <a:ext uri="{FF2B5EF4-FFF2-40B4-BE49-F238E27FC236}">
                      <a16:creationId xmlns:a16="http://schemas.microsoft.com/office/drawing/2014/main" id="{F594187D-68B4-2762-44A9-72E9197B77B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71050" y="3931560"/>
                  <a:ext cx="666143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24" name="Ink 24">
                  <a:extLst>
                    <a:ext uri="{FF2B5EF4-FFF2-40B4-BE49-F238E27FC236}">
                      <a16:creationId xmlns:a16="http://schemas.microsoft.com/office/drawing/2014/main" id="{CA2FC269-5A4E-780D-2BAC-D4B1D69F3BF8}"/>
                    </a:ext>
                  </a:extLst>
                </p14:cNvPr>
                <p14:cNvContentPartPr/>
                <p14:nvPr/>
              </p14:nvContentPartPr>
              <p14:xfrm>
                <a:off x="6473440" y="4105800"/>
                <a:ext cx="61200" cy="846360"/>
              </p14:xfrm>
            </p:contentPart>
          </mc:Choice>
          <mc:Fallback>
            <p:pic>
              <p:nvPicPr>
                <p:cNvPr id="24" name="Ink 24">
                  <a:extLst>
                    <a:ext uri="{FF2B5EF4-FFF2-40B4-BE49-F238E27FC236}">
                      <a16:creationId xmlns:a16="http://schemas.microsoft.com/office/drawing/2014/main" id="{CA2FC269-5A4E-780D-2BAC-D4B1D69F3BF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453570" y="4069815"/>
                  <a:ext cx="100742" cy="9179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25" name="Ink 25">
                  <a:extLst>
                    <a:ext uri="{FF2B5EF4-FFF2-40B4-BE49-F238E27FC236}">
                      <a16:creationId xmlns:a16="http://schemas.microsoft.com/office/drawing/2014/main" id="{C84E7BB8-8DB0-7702-DCCA-20FB8467BAB6}"/>
                    </a:ext>
                  </a:extLst>
                </p14:cNvPr>
                <p14:cNvContentPartPr/>
                <p14:nvPr/>
              </p14:nvContentPartPr>
              <p14:xfrm>
                <a:off x="6283000" y="4834080"/>
                <a:ext cx="396000" cy="243720"/>
              </p14:xfrm>
            </p:contentPart>
          </mc:Choice>
          <mc:Fallback>
            <p:pic>
              <p:nvPicPr>
                <p:cNvPr id="25" name="Ink 25">
                  <a:extLst>
                    <a:ext uri="{FF2B5EF4-FFF2-40B4-BE49-F238E27FC236}">
                      <a16:creationId xmlns:a16="http://schemas.microsoft.com/office/drawing/2014/main" id="{C84E7BB8-8DB0-7702-DCCA-20FB8467BAB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263180" y="4798080"/>
                  <a:ext cx="435441" cy="31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43">
            <a:extLst>
              <a:ext uri="{FF2B5EF4-FFF2-40B4-BE49-F238E27FC236}">
                <a16:creationId xmlns:a16="http://schemas.microsoft.com/office/drawing/2014/main" id="{68277791-C056-D9D6-0E4A-347B0ADE570C}"/>
              </a:ext>
            </a:extLst>
          </p:cNvPr>
          <p:cNvGrpSpPr/>
          <p:nvPr/>
        </p:nvGrpSpPr>
        <p:grpSpPr>
          <a:xfrm>
            <a:off x="3813908" y="3520661"/>
            <a:ext cx="1025280" cy="273600"/>
            <a:chOff x="5642560" y="5259240"/>
            <a:chExt cx="1025280" cy="273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27" name="Ink 39">
                  <a:extLst>
                    <a:ext uri="{FF2B5EF4-FFF2-40B4-BE49-F238E27FC236}">
                      <a16:creationId xmlns:a16="http://schemas.microsoft.com/office/drawing/2014/main" id="{D819DB1A-481D-B41C-A434-52A544A0B8E8}"/>
                    </a:ext>
                  </a:extLst>
                </p14:cNvPr>
                <p14:cNvContentPartPr/>
                <p14:nvPr/>
              </p14:nvContentPartPr>
              <p14:xfrm>
                <a:off x="5642560" y="5259240"/>
                <a:ext cx="148680" cy="252360"/>
              </p14:xfrm>
            </p:contentPart>
          </mc:Choice>
          <mc:Fallback>
            <p:pic>
              <p:nvPicPr>
                <p:cNvPr id="27" name="Ink 39">
                  <a:extLst>
                    <a:ext uri="{FF2B5EF4-FFF2-40B4-BE49-F238E27FC236}">
                      <a16:creationId xmlns:a16="http://schemas.microsoft.com/office/drawing/2014/main" id="{D819DB1A-481D-B41C-A434-52A544A0B8E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606560" y="5223291"/>
                  <a:ext cx="220320" cy="3238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28" name="Ink 40">
                  <a:extLst>
                    <a:ext uri="{FF2B5EF4-FFF2-40B4-BE49-F238E27FC236}">
                      <a16:creationId xmlns:a16="http://schemas.microsoft.com/office/drawing/2014/main" id="{63481EF2-8A07-75C8-6942-40919BE3AC2F}"/>
                    </a:ext>
                  </a:extLst>
                </p14:cNvPr>
                <p14:cNvContentPartPr/>
                <p14:nvPr/>
              </p14:nvContentPartPr>
              <p14:xfrm>
                <a:off x="5899960" y="5333400"/>
                <a:ext cx="170280" cy="199440"/>
              </p14:xfrm>
            </p:contentPart>
          </mc:Choice>
          <mc:Fallback>
            <p:pic>
              <p:nvPicPr>
                <p:cNvPr id="28" name="Ink 40">
                  <a:extLst>
                    <a:ext uri="{FF2B5EF4-FFF2-40B4-BE49-F238E27FC236}">
                      <a16:creationId xmlns:a16="http://schemas.microsoft.com/office/drawing/2014/main" id="{63481EF2-8A07-75C8-6942-40919BE3AC2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863960" y="5297400"/>
                  <a:ext cx="24192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29" name="Ink 41">
                  <a:extLst>
                    <a:ext uri="{FF2B5EF4-FFF2-40B4-BE49-F238E27FC236}">
                      <a16:creationId xmlns:a16="http://schemas.microsoft.com/office/drawing/2014/main" id="{5BEA78B2-2226-D5FA-7DA6-1494BA30CB93}"/>
                    </a:ext>
                  </a:extLst>
                </p14:cNvPr>
                <p14:cNvContentPartPr/>
                <p14:nvPr/>
              </p14:nvContentPartPr>
              <p14:xfrm>
                <a:off x="6125680" y="5290560"/>
                <a:ext cx="211680" cy="202320"/>
              </p14:xfrm>
            </p:contentPart>
          </mc:Choice>
          <mc:Fallback>
            <p:pic>
              <p:nvPicPr>
                <p:cNvPr id="29" name="Ink 41">
                  <a:extLst>
                    <a:ext uri="{FF2B5EF4-FFF2-40B4-BE49-F238E27FC236}">
                      <a16:creationId xmlns:a16="http://schemas.microsoft.com/office/drawing/2014/main" id="{5BEA78B2-2226-D5FA-7DA6-1494BA30CB9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89680" y="5254560"/>
                  <a:ext cx="28332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30" name="Ink 42">
                  <a:extLst>
                    <a:ext uri="{FF2B5EF4-FFF2-40B4-BE49-F238E27FC236}">
                      <a16:creationId xmlns:a16="http://schemas.microsoft.com/office/drawing/2014/main" id="{ED40F6F8-0B43-B558-1B8B-45678946478C}"/>
                    </a:ext>
                  </a:extLst>
                </p14:cNvPr>
                <p14:cNvContentPartPr/>
                <p14:nvPr/>
              </p14:nvContentPartPr>
              <p14:xfrm>
                <a:off x="6445360" y="5317200"/>
                <a:ext cx="222480" cy="205560"/>
              </p14:xfrm>
            </p:contentPart>
          </mc:Choice>
          <mc:Fallback>
            <p:pic>
              <p:nvPicPr>
                <p:cNvPr id="30" name="Ink 42">
                  <a:extLst>
                    <a:ext uri="{FF2B5EF4-FFF2-40B4-BE49-F238E27FC236}">
                      <a16:creationId xmlns:a16="http://schemas.microsoft.com/office/drawing/2014/main" id="{ED40F6F8-0B43-B558-1B8B-45678946478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409360" y="5281137"/>
                  <a:ext cx="294120" cy="277326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146" name="Picture 2" descr="logo image | Girls cartoon art, Cartoon clip art, Girl cartoon">
            <a:extLst>
              <a:ext uri="{FF2B5EF4-FFF2-40B4-BE49-F238E27FC236}">
                <a16:creationId xmlns:a16="http://schemas.microsoft.com/office/drawing/2014/main" id="{353C79D6-EF59-0CB8-BDB5-84DB8C5F0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703" b="98034" l="4781" r="91235">
                        <a14:foregroundMark x1="17928" y1="7125" x2="41434" y2="14988"/>
                        <a14:foregroundMark x1="7171" y1="17199" x2="6773" y2="28747"/>
                        <a14:foregroundMark x1="35060" y1="20393" x2="35060" y2="42752"/>
                        <a14:foregroundMark x1="39442" y1="54300" x2="50996" y2="73464"/>
                        <a14:foregroundMark x1="13546" y1="40786" x2="58566" y2="57248"/>
                        <a14:foregroundMark x1="58566" y1="57248" x2="58964" y2="57494"/>
                        <a14:foregroundMark x1="22709" y1="14742" x2="27888" y2="39312"/>
                        <a14:foregroundMark x1="15936" y1="66830" x2="33865" y2="71253"/>
                        <a14:foregroundMark x1="5179" y1="63145" x2="21514" y2="66830"/>
                        <a14:foregroundMark x1="39044" y1="91646" x2="54183" y2="92875"/>
                        <a14:foregroundMark x1="36255" y1="61916" x2="36653" y2="76167"/>
                        <a14:foregroundMark x1="36653" y1="76167" x2="36653" y2="76167"/>
                        <a14:foregroundMark x1="48606" y1="47666" x2="44223" y2="54791"/>
                        <a14:foregroundMark x1="29482" y1="3194" x2="29482" y2="3194"/>
                        <a14:foregroundMark x1="77291" y1="98280" x2="77291" y2="98280"/>
                        <a14:foregroundMark x1="91235" y1="85012" x2="91235" y2="850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10" y="1595855"/>
            <a:ext cx="2390775" cy="356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430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22 Yellow Watercolor Brush Stroke (PNG Transparent) | OnlyGFX.com">
            <a:extLst>
              <a:ext uri="{FF2B5EF4-FFF2-40B4-BE49-F238E27FC236}">
                <a16:creationId xmlns:a16="http://schemas.microsoft.com/office/drawing/2014/main" id="{DAB7BEDA-411F-FCC1-97DE-15FAE2980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70000"/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0" y="440490"/>
            <a:ext cx="3899678" cy="99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22 Yellow Watercolor Brush Stroke (PNG Transparent) | OnlyGFX.com">
            <a:extLst>
              <a:ext uri="{FF2B5EF4-FFF2-40B4-BE49-F238E27FC236}">
                <a16:creationId xmlns:a16="http://schemas.microsoft.com/office/drawing/2014/main" id="{7F5CE8F6-42D0-8F73-7B63-B664C4999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090" y="1842542"/>
            <a:ext cx="3221758" cy="103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8">
            <a:extLst>
              <a:ext uri="{FF2B5EF4-FFF2-40B4-BE49-F238E27FC236}">
                <a16:creationId xmlns:a16="http://schemas.microsoft.com/office/drawing/2014/main" id="{3065D783-E690-2A5E-EA1D-AF06B0AAB254}"/>
              </a:ext>
            </a:extLst>
          </p:cNvPr>
          <p:cNvSpPr/>
          <p:nvPr/>
        </p:nvSpPr>
        <p:spPr>
          <a:xfrm>
            <a:off x="153934" y="692253"/>
            <a:ext cx="338906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Possessive</a:t>
            </a:r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rgbClr val="00B050">
                    <a:alpha val="99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 </a:t>
            </a:r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rgbClr val="FF0000">
                    <a:alpha val="99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Adjective</a:t>
            </a:r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1AC04F0A-03DD-6809-08A9-42D0DB4FCC3F}"/>
              </a:ext>
            </a:extLst>
          </p:cNvPr>
          <p:cNvSpPr/>
          <p:nvPr/>
        </p:nvSpPr>
        <p:spPr>
          <a:xfrm>
            <a:off x="5880978" y="2067065"/>
            <a:ext cx="318228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chemeClr val="tx1">
                    <a:lumMod val="75000"/>
                    <a:lumOff val="25000"/>
                    <a:alpha val="99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Possessive</a:t>
            </a:r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rgbClr val="00B050">
                    <a:alpha val="99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 </a:t>
            </a:r>
            <a:r>
              <a:rPr lang="en-US" sz="3200" b="0" cap="none" spc="0" dirty="0">
                <a:ln w="9525">
                  <a:solidFill>
                    <a:schemeClr val="tx1"/>
                  </a:solidFill>
                </a:ln>
                <a:solidFill>
                  <a:srgbClr val="FF0000">
                    <a:alpha val="99000"/>
                  </a:srgb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hewy" panose="02000000000000000000" pitchFamily="2" charset="0"/>
                <a:ea typeface="Chewy" panose="02000000000000000000" pitchFamily="2" charset="0"/>
                <a:cs typeface="Aharoni" panose="02010803020104030203" pitchFamily="2" charset="-79"/>
              </a:rPr>
              <a:t>Pronoun</a:t>
            </a: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762C8736-89E1-FA81-D86D-62C8678AEE4D}"/>
              </a:ext>
            </a:extLst>
          </p:cNvPr>
          <p:cNvSpPr/>
          <p:nvPr/>
        </p:nvSpPr>
        <p:spPr>
          <a:xfrm>
            <a:off x="1476838" y="1595855"/>
            <a:ext cx="3932487" cy="769441"/>
          </a:xfrm>
          <a:prstGeom prst="rect">
            <a:avLst/>
          </a:prstGeom>
          <a:noFill/>
          <a:ln w="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It`s </a:t>
            </a:r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our </a:t>
            </a:r>
            <a:r>
              <a:rPr lang="en-US" sz="4400" dirty="0">
                <a:ln w="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home.</a:t>
            </a:r>
            <a:endParaRPr lang="en-US" sz="4400" b="0" cap="none" spc="0" dirty="0">
              <a:ln w="0"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FD9A1EA4-60AB-A61D-3B23-D23A77B23781}"/>
              </a:ext>
            </a:extLst>
          </p:cNvPr>
          <p:cNvSpPr/>
          <p:nvPr/>
        </p:nvSpPr>
        <p:spPr>
          <a:xfrm>
            <a:off x="6068037" y="2963265"/>
            <a:ext cx="2747867" cy="830997"/>
          </a:xfrm>
          <a:prstGeom prst="rect">
            <a:avLst/>
          </a:prstGeom>
          <a:noFill/>
          <a:ln w="0"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It`s </a:t>
            </a:r>
            <a:r>
              <a:rPr lang="en-US" sz="4800" dirty="0">
                <a:ln w="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ours.</a:t>
            </a:r>
            <a:endParaRPr lang="en-US" sz="4800" b="0" cap="none" spc="0" dirty="0">
              <a:ln w="0"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4">
            <p14:nvContentPartPr>
              <p14:cNvPr id="21" name="Ink 12">
                <a:extLst>
                  <a:ext uri="{FF2B5EF4-FFF2-40B4-BE49-F238E27FC236}">
                    <a16:creationId xmlns:a16="http://schemas.microsoft.com/office/drawing/2014/main" id="{D14AB00F-73E2-B6AD-BD2B-B566EAD7C5FD}"/>
                  </a:ext>
                </a:extLst>
              </p14:cNvPr>
              <p14:cNvContentPartPr/>
              <p14:nvPr/>
            </p14:nvContentPartPr>
            <p14:xfrm>
              <a:off x="5456178" y="516043"/>
              <a:ext cx="196920" cy="4236840"/>
            </p14:xfrm>
          </p:contentPart>
        </mc:Choice>
        <mc:Fallback>
          <p:pic>
            <p:nvPicPr>
              <p:cNvPr id="21" name="Ink 12">
                <a:extLst>
                  <a:ext uri="{FF2B5EF4-FFF2-40B4-BE49-F238E27FC236}">
                    <a16:creationId xmlns:a16="http://schemas.microsoft.com/office/drawing/2014/main" id="{D14AB00F-73E2-B6AD-BD2B-B566EAD7C5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93178" y="453043"/>
                <a:ext cx="322560" cy="4362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6">
            <a:extLst>
              <a:ext uri="{FF2B5EF4-FFF2-40B4-BE49-F238E27FC236}">
                <a16:creationId xmlns:a16="http://schemas.microsoft.com/office/drawing/2014/main" id="{E5C06B57-9464-FE6E-BB5F-5C4E48F6488F}"/>
              </a:ext>
            </a:extLst>
          </p:cNvPr>
          <p:cNvGrpSpPr/>
          <p:nvPr/>
        </p:nvGrpSpPr>
        <p:grpSpPr>
          <a:xfrm>
            <a:off x="3813909" y="2202278"/>
            <a:ext cx="1139831" cy="1110240"/>
            <a:chOff x="6190840" y="3967560"/>
            <a:chExt cx="626760" cy="1110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23" name="Ink 23">
                  <a:extLst>
                    <a:ext uri="{FF2B5EF4-FFF2-40B4-BE49-F238E27FC236}">
                      <a16:creationId xmlns:a16="http://schemas.microsoft.com/office/drawing/2014/main" id="{F594187D-68B4-2762-44A9-72E9197B77B4}"/>
                    </a:ext>
                  </a:extLst>
                </p14:cNvPr>
                <p14:cNvContentPartPr/>
                <p14:nvPr/>
              </p14:nvContentPartPr>
              <p14:xfrm>
                <a:off x="6190840" y="3967560"/>
                <a:ext cx="626760" cy="54000"/>
              </p14:xfrm>
            </p:contentPart>
          </mc:Choice>
          <mc:Fallback>
            <p:pic>
              <p:nvPicPr>
                <p:cNvPr id="23" name="Ink 23">
                  <a:extLst>
                    <a:ext uri="{FF2B5EF4-FFF2-40B4-BE49-F238E27FC236}">
                      <a16:creationId xmlns:a16="http://schemas.microsoft.com/office/drawing/2014/main" id="{F594187D-68B4-2762-44A9-72E9197B77B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71050" y="3931560"/>
                  <a:ext cx="666143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24" name="Ink 24">
                  <a:extLst>
                    <a:ext uri="{FF2B5EF4-FFF2-40B4-BE49-F238E27FC236}">
                      <a16:creationId xmlns:a16="http://schemas.microsoft.com/office/drawing/2014/main" id="{CA2FC269-5A4E-780D-2BAC-D4B1D69F3BF8}"/>
                    </a:ext>
                  </a:extLst>
                </p14:cNvPr>
                <p14:cNvContentPartPr/>
                <p14:nvPr/>
              </p14:nvContentPartPr>
              <p14:xfrm>
                <a:off x="6473440" y="4105800"/>
                <a:ext cx="61200" cy="846360"/>
              </p14:xfrm>
            </p:contentPart>
          </mc:Choice>
          <mc:Fallback>
            <p:pic>
              <p:nvPicPr>
                <p:cNvPr id="24" name="Ink 24">
                  <a:extLst>
                    <a:ext uri="{FF2B5EF4-FFF2-40B4-BE49-F238E27FC236}">
                      <a16:creationId xmlns:a16="http://schemas.microsoft.com/office/drawing/2014/main" id="{CA2FC269-5A4E-780D-2BAC-D4B1D69F3BF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453570" y="4069815"/>
                  <a:ext cx="100742" cy="9179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25" name="Ink 25">
                  <a:extLst>
                    <a:ext uri="{FF2B5EF4-FFF2-40B4-BE49-F238E27FC236}">
                      <a16:creationId xmlns:a16="http://schemas.microsoft.com/office/drawing/2014/main" id="{C84E7BB8-8DB0-7702-DCCA-20FB8467BAB6}"/>
                    </a:ext>
                  </a:extLst>
                </p14:cNvPr>
                <p14:cNvContentPartPr/>
                <p14:nvPr/>
              </p14:nvContentPartPr>
              <p14:xfrm>
                <a:off x="6283000" y="4834080"/>
                <a:ext cx="396000" cy="243720"/>
              </p14:xfrm>
            </p:contentPart>
          </mc:Choice>
          <mc:Fallback>
            <p:pic>
              <p:nvPicPr>
                <p:cNvPr id="25" name="Ink 25">
                  <a:extLst>
                    <a:ext uri="{FF2B5EF4-FFF2-40B4-BE49-F238E27FC236}">
                      <a16:creationId xmlns:a16="http://schemas.microsoft.com/office/drawing/2014/main" id="{C84E7BB8-8DB0-7702-DCCA-20FB8467BAB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263180" y="4798080"/>
                  <a:ext cx="435441" cy="315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43">
            <a:extLst>
              <a:ext uri="{FF2B5EF4-FFF2-40B4-BE49-F238E27FC236}">
                <a16:creationId xmlns:a16="http://schemas.microsoft.com/office/drawing/2014/main" id="{68277791-C056-D9D6-0E4A-347B0ADE570C}"/>
              </a:ext>
            </a:extLst>
          </p:cNvPr>
          <p:cNvGrpSpPr/>
          <p:nvPr/>
        </p:nvGrpSpPr>
        <p:grpSpPr>
          <a:xfrm>
            <a:off x="3813908" y="3520661"/>
            <a:ext cx="1025280" cy="273600"/>
            <a:chOff x="5642560" y="5259240"/>
            <a:chExt cx="1025280" cy="273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27" name="Ink 39">
                  <a:extLst>
                    <a:ext uri="{FF2B5EF4-FFF2-40B4-BE49-F238E27FC236}">
                      <a16:creationId xmlns:a16="http://schemas.microsoft.com/office/drawing/2014/main" id="{D819DB1A-481D-B41C-A434-52A544A0B8E8}"/>
                    </a:ext>
                  </a:extLst>
                </p14:cNvPr>
                <p14:cNvContentPartPr/>
                <p14:nvPr/>
              </p14:nvContentPartPr>
              <p14:xfrm>
                <a:off x="5642560" y="5259240"/>
                <a:ext cx="148680" cy="252360"/>
              </p14:xfrm>
            </p:contentPart>
          </mc:Choice>
          <mc:Fallback>
            <p:pic>
              <p:nvPicPr>
                <p:cNvPr id="27" name="Ink 39">
                  <a:extLst>
                    <a:ext uri="{FF2B5EF4-FFF2-40B4-BE49-F238E27FC236}">
                      <a16:creationId xmlns:a16="http://schemas.microsoft.com/office/drawing/2014/main" id="{D819DB1A-481D-B41C-A434-52A544A0B8E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606560" y="5223291"/>
                  <a:ext cx="220320" cy="32389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28" name="Ink 40">
                  <a:extLst>
                    <a:ext uri="{FF2B5EF4-FFF2-40B4-BE49-F238E27FC236}">
                      <a16:creationId xmlns:a16="http://schemas.microsoft.com/office/drawing/2014/main" id="{63481EF2-8A07-75C8-6942-40919BE3AC2F}"/>
                    </a:ext>
                  </a:extLst>
                </p14:cNvPr>
                <p14:cNvContentPartPr/>
                <p14:nvPr/>
              </p14:nvContentPartPr>
              <p14:xfrm>
                <a:off x="5899960" y="5333400"/>
                <a:ext cx="170280" cy="199440"/>
              </p14:xfrm>
            </p:contentPart>
          </mc:Choice>
          <mc:Fallback>
            <p:pic>
              <p:nvPicPr>
                <p:cNvPr id="28" name="Ink 40">
                  <a:extLst>
                    <a:ext uri="{FF2B5EF4-FFF2-40B4-BE49-F238E27FC236}">
                      <a16:creationId xmlns:a16="http://schemas.microsoft.com/office/drawing/2014/main" id="{63481EF2-8A07-75C8-6942-40919BE3AC2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863960" y="5297400"/>
                  <a:ext cx="24192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29" name="Ink 41">
                  <a:extLst>
                    <a:ext uri="{FF2B5EF4-FFF2-40B4-BE49-F238E27FC236}">
                      <a16:creationId xmlns:a16="http://schemas.microsoft.com/office/drawing/2014/main" id="{5BEA78B2-2226-D5FA-7DA6-1494BA30CB93}"/>
                    </a:ext>
                  </a:extLst>
                </p14:cNvPr>
                <p14:cNvContentPartPr/>
                <p14:nvPr/>
              </p14:nvContentPartPr>
              <p14:xfrm>
                <a:off x="6125680" y="5290560"/>
                <a:ext cx="211680" cy="202320"/>
              </p14:xfrm>
            </p:contentPart>
          </mc:Choice>
          <mc:Fallback>
            <p:pic>
              <p:nvPicPr>
                <p:cNvPr id="29" name="Ink 41">
                  <a:extLst>
                    <a:ext uri="{FF2B5EF4-FFF2-40B4-BE49-F238E27FC236}">
                      <a16:creationId xmlns:a16="http://schemas.microsoft.com/office/drawing/2014/main" id="{5BEA78B2-2226-D5FA-7DA6-1494BA30CB9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089680" y="5254560"/>
                  <a:ext cx="28332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30" name="Ink 42">
                  <a:extLst>
                    <a:ext uri="{FF2B5EF4-FFF2-40B4-BE49-F238E27FC236}">
                      <a16:creationId xmlns:a16="http://schemas.microsoft.com/office/drawing/2014/main" id="{ED40F6F8-0B43-B558-1B8B-45678946478C}"/>
                    </a:ext>
                  </a:extLst>
                </p14:cNvPr>
                <p14:cNvContentPartPr/>
                <p14:nvPr/>
              </p14:nvContentPartPr>
              <p14:xfrm>
                <a:off x="6445360" y="5317200"/>
                <a:ext cx="222480" cy="205560"/>
              </p14:xfrm>
            </p:contentPart>
          </mc:Choice>
          <mc:Fallback>
            <p:pic>
              <p:nvPicPr>
                <p:cNvPr id="30" name="Ink 42">
                  <a:extLst>
                    <a:ext uri="{FF2B5EF4-FFF2-40B4-BE49-F238E27FC236}">
                      <a16:creationId xmlns:a16="http://schemas.microsoft.com/office/drawing/2014/main" id="{ED40F6F8-0B43-B558-1B8B-45678946478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409360" y="5281137"/>
                  <a:ext cx="294120" cy="277326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7172" name="Picture 4" descr="Wood House PNG Image - PurePNG | Free transparent CC0 PNG Image Library">
            <a:extLst>
              <a:ext uri="{FF2B5EF4-FFF2-40B4-BE49-F238E27FC236}">
                <a16:creationId xmlns:a16="http://schemas.microsoft.com/office/drawing/2014/main" id="{CED034A7-D0EC-ACA9-3A65-5CBBEF2A9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04" y="1980575"/>
            <a:ext cx="2997986" cy="2802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9D934012-5793-62CE-15C0-91E9A55B8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828" y="4028861"/>
            <a:ext cx="1378640" cy="1114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6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6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>
</file>

<file path=ppt/theme/theme1.xml><?xml version="1.0" encoding="utf-8"?>
<a:theme xmlns:a="http://schemas.openxmlformats.org/drawingml/2006/main" name="World Financial Planning Day Infographics by Slidesgo">
  <a:themeElements>
    <a:clrScheme name="Simple Light">
      <a:dk1>
        <a:srgbClr val="000000"/>
      </a:dk1>
      <a:lt1>
        <a:srgbClr val="FFFFFF"/>
      </a:lt1>
      <a:dk2>
        <a:srgbClr val="4F73E7"/>
      </a:dk2>
      <a:lt2>
        <a:srgbClr val="FF8300"/>
      </a:lt2>
      <a:accent1>
        <a:srgbClr val="4467DA"/>
      </a:accent1>
      <a:accent2>
        <a:srgbClr val="616161"/>
      </a:accent2>
      <a:accent3>
        <a:srgbClr val="FFCF64"/>
      </a:accent3>
      <a:accent4>
        <a:srgbClr val="F5EDE2"/>
      </a:accent4>
      <a:accent5>
        <a:srgbClr val="EBE1D3"/>
      </a:accent5>
      <a:accent6>
        <a:srgbClr val="7FD394"/>
      </a:accent6>
      <a:hlink>
        <a:srgbClr val="FF83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aching Methods: Project-Based Learning by Slidesgo">
  <a:themeElements>
    <a:clrScheme name="Simple Light">
      <a:dk1>
        <a:srgbClr val="000000"/>
      </a:dk1>
      <a:lt1>
        <a:srgbClr val="FFFFFF"/>
      </a:lt1>
      <a:dk2>
        <a:srgbClr val="FFC1C1"/>
      </a:dk2>
      <a:lt2>
        <a:srgbClr val="5D65A1"/>
      </a:lt2>
      <a:accent1>
        <a:srgbClr val="ADB6DF"/>
      </a:accent1>
      <a:accent2>
        <a:srgbClr val="FFBC73"/>
      </a:accent2>
      <a:accent3>
        <a:srgbClr val="A0C4AA"/>
      </a:accent3>
      <a:accent4>
        <a:srgbClr val="FFECED"/>
      </a:accent4>
      <a:accent5>
        <a:srgbClr val="CFE1D4"/>
      </a:accent5>
      <a:accent6>
        <a:srgbClr val="F3F3F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306</Words>
  <Application>Microsoft Office PowerPoint</Application>
  <PresentationFormat>عرض على الشاشة (16:9)</PresentationFormat>
  <Paragraphs>69</Paragraphs>
  <Slides>17</Slides>
  <Notes>17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19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17</vt:i4>
      </vt:variant>
    </vt:vector>
  </HeadingPairs>
  <TitlesOfParts>
    <vt:vector size="38" baseType="lpstr">
      <vt:lpstr>Alef</vt:lpstr>
      <vt:lpstr>Manrope Light</vt:lpstr>
      <vt:lpstr>Space Mono</vt:lpstr>
      <vt:lpstr>Encode Sans Semi Condensed</vt:lpstr>
      <vt:lpstr>Bree Serif</vt:lpstr>
      <vt:lpstr>Segoe UI Black</vt:lpstr>
      <vt:lpstr>Arial</vt:lpstr>
      <vt:lpstr>Nunito</vt:lpstr>
      <vt:lpstr>Chewy</vt:lpstr>
      <vt:lpstr>SFRuqahLongo-Regular</vt:lpstr>
      <vt:lpstr>Manrope Medium</vt:lpstr>
      <vt:lpstr>Berlin Sans FB Demi</vt:lpstr>
      <vt:lpstr>Calibri</vt:lpstr>
      <vt:lpstr>Dosis</vt:lpstr>
      <vt:lpstr>Aharoni</vt:lpstr>
      <vt:lpstr>Manrope</vt:lpstr>
      <vt:lpstr>MV Boli</vt:lpstr>
      <vt:lpstr>Fredoka One</vt:lpstr>
      <vt:lpstr>Do Hyeon</vt:lpstr>
      <vt:lpstr>World Financial Planning Day Infographics by Slidesgo</vt:lpstr>
      <vt:lpstr>Teaching Methods: Project-Based Learning by Slidesgo</vt:lpstr>
      <vt:lpstr>عرض تقديمي في PowerPoint</vt:lpstr>
      <vt:lpstr>U10: It’s a Bargain!</vt:lpstr>
      <vt:lpstr>Lesson Objectives: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Whose ….?</vt:lpstr>
      <vt:lpstr>عرض تقديمي في PowerPoint</vt:lpstr>
      <vt:lpstr>The use of One - Ones</vt:lpstr>
      <vt:lpstr>عرض تقديمي في PowerPoint</vt:lpstr>
      <vt:lpstr>Quantitative: Too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Financial Planning Day Infographics</dc:title>
  <dc:creator>Tr.A .</dc:creator>
  <cp:lastModifiedBy>Tr.A .</cp:lastModifiedBy>
  <cp:revision>1</cp:revision>
  <dcterms:modified xsi:type="dcterms:W3CDTF">2023-01-31T01:48:15Z</dcterms:modified>
</cp:coreProperties>
</file>