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5" rtl="1" saveSubsetFonts="1" autoCompressPictures="0">
  <p:sldMasterIdLst>
    <p:sldMasterId id="2147483648" r:id="rId1"/>
  </p:sldMasterIdLst>
  <p:notesMasterIdLst>
    <p:notesMasterId r:id="rId37"/>
  </p:notesMasterIdLst>
  <p:sldIdLst>
    <p:sldId id="273" r:id="rId2"/>
    <p:sldId id="354" r:id="rId3"/>
    <p:sldId id="257" r:id="rId4"/>
    <p:sldId id="258" r:id="rId5"/>
    <p:sldId id="350" r:id="rId6"/>
    <p:sldId id="259" r:id="rId7"/>
    <p:sldId id="357" r:id="rId8"/>
    <p:sldId id="356" r:id="rId9"/>
    <p:sldId id="359" r:id="rId10"/>
    <p:sldId id="360" r:id="rId11"/>
    <p:sldId id="358" r:id="rId12"/>
    <p:sldId id="362" r:id="rId13"/>
    <p:sldId id="361" r:id="rId14"/>
    <p:sldId id="364" r:id="rId15"/>
    <p:sldId id="363" r:id="rId16"/>
    <p:sldId id="365" r:id="rId17"/>
    <p:sldId id="366" r:id="rId18"/>
    <p:sldId id="367" r:id="rId19"/>
    <p:sldId id="368" r:id="rId20"/>
    <p:sldId id="369" r:id="rId21"/>
    <p:sldId id="371" r:id="rId22"/>
    <p:sldId id="370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55" r:id="rId3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7"/>
            <p14:sldId id="356"/>
            <p14:sldId id="359"/>
            <p14:sldId id="360"/>
            <p14:sldId id="358"/>
            <p14:sldId id="362"/>
            <p14:sldId id="361"/>
            <p14:sldId id="364"/>
            <p14:sldId id="363"/>
            <p14:sldId id="365"/>
            <p14:sldId id="366"/>
            <p14:sldId id="367"/>
            <p14:sldId id="368"/>
            <p14:sldId id="369"/>
            <p14:sldId id="371"/>
            <p14:sldId id="370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FFF"/>
    <a:srgbClr val="D9DFFF"/>
    <a:srgbClr val="E3E0FF"/>
    <a:srgbClr val="FFC8BC"/>
    <a:srgbClr val="FDFFEA"/>
    <a:srgbClr val="D8F9FF"/>
    <a:srgbClr val="938692"/>
    <a:srgbClr val="009193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07"/>
    <p:restoredTop sz="93380"/>
  </p:normalViewPr>
  <p:slideViewPr>
    <p:cSldViewPr snapToGrid="0" snapToObjects="1">
      <p:cViewPr varScale="1">
        <p:scale>
          <a:sx n="97" d="100"/>
          <a:sy n="97" d="100"/>
        </p:scale>
        <p:origin x="24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19 شعبان،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88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101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07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1.wdp"/><Relationship Id="rId26" Type="http://schemas.openxmlformats.org/officeDocument/2006/relationships/image" Target="../media/image19.png"/><Relationship Id="rId39" Type="http://schemas.openxmlformats.org/officeDocument/2006/relationships/slide" Target="slide5.xml"/><Relationship Id="rId21" Type="http://schemas.openxmlformats.org/officeDocument/2006/relationships/image" Target="../media/image15.png"/><Relationship Id="rId34" Type="http://schemas.openxmlformats.org/officeDocument/2006/relationships/image" Target="../media/image240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41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17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40" Type="http://schemas.openxmlformats.org/officeDocument/2006/relationships/image" Target="../media/image260.png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1.png"/><Relationship Id="rId36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6.jpe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image" Target="../media/image20.jpeg"/><Relationship Id="rId30" Type="http://schemas.openxmlformats.org/officeDocument/2006/relationships/image" Target="../media/image23.png"/><Relationship Id="rId35" Type="http://schemas.openxmlformats.org/officeDocument/2006/relationships/image" Target="../media/image25.png"/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33" Type="http://schemas.openxmlformats.org/officeDocument/2006/relationships/slide" Target="slide3.xml"/><Relationship Id="rId38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jpg"/><Relationship Id="rId7" Type="http://schemas.openxmlformats.org/officeDocument/2006/relationships/image" Target="../media/image49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8.png"/><Relationship Id="rId5" Type="http://schemas.openxmlformats.org/officeDocument/2006/relationships/image" Target="../media/image36.png"/><Relationship Id="rId10" Type="http://schemas.openxmlformats.org/officeDocument/2006/relationships/image" Target="../media/image52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4.jp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g"/><Relationship Id="rId7" Type="http://schemas.openxmlformats.org/officeDocument/2006/relationships/image" Target="../media/image6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0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4.jpg"/><Relationship Id="rId7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1.wav"/><Relationship Id="rId4" Type="http://schemas.openxmlformats.org/officeDocument/2006/relationships/image" Target="../media/image35.png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1.wav"/><Relationship Id="rId5" Type="http://schemas.openxmlformats.org/officeDocument/2006/relationships/image" Target="../media/image36.png"/><Relationship Id="rId10" Type="http://schemas.openxmlformats.org/officeDocument/2006/relationships/image" Target="../media/image68.png"/><Relationship Id="rId4" Type="http://schemas.openxmlformats.org/officeDocument/2006/relationships/image" Target="../media/image35.png"/><Relationship Id="rId9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42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6.png"/><Relationship Id="rId5" Type="http://schemas.openxmlformats.org/officeDocument/2006/relationships/image" Target="../media/image36.png"/><Relationship Id="rId10" Type="http://schemas.openxmlformats.org/officeDocument/2006/relationships/image" Target="../media/image45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jp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2EB6896-F3BF-EA4D-8E8E-4ADBDED3F2F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34015" y="6403983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rgbClr val="002060"/>
                </a:solidFill>
              </a:rPr>
              <a:pPr/>
              <a:t>85</a:t>
            </a:fld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قلب الصفحة.wav"/>
          </p:stSnd>
        </p:sndAc>
      </p:transition>
    </mc:Choice>
    <mc:Fallback xmlns="">
      <p:transition spd="slow">
        <p:split orient="vert"/>
        <p:sndAc>
          <p:stSnd>
            <p:snd r:embed="rId4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2546" y="-4693136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9C4C344B-F4FE-3D45-91E6-4EB0B4F92A17}"/>
              </a:ext>
            </a:extLst>
          </p:cNvPr>
          <p:cNvSpPr/>
          <p:nvPr/>
        </p:nvSpPr>
        <p:spPr>
          <a:xfrm>
            <a:off x="2418795" y="2701912"/>
            <a:ext cx="7429552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وحدات الطول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C680369-7AB3-0940-954D-B31B0500DD57}"/>
              </a:ext>
            </a:extLst>
          </p:cNvPr>
          <p:cNvGrpSpPr/>
          <p:nvPr/>
        </p:nvGrpSpPr>
        <p:grpSpPr>
          <a:xfrm>
            <a:off x="2561671" y="3802058"/>
            <a:ext cx="7143800" cy="1214448"/>
            <a:chOff x="1071538" y="2786058"/>
            <a:chExt cx="7143800" cy="1214448"/>
          </a:xfrm>
        </p:grpSpPr>
        <p:sp>
          <p:nvSpPr>
            <p:cNvPr id="16" name="ثماني 35">
              <a:extLst>
                <a:ext uri="{FF2B5EF4-FFF2-40B4-BE49-F238E27FC236}">
                  <a16:creationId xmlns:a16="http://schemas.microsoft.com/office/drawing/2014/main" id="{88D22366-1E84-544B-839E-6BCDA67DE4D5}"/>
                </a:ext>
              </a:extLst>
            </p:cNvPr>
            <p:cNvSpPr/>
            <p:nvPr/>
          </p:nvSpPr>
          <p:spPr>
            <a:xfrm>
              <a:off x="714376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ملم</a:t>
              </a:r>
            </a:p>
          </p:txBody>
        </p: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6620CDF2-4341-A44D-85C0-20369A967E31}"/>
                </a:ext>
              </a:extLst>
            </p:cNvPr>
            <p:cNvSpPr/>
            <p:nvPr/>
          </p:nvSpPr>
          <p:spPr>
            <a:xfrm>
              <a:off x="6200792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18" name="ثماني 47">
              <a:extLst>
                <a:ext uri="{FF2B5EF4-FFF2-40B4-BE49-F238E27FC236}">
                  <a16:creationId xmlns:a16="http://schemas.microsoft.com/office/drawing/2014/main" id="{180C0865-6B47-9942-96F6-40D2404FBCF7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سم</a:t>
              </a:r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1F6F91B-674C-5545-8B7E-7CEA551BE274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20" name="ثماني 49">
              <a:extLst>
                <a:ext uri="{FF2B5EF4-FFF2-40B4-BE49-F238E27FC236}">
                  <a16:creationId xmlns:a16="http://schemas.microsoft.com/office/drawing/2014/main" id="{665301AB-C690-BB48-8312-1F65E330A08F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</a:t>
              </a:r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D312D728-7EDD-E643-85BF-4AB80AAEF8E9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22" name="ثماني 51">
              <a:extLst>
                <a:ext uri="{FF2B5EF4-FFF2-40B4-BE49-F238E27FC236}">
                  <a16:creationId xmlns:a16="http://schemas.microsoft.com/office/drawing/2014/main" id="{27C65A4C-AAAD-8C4D-A268-51AF502B9284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كلم</a:t>
              </a:r>
            </a:p>
          </p:txBody>
        </p:sp>
      </p:grpSp>
      <p:sp>
        <p:nvSpPr>
          <p:cNvPr id="23" name="سهم مسنن إلى اليمين 22">
            <a:extLst>
              <a:ext uri="{FF2B5EF4-FFF2-40B4-BE49-F238E27FC236}">
                <a16:creationId xmlns:a16="http://schemas.microsoft.com/office/drawing/2014/main" id="{2088E6C9-A2EC-EE4A-A34C-2F0E1D06D619}"/>
              </a:ext>
            </a:extLst>
          </p:cNvPr>
          <p:cNvSpPr/>
          <p:nvPr/>
        </p:nvSpPr>
        <p:spPr>
          <a:xfrm>
            <a:off x="2918861" y="3059102"/>
            <a:ext cx="6500858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 × × × ×</a:t>
            </a:r>
          </a:p>
        </p:txBody>
      </p:sp>
      <p:sp>
        <p:nvSpPr>
          <p:cNvPr id="24" name="سهم مسنن إلى اليمين 23">
            <a:extLst>
              <a:ext uri="{FF2B5EF4-FFF2-40B4-BE49-F238E27FC236}">
                <a16:creationId xmlns:a16="http://schemas.microsoft.com/office/drawing/2014/main" id="{0D09F436-5D1A-744A-A925-5BC6C58FD93B}"/>
              </a:ext>
            </a:extLst>
          </p:cNvPr>
          <p:cNvSpPr/>
          <p:nvPr/>
        </p:nvSpPr>
        <p:spPr>
          <a:xfrm flipH="1">
            <a:off x="2847423" y="5016504"/>
            <a:ext cx="6572296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 ÷ ÷ ÷ ÷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876DBB81-7B83-D64E-A3A9-CCEF5EAD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4745" y="1230290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593E57D6-8070-3D4D-8201-40976508DCFF}"/>
              </a:ext>
            </a:extLst>
          </p:cNvPr>
          <p:cNvSpPr/>
          <p:nvPr/>
        </p:nvSpPr>
        <p:spPr>
          <a:xfrm>
            <a:off x="4814392" y="1902793"/>
            <a:ext cx="5054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رتبي وحدات الطول من الأكبر إلى الأصغر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66318BA-ED80-A840-BCD9-D9D963D4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25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5A68218-43AA-7F44-8192-143CB1BFD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7381" y="3529536"/>
            <a:ext cx="1703287" cy="127748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2CB621B-6B4B-B64B-B8D8-D1C2E3EA9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44632">
            <a:off x="3524506" y="4063717"/>
            <a:ext cx="2693576" cy="59743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183EDF0-C334-714B-87C4-9A7610E61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392" y="2406247"/>
            <a:ext cx="1251542" cy="269034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356ECD1-66E6-C54B-9A8E-32F796C325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5727" y="3429078"/>
            <a:ext cx="1809602" cy="1454144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575A8012-F0FB-9841-82E2-18332BAD1DB9}"/>
              </a:ext>
            </a:extLst>
          </p:cNvPr>
          <p:cNvSpPr/>
          <p:nvPr/>
        </p:nvSpPr>
        <p:spPr>
          <a:xfrm>
            <a:off x="8995715" y="4968139"/>
            <a:ext cx="9509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طول نملة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1A360AF-61DD-8642-B729-6F719DF928BF}"/>
              </a:ext>
            </a:extLst>
          </p:cNvPr>
          <p:cNvSpPr/>
          <p:nvPr/>
        </p:nvSpPr>
        <p:spPr>
          <a:xfrm>
            <a:off x="2108225" y="5192678"/>
            <a:ext cx="949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طول الباب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6F44673-9DDC-8644-B824-004445FCAD68}"/>
              </a:ext>
            </a:extLst>
          </p:cNvPr>
          <p:cNvSpPr/>
          <p:nvPr/>
        </p:nvSpPr>
        <p:spPr>
          <a:xfrm>
            <a:off x="4406591" y="4807022"/>
            <a:ext cx="9589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طول القلم 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86AD03EB-6CFC-D541-9B62-2966546BBD9E}"/>
              </a:ext>
            </a:extLst>
          </p:cNvPr>
          <p:cNvSpPr/>
          <p:nvPr/>
        </p:nvSpPr>
        <p:spPr>
          <a:xfrm>
            <a:off x="6336820" y="4968139"/>
            <a:ext cx="17796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المسافة بين المدينتين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B843F45-6EE1-734B-BCE5-55387198E032}"/>
              </a:ext>
            </a:extLst>
          </p:cNvPr>
          <p:cNvSpPr/>
          <p:nvPr/>
        </p:nvSpPr>
        <p:spPr>
          <a:xfrm>
            <a:off x="5443843" y="1700093"/>
            <a:ext cx="50321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FF0000"/>
                </a:solidFill>
              </a:rPr>
              <a:t>ماهي الوحدة المناسبة لقياس طول كلا مما يأتي :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C1B69D65-D3AE-E945-83A6-14E6D17A90F7}"/>
              </a:ext>
            </a:extLst>
          </p:cNvPr>
          <p:cNvSpPr/>
          <p:nvPr/>
        </p:nvSpPr>
        <p:spPr>
          <a:xfrm>
            <a:off x="6596568" y="5426107"/>
            <a:ext cx="1067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كلم )</a:t>
            </a:r>
            <a:r>
              <a:rPr lang="ar-SA" sz="28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DD1B725-F54F-4E42-BBEA-09F3C773CAE0}"/>
              </a:ext>
            </a:extLst>
          </p:cNvPr>
          <p:cNvSpPr/>
          <p:nvPr/>
        </p:nvSpPr>
        <p:spPr>
          <a:xfrm>
            <a:off x="1875448" y="5457936"/>
            <a:ext cx="1172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م )</a:t>
            </a:r>
            <a:r>
              <a:rPr lang="ar-SA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63FDA7BD-CE13-F940-B541-4C98D53FD4D2}"/>
              </a:ext>
            </a:extLst>
          </p:cNvPr>
          <p:cNvSpPr/>
          <p:nvPr/>
        </p:nvSpPr>
        <p:spPr>
          <a:xfrm>
            <a:off x="4441001" y="5176354"/>
            <a:ext cx="9717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سم )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12ACA3-5AC1-6D4B-972E-2DDB23EB920C}"/>
              </a:ext>
            </a:extLst>
          </p:cNvPr>
          <p:cNvSpPr/>
          <p:nvPr/>
        </p:nvSpPr>
        <p:spPr>
          <a:xfrm>
            <a:off x="8995715" y="5417228"/>
            <a:ext cx="1087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ملم )</a:t>
            </a:r>
            <a:r>
              <a:rPr lang="ar-SA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98D8F5A-19F9-EC42-AE86-C77CD2D5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88017" y="1017560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6481DFD-7D36-6040-9F0D-69BD8787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62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CC6582BE-8E44-5444-B505-98E9BEEB9A2F}"/>
              </a:ext>
            </a:extLst>
          </p:cNvPr>
          <p:cNvSpPr/>
          <p:nvPr/>
        </p:nvSpPr>
        <p:spPr>
          <a:xfrm>
            <a:off x="2204172" y="2625975"/>
            <a:ext cx="7429552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وحدات الكتلة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grpSp>
        <p:nvGrpSpPr>
          <p:cNvPr id="14" name="مجموعة 14">
            <a:extLst>
              <a:ext uri="{FF2B5EF4-FFF2-40B4-BE49-F238E27FC236}">
                <a16:creationId xmlns:a16="http://schemas.microsoft.com/office/drawing/2014/main" id="{540674D8-58AC-754F-BEF5-A809AD05EFE0}"/>
              </a:ext>
            </a:extLst>
          </p:cNvPr>
          <p:cNvGrpSpPr/>
          <p:nvPr/>
        </p:nvGrpSpPr>
        <p:grpSpPr>
          <a:xfrm>
            <a:off x="3390042" y="3726121"/>
            <a:ext cx="5100674" cy="1214448"/>
            <a:chOff x="1071538" y="2786058"/>
            <a:chExt cx="5100674" cy="1214448"/>
          </a:xfrm>
        </p:grpSpPr>
        <p:sp>
          <p:nvSpPr>
            <p:cNvPr id="16" name="ثماني 47">
              <a:extLst>
                <a:ext uri="{FF2B5EF4-FFF2-40B4-BE49-F238E27FC236}">
                  <a16:creationId xmlns:a16="http://schemas.microsoft.com/office/drawing/2014/main" id="{69139BE8-03D4-0F45-A68B-37E5A21FF1E9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ملجم</a:t>
              </a:r>
            </a:p>
          </p:txBody>
        </p: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C05B6C83-1412-0444-97DB-A5F06FFC4C33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18" name="ثماني 49">
              <a:extLst>
                <a:ext uri="{FF2B5EF4-FFF2-40B4-BE49-F238E27FC236}">
                  <a16:creationId xmlns:a16="http://schemas.microsoft.com/office/drawing/2014/main" id="{E91948D1-7132-5D46-B60A-17684FF8985C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جم</a:t>
              </a:r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EA1D222E-D530-F74A-817A-FCDEEF4E243E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20" name="ثماني 51">
              <a:extLst>
                <a:ext uri="{FF2B5EF4-FFF2-40B4-BE49-F238E27FC236}">
                  <a16:creationId xmlns:a16="http://schemas.microsoft.com/office/drawing/2014/main" id="{466B5CAD-D7FF-4940-9286-942F9DD4E17B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كجم</a:t>
              </a:r>
            </a:p>
          </p:txBody>
        </p:sp>
      </p:grpSp>
      <p:sp>
        <p:nvSpPr>
          <p:cNvPr id="21" name="سهم مسنن إلى اليمين 20">
            <a:extLst>
              <a:ext uri="{FF2B5EF4-FFF2-40B4-BE49-F238E27FC236}">
                <a16:creationId xmlns:a16="http://schemas.microsoft.com/office/drawing/2014/main" id="{9710DBFE-7F0E-2044-B7E4-D17DDB0F202F}"/>
              </a:ext>
            </a:extLst>
          </p:cNvPr>
          <p:cNvSpPr/>
          <p:nvPr/>
        </p:nvSpPr>
        <p:spPr>
          <a:xfrm>
            <a:off x="2704238" y="2983165"/>
            <a:ext cx="6500858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 × × × ×</a:t>
            </a:r>
          </a:p>
        </p:txBody>
      </p:sp>
      <p:sp>
        <p:nvSpPr>
          <p:cNvPr id="22" name="سهم مسنن إلى اليمين 21">
            <a:extLst>
              <a:ext uri="{FF2B5EF4-FFF2-40B4-BE49-F238E27FC236}">
                <a16:creationId xmlns:a16="http://schemas.microsoft.com/office/drawing/2014/main" id="{71D2345B-E96E-FF49-9215-37A5B7DAD573}"/>
              </a:ext>
            </a:extLst>
          </p:cNvPr>
          <p:cNvSpPr/>
          <p:nvPr/>
        </p:nvSpPr>
        <p:spPr>
          <a:xfrm flipH="1">
            <a:off x="2632800" y="4940567"/>
            <a:ext cx="6572296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 ÷ ÷ ÷ ÷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01F19538-2540-BD4A-9C8F-C67EB178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0122" y="1154353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82809C01-885E-3D41-A0B5-A5C53D8DC5E9}"/>
              </a:ext>
            </a:extLst>
          </p:cNvPr>
          <p:cNvSpPr/>
          <p:nvPr/>
        </p:nvSpPr>
        <p:spPr>
          <a:xfrm>
            <a:off x="4863275" y="1788655"/>
            <a:ext cx="5054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رتبي وحدات الطول من الأكبر إلى الأصغر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9BBE63-1BE0-8D4E-8DB4-6FE67F5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62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AF0946B-8E37-E342-A0B2-C7B95407F5E9}"/>
              </a:ext>
            </a:extLst>
          </p:cNvPr>
          <p:cNvSpPr/>
          <p:nvPr/>
        </p:nvSpPr>
        <p:spPr>
          <a:xfrm>
            <a:off x="2316695" y="4902824"/>
            <a:ext cx="12089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حبيبات الملح 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CAF0D04-D87D-E84A-9E49-CEDA9D484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220" y="3099964"/>
            <a:ext cx="2533650" cy="164782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19AE9BD-8C38-1848-975D-46C696A75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322" y="3238712"/>
            <a:ext cx="1533525" cy="141922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F99E8A0-81FC-DA42-B849-6FD8F51F5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6714" y="2993824"/>
            <a:ext cx="2099900" cy="1909000"/>
          </a:xfrm>
          <a:prstGeom prst="rect">
            <a:avLst/>
          </a:prstGeom>
        </p:spPr>
      </p:pic>
      <p:sp>
        <p:nvSpPr>
          <p:cNvPr id="32" name="مستطيل 31">
            <a:extLst>
              <a:ext uri="{FF2B5EF4-FFF2-40B4-BE49-F238E27FC236}">
                <a16:creationId xmlns:a16="http://schemas.microsoft.com/office/drawing/2014/main" id="{75A7B50D-42FD-4C49-8C51-6C592C57DFAF}"/>
              </a:ext>
            </a:extLst>
          </p:cNvPr>
          <p:cNvSpPr/>
          <p:nvPr/>
        </p:nvSpPr>
        <p:spPr>
          <a:xfrm>
            <a:off x="5489120" y="1754299"/>
            <a:ext cx="4985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FF0000"/>
                </a:solidFill>
              </a:rPr>
              <a:t>ماهي الوحدة المناسبة لقياس كتلة كلا مما يأتي 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33737333-A8BD-6B46-82B2-597796A9C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0050" y="1071766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1164B18D-F8F9-5240-B2ED-65AB44833E27}"/>
              </a:ext>
            </a:extLst>
          </p:cNvPr>
          <p:cNvSpPr/>
          <p:nvPr/>
        </p:nvSpPr>
        <p:spPr>
          <a:xfrm>
            <a:off x="8605990" y="4978727"/>
            <a:ext cx="12121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مشبك الورقة 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E106AD8E-92F9-2C42-997A-90F9AB44DF39}"/>
              </a:ext>
            </a:extLst>
          </p:cNvPr>
          <p:cNvSpPr/>
          <p:nvPr/>
        </p:nvSpPr>
        <p:spPr>
          <a:xfrm>
            <a:off x="5816636" y="4978727"/>
            <a:ext cx="1140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وزن البرتقال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59011411-B9A3-2B4A-B287-10BE566DE566}"/>
              </a:ext>
            </a:extLst>
          </p:cNvPr>
          <p:cNvSpPr txBox="1"/>
          <p:nvPr/>
        </p:nvSpPr>
        <p:spPr>
          <a:xfrm>
            <a:off x="862775" y="179483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cap="none" spc="0" dirty="0">
                <a:ln w="0"/>
                <a:solidFill>
                  <a:srgbClr val="FF0000"/>
                </a:solidFill>
              </a:rPr>
              <a:t>( كجم ، جم ، ملجم ) </a:t>
            </a:r>
            <a:endParaRPr lang="ar-SA" sz="2400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5989280-7E58-F943-9AA2-E86E7FF35289}"/>
              </a:ext>
            </a:extLst>
          </p:cNvPr>
          <p:cNvSpPr txBox="1"/>
          <p:nvPr/>
        </p:nvSpPr>
        <p:spPr>
          <a:xfrm>
            <a:off x="8941868" y="5348059"/>
            <a:ext cx="611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جم 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AF0D473-74AB-BA4B-A2FA-58B8D3BFBEB2}"/>
              </a:ext>
            </a:extLst>
          </p:cNvPr>
          <p:cNvSpPr txBox="1"/>
          <p:nvPr/>
        </p:nvSpPr>
        <p:spPr>
          <a:xfrm>
            <a:off x="5995430" y="5272156"/>
            <a:ext cx="787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كجم 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A80E899-80CF-D44F-A982-FB36F0035C7D}"/>
              </a:ext>
            </a:extLst>
          </p:cNvPr>
          <p:cNvSpPr txBox="1"/>
          <p:nvPr/>
        </p:nvSpPr>
        <p:spPr>
          <a:xfrm>
            <a:off x="2052952" y="5298866"/>
            <a:ext cx="1140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ملجم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7247F8C-E5A9-7A47-8011-7882297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45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0397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C97F243B-F990-2E49-A3B5-71F185035ABD}"/>
              </a:ext>
            </a:extLst>
          </p:cNvPr>
          <p:cNvSpPr/>
          <p:nvPr/>
        </p:nvSpPr>
        <p:spPr>
          <a:xfrm>
            <a:off x="2443037" y="2796552"/>
            <a:ext cx="7429552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وحدات السعة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grpSp>
        <p:nvGrpSpPr>
          <p:cNvPr id="14" name="مجموعة 14">
            <a:extLst>
              <a:ext uri="{FF2B5EF4-FFF2-40B4-BE49-F238E27FC236}">
                <a16:creationId xmlns:a16="http://schemas.microsoft.com/office/drawing/2014/main" id="{AA9A752E-B072-7C4F-9291-AD64D7AA9616}"/>
              </a:ext>
            </a:extLst>
          </p:cNvPr>
          <p:cNvGrpSpPr/>
          <p:nvPr/>
        </p:nvGrpSpPr>
        <p:grpSpPr>
          <a:xfrm>
            <a:off x="3628907" y="3896698"/>
            <a:ext cx="5100674" cy="1214448"/>
            <a:chOff x="1071538" y="2786058"/>
            <a:chExt cx="5100674" cy="1214448"/>
          </a:xfrm>
        </p:grpSpPr>
        <p:sp>
          <p:nvSpPr>
            <p:cNvPr id="16" name="ثماني 47">
              <a:extLst>
                <a:ext uri="{FF2B5EF4-FFF2-40B4-BE49-F238E27FC236}">
                  <a16:creationId xmlns:a16="http://schemas.microsoft.com/office/drawing/2014/main" id="{62063B35-E5DA-634F-87C7-F19B5B52DBB8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ملل</a:t>
              </a:r>
            </a:p>
          </p:txBody>
        </p: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05C780DD-E00A-DB44-85A1-47EE63086891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18" name="ثماني 49">
              <a:extLst>
                <a:ext uri="{FF2B5EF4-FFF2-40B4-BE49-F238E27FC236}">
                  <a16:creationId xmlns:a16="http://schemas.microsoft.com/office/drawing/2014/main" id="{0BC9852C-5B1D-2044-A6B7-80E921F71C6D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سل</a:t>
              </a:r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39DFB01-64C3-8B48-9280-21EF15042C07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20" name="ثماني 51">
              <a:extLst>
                <a:ext uri="{FF2B5EF4-FFF2-40B4-BE49-F238E27FC236}">
                  <a16:creationId xmlns:a16="http://schemas.microsoft.com/office/drawing/2014/main" id="{C7F0D3A9-3CDE-2A48-B1AC-34989D57DD9A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ل</a:t>
              </a:r>
            </a:p>
          </p:txBody>
        </p:sp>
      </p:grpSp>
      <p:sp>
        <p:nvSpPr>
          <p:cNvPr id="21" name="سهم مسنن إلى اليمين 20">
            <a:extLst>
              <a:ext uri="{FF2B5EF4-FFF2-40B4-BE49-F238E27FC236}">
                <a16:creationId xmlns:a16="http://schemas.microsoft.com/office/drawing/2014/main" id="{94AB41CB-4E09-7A4D-8775-EE28CB4BA42B}"/>
              </a:ext>
            </a:extLst>
          </p:cNvPr>
          <p:cNvSpPr/>
          <p:nvPr/>
        </p:nvSpPr>
        <p:spPr>
          <a:xfrm>
            <a:off x="2943103" y="3153742"/>
            <a:ext cx="6500858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 × × × ×</a:t>
            </a:r>
          </a:p>
        </p:txBody>
      </p:sp>
      <p:sp>
        <p:nvSpPr>
          <p:cNvPr id="22" name="سهم مسنن إلى اليمين 21">
            <a:extLst>
              <a:ext uri="{FF2B5EF4-FFF2-40B4-BE49-F238E27FC236}">
                <a16:creationId xmlns:a16="http://schemas.microsoft.com/office/drawing/2014/main" id="{B2FE53AA-4311-F242-A40A-9C8610B00BEA}"/>
              </a:ext>
            </a:extLst>
          </p:cNvPr>
          <p:cNvSpPr/>
          <p:nvPr/>
        </p:nvSpPr>
        <p:spPr>
          <a:xfrm flipH="1">
            <a:off x="2871665" y="5111144"/>
            <a:ext cx="6572296" cy="714380"/>
          </a:xfrm>
          <a:prstGeom prst="notchedRightArrow">
            <a:avLst>
              <a:gd name="adj1" fmla="val 46923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 ÷ ÷ ÷ ÷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9CEF5BE7-553A-B441-865B-FE7D0C9E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8987" y="1324930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2AF49127-888D-7743-BDDB-5F169ED257D3}"/>
              </a:ext>
            </a:extLst>
          </p:cNvPr>
          <p:cNvSpPr/>
          <p:nvPr/>
        </p:nvSpPr>
        <p:spPr>
          <a:xfrm>
            <a:off x="4726939" y="1854558"/>
            <a:ext cx="5054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رتبي وحدات الطول من الأكبر إلى الأصغر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2E3E19F-9106-114A-9FC1-C4431644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213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15A8FC7-EEEE-5E49-86DF-34BAA2AC2BD2}"/>
              </a:ext>
            </a:extLst>
          </p:cNvPr>
          <p:cNvSpPr/>
          <p:nvPr/>
        </p:nvSpPr>
        <p:spPr>
          <a:xfrm>
            <a:off x="5449336" y="2213727"/>
            <a:ext cx="5102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FF0000"/>
                </a:solidFill>
              </a:rPr>
              <a:t>ماهي الوحدة المناسبة لقياس سعة  كلا مما يأتي :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628BED5-EBB4-6047-B491-505E12A8F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2738" y="1441645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B684326-A211-7C4A-810B-02607DDDB663}"/>
              </a:ext>
            </a:extLst>
          </p:cNvPr>
          <p:cNvSpPr txBox="1"/>
          <p:nvPr/>
        </p:nvSpPr>
        <p:spPr>
          <a:xfrm>
            <a:off x="905463" y="216471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cap="none" spc="0" dirty="0">
                <a:ln w="0"/>
                <a:solidFill>
                  <a:srgbClr val="FF0000"/>
                </a:solidFill>
              </a:rPr>
              <a:t>( ل ، ملل ) </a:t>
            </a:r>
            <a:endParaRPr lang="ar-SA" sz="2400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4FD8D22-7578-4B4E-ADB9-1986815B53C8}"/>
              </a:ext>
            </a:extLst>
          </p:cNvPr>
          <p:cNvSpPr txBox="1"/>
          <p:nvPr/>
        </p:nvSpPr>
        <p:spPr>
          <a:xfrm>
            <a:off x="4252738" y="5579656"/>
            <a:ext cx="1224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ل</a:t>
            </a:r>
          </a:p>
        </p:txBody>
      </p:sp>
      <p:pic>
        <p:nvPicPr>
          <p:cNvPr id="18" name="Picture 2" descr="السرخس فعال جعل الحياة علبة لبن المراعي - soupskotom.com">
            <a:extLst>
              <a:ext uri="{FF2B5EF4-FFF2-40B4-BE49-F238E27FC236}">
                <a16:creationId xmlns:a16="http://schemas.microsoft.com/office/drawing/2014/main" id="{F9814C16-0D32-3848-A870-0D7DEC59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10" y="3026985"/>
            <a:ext cx="2143125" cy="24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EB2467B-9182-0840-A6D1-0D9C75050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3950" y="3576235"/>
            <a:ext cx="933450" cy="174307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70471FB-4B6B-9B43-BD95-655AC84BA8F9}"/>
              </a:ext>
            </a:extLst>
          </p:cNvPr>
          <p:cNvSpPr txBox="1"/>
          <p:nvPr/>
        </p:nvSpPr>
        <p:spPr>
          <a:xfrm>
            <a:off x="7118238" y="5612255"/>
            <a:ext cx="1224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</a:rPr>
              <a:t>ملل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0BF7E2A-7059-5F4B-8812-570C5B9B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607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3053" y="-465452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دبوس زينة 10">
            <a:extLst>
              <a:ext uri="{FF2B5EF4-FFF2-40B4-BE49-F238E27FC236}">
                <a16:creationId xmlns:a16="http://schemas.microsoft.com/office/drawing/2014/main" id="{88F1DED6-8976-244E-A3FF-3897B886E02A}"/>
              </a:ext>
            </a:extLst>
          </p:cNvPr>
          <p:cNvSpPr/>
          <p:nvPr/>
        </p:nvSpPr>
        <p:spPr>
          <a:xfrm>
            <a:off x="5722152" y="1100143"/>
            <a:ext cx="3200422" cy="785818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أكمل ما يأتي :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4F8927C-9EBC-4143-99C7-9DF12E5D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7326" y="1233497"/>
            <a:ext cx="1447800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87">
            <a:extLst>
              <a:ext uri="{FF2B5EF4-FFF2-40B4-BE49-F238E27FC236}">
                <a16:creationId xmlns:a16="http://schemas.microsoft.com/office/drawing/2014/main" id="{E806E13B-03FD-DE49-AAD4-DB7B53DC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010" y="2600341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٥٠٠ ملم =         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CAAADC6B-E78B-E64D-889A-4019D52D1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646" y="2638742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٠.٥</a:t>
            </a:r>
            <a:endParaRPr lang="en-US" sz="2400" b="1" dirty="0"/>
          </a:p>
        </p:txBody>
      </p:sp>
      <p:sp>
        <p:nvSpPr>
          <p:cNvPr id="18" name="مستطيل مستدير الزوايا 17">
            <a:extLst>
              <a:ext uri="{FF2B5EF4-FFF2-40B4-BE49-F238E27FC236}">
                <a16:creationId xmlns:a16="http://schemas.microsoft.com/office/drawing/2014/main" id="{A49C7DBB-CCAA-F247-975A-AF424879E9EE}"/>
              </a:ext>
            </a:extLst>
          </p:cNvPr>
          <p:cNvSpPr/>
          <p:nvPr/>
        </p:nvSpPr>
        <p:spPr>
          <a:xfrm>
            <a:off x="2526482" y="2243151"/>
            <a:ext cx="2857520" cy="14287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8C370BA7-5F09-1A40-B2FE-99339739C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077" y="2809942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٥٠٠ ÷ ١٠٠٠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قوس 20">
            <a:extLst>
              <a:ext uri="{FF2B5EF4-FFF2-40B4-BE49-F238E27FC236}">
                <a16:creationId xmlns:a16="http://schemas.microsoft.com/office/drawing/2014/main" id="{85331503-9F55-444B-B28D-03AD0B9FE2D9}"/>
              </a:ext>
            </a:extLst>
          </p:cNvPr>
          <p:cNvSpPr/>
          <p:nvPr/>
        </p:nvSpPr>
        <p:spPr>
          <a:xfrm rot="16729248">
            <a:off x="6453268" y="2977898"/>
            <a:ext cx="2196975" cy="532800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A5C4E5A4-C517-A947-8AC2-4B476772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810" y="3998309"/>
            <a:ext cx="208994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١٠ ÷   ١٠٠</a:t>
            </a:r>
            <a:endParaRPr lang="en-US" sz="2400" b="1" dirty="0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56B0C51-1A25-284E-9C4A-E66F289BD64E}"/>
              </a:ext>
            </a:extLst>
          </p:cNvPr>
          <p:cNvGrpSpPr/>
          <p:nvPr/>
        </p:nvGrpSpPr>
        <p:grpSpPr>
          <a:xfrm>
            <a:off x="2526482" y="5100669"/>
            <a:ext cx="7143800" cy="1214448"/>
            <a:chOff x="1071538" y="2786058"/>
            <a:chExt cx="7143800" cy="1214448"/>
          </a:xfrm>
        </p:grpSpPr>
        <p:sp>
          <p:nvSpPr>
            <p:cNvPr id="24" name="ثماني 16">
              <a:extLst>
                <a:ext uri="{FF2B5EF4-FFF2-40B4-BE49-F238E27FC236}">
                  <a16:creationId xmlns:a16="http://schemas.microsoft.com/office/drawing/2014/main" id="{E8A15B7A-4D78-C349-9CC0-82D654AF2FD7}"/>
                </a:ext>
              </a:extLst>
            </p:cNvPr>
            <p:cNvSpPr/>
            <p:nvPr/>
          </p:nvSpPr>
          <p:spPr>
            <a:xfrm>
              <a:off x="714376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ملم</a:t>
              </a:r>
            </a:p>
          </p:txBody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864C003A-C788-364D-B944-E1F79978B895}"/>
                </a:ext>
              </a:extLst>
            </p:cNvPr>
            <p:cNvSpPr/>
            <p:nvPr/>
          </p:nvSpPr>
          <p:spPr>
            <a:xfrm>
              <a:off x="6200792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26" name="ثماني 18">
              <a:extLst>
                <a:ext uri="{FF2B5EF4-FFF2-40B4-BE49-F238E27FC236}">
                  <a16:creationId xmlns:a16="http://schemas.microsoft.com/office/drawing/2014/main" id="{6FD88174-2E68-0942-8CFE-B801488237E1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سم</a:t>
              </a:r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FC30AF87-474B-3A49-8832-BD2A26FF23D7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28" name="ثماني 20">
              <a:extLst>
                <a:ext uri="{FF2B5EF4-FFF2-40B4-BE49-F238E27FC236}">
                  <a16:creationId xmlns:a16="http://schemas.microsoft.com/office/drawing/2014/main" id="{8EC47D22-8D82-2348-B192-12D6BCB2DDB4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</a:t>
              </a: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486A0911-9EEA-BA4C-BA8A-459210EF191A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30" name="ثماني 24">
              <a:extLst>
                <a:ext uri="{FF2B5EF4-FFF2-40B4-BE49-F238E27FC236}">
                  <a16:creationId xmlns:a16="http://schemas.microsoft.com/office/drawing/2014/main" id="{9BCA9ED9-E168-204F-85C5-023A70F4B6F9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كلم</a:t>
              </a:r>
            </a:p>
          </p:txBody>
        </p:sp>
      </p:grpSp>
      <p:sp>
        <p:nvSpPr>
          <p:cNvPr id="31" name="Text Box 87">
            <a:extLst>
              <a:ext uri="{FF2B5EF4-FFF2-40B4-BE49-F238E27FC236}">
                <a16:creationId xmlns:a16="http://schemas.microsoft.com/office/drawing/2014/main" id="{7983A1B2-9F0A-E94F-90D2-DD233039F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730" y="2820337"/>
            <a:ext cx="135732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٠.٥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507FE3-5AEA-F145-9D16-3244F1C9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20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 animBg="1"/>
      <p:bldP spid="19" grpId="0"/>
      <p:bldP spid="21" grpId="0" animBg="1"/>
      <p:bldP spid="22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0860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DF555576-6F0D-0841-A9ED-94DB54E6979D}"/>
              </a:ext>
            </a:extLst>
          </p:cNvPr>
          <p:cNvGrpSpPr/>
          <p:nvPr/>
        </p:nvGrpSpPr>
        <p:grpSpPr>
          <a:xfrm>
            <a:off x="6123448" y="1393563"/>
            <a:ext cx="3857652" cy="793971"/>
            <a:chOff x="5072066" y="1612763"/>
            <a:chExt cx="3857652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38F2A76C-6E06-2949-8C97-E7C8155EFF11}"/>
                </a:ext>
              </a:extLst>
            </p:cNvPr>
            <p:cNvSpPr/>
            <p:nvPr/>
          </p:nvSpPr>
          <p:spPr>
            <a:xfrm>
              <a:off x="5072066" y="1612763"/>
              <a:ext cx="2627200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25D409C3-11B7-C346-A82C-5A10FCFD67EE}"/>
                </a:ext>
              </a:extLst>
            </p:cNvPr>
            <p:cNvGrpSpPr/>
            <p:nvPr/>
          </p:nvGrpSpPr>
          <p:grpSpPr>
            <a:xfrm>
              <a:off x="7715272" y="1629779"/>
              <a:ext cx="1214446" cy="928694"/>
              <a:chOff x="7715272" y="162977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2CB94528-473D-3B48-AFEC-957B17114AAA}"/>
                  </a:ext>
                </a:extLst>
              </p:cNvPr>
              <p:cNvSpPr/>
              <p:nvPr/>
            </p:nvSpPr>
            <p:spPr>
              <a:xfrm>
                <a:off x="7715272" y="162977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64DA549A-075A-924F-BB5E-28ADCDF90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872669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D7D94D71-4AED-DF46-B64C-D79955C7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448" y="2748826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٢٥.٤ جم  =              كجم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3E611B99-3E1B-994D-B479-F64AA570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018" y="2830992"/>
            <a:ext cx="131445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٠.٠٢٥٤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2C8C9B34-594B-7444-9EDC-DB0D1611B232}"/>
              </a:ext>
            </a:extLst>
          </p:cNvPr>
          <p:cNvSpPr/>
          <p:nvPr/>
        </p:nvSpPr>
        <p:spPr>
          <a:xfrm>
            <a:off x="2051482" y="2179381"/>
            <a:ext cx="3500462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CA032C20-8B8C-434D-A671-4BEC3E53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62" y="2465133"/>
            <a:ext cx="264320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٢٥.٤ ÷ ١٠٠٠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054108BA-6261-E246-99F6-F2CC6163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606" y="2503534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٠.٠٢٥٤</a:t>
            </a:r>
            <a:endParaRPr lang="en-US" sz="2400" b="1" dirty="0"/>
          </a:p>
        </p:txBody>
      </p:sp>
      <p:grpSp>
        <p:nvGrpSpPr>
          <p:cNvPr id="25" name="مجموعة 14">
            <a:extLst>
              <a:ext uri="{FF2B5EF4-FFF2-40B4-BE49-F238E27FC236}">
                <a16:creationId xmlns:a16="http://schemas.microsoft.com/office/drawing/2014/main" id="{3C1348BE-C1C6-AC46-9BE9-BD0C1AB230CF}"/>
              </a:ext>
            </a:extLst>
          </p:cNvPr>
          <p:cNvGrpSpPr/>
          <p:nvPr/>
        </p:nvGrpSpPr>
        <p:grpSpPr>
          <a:xfrm>
            <a:off x="3165914" y="5322651"/>
            <a:ext cx="5100674" cy="1214448"/>
            <a:chOff x="1071538" y="2786058"/>
            <a:chExt cx="5100674" cy="1214448"/>
          </a:xfrm>
        </p:grpSpPr>
        <p:sp>
          <p:nvSpPr>
            <p:cNvPr id="26" name="ثماني 18">
              <a:extLst>
                <a:ext uri="{FF2B5EF4-FFF2-40B4-BE49-F238E27FC236}">
                  <a16:creationId xmlns:a16="http://schemas.microsoft.com/office/drawing/2014/main" id="{110DC226-215A-8347-9513-412D9F9B622D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ملجم</a:t>
              </a:r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91808C24-8385-274F-9D9F-8193A61C881D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28" name="ثماني 20">
              <a:extLst>
                <a:ext uri="{FF2B5EF4-FFF2-40B4-BE49-F238E27FC236}">
                  <a16:creationId xmlns:a16="http://schemas.microsoft.com/office/drawing/2014/main" id="{502531DC-0C5D-174E-8AE9-47BB5CF95758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جم</a:t>
              </a: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3E13EAC6-097C-1649-A697-3F7997B6ACBD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30" name="ثماني 27">
              <a:extLst>
                <a:ext uri="{FF2B5EF4-FFF2-40B4-BE49-F238E27FC236}">
                  <a16:creationId xmlns:a16="http://schemas.microsoft.com/office/drawing/2014/main" id="{29E10500-C121-1445-9FAC-5F132F92674A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كجم</a:t>
              </a:r>
            </a:p>
          </p:txBody>
        </p:sp>
      </p:grpSp>
      <p:sp>
        <p:nvSpPr>
          <p:cNvPr id="31" name="قوس 30">
            <a:extLst>
              <a:ext uri="{FF2B5EF4-FFF2-40B4-BE49-F238E27FC236}">
                <a16:creationId xmlns:a16="http://schemas.microsoft.com/office/drawing/2014/main" id="{AA294B1A-B79F-0047-943A-4EED4D7BCBC6}"/>
              </a:ext>
            </a:extLst>
          </p:cNvPr>
          <p:cNvSpPr/>
          <p:nvPr/>
        </p:nvSpPr>
        <p:spPr>
          <a:xfrm rot="16870526">
            <a:off x="3611398" y="4564586"/>
            <a:ext cx="2196000" cy="216000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5F7704E8-C3BC-B54C-A91A-5AF422FD1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294" y="3965331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١٠٠٠ 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25E44BB-2C81-C643-83FE-D8A0020B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67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AAC85451-F97F-D14C-8339-3B5C41506227}"/>
              </a:ext>
            </a:extLst>
          </p:cNvPr>
          <p:cNvGrpSpPr/>
          <p:nvPr/>
        </p:nvGrpSpPr>
        <p:grpSpPr>
          <a:xfrm>
            <a:off x="6509827" y="1230397"/>
            <a:ext cx="3857652" cy="793971"/>
            <a:chOff x="5072066" y="1612763"/>
            <a:chExt cx="3857652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E59E5C82-2F02-2446-95AD-BD55AA270053}"/>
                </a:ext>
              </a:extLst>
            </p:cNvPr>
            <p:cNvSpPr/>
            <p:nvPr/>
          </p:nvSpPr>
          <p:spPr>
            <a:xfrm>
              <a:off x="5072066" y="1612763"/>
              <a:ext cx="2627200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EB1D89AB-EB2A-054C-A513-F9FDF746C502}"/>
                </a:ext>
              </a:extLst>
            </p:cNvPr>
            <p:cNvGrpSpPr/>
            <p:nvPr/>
          </p:nvGrpSpPr>
          <p:grpSpPr>
            <a:xfrm>
              <a:off x="7715272" y="1629779"/>
              <a:ext cx="1214446" cy="928694"/>
              <a:chOff x="7715272" y="162977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43A4F301-0DF7-6040-B55D-303A4F6804AD}"/>
                  </a:ext>
                </a:extLst>
              </p:cNvPr>
              <p:cNvSpPr/>
              <p:nvPr/>
            </p:nvSpPr>
            <p:spPr>
              <a:xfrm>
                <a:off x="7715272" y="162977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4C1A5A2C-F1EC-F141-B634-97E825B37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872669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649B6855-2031-8248-891F-FF94B5D5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9827" y="2659157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١٥٨ ملم  =             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14B3F555-F4B3-BC4D-A27D-02DD9B51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711" y="2697558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٠.١٥٨</a:t>
            </a:r>
            <a:endParaRPr lang="en-US" sz="2400" b="1" dirty="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73E526B2-A719-F24F-8D98-6DCB199284FD}"/>
              </a:ext>
            </a:extLst>
          </p:cNvPr>
          <p:cNvSpPr/>
          <p:nvPr/>
        </p:nvSpPr>
        <p:spPr>
          <a:xfrm>
            <a:off x="2294985" y="2301967"/>
            <a:ext cx="3071834" cy="14287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4A80F3E5-D3DB-B44C-A9D2-CF5680A8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051" y="2781377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١٥٨ ÷ ١٠٠٠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قوس 23">
            <a:extLst>
              <a:ext uri="{FF2B5EF4-FFF2-40B4-BE49-F238E27FC236}">
                <a16:creationId xmlns:a16="http://schemas.microsoft.com/office/drawing/2014/main" id="{EADF7AE2-F371-054A-9565-0F9B8B82425F}"/>
              </a:ext>
            </a:extLst>
          </p:cNvPr>
          <p:cNvSpPr/>
          <p:nvPr/>
        </p:nvSpPr>
        <p:spPr>
          <a:xfrm rot="16729248">
            <a:off x="6436085" y="3036714"/>
            <a:ext cx="2196975" cy="532800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5C806853-F16E-D04A-8CF3-93BDF5E4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075" y="4054880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١٠ ÷ ١٠٠</a:t>
            </a:r>
            <a:endParaRPr lang="en-US" sz="2400" b="1" dirty="0"/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E96CC99-9DAE-F949-8813-3CDFAEEC2E0E}"/>
              </a:ext>
            </a:extLst>
          </p:cNvPr>
          <p:cNvGrpSpPr/>
          <p:nvPr/>
        </p:nvGrpSpPr>
        <p:grpSpPr>
          <a:xfrm>
            <a:off x="2509299" y="5159485"/>
            <a:ext cx="7143800" cy="1214448"/>
            <a:chOff x="1071538" y="2786058"/>
            <a:chExt cx="7143800" cy="1214448"/>
          </a:xfrm>
        </p:grpSpPr>
        <p:sp>
          <p:nvSpPr>
            <p:cNvPr id="27" name="ثماني 49">
              <a:extLst>
                <a:ext uri="{FF2B5EF4-FFF2-40B4-BE49-F238E27FC236}">
                  <a16:creationId xmlns:a16="http://schemas.microsoft.com/office/drawing/2014/main" id="{2258F1C6-355D-2943-B7BF-294C1408CBD0}"/>
                </a:ext>
              </a:extLst>
            </p:cNvPr>
            <p:cNvSpPr/>
            <p:nvPr/>
          </p:nvSpPr>
          <p:spPr>
            <a:xfrm>
              <a:off x="714376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ملم</a:t>
              </a:r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D3052CD3-ABC1-5244-83B4-9A79DA28C5E3}"/>
                </a:ext>
              </a:extLst>
            </p:cNvPr>
            <p:cNvSpPr/>
            <p:nvPr/>
          </p:nvSpPr>
          <p:spPr>
            <a:xfrm>
              <a:off x="6200792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29" name="ثماني 51">
              <a:extLst>
                <a:ext uri="{FF2B5EF4-FFF2-40B4-BE49-F238E27FC236}">
                  <a16:creationId xmlns:a16="http://schemas.microsoft.com/office/drawing/2014/main" id="{2DABD524-7B8F-4546-9D55-4108DB20422D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سم</a:t>
              </a:r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E658BC5C-AF74-5544-BD21-DFD1BD0A1E84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31" name="ثماني 53">
              <a:extLst>
                <a:ext uri="{FF2B5EF4-FFF2-40B4-BE49-F238E27FC236}">
                  <a16:creationId xmlns:a16="http://schemas.microsoft.com/office/drawing/2014/main" id="{9B82BFF7-0F56-094E-8698-687DE4422466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</a:t>
              </a: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C99963F0-BC10-494D-81C9-765EE70534F4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33" name="ثماني 55">
              <a:extLst>
                <a:ext uri="{FF2B5EF4-FFF2-40B4-BE49-F238E27FC236}">
                  <a16:creationId xmlns:a16="http://schemas.microsoft.com/office/drawing/2014/main" id="{7D878937-1B91-304F-AC8F-AAF153FE95F3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كلم</a:t>
              </a:r>
            </a:p>
          </p:txBody>
        </p:sp>
      </p:grpSp>
      <p:sp>
        <p:nvSpPr>
          <p:cNvPr id="34" name="Text Box 87">
            <a:extLst>
              <a:ext uri="{FF2B5EF4-FFF2-40B4-BE49-F238E27FC236}">
                <a16:creationId xmlns:a16="http://schemas.microsoft.com/office/drawing/2014/main" id="{A963CE4C-0D09-3945-BB86-03EFB6E24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390" y="2760348"/>
            <a:ext cx="135732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٠.١٥٨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0A01F5E-8014-8542-BA8A-27682D30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49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 animBg="1"/>
      <p:bldP spid="25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522F2C6-8D53-D64E-99F8-1CDA1C56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4602" y="671078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87">
            <a:extLst>
              <a:ext uri="{FF2B5EF4-FFF2-40B4-BE49-F238E27FC236}">
                <a16:creationId xmlns:a16="http://schemas.microsoft.com/office/drawing/2014/main" id="{44748DDF-A768-6940-B64A-30965B1F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527" y="2515937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٣.٧ </a:t>
            </a:r>
            <a:r>
              <a:rPr lang="ar-SA" sz="2400" b="1" dirty="0" err="1">
                <a:solidFill>
                  <a:srgbClr val="0070C0"/>
                </a:solidFill>
              </a:rPr>
              <a:t>م</a:t>
            </a:r>
            <a:r>
              <a:rPr lang="ar-SA" sz="2400" b="1" dirty="0">
                <a:solidFill>
                  <a:srgbClr val="0070C0"/>
                </a:solidFill>
              </a:rPr>
              <a:t>  =           سم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CB2A1C63-A901-0C4E-8353-19442E7E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039" y="2554338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٣٧٠</a:t>
            </a:r>
            <a:endParaRPr lang="en-US" sz="2400" b="1" dirty="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02274129-B8D7-D94B-A6EA-2C3288AD873B}"/>
              </a:ext>
            </a:extLst>
          </p:cNvPr>
          <p:cNvSpPr/>
          <p:nvPr/>
        </p:nvSpPr>
        <p:spPr>
          <a:xfrm>
            <a:off x="2428685" y="2158747"/>
            <a:ext cx="307183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AF5E3325-7C96-CB4A-ADF4-294EA11E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313" y="2411462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٣.٧ × ١٠٠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EAD1C4B7-CDCF-CC47-B33A-CF9400AD8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999" y="2411462"/>
            <a:ext cx="135732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٣٧٠</a:t>
            </a:r>
            <a:endParaRPr lang="en-US" sz="2400" b="1" dirty="0"/>
          </a:p>
        </p:txBody>
      </p:sp>
      <p:sp>
        <p:nvSpPr>
          <p:cNvPr id="20" name="قوس 19">
            <a:extLst>
              <a:ext uri="{FF2B5EF4-FFF2-40B4-BE49-F238E27FC236}">
                <a16:creationId xmlns:a16="http://schemas.microsoft.com/office/drawing/2014/main" id="{BDB5EB9C-953A-6E42-849C-87E9E80DD95C}"/>
              </a:ext>
            </a:extLst>
          </p:cNvPr>
          <p:cNvSpPr/>
          <p:nvPr/>
        </p:nvSpPr>
        <p:spPr>
          <a:xfrm rot="15569785" flipV="1">
            <a:off x="5034884" y="4181961"/>
            <a:ext cx="2160000" cy="234725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50899B52-10AB-8945-8449-4D180605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643" y="3801821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× </a:t>
            </a:r>
            <a:r>
              <a:rPr lang="ar-SA" sz="2400" b="1" dirty="0"/>
              <a:t>١٠٠</a:t>
            </a:r>
            <a:endParaRPr lang="en-US" sz="2400" b="1" dirty="0"/>
          </a:p>
        </p:txBody>
      </p:sp>
      <p:grpSp>
        <p:nvGrpSpPr>
          <p:cNvPr id="22" name="مجموعة 48">
            <a:extLst>
              <a:ext uri="{FF2B5EF4-FFF2-40B4-BE49-F238E27FC236}">
                <a16:creationId xmlns:a16="http://schemas.microsoft.com/office/drawing/2014/main" id="{F09993D8-D5D4-F14E-BB28-D18B358CDCD7}"/>
              </a:ext>
            </a:extLst>
          </p:cNvPr>
          <p:cNvGrpSpPr/>
          <p:nvPr/>
        </p:nvGrpSpPr>
        <p:grpSpPr>
          <a:xfrm>
            <a:off x="2642999" y="5016265"/>
            <a:ext cx="7143800" cy="1214448"/>
            <a:chOff x="1071538" y="2786058"/>
            <a:chExt cx="7143800" cy="1214448"/>
          </a:xfrm>
        </p:grpSpPr>
        <p:sp>
          <p:nvSpPr>
            <p:cNvPr id="23" name="ثماني 49">
              <a:extLst>
                <a:ext uri="{FF2B5EF4-FFF2-40B4-BE49-F238E27FC236}">
                  <a16:creationId xmlns:a16="http://schemas.microsoft.com/office/drawing/2014/main" id="{FE363AF0-603D-DC47-8FB4-A183C6367FD5}"/>
                </a:ext>
              </a:extLst>
            </p:cNvPr>
            <p:cNvSpPr/>
            <p:nvPr/>
          </p:nvSpPr>
          <p:spPr>
            <a:xfrm>
              <a:off x="714376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ملم</a:t>
              </a: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7A82C26A-1B1E-BF4B-8631-B4AE40B91C46}"/>
                </a:ext>
              </a:extLst>
            </p:cNvPr>
            <p:cNvSpPr/>
            <p:nvPr/>
          </p:nvSpPr>
          <p:spPr>
            <a:xfrm>
              <a:off x="6200792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25" name="ثماني 51">
              <a:extLst>
                <a:ext uri="{FF2B5EF4-FFF2-40B4-BE49-F238E27FC236}">
                  <a16:creationId xmlns:a16="http://schemas.microsoft.com/office/drawing/2014/main" id="{84E4849E-6585-574B-91CF-8AD0D4466D1C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سم</a:t>
              </a:r>
            </a:p>
          </p:txBody>
        </p:sp>
        <p:sp>
          <p:nvSpPr>
            <p:cNvPr id="26" name="مستطيل 25">
              <a:extLst>
                <a:ext uri="{FF2B5EF4-FFF2-40B4-BE49-F238E27FC236}">
                  <a16:creationId xmlns:a16="http://schemas.microsoft.com/office/drawing/2014/main" id="{01763346-F15B-884D-B714-73E0274A53CA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27" name="ثماني 53">
              <a:extLst>
                <a:ext uri="{FF2B5EF4-FFF2-40B4-BE49-F238E27FC236}">
                  <a16:creationId xmlns:a16="http://schemas.microsoft.com/office/drawing/2014/main" id="{AB97AA25-B22F-344B-AB31-40E01C2305EE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</a:t>
              </a:r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A11C51B8-06A0-C843-8C0F-456779AB8C38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29" name="ثماني 55">
              <a:extLst>
                <a:ext uri="{FF2B5EF4-FFF2-40B4-BE49-F238E27FC236}">
                  <a16:creationId xmlns:a16="http://schemas.microsoft.com/office/drawing/2014/main" id="{DDAC84D3-3893-024E-BC43-32F2330E5AE8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كلم</a:t>
              </a:r>
            </a:p>
          </p:txBody>
        </p:sp>
      </p:grpSp>
      <p:grpSp>
        <p:nvGrpSpPr>
          <p:cNvPr id="30" name="مجموعة 17">
            <a:extLst>
              <a:ext uri="{FF2B5EF4-FFF2-40B4-BE49-F238E27FC236}">
                <a16:creationId xmlns:a16="http://schemas.microsoft.com/office/drawing/2014/main" id="{5521275E-0C0C-B04E-AD12-4368D2590255}"/>
              </a:ext>
            </a:extLst>
          </p:cNvPr>
          <p:cNvGrpSpPr/>
          <p:nvPr/>
        </p:nvGrpSpPr>
        <p:grpSpPr>
          <a:xfrm>
            <a:off x="6345693" y="1408189"/>
            <a:ext cx="4157692" cy="785818"/>
            <a:chOff x="4786314" y="965580"/>
            <a:chExt cx="4157692" cy="936000"/>
          </a:xfrm>
        </p:grpSpPr>
        <p:sp>
          <p:nvSpPr>
            <p:cNvPr id="31" name="دبوس زينة 30">
              <a:extLst>
                <a:ext uri="{FF2B5EF4-FFF2-40B4-BE49-F238E27FC236}">
                  <a16:creationId xmlns:a16="http://schemas.microsoft.com/office/drawing/2014/main" id="{826329DB-2F46-CA4D-9DC8-0F0B0A388F5F}"/>
                </a:ext>
              </a:extLst>
            </p:cNvPr>
            <p:cNvSpPr/>
            <p:nvPr/>
          </p:nvSpPr>
          <p:spPr>
            <a:xfrm>
              <a:off x="4786314" y="965580"/>
              <a:ext cx="291091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grpSp>
          <p:nvGrpSpPr>
            <p:cNvPr id="32" name="مجموعة 16">
              <a:extLst>
                <a:ext uri="{FF2B5EF4-FFF2-40B4-BE49-F238E27FC236}">
                  <a16:creationId xmlns:a16="http://schemas.microsoft.com/office/drawing/2014/main" id="{5A3BB029-6C0E-6D4B-B993-648FA22FAA21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33" name="دبوس زينة 32">
                <a:extLst>
                  <a:ext uri="{FF2B5EF4-FFF2-40B4-BE49-F238E27FC236}">
                    <a16:creationId xmlns:a16="http://schemas.microsoft.com/office/drawing/2014/main" id="{DAC6D79E-C9A6-554C-A265-D6EC58A977E4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B21D8DCA-58C9-3841-AD2A-11B18E0DF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963BB9-D997-AC48-A8CB-4DA6A324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97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/>
      <p:bldP spid="19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F8718A-8681-9B4D-85D1-F5A808F3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5088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63A9AB57-668B-2A45-BC7B-2693AE92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1392" y="687336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87">
            <a:extLst>
              <a:ext uri="{FF2B5EF4-FFF2-40B4-BE49-F238E27FC236}">
                <a16:creationId xmlns:a16="http://schemas.microsoft.com/office/drawing/2014/main" id="{FB7ADE8A-37B6-D548-A1D9-03AD13BAD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846" y="2901914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٥٥٠ </a:t>
            </a:r>
            <a:r>
              <a:rPr lang="ar-SA" sz="2400" b="1" dirty="0" err="1">
                <a:solidFill>
                  <a:srgbClr val="0070C0"/>
                </a:solidFill>
              </a:rPr>
              <a:t>م</a:t>
            </a:r>
            <a:r>
              <a:rPr lang="ar-SA" sz="2400" b="1" dirty="0">
                <a:solidFill>
                  <a:srgbClr val="0070C0"/>
                </a:solidFill>
              </a:rPr>
              <a:t>  =           كلم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1CD5F4FB-41DE-0646-BE61-CD24DA0C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482" y="2940315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٠.٥٥</a:t>
            </a:r>
            <a:endParaRPr lang="en-US" sz="2400" b="1" dirty="0"/>
          </a:p>
        </p:txBody>
      </p:sp>
      <p:sp>
        <p:nvSpPr>
          <p:cNvPr id="38" name="مستطيل مستدير الزوايا 37">
            <a:extLst>
              <a:ext uri="{FF2B5EF4-FFF2-40B4-BE49-F238E27FC236}">
                <a16:creationId xmlns:a16="http://schemas.microsoft.com/office/drawing/2014/main" id="{AB45FB07-0600-A449-B7B7-114DC6341E5E}"/>
              </a:ext>
            </a:extLst>
          </p:cNvPr>
          <p:cNvSpPr/>
          <p:nvPr/>
        </p:nvSpPr>
        <p:spPr>
          <a:xfrm>
            <a:off x="2034004" y="2544724"/>
            <a:ext cx="307183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22AAF7CC-AE90-2E46-A75B-78EB0E968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632" y="2797439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٥٥٠ ÷ ١٠٠٠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3E9C2E22-5CF6-A34E-8A60-117303A5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566" y="2797439"/>
            <a:ext cx="135732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٠.٥٥</a:t>
            </a:r>
            <a:endParaRPr lang="en-US" sz="2400" b="1" dirty="0"/>
          </a:p>
        </p:txBody>
      </p:sp>
      <p:sp>
        <p:nvSpPr>
          <p:cNvPr id="41" name="قوس 40">
            <a:extLst>
              <a:ext uri="{FF2B5EF4-FFF2-40B4-BE49-F238E27FC236}">
                <a16:creationId xmlns:a16="http://schemas.microsoft.com/office/drawing/2014/main" id="{8AB397A3-E2EC-0B4F-A0F1-018E47719B69}"/>
              </a:ext>
            </a:extLst>
          </p:cNvPr>
          <p:cNvSpPr/>
          <p:nvPr/>
        </p:nvSpPr>
        <p:spPr>
          <a:xfrm rot="16879059">
            <a:off x="2705834" y="4623619"/>
            <a:ext cx="2160000" cy="219600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Text Box 87">
            <a:extLst>
              <a:ext uri="{FF2B5EF4-FFF2-40B4-BE49-F238E27FC236}">
                <a16:creationId xmlns:a16="http://schemas.microsoft.com/office/drawing/2014/main" id="{E5032DEF-CDDE-8A42-93F9-D0037C72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182" y="4187798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١٠٠٠ </a:t>
            </a:r>
            <a:endParaRPr lang="en-US" sz="2400" b="1" dirty="0"/>
          </a:p>
        </p:txBody>
      </p:sp>
      <p:grpSp>
        <p:nvGrpSpPr>
          <p:cNvPr id="43" name="مجموعة 48">
            <a:extLst>
              <a:ext uri="{FF2B5EF4-FFF2-40B4-BE49-F238E27FC236}">
                <a16:creationId xmlns:a16="http://schemas.microsoft.com/office/drawing/2014/main" id="{8B7D2DD9-6D45-1B4B-BE1D-6EA18CDDD7F3}"/>
              </a:ext>
            </a:extLst>
          </p:cNvPr>
          <p:cNvGrpSpPr/>
          <p:nvPr/>
        </p:nvGrpSpPr>
        <p:grpSpPr>
          <a:xfrm>
            <a:off x="2248318" y="5402242"/>
            <a:ext cx="7143800" cy="1214448"/>
            <a:chOff x="1071538" y="2786058"/>
            <a:chExt cx="7143800" cy="1214448"/>
          </a:xfrm>
        </p:grpSpPr>
        <p:sp>
          <p:nvSpPr>
            <p:cNvPr id="44" name="ثماني 49">
              <a:extLst>
                <a:ext uri="{FF2B5EF4-FFF2-40B4-BE49-F238E27FC236}">
                  <a16:creationId xmlns:a16="http://schemas.microsoft.com/office/drawing/2014/main" id="{7C6A8AED-8C03-AA40-BF0D-455EE48CA835}"/>
                </a:ext>
              </a:extLst>
            </p:cNvPr>
            <p:cNvSpPr/>
            <p:nvPr/>
          </p:nvSpPr>
          <p:spPr>
            <a:xfrm>
              <a:off x="714376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ملم</a:t>
              </a:r>
            </a:p>
          </p:txBody>
        </p:sp>
        <p:sp>
          <p:nvSpPr>
            <p:cNvPr id="45" name="مستطيل 44">
              <a:extLst>
                <a:ext uri="{FF2B5EF4-FFF2-40B4-BE49-F238E27FC236}">
                  <a16:creationId xmlns:a16="http://schemas.microsoft.com/office/drawing/2014/main" id="{51D6440D-7C12-F447-B89F-F13766559147}"/>
                </a:ext>
              </a:extLst>
            </p:cNvPr>
            <p:cNvSpPr/>
            <p:nvPr/>
          </p:nvSpPr>
          <p:spPr>
            <a:xfrm>
              <a:off x="6200792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46" name="ثماني 51">
              <a:extLst>
                <a:ext uri="{FF2B5EF4-FFF2-40B4-BE49-F238E27FC236}">
                  <a16:creationId xmlns:a16="http://schemas.microsoft.com/office/drawing/2014/main" id="{16A77EBB-0106-2641-910D-DEF217A548B0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سم</a:t>
              </a:r>
            </a:p>
          </p:txBody>
        </p: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0BCDC0DB-DC05-1940-AB91-3DA12B8439D7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48" name="ثماني 53">
              <a:extLst>
                <a:ext uri="{FF2B5EF4-FFF2-40B4-BE49-F238E27FC236}">
                  <a16:creationId xmlns:a16="http://schemas.microsoft.com/office/drawing/2014/main" id="{1E17035B-5DB6-9540-AC83-FD19C70F68AC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</a:t>
              </a:r>
            </a:p>
          </p:txBody>
        </p:sp>
        <p:sp>
          <p:nvSpPr>
            <p:cNvPr id="49" name="مستطيل 48">
              <a:extLst>
                <a:ext uri="{FF2B5EF4-FFF2-40B4-BE49-F238E27FC236}">
                  <a16:creationId xmlns:a16="http://schemas.microsoft.com/office/drawing/2014/main" id="{CBBE54CB-140C-BB42-9D4D-CF1462006DBF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50" name="ثماني 55">
              <a:extLst>
                <a:ext uri="{FF2B5EF4-FFF2-40B4-BE49-F238E27FC236}">
                  <a16:creationId xmlns:a16="http://schemas.microsoft.com/office/drawing/2014/main" id="{9AA29249-894D-2242-9D06-B3CC5D814214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كلم</a:t>
              </a:r>
            </a:p>
          </p:txBody>
        </p:sp>
      </p:grpSp>
      <p:grpSp>
        <p:nvGrpSpPr>
          <p:cNvPr id="51" name="مجموعة 17">
            <a:extLst>
              <a:ext uri="{FF2B5EF4-FFF2-40B4-BE49-F238E27FC236}">
                <a16:creationId xmlns:a16="http://schemas.microsoft.com/office/drawing/2014/main" id="{2F03A5F2-28B0-E84D-A5FD-1E41644C6B21}"/>
              </a:ext>
            </a:extLst>
          </p:cNvPr>
          <p:cNvGrpSpPr/>
          <p:nvPr/>
        </p:nvGrpSpPr>
        <p:grpSpPr>
          <a:xfrm>
            <a:off x="5963094" y="1401716"/>
            <a:ext cx="4157692" cy="785818"/>
            <a:chOff x="4786314" y="965580"/>
            <a:chExt cx="4157692" cy="936000"/>
          </a:xfrm>
        </p:grpSpPr>
        <p:sp>
          <p:nvSpPr>
            <p:cNvPr id="52" name="دبوس زينة 51">
              <a:extLst>
                <a:ext uri="{FF2B5EF4-FFF2-40B4-BE49-F238E27FC236}">
                  <a16:creationId xmlns:a16="http://schemas.microsoft.com/office/drawing/2014/main" id="{A2784AD8-85B7-394C-9C56-6AD540AFEC87}"/>
                </a:ext>
              </a:extLst>
            </p:cNvPr>
            <p:cNvSpPr/>
            <p:nvPr/>
          </p:nvSpPr>
          <p:spPr>
            <a:xfrm>
              <a:off x="4786314" y="965580"/>
              <a:ext cx="291091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grpSp>
          <p:nvGrpSpPr>
            <p:cNvPr id="53" name="مجموعة 16">
              <a:extLst>
                <a:ext uri="{FF2B5EF4-FFF2-40B4-BE49-F238E27FC236}">
                  <a16:creationId xmlns:a16="http://schemas.microsoft.com/office/drawing/2014/main" id="{8E9B3D43-DAFA-844F-A78A-79185EEF2C4E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54" name="دبوس زينة 53">
                <a:extLst>
                  <a:ext uri="{FF2B5EF4-FFF2-40B4-BE49-F238E27FC236}">
                    <a16:creationId xmlns:a16="http://schemas.microsoft.com/office/drawing/2014/main" id="{992E3F51-5165-BC4A-A869-E33A1469DCF1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901D7A9C-8F47-7A4C-823A-D531F5B28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22D094B-3C0D-4844-96E3-107919D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58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97352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ECEB911-0A95-F345-9D1F-D4B8157D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6414" y="531117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مجموعة 17">
            <a:extLst>
              <a:ext uri="{FF2B5EF4-FFF2-40B4-BE49-F238E27FC236}">
                <a16:creationId xmlns:a16="http://schemas.microsoft.com/office/drawing/2014/main" id="{EB2B6F46-85D3-6245-99BF-0BAF4F86134D}"/>
              </a:ext>
            </a:extLst>
          </p:cNvPr>
          <p:cNvGrpSpPr/>
          <p:nvPr/>
        </p:nvGrpSpPr>
        <p:grpSpPr>
          <a:xfrm>
            <a:off x="6028116" y="1245497"/>
            <a:ext cx="4157692" cy="785818"/>
            <a:chOff x="4786314" y="965580"/>
            <a:chExt cx="4157692" cy="936000"/>
          </a:xfrm>
        </p:grpSpPr>
        <p:sp>
          <p:nvSpPr>
            <p:cNvPr id="16" name="دبوس زينة 15">
              <a:extLst>
                <a:ext uri="{FF2B5EF4-FFF2-40B4-BE49-F238E27FC236}">
                  <a16:creationId xmlns:a16="http://schemas.microsoft.com/office/drawing/2014/main" id="{9AAA1205-6AA3-D945-8DEE-1F265EB052DB}"/>
                </a:ext>
              </a:extLst>
            </p:cNvPr>
            <p:cNvSpPr/>
            <p:nvPr/>
          </p:nvSpPr>
          <p:spPr>
            <a:xfrm>
              <a:off x="4786314" y="965580"/>
              <a:ext cx="291091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أكمل ما يأتي :</a:t>
              </a:r>
            </a:p>
          </p:txBody>
        </p: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E8CAD78A-A77C-194A-B411-7BE06C00D8B3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8" name="دبوس زينة 17">
                <a:extLst>
                  <a:ext uri="{FF2B5EF4-FFF2-40B4-BE49-F238E27FC236}">
                    <a16:creationId xmlns:a16="http://schemas.microsoft.com/office/drawing/2014/main" id="{17631FF8-59C0-FA4F-B8B8-2DB710DDEC34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4BA0CEF5-478F-8F48-9E75-887E113A0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0" name="Text Box 87">
            <a:extLst>
              <a:ext uri="{FF2B5EF4-FFF2-40B4-BE49-F238E27FC236}">
                <a16:creationId xmlns:a16="http://schemas.microsoft.com/office/drawing/2014/main" id="{7C389050-9746-5D4A-8B1B-025642295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868" y="2960009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١٤٦ ملجم  =             جم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56A12322-6AD2-684D-9FE6-90E926BF5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438" y="2998410"/>
            <a:ext cx="131445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٠.١٤٦</a:t>
            </a:r>
            <a:endParaRPr lang="en-US" sz="2400" b="1" dirty="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4E02C9B0-BD00-AF49-9B3A-18AED91A7804}"/>
              </a:ext>
            </a:extLst>
          </p:cNvPr>
          <p:cNvSpPr/>
          <p:nvPr/>
        </p:nvSpPr>
        <p:spPr>
          <a:xfrm>
            <a:off x="2241902" y="2102753"/>
            <a:ext cx="3500462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E7DCD02-A539-B849-8DAE-FA2063DE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282" y="2388505"/>
            <a:ext cx="264320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١٤٦ ÷ ١٠٠٠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63183EEE-1181-D544-A97C-5A7D7502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054" y="2426906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٠.١٤٦</a:t>
            </a:r>
            <a:endParaRPr lang="en-US" sz="2400" b="1" dirty="0"/>
          </a:p>
        </p:txBody>
      </p:sp>
      <p:grpSp>
        <p:nvGrpSpPr>
          <p:cNvPr id="25" name="مجموعة 14">
            <a:extLst>
              <a:ext uri="{FF2B5EF4-FFF2-40B4-BE49-F238E27FC236}">
                <a16:creationId xmlns:a16="http://schemas.microsoft.com/office/drawing/2014/main" id="{44985367-8C77-9642-9984-E6F865EA63AD}"/>
              </a:ext>
            </a:extLst>
          </p:cNvPr>
          <p:cNvGrpSpPr/>
          <p:nvPr/>
        </p:nvGrpSpPr>
        <p:grpSpPr>
          <a:xfrm>
            <a:off x="3356334" y="5246023"/>
            <a:ext cx="5100674" cy="1214448"/>
            <a:chOff x="1071538" y="2786058"/>
            <a:chExt cx="5100674" cy="1214448"/>
          </a:xfrm>
        </p:grpSpPr>
        <p:sp>
          <p:nvSpPr>
            <p:cNvPr id="26" name="ثماني 32">
              <a:extLst>
                <a:ext uri="{FF2B5EF4-FFF2-40B4-BE49-F238E27FC236}">
                  <a16:creationId xmlns:a16="http://schemas.microsoft.com/office/drawing/2014/main" id="{72193D99-C2A1-5D40-8472-7ABF86C77C0B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ملجم</a:t>
              </a:r>
            </a:p>
          </p:txBody>
        </p:sp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3DDB1293-E32D-2C4E-B48B-70E091205025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28" name="ثماني 34">
              <a:extLst>
                <a:ext uri="{FF2B5EF4-FFF2-40B4-BE49-F238E27FC236}">
                  <a16:creationId xmlns:a16="http://schemas.microsoft.com/office/drawing/2014/main" id="{10FB80A4-8724-CB4C-9982-86564FCF8D6D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جم</a:t>
              </a: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DA2DB390-6628-AB41-99C8-3109261D5DF0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30" name="ثماني 36">
              <a:extLst>
                <a:ext uri="{FF2B5EF4-FFF2-40B4-BE49-F238E27FC236}">
                  <a16:creationId xmlns:a16="http://schemas.microsoft.com/office/drawing/2014/main" id="{2DA81DB1-38D9-5444-95F4-591F9E2302AA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كجم</a:t>
              </a:r>
            </a:p>
          </p:txBody>
        </p:sp>
      </p:grpSp>
      <p:sp>
        <p:nvSpPr>
          <p:cNvPr id="31" name="قوس 30">
            <a:extLst>
              <a:ext uri="{FF2B5EF4-FFF2-40B4-BE49-F238E27FC236}">
                <a16:creationId xmlns:a16="http://schemas.microsoft.com/office/drawing/2014/main" id="{0F805569-05C6-0E47-B08B-996AE8D170AF}"/>
              </a:ext>
            </a:extLst>
          </p:cNvPr>
          <p:cNvSpPr/>
          <p:nvPr/>
        </p:nvSpPr>
        <p:spPr>
          <a:xfrm rot="16870526">
            <a:off x="5816679" y="4487958"/>
            <a:ext cx="2196000" cy="216000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31A7B0F0-A33D-2145-85DF-7E6874F8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575" y="3888703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÷ ١٠٠٠ 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3EA76F0-EBE0-AC4C-9848-55C3037F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567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31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0B3B3E1-13AC-064D-9289-5062F74B6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6" y="1121130"/>
            <a:ext cx="684848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CFA01EB-B358-A243-827A-16648400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8831" y="550848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8AEE64C-D137-A744-A890-722C5C79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94985" y="1902801"/>
            <a:ext cx="7358114" cy="44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53B5B27-F731-3F4E-927A-308A190D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83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4377" y="-4737555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1" name="دبوس زينة 10">
            <a:extLst>
              <a:ext uri="{FF2B5EF4-FFF2-40B4-BE49-F238E27FC236}">
                <a16:creationId xmlns:a16="http://schemas.microsoft.com/office/drawing/2014/main" id="{BAD17222-CC7E-0248-94CE-17B1F8ACD47B}"/>
              </a:ext>
            </a:extLst>
          </p:cNvPr>
          <p:cNvSpPr/>
          <p:nvPr/>
        </p:nvSpPr>
        <p:spPr>
          <a:xfrm>
            <a:off x="5672637" y="1113003"/>
            <a:ext cx="4180266" cy="785818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حول ثم قرب إلى أقرب جزء من مئة .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4A68AA72-2687-0E4E-945E-0B44B1FD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749" y="2095530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١٧.٢٢ بوصة  ≈              سم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A8025C02-935C-2E48-8F40-5D01978D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692" y="2075927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٤٣.٧٤</a:t>
            </a:r>
            <a:endParaRPr lang="en-US" sz="2400" b="1" dirty="0"/>
          </a:p>
        </p:txBody>
      </p:sp>
      <p:sp>
        <p:nvSpPr>
          <p:cNvPr id="18" name="مستطيل مستدير الزوايا 17">
            <a:extLst>
              <a:ext uri="{FF2B5EF4-FFF2-40B4-BE49-F238E27FC236}">
                <a16:creationId xmlns:a16="http://schemas.microsoft.com/office/drawing/2014/main" id="{01DE8886-4BF7-BF40-929A-B8752B3C9403}"/>
              </a:ext>
            </a:extLst>
          </p:cNvPr>
          <p:cNvSpPr/>
          <p:nvPr/>
        </p:nvSpPr>
        <p:spPr>
          <a:xfrm>
            <a:off x="1661579" y="1141550"/>
            <a:ext cx="3714776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E7484386-E3D6-9E43-A4C3-89DCD11E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149" y="1465703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١٧.٢٢ × ٢.٥٤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CD8A309D-C5E9-8341-8E09-A87BE139F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169" y="1465703"/>
            <a:ext cx="135732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٤٣.٧٣٨٨</a:t>
            </a:r>
            <a:endParaRPr lang="en-US" sz="2400" b="1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692ABBA-74AC-6F49-9E58-1C1A31FD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7495" y="2570310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8E262AED-2161-0540-8E8B-0B1A2FBEA97E}"/>
              </a:ext>
            </a:extLst>
          </p:cNvPr>
          <p:cNvSpPr/>
          <p:nvPr/>
        </p:nvSpPr>
        <p:spPr>
          <a:xfrm>
            <a:off x="6505077" y="3432180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8E31966D-DB9C-164E-BBD5-07FC684181DB}"/>
              </a:ext>
            </a:extLst>
          </p:cNvPr>
          <p:cNvSpPr/>
          <p:nvPr/>
        </p:nvSpPr>
        <p:spPr>
          <a:xfrm>
            <a:off x="3733281" y="3427566"/>
            <a:ext cx="1368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49073C2E-B1CE-AD40-A96D-FBD83AA90D2B}"/>
              </a:ext>
            </a:extLst>
          </p:cNvPr>
          <p:cNvSpPr/>
          <p:nvPr/>
        </p:nvSpPr>
        <p:spPr>
          <a:xfrm flipH="1">
            <a:off x="5147755" y="3316194"/>
            <a:ext cx="1357322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0C060C-B6F1-6D45-BCEB-4AEF822E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170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 animBg="1"/>
      <p:bldP spid="19" grpId="0"/>
      <p:bldP spid="20" grpId="0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4998" y="-4714202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1" name="دبوس زينة 10">
            <a:extLst>
              <a:ext uri="{FF2B5EF4-FFF2-40B4-BE49-F238E27FC236}">
                <a16:creationId xmlns:a16="http://schemas.microsoft.com/office/drawing/2014/main" id="{EBD854BB-4667-824D-A43B-90FB810C1A4A}"/>
              </a:ext>
            </a:extLst>
          </p:cNvPr>
          <p:cNvSpPr/>
          <p:nvPr/>
        </p:nvSpPr>
        <p:spPr>
          <a:xfrm>
            <a:off x="6980665" y="1055879"/>
            <a:ext cx="3200422" cy="785818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حول ثم قرب إلى أقرب جزء من مئة .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DA84D989-B289-944F-952F-A3664F72D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579" y="1972904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٨٢٨.٥ ملل  ≈             أكواب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5F78E88B-5488-294A-A580-31DC189E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372" y="1964539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٣.٥٠</a:t>
            </a:r>
            <a:endParaRPr lang="en-US" sz="2400" b="1" dirty="0"/>
          </a:p>
        </p:txBody>
      </p:sp>
      <p:sp>
        <p:nvSpPr>
          <p:cNvPr id="18" name="مستطيل مستدير الزوايا 17">
            <a:extLst>
              <a:ext uri="{FF2B5EF4-FFF2-40B4-BE49-F238E27FC236}">
                <a16:creationId xmlns:a16="http://schemas.microsoft.com/office/drawing/2014/main" id="{DD019D6F-E5C4-B940-8066-C33EC52A53BB}"/>
              </a:ext>
            </a:extLst>
          </p:cNvPr>
          <p:cNvSpPr/>
          <p:nvPr/>
        </p:nvSpPr>
        <p:spPr>
          <a:xfrm>
            <a:off x="1853795" y="1258524"/>
            <a:ext cx="3857652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B9851DD-1C89-CA4B-9F21-FFA94363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103" y="1582677"/>
            <a:ext cx="250033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٨٢٨.٥ ÷ ٢٣٦.٥٩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9B048544-C8C5-794C-82FE-32072E13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657" y="1582677"/>
            <a:ext cx="1357322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٣.٥٠١٨</a:t>
            </a:r>
            <a:endParaRPr lang="en-US" sz="2400" b="1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A92F22F-1B0A-7146-9D01-FF4447FC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9711" y="2687284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4AD53228-62F4-0142-A60C-29B513659070}"/>
              </a:ext>
            </a:extLst>
          </p:cNvPr>
          <p:cNvSpPr/>
          <p:nvPr/>
        </p:nvSpPr>
        <p:spPr>
          <a:xfrm>
            <a:off x="6725873" y="5892320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308E4C8D-8A5B-E94D-A76C-986FA653D1EA}"/>
              </a:ext>
            </a:extLst>
          </p:cNvPr>
          <p:cNvSpPr/>
          <p:nvPr/>
        </p:nvSpPr>
        <p:spPr>
          <a:xfrm>
            <a:off x="3711183" y="5887706"/>
            <a:ext cx="1656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مخطط إلى اليمين 24">
            <a:extLst>
              <a:ext uri="{FF2B5EF4-FFF2-40B4-BE49-F238E27FC236}">
                <a16:creationId xmlns:a16="http://schemas.microsoft.com/office/drawing/2014/main" id="{70961C33-C195-FA4D-B22A-10E3661DB074}"/>
              </a:ext>
            </a:extLst>
          </p:cNvPr>
          <p:cNvSpPr/>
          <p:nvPr/>
        </p:nvSpPr>
        <p:spPr>
          <a:xfrm>
            <a:off x="5382839" y="5773406"/>
            <a:ext cx="1332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6D10797-8F53-7B49-AD7D-C3FA3CCA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64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 animBg="1"/>
      <p:bldP spid="19" grpId="0"/>
      <p:bldP spid="20" grpId="0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9633" y="-473963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08323" y="954421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C74A662B-C20C-AB4A-935E-57B9403BAA3F}"/>
              </a:ext>
            </a:extLst>
          </p:cNvPr>
          <p:cNvGrpSpPr/>
          <p:nvPr/>
        </p:nvGrpSpPr>
        <p:grpSpPr>
          <a:xfrm>
            <a:off x="6198123" y="1084613"/>
            <a:ext cx="4580146" cy="792001"/>
            <a:chOff x="4636752" y="1641433"/>
            <a:chExt cx="4580146" cy="943364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32EF218F-9F43-E54C-AAED-D896C686F4BF}"/>
                </a:ext>
              </a:extLst>
            </p:cNvPr>
            <p:cNvSpPr/>
            <p:nvPr/>
          </p:nvSpPr>
          <p:spPr>
            <a:xfrm>
              <a:off x="4636752" y="1641433"/>
              <a:ext cx="3278416" cy="94336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حول ثم قرب إلى أقرب جزء من مئة .</a:t>
              </a: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6F5ED963-2AAD-064B-95FD-6ECB8889168A}"/>
                </a:ext>
              </a:extLst>
            </p:cNvPr>
            <p:cNvGrpSpPr/>
            <p:nvPr/>
          </p:nvGrpSpPr>
          <p:grpSpPr>
            <a:xfrm>
              <a:off x="8002452" y="1724693"/>
              <a:ext cx="1214446" cy="853354"/>
              <a:chOff x="8002452" y="1724693"/>
              <a:chExt cx="1214446" cy="85335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C92F4ABC-EC92-8743-8E8F-3415085E5403}"/>
                  </a:ext>
                </a:extLst>
              </p:cNvPr>
              <p:cNvSpPr/>
              <p:nvPr/>
            </p:nvSpPr>
            <p:spPr>
              <a:xfrm>
                <a:off x="8002452" y="1724693"/>
                <a:ext cx="1214446" cy="85335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125344A3-AD08-064D-8F9F-E0F206F86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38575" y="1899069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7B06BD2A-87FE-544E-BB27-15EDE28E9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773" y="2065209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٢٢.٠٩ رطلا  ≈                كجم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FD1A6618-F33B-3B46-96B5-B2B9B8F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770" y="2060295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١٠.٠٢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8860118-66D1-904B-9A46-D09F1E2C1732}"/>
              </a:ext>
            </a:extLst>
          </p:cNvPr>
          <p:cNvSpPr/>
          <p:nvPr/>
        </p:nvSpPr>
        <p:spPr>
          <a:xfrm>
            <a:off x="1732789" y="1198128"/>
            <a:ext cx="4286280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352E9BDA-FAB3-3749-9295-3DFE7FAAE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987" y="1522281"/>
            <a:ext cx="264320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٢٢.٠٩ × ٠.٤٣٥٦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F770F83-66E7-4348-8C0C-74B51093D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503" y="1522281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١٠.٠٢٠٠٢٤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AE9B725-3DE6-BD4F-B6D2-C4719641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8705" y="2626888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>
            <a:extLst>
              <a:ext uri="{FF2B5EF4-FFF2-40B4-BE49-F238E27FC236}">
                <a16:creationId xmlns:a16="http://schemas.microsoft.com/office/drawing/2014/main" id="{86273D77-FAC7-4E4B-BAB3-DF44A2C69055}"/>
              </a:ext>
            </a:extLst>
          </p:cNvPr>
          <p:cNvSpPr/>
          <p:nvPr/>
        </p:nvSpPr>
        <p:spPr>
          <a:xfrm>
            <a:off x="6633437" y="5103258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F9CF2FF3-BB73-7D4E-83F9-513E56D2BE6F}"/>
              </a:ext>
            </a:extLst>
          </p:cNvPr>
          <p:cNvSpPr/>
          <p:nvPr/>
        </p:nvSpPr>
        <p:spPr>
          <a:xfrm>
            <a:off x="3375863" y="5098644"/>
            <a:ext cx="1836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27">
            <a:extLst>
              <a:ext uri="{FF2B5EF4-FFF2-40B4-BE49-F238E27FC236}">
                <a16:creationId xmlns:a16="http://schemas.microsoft.com/office/drawing/2014/main" id="{601DB0C4-7A69-3D49-ABE3-4B93DDFA6A71}"/>
              </a:ext>
            </a:extLst>
          </p:cNvPr>
          <p:cNvSpPr/>
          <p:nvPr/>
        </p:nvSpPr>
        <p:spPr>
          <a:xfrm flipH="1">
            <a:off x="5276115" y="4987272"/>
            <a:ext cx="1357322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B4DED90-DBD6-0046-93F4-E7DBC72E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150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28BEC759-8D91-FD48-AD12-0932C8E21384}"/>
              </a:ext>
            </a:extLst>
          </p:cNvPr>
          <p:cNvGrpSpPr/>
          <p:nvPr/>
        </p:nvGrpSpPr>
        <p:grpSpPr>
          <a:xfrm>
            <a:off x="6541486" y="1157708"/>
            <a:ext cx="3857652" cy="793971"/>
            <a:chOff x="5072066" y="1612763"/>
            <a:chExt cx="3857652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69AFE115-88F8-E64D-B8F2-CC939B77FF22}"/>
                </a:ext>
              </a:extLst>
            </p:cNvPr>
            <p:cNvSpPr/>
            <p:nvPr/>
          </p:nvSpPr>
          <p:spPr>
            <a:xfrm>
              <a:off x="5072066" y="1612763"/>
              <a:ext cx="2627200" cy="943364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حول ثم قرب إلى أقرب جزء من مئة .</a:t>
              </a: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A9B8A884-7EAA-7849-AB27-63C877350F69}"/>
                </a:ext>
              </a:extLst>
            </p:cNvPr>
            <p:cNvGrpSpPr/>
            <p:nvPr/>
          </p:nvGrpSpPr>
          <p:grpSpPr>
            <a:xfrm>
              <a:off x="7715272" y="1629779"/>
              <a:ext cx="1214446" cy="928694"/>
              <a:chOff x="7715272" y="162977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CC687A3D-8A92-0949-9BDA-019DECD81FDA}"/>
                  </a:ext>
                </a:extLst>
              </p:cNvPr>
              <p:cNvSpPr/>
              <p:nvPr/>
            </p:nvSpPr>
            <p:spPr>
              <a:xfrm>
                <a:off x="7715272" y="162977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4865C060-8252-9A46-B493-EB09F30946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872669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A50B7AE5-9E36-0741-9CE6-21772234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43" y="2143179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٣٥.٨٥ ل  ≈             جالون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2212DD4C-B49B-F340-AA63-489A44C2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431" y="2143178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٩.٤٦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D1ADF0E9-30DB-2441-8AAA-5AB14C5B3AA0}"/>
              </a:ext>
            </a:extLst>
          </p:cNvPr>
          <p:cNvSpPr/>
          <p:nvPr/>
        </p:nvSpPr>
        <p:spPr>
          <a:xfrm>
            <a:off x="2120581" y="1221948"/>
            <a:ext cx="3571900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FC81FA1C-1F68-2A49-A479-D9F7BA3F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399" y="1546101"/>
            <a:ext cx="264320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٣٥.٨٥ ÷ ٣.٧٩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69D8E97-20E4-8B42-9EF3-9B0F3FEFC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000" y="1546101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٩.٤٥٩١٠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268A398E-285E-3A4E-892D-643A88AE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2117" y="2650708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>
            <a:extLst>
              <a:ext uri="{FF2B5EF4-FFF2-40B4-BE49-F238E27FC236}">
                <a16:creationId xmlns:a16="http://schemas.microsoft.com/office/drawing/2014/main" id="{2D70EA59-35B7-BC42-B82E-AFDE244A0B1C}"/>
              </a:ext>
            </a:extLst>
          </p:cNvPr>
          <p:cNvSpPr/>
          <p:nvPr/>
        </p:nvSpPr>
        <p:spPr>
          <a:xfrm>
            <a:off x="6306849" y="6141496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862ECB18-7D49-AB4E-85DA-BD28B35D7C7B}"/>
              </a:ext>
            </a:extLst>
          </p:cNvPr>
          <p:cNvSpPr/>
          <p:nvPr/>
        </p:nvSpPr>
        <p:spPr>
          <a:xfrm>
            <a:off x="3692217" y="6136882"/>
            <a:ext cx="1224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27">
            <a:extLst>
              <a:ext uri="{FF2B5EF4-FFF2-40B4-BE49-F238E27FC236}">
                <a16:creationId xmlns:a16="http://schemas.microsoft.com/office/drawing/2014/main" id="{E8CB8CEE-02F7-2145-A13F-0C9F89527AE5}"/>
              </a:ext>
            </a:extLst>
          </p:cNvPr>
          <p:cNvSpPr/>
          <p:nvPr/>
        </p:nvSpPr>
        <p:spPr>
          <a:xfrm>
            <a:off x="4906663" y="6025510"/>
            <a:ext cx="1368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37EFF34-3342-524B-8D66-EA72C690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11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5254" y="-484956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63C2AEEA-F7F7-C34E-A595-9B8DD7303C93}"/>
              </a:ext>
            </a:extLst>
          </p:cNvPr>
          <p:cNvGrpSpPr/>
          <p:nvPr/>
        </p:nvGrpSpPr>
        <p:grpSpPr>
          <a:xfrm>
            <a:off x="2280475" y="717558"/>
            <a:ext cx="7797436" cy="1235499"/>
            <a:chOff x="1428728" y="1612763"/>
            <a:chExt cx="7797436" cy="116827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E88EA2D1-3A1E-1948-A77F-AA3126FEE31E}"/>
                </a:ext>
              </a:extLst>
            </p:cNvPr>
            <p:cNvSpPr/>
            <p:nvPr/>
          </p:nvSpPr>
          <p:spPr>
            <a:xfrm>
              <a:off x="1428728" y="1612763"/>
              <a:ext cx="6270538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1DC19AEC-3F95-8646-83C6-63798A2B3563}"/>
                </a:ext>
              </a:extLst>
            </p:cNvPr>
            <p:cNvGrpSpPr/>
            <p:nvPr/>
          </p:nvGrpSpPr>
          <p:grpSpPr>
            <a:xfrm>
              <a:off x="8011718" y="1852339"/>
              <a:ext cx="1214446" cy="928694"/>
              <a:chOff x="8011718" y="185233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7328EA25-3E67-234D-913C-E49C9C4AC042}"/>
                  </a:ext>
                </a:extLst>
              </p:cNvPr>
              <p:cNvSpPr/>
              <p:nvPr/>
            </p:nvSpPr>
            <p:spPr>
              <a:xfrm>
                <a:off x="8011718" y="185233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09B8F6CA-0223-ED4C-A1BE-F2733F1546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073368" y="2094897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097EC5A6-9F24-9241-9F1D-75EA5004A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821" y="1932005"/>
            <a:ext cx="259558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م  =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75014823-D3AD-974D-9914-E7CF1B9ED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829" y="1927542"/>
            <a:ext cx="71438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6654C51B-8818-4F46-A1A3-D1A815480A6E}"/>
              </a:ext>
            </a:extLst>
          </p:cNvPr>
          <p:cNvSpPr/>
          <p:nvPr/>
        </p:nvSpPr>
        <p:spPr>
          <a:xfrm>
            <a:off x="1066029" y="2003443"/>
            <a:ext cx="2143140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D4F4B984-C25A-144E-931C-D74769247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219" y="2327596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÷ ٠.٣٠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1A2AED1E-D289-D34D-B148-208E4E727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591" y="2327596"/>
            <a:ext cx="71438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A900043-F0DA-B94D-ACB7-355ED9D9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7763" y="2503509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>
            <a:extLst>
              <a:ext uri="{FF2B5EF4-FFF2-40B4-BE49-F238E27FC236}">
                <a16:creationId xmlns:a16="http://schemas.microsoft.com/office/drawing/2014/main" id="{97B64B25-811C-FA4C-B50B-DF2A5292653B}"/>
              </a:ext>
            </a:extLst>
          </p:cNvPr>
          <p:cNvSpPr/>
          <p:nvPr/>
        </p:nvSpPr>
        <p:spPr>
          <a:xfrm>
            <a:off x="6752495" y="3676777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B00635D6-29C6-1446-8875-34625A405A8B}"/>
              </a:ext>
            </a:extLst>
          </p:cNvPr>
          <p:cNvSpPr/>
          <p:nvPr/>
        </p:nvSpPr>
        <p:spPr>
          <a:xfrm>
            <a:off x="4137863" y="3672163"/>
            <a:ext cx="1224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27">
            <a:extLst>
              <a:ext uri="{FF2B5EF4-FFF2-40B4-BE49-F238E27FC236}">
                <a16:creationId xmlns:a16="http://schemas.microsoft.com/office/drawing/2014/main" id="{91CCAD6C-EF2F-0F45-850C-537ECA2D9A58}"/>
              </a:ext>
            </a:extLst>
          </p:cNvPr>
          <p:cNvSpPr/>
          <p:nvPr/>
        </p:nvSpPr>
        <p:spPr>
          <a:xfrm>
            <a:off x="5352309" y="3560791"/>
            <a:ext cx="1368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4D305A42-4F3D-A54D-A11E-5AEC8E0C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32066" y="760352"/>
            <a:ext cx="5519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B193FC-BC51-FD46-A2A5-03055F4F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42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30741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15BCCE18-55C8-CC44-85C6-FDA08A2AD493}"/>
              </a:ext>
            </a:extLst>
          </p:cNvPr>
          <p:cNvGrpSpPr/>
          <p:nvPr/>
        </p:nvGrpSpPr>
        <p:grpSpPr>
          <a:xfrm>
            <a:off x="6416544" y="927786"/>
            <a:ext cx="4157692" cy="785818"/>
            <a:chOff x="4786314" y="965580"/>
            <a:chExt cx="4157692" cy="93600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1DD04961-DF0A-EC4D-8FAE-923F58ADCB70}"/>
                </a:ext>
              </a:extLst>
            </p:cNvPr>
            <p:cNvSpPr/>
            <p:nvPr/>
          </p:nvSpPr>
          <p:spPr>
            <a:xfrm>
              <a:off x="4786314" y="965580"/>
              <a:ext cx="2910910" cy="936000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حول ثم قرب إلى أقرب جزء من مئة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CBE13995-3AF8-8E4F-8F91-9965C500DEA1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65BD5CE7-34D3-884E-B28B-8917115EE3CB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D6B8D770-7228-1843-8E5B-6D90E0056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7851DCE2-8470-0344-9A50-569F6EEC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983" y="1863391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٩.٣٩ ياردات  ≈                  سم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C346EEEB-2449-F143-A3D2-572390A08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863" y="1837875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٨٥١.٧٦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01EBFDC-7F70-0947-9D13-BC220D44D2E7}"/>
              </a:ext>
            </a:extLst>
          </p:cNvPr>
          <p:cNvSpPr/>
          <p:nvPr/>
        </p:nvSpPr>
        <p:spPr>
          <a:xfrm>
            <a:off x="2437438" y="655506"/>
            <a:ext cx="3443310" cy="1285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BAFB9BED-7D2B-FC47-BF09-186DAACB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600" y="798382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٩.٣٦ × ٠.٩١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39F8CB7B-21A0-8E4D-A3F1-7037096C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438" y="798382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٨.٥١٧٦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53D144B-CBFE-314E-87A7-68164959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08974" y="2370018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>
            <a:extLst>
              <a:ext uri="{FF2B5EF4-FFF2-40B4-BE49-F238E27FC236}">
                <a16:creationId xmlns:a16="http://schemas.microsoft.com/office/drawing/2014/main" id="{F8D7B3CE-7F14-7445-AB75-8F5E9E64F0E1}"/>
              </a:ext>
            </a:extLst>
          </p:cNvPr>
          <p:cNvSpPr/>
          <p:nvPr/>
        </p:nvSpPr>
        <p:spPr>
          <a:xfrm>
            <a:off x="6623706" y="3843326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73F1910A-0B8A-A148-8803-B4A4B69A7FE8}"/>
              </a:ext>
            </a:extLst>
          </p:cNvPr>
          <p:cNvSpPr/>
          <p:nvPr/>
        </p:nvSpPr>
        <p:spPr>
          <a:xfrm>
            <a:off x="4009074" y="3838712"/>
            <a:ext cx="1224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27">
            <a:extLst>
              <a:ext uri="{FF2B5EF4-FFF2-40B4-BE49-F238E27FC236}">
                <a16:creationId xmlns:a16="http://schemas.microsoft.com/office/drawing/2014/main" id="{E8D1BC6F-903C-3746-8EE1-87B2F73DFB6E}"/>
              </a:ext>
            </a:extLst>
          </p:cNvPr>
          <p:cNvSpPr/>
          <p:nvPr/>
        </p:nvSpPr>
        <p:spPr>
          <a:xfrm flipH="1">
            <a:off x="5237808" y="3727340"/>
            <a:ext cx="1368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×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B512FA24-5155-BB41-80CF-ABD30EE9E1B4}"/>
              </a:ext>
            </a:extLst>
          </p:cNvPr>
          <p:cNvGrpSpPr/>
          <p:nvPr/>
        </p:nvGrpSpPr>
        <p:grpSpPr>
          <a:xfrm>
            <a:off x="2580314" y="4727470"/>
            <a:ext cx="7143800" cy="1214448"/>
            <a:chOff x="1071538" y="2786058"/>
            <a:chExt cx="7143800" cy="1214448"/>
          </a:xfrm>
        </p:grpSpPr>
        <p:sp>
          <p:nvSpPr>
            <p:cNvPr id="30" name="ثماني 19">
              <a:extLst>
                <a:ext uri="{FF2B5EF4-FFF2-40B4-BE49-F238E27FC236}">
                  <a16:creationId xmlns:a16="http://schemas.microsoft.com/office/drawing/2014/main" id="{8148B467-BAB9-5C4F-B980-D8E9328BFCC5}"/>
                </a:ext>
              </a:extLst>
            </p:cNvPr>
            <p:cNvSpPr/>
            <p:nvPr/>
          </p:nvSpPr>
          <p:spPr>
            <a:xfrm>
              <a:off x="714376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ملم</a:t>
              </a:r>
            </a:p>
          </p:txBody>
        </p: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2E193CCD-3EB7-1342-BCC2-DBF6E71F8AAC}"/>
                </a:ext>
              </a:extLst>
            </p:cNvPr>
            <p:cNvSpPr/>
            <p:nvPr/>
          </p:nvSpPr>
          <p:spPr>
            <a:xfrm>
              <a:off x="6200792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32" name="ثماني 31">
              <a:extLst>
                <a:ext uri="{FF2B5EF4-FFF2-40B4-BE49-F238E27FC236}">
                  <a16:creationId xmlns:a16="http://schemas.microsoft.com/office/drawing/2014/main" id="{7F8C57D8-A8D0-4041-8325-A13FC368E7AC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سم</a:t>
              </a:r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D1B85C8D-0935-D44C-9CC6-EFF8C5DF040A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34" name="ثماني 33">
              <a:extLst>
                <a:ext uri="{FF2B5EF4-FFF2-40B4-BE49-F238E27FC236}">
                  <a16:creationId xmlns:a16="http://schemas.microsoft.com/office/drawing/2014/main" id="{456779F5-E044-494E-A628-56DC03B3EB34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</a:t>
              </a:r>
            </a:p>
          </p:txBody>
        </p:sp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1A04CA62-FFDE-1746-8E41-240306D1B8D6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١٠٠٠</a:t>
              </a:r>
            </a:p>
          </p:txBody>
        </p:sp>
        <p:sp>
          <p:nvSpPr>
            <p:cNvPr id="36" name="ثماني 35">
              <a:extLst>
                <a:ext uri="{FF2B5EF4-FFF2-40B4-BE49-F238E27FC236}">
                  <a16:creationId xmlns:a16="http://schemas.microsoft.com/office/drawing/2014/main" id="{7951408A-DF9F-6742-92E2-3B5CB2720C65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كلم</a:t>
              </a:r>
            </a:p>
          </p:txBody>
        </p:sp>
      </p:grpSp>
      <p:sp>
        <p:nvSpPr>
          <p:cNvPr id="37" name="Text Box 87">
            <a:extLst>
              <a:ext uri="{FF2B5EF4-FFF2-40B4-BE49-F238E27FC236}">
                <a16:creationId xmlns:a16="http://schemas.microsoft.com/office/drawing/2014/main" id="{0B871FED-D2B8-954F-923C-FC8413AD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600" y="1265411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٨.٥١٧٦ × ١٠٠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B1B70E2F-BCDF-CC48-8C4C-16C9063B8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686" y="1265411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٨٥١.٧٦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3EE60B8-B5DF-8849-8789-2823F97E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348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6" grpId="0" animBg="1"/>
      <p:bldP spid="27" grpId="0" animBg="1"/>
      <p:bldP spid="28" grpId="0" animBg="1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60BC6C6C-1E24-A646-B0BA-8C2FED340A16}"/>
              </a:ext>
            </a:extLst>
          </p:cNvPr>
          <p:cNvGrpSpPr/>
          <p:nvPr/>
        </p:nvGrpSpPr>
        <p:grpSpPr>
          <a:xfrm>
            <a:off x="6766051" y="810389"/>
            <a:ext cx="4157692" cy="785818"/>
            <a:chOff x="4786314" y="965580"/>
            <a:chExt cx="4157692" cy="93600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09FD6114-91F1-D045-93C3-7B1E928B105A}"/>
                </a:ext>
              </a:extLst>
            </p:cNvPr>
            <p:cNvSpPr/>
            <p:nvPr/>
          </p:nvSpPr>
          <p:spPr>
            <a:xfrm>
              <a:off x="4786314" y="965580"/>
              <a:ext cx="2910910" cy="936000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حول ثم قرب إلى أقرب جزء من مئة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FDDD99C7-BF36-3740-B705-56F82959B0AC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A972EC53-98A9-F642-9583-A426DAB737BC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7A2FA97C-3726-8249-8DB3-A6CEA50BA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DD366C19-B6CD-C74E-A214-71E502403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53" y="1924821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٥٨.١٤ كجم  ≈                 رطلا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5F640197-C4C4-C24B-8E81-9449BD03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763" y="1924821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١٢٨.١٨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D7E9A9D9-6CF0-324B-8EAA-6291B43CFBC0}"/>
              </a:ext>
            </a:extLst>
          </p:cNvPr>
          <p:cNvSpPr/>
          <p:nvPr/>
        </p:nvSpPr>
        <p:spPr>
          <a:xfrm>
            <a:off x="2351183" y="1239017"/>
            <a:ext cx="3943376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28BE43D-0F56-6B4B-A055-56AB3E56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411" y="1491732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٤٥.١٤ ÷ ٠.٤٥٣٦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D4EBD9C-3697-3044-A6BC-16665583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307" y="1491732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١٢٨.١٧٦٨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DAC06550-673E-A84C-AC1A-0F6D5DC8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2785" y="2667777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>
            <a:extLst>
              <a:ext uri="{FF2B5EF4-FFF2-40B4-BE49-F238E27FC236}">
                <a16:creationId xmlns:a16="http://schemas.microsoft.com/office/drawing/2014/main" id="{E6647916-AD92-7E4D-9D08-E7DA1FA63142}"/>
              </a:ext>
            </a:extLst>
          </p:cNvPr>
          <p:cNvSpPr/>
          <p:nvPr/>
        </p:nvSpPr>
        <p:spPr>
          <a:xfrm>
            <a:off x="7037517" y="5144147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5A7F4182-E27C-5842-8774-1F887B62BDBB}"/>
              </a:ext>
            </a:extLst>
          </p:cNvPr>
          <p:cNvSpPr/>
          <p:nvPr/>
        </p:nvSpPr>
        <p:spPr>
          <a:xfrm>
            <a:off x="3751367" y="5139533"/>
            <a:ext cx="1872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27">
            <a:extLst>
              <a:ext uri="{FF2B5EF4-FFF2-40B4-BE49-F238E27FC236}">
                <a16:creationId xmlns:a16="http://schemas.microsoft.com/office/drawing/2014/main" id="{8FEB2001-3731-044A-AE11-B1689D1A684F}"/>
              </a:ext>
            </a:extLst>
          </p:cNvPr>
          <p:cNvSpPr/>
          <p:nvPr/>
        </p:nvSpPr>
        <p:spPr>
          <a:xfrm>
            <a:off x="5637331" y="5028161"/>
            <a:ext cx="1368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D2A628B-8DB9-E946-A1F9-87A55C29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950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٤-٤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التحويل بين الوحدات المترية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095003" y="3861480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احول بين الوحدات المترية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للطول والسعة والكتلة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46535" y="4222047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النظام المتري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المتر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الكيلو جرام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الجرام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441668" y="4367802"/>
            <a:ext cx="2504807" cy="17930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A22B2E-1357-CD4A-B120-1D57CA60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87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72244AF8-4D13-9145-B691-464F6A65DBA4}"/>
              </a:ext>
            </a:extLst>
          </p:cNvPr>
          <p:cNvGrpSpPr/>
          <p:nvPr/>
        </p:nvGrpSpPr>
        <p:grpSpPr>
          <a:xfrm>
            <a:off x="6190101" y="663198"/>
            <a:ext cx="4157692" cy="785818"/>
            <a:chOff x="4786314" y="965580"/>
            <a:chExt cx="4157692" cy="93600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C9BFC665-5E45-2146-A70F-A99AB4613414}"/>
                </a:ext>
              </a:extLst>
            </p:cNvPr>
            <p:cNvSpPr/>
            <p:nvPr/>
          </p:nvSpPr>
          <p:spPr>
            <a:xfrm>
              <a:off x="4786314" y="965580"/>
              <a:ext cx="2910910" cy="936000"/>
            </a:xfrm>
            <a:prstGeom prst="plaqu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حول ثم قرب إلى أقرب جزء من مئة :</a:t>
              </a: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ECB55729-BF03-E948-BD3C-D6A0FD72D3EA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0453D335-4011-7440-B47F-8E981018B05D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75860AA5-F85D-6B40-8647-94FF2863DD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A62FA6BC-EB95-1545-A63F-03EE9304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703" y="1777630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٣٨.٤٤ سم  ≈               بوصة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396CEBA-8485-3649-BC3A-74D86C23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496" y="1806206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١٥.١٣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3C9C7179-C1BA-124D-ADB0-F0FE77A5F33C}"/>
              </a:ext>
            </a:extLst>
          </p:cNvPr>
          <p:cNvSpPr/>
          <p:nvPr/>
        </p:nvSpPr>
        <p:spPr>
          <a:xfrm>
            <a:off x="2132423" y="1091826"/>
            <a:ext cx="3586186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6C7C336-E4BC-9346-B876-CA275D07A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461" y="1344541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٣٨.٤٤ ÷ ٢.٥٤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71309EE-4EE6-9847-B390-0B7FDED00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25" y="1344541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١٥.١٣١٨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C3477CA0-4B5F-5844-9DAA-AECE1495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6835" y="2520586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>
            <a:extLst>
              <a:ext uri="{FF2B5EF4-FFF2-40B4-BE49-F238E27FC236}">
                <a16:creationId xmlns:a16="http://schemas.microsoft.com/office/drawing/2014/main" id="{27DE87C2-D034-4C46-9E39-EAA71DC564DE}"/>
              </a:ext>
            </a:extLst>
          </p:cNvPr>
          <p:cNvSpPr/>
          <p:nvPr/>
        </p:nvSpPr>
        <p:spPr>
          <a:xfrm>
            <a:off x="6461567" y="3393816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3BD5C0E4-202C-1648-97A7-6DC8EC85E93C}"/>
              </a:ext>
            </a:extLst>
          </p:cNvPr>
          <p:cNvSpPr/>
          <p:nvPr/>
        </p:nvSpPr>
        <p:spPr>
          <a:xfrm>
            <a:off x="3618009" y="3389202"/>
            <a:ext cx="1440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27">
            <a:extLst>
              <a:ext uri="{FF2B5EF4-FFF2-40B4-BE49-F238E27FC236}">
                <a16:creationId xmlns:a16="http://schemas.microsoft.com/office/drawing/2014/main" id="{45D27C60-C212-9F4D-AA48-0F36F51DCBA9}"/>
              </a:ext>
            </a:extLst>
          </p:cNvPr>
          <p:cNvSpPr/>
          <p:nvPr/>
        </p:nvSpPr>
        <p:spPr>
          <a:xfrm>
            <a:off x="5061381" y="3277830"/>
            <a:ext cx="1368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A81834D-ABF3-444F-AF31-2BC97C6C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030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2">
            <a:extLst>
              <a:ext uri="{FF2B5EF4-FFF2-40B4-BE49-F238E27FC236}">
                <a16:creationId xmlns:a16="http://schemas.microsoft.com/office/drawing/2014/main" id="{3EDC9324-28E7-8A4B-B8C2-11D46AD604BD}"/>
              </a:ext>
            </a:extLst>
          </p:cNvPr>
          <p:cNvGrpSpPr/>
          <p:nvPr/>
        </p:nvGrpSpPr>
        <p:grpSpPr>
          <a:xfrm>
            <a:off x="3368720" y="1098908"/>
            <a:ext cx="7072362" cy="1000132"/>
            <a:chOff x="1857356" y="1612763"/>
            <a:chExt cx="7072362" cy="94571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B0497007-9875-BA42-ABCE-9418748B8410}"/>
                </a:ext>
              </a:extLst>
            </p:cNvPr>
            <p:cNvSpPr/>
            <p:nvPr/>
          </p:nvSpPr>
          <p:spPr>
            <a:xfrm>
              <a:off x="1857356" y="1612763"/>
              <a:ext cx="5841910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مجموعة 20">
              <a:extLst>
                <a:ext uri="{FF2B5EF4-FFF2-40B4-BE49-F238E27FC236}">
                  <a16:creationId xmlns:a16="http://schemas.microsoft.com/office/drawing/2014/main" id="{52CAFCD7-5E02-C441-AA86-87B749613767}"/>
                </a:ext>
              </a:extLst>
            </p:cNvPr>
            <p:cNvGrpSpPr/>
            <p:nvPr/>
          </p:nvGrpSpPr>
          <p:grpSpPr>
            <a:xfrm>
              <a:off x="7715272" y="1629779"/>
              <a:ext cx="1214446" cy="928694"/>
              <a:chOff x="7715272" y="1629779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C791F687-2672-234F-B1E4-3548B41A219F}"/>
                  </a:ext>
                </a:extLst>
              </p:cNvPr>
              <p:cNvSpPr/>
              <p:nvPr/>
            </p:nvSpPr>
            <p:spPr>
              <a:xfrm>
                <a:off x="7715272" y="162977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57BB60CD-8A8D-844B-B8AC-A006790119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872669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A597137C-8AF9-AB41-A212-DC5A1FBB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430" y="2599106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١.٧٥ ل  =            ملل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42F3683B-0D75-8F47-AF02-6923C4A9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90" y="2637507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١٧٥٠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5484CCF2-7A85-D741-9889-8446B29420FC}"/>
              </a:ext>
            </a:extLst>
          </p:cNvPr>
          <p:cNvSpPr/>
          <p:nvPr/>
        </p:nvSpPr>
        <p:spPr>
          <a:xfrm>
            <a:off x="1725646" y="2527668"/>
            <a:ext cx="4286280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FAF8AB6-E6FF-A044-88E1-9E13B766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530" y="2851821"/>
            <a:ext cx="285752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١.٧٥ × ١٠٠٠ =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104945F-820D-AE4D-9638-5F16C74D0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98" y="2851821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١٧٥٠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74A0563A-38BF-2748-925E-B7326123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3034" y="1217975"/>
            <a:ext cx="5481644" cy="7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مجموعة 14">
            <a:extLst>
              <a:ext uri="{FF2B5EF4-FFF2-40B4-BE49-F238E27FC236}">
                <a16:creationId xmlns:a16="http://schemas.microsoft.com/office/drawing/2014/main" id="{A5AE652F-A3C0-B041-9A1F-7158FE7A7091}"/>
              </a:ext>
            </a:extLst>
          </p:cNvPr>
          <p:cNvGrpSpPr/>
          <p:nvPr/>
        </p:nvGrpSpPr>
        <p:grpSpPr>
          <a:xfrm>
            <a:off x="4097388" y="5013708"/>
            <a:ext cx="5100674" cy="1214448"/>
            <a:chOff x="1071538" y="2786058"/>
            <a:chExt cx="5100674" cy="1214448"/>
          </a:xfrm>
        </p:grpSpPr>
        <p:sp>
          <p:nvSpPr>
            <p:cNvPr id="27" name="ثماني 14">
              <a:extLst>
                <a:ext uri="{FF2B5EF4-FFF2-40B4-BE49-F238E27FC236}">
                  <a16:creationId xmlns:a16="http://schemas.microsoft.com/office/drawing/2014/main" id="{AB6EF007-5E9D-8342-BCD6-6F4AD8645870}"/>
                </a:ext>
              </a:extLst>
            </p:cNvPr>
            <p:cNvSpPr/>
            <p:nvPr/>
          </p:nvSpPr>
          <p:spPr>
            <a:xfrm>
              <a:off x="5100642" y="2786060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ملل</a:t>
              </a:r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24FEFC84-1B2D-1340-849B-21654F98E0F3}"/>
                </a:ext>
              </a:extLst>
            </p:cNvPr>
            <p:cNvSpPr/>
            <p:nvPr/>
          </p:nvSpPr>
          <p:spPr>
            <a:xfrm>
              <a:off x="4157666" y="3114674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</a:t>
              </a:r>
            </a:p>
          </p:txBody>
        </p:sp>
        <p:sp>
          <p:nvSpPr>
            <p:cNvPr id="29" name="ثماني 16">
              <a:extLst>
                <a:ext uri="{FF2B5EF4-FFF2-40B4-BE49-F238E27FC236}">
                  <a16:creationId xmlns:a16="http://schemas.microsoft.com/office/drawing/2014/main" id="{9B048C97-AE1B-AD4E-91E1-9E088A78BB1E}"/>
                </a:ext>
              </a:extLst>
            </p:cNvPr>
            <p:cNvSpPr/>
            <p:nvPr/>
          </p:nvSpPr>
          <p:spPr>
            <a:xfrm>
              <a:off x="3071802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سل</a:t>
              </a:r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31BD387E-D492-1148-8E0D-46D63F745944}"/>
                </a:ext>
              </a:extLst>
            </p:cNvPr>
            <p:cNvSpPr/>
            <p:nvPr/>
          </p:nvSpPr>
          <p:spPr>
            <a:xfrm>
              <a:off x="2128826" y="3114672"/>
              <a:ext cx="91440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١٠٠</a:t>
              </a:r>
            </a:p>
          </p:txBody>
        </p:sp>
        <p:sp>
          <p:nvSpPr>
            <p:cNvPr id="31" name="ثماني 18">
              <a:extLst>
                <a:ext uri="{FF2B5EF4-FFF2-40B4-BE49-F238E27FC236}">
                  <a16:creationId xmlns:a16="http://schemas.microsoft.com/office/drawing/2014/main" id="{02E6B9FF-D26D-D74D-89EB-E9E288AEC8EA}"/>
                </a:ext>
              </a:extLst>
            </p:cNvPr>
            <p:cNvSpPr/>
            <p:nvPr/>
          </p:nvSpPr>
          <p:spPr>
            <a:xfrm>
              <a:off x="1071538" y="2786058"/>
              <a:ext cx="1071570" cy="1214446"/>
            </a:xfrm>
            <a:prstGeom prst="octagon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ل</a:t>
              </a:r>
            </a:p>
          </p:txBody>
        </p:sp>
      </p:grpSp>
      <p:sp>
        <p:nvSpPr>
          <p:cNvPr id="32" name="قوس 31">
            <a:extLst>
              <a:ext uri="{FF2B5EF4-FFF2-40B4-BE49-F238E27FC236}">
                <a16:creationId xmlns:a16="http://schemas.microsoft.com/office/drawing/2014/main" id="{DE682EFB-3BC1-484E-9137-BAEEFF1FE0A3}"/>
              </a:ext>
            </a:extLst>
          </p:cNvPr>
          <p:cNvSpPr/>
          <p:nvPr/>
        </p:nvSpPr>
        <p:spPr>
          <a:xfrm rot="16634180">
            <a:off x="5999866" y="2976663"/>
            <a:ext cx="2196975" cy="5328000"/>
          </a:xfrm>
          <a:prstGeom prst="arc">
            <a:avLst>
              <a:gd name="adj1" fmla="val 16703768"/>
              <a:gd name="adj2" fmla="val 3444843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E9BE584C-4AE7-FD46-A8AD-15CCD063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736" y="3994829"/>
            <a:ext cx="177619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× ١٠٠ × ١٠</a:t>
            </a:r>
            <a:endParaRPr lang="en-US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088B718-3F99-814D-ADE1-AE0FB627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960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32" grpId="0" animBg="1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مجموعة 2">
            <a:extLst>
              <a:ext uri="{FF2B5EF4-FFF2-40B4-BE49-F238E27FC236}">
                <a16:creationId xmlns:a16="http://schemas.microsoft.com/office/drawing/2014/main" id="{735A2032-29F9-8C49-91A9-9617F9533120}"/>
              </a:ext>
            </a:extLst>
          </p:cNvPr>
          <p:cNvGrpSpPr/>
          <p:nvPr/>
        </p:nvGrpSpPr>
        <p:grpSpPr>
          <a:xfrm>
            <a:off x="2267097" y="843230"/>
            <a:ext cx="7500990" cy="1000132"/>
            <a:chOff x="1428728" y="1612763"/>
            <a:chExt cx="7500990" cy="945710"/>
          </a:xfrm>
        </p:grpSpPr>
        <p:sp>
          <p:nvSpPr>
            <p:cNvPr id="31" name="دبوس زينة 30">
              <a:extLst>
                <a:ext uri="{FF2B5EF4-FFF2-40B4-BE49-F238E27FC236}">
                  <a16:creationId xmlns:a16="http://schemas.microsoft.com/office/drawing/2014/main" id="{9AE686C2-0FD4-884E-AEE9-7FD0444C19B7}"/>
                </a:ext>
              </a:extLst>
            </p:cNvPr>
            <p:cNvSpPr/>
            <p:nvPr/>
          </p:nvSpPr>
          <p:spPr>
            <a:xfrm>
              <a:off x="1428728" y="1612763"/>
              <a:ext cx="6270538" cy="94336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مجموعة 20">
              <a:extLst>
                <a:ext uri="{FF2B5EF4-FFF2-40B4-BE49-F238E27FC236}">
                  <a16:creationId xmlns:a16="http://schemas.microsoft.com/office/drawing/2014/main" id="{23B58C0F-602B-B248-A82D-863701558181}"/>
                </a:ext>
              </a:extLst>
            </p:cNvPr>
            <p:cNvGrpSpPr/>
            <p:nvPr/>
          </p:nvGrpSpPr>
          <p:grpSpPr>
            <a:xfrm>
              <a:off x="7715272" y="1629779"/>
              <a:ext cx="1214446" cy="928694"/>
              <a:chOff x="7715272" y="1629779"/>
              <a:chExt cx="1214446" cy="928694"/>
            </a:xfrm>
          </p:grpSpPr>
          <p:sp>
            <p:nvSpPr>
              <p:cNvPr id="33" name="دبوس زينة 32">
                <a:extLst>
                  <a:ext uri="{FF2B5EF4-FFF2-40B4-BE49-F238E27FC236}">
                    <a16:creationId xmlns:a16="http://schemas.microsoft.com/office/drawing/2014/main" id="{2216AACA-3EC6-9F43-AE60-17F496D4DE2F}"/>
                  </a:ext>
                </a:extLst>
              </p:cNvPr>
              <p:cNvSpPr/>
              <p:nvPr/>
            </p:nvSpPr>
            <p:spPr>
              <a:xfrm>
                <a:off x="7715272" y="1629779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34" name="Picture 2">
                <a:extLst>
                  <a:ext uri="{FF2B5EF4-FFF2-40B4-BE49-F238E27FC236}">
                    <a16:creationId xmlns:a16="http://schemas.microsoft.com/office/drawing/2014/main" id="{4CDA3EDD-DD4A-D143-B562-E4A88B1C95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43858" y="1872669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35" name="Text Box 87">
            <a:extLst>
              <a:ext uri="{FF2B5EF4-FFF2-40B4-BE49-F238E27FC236}">
                <a16:creationId xmlns:a16="http://schemas.microsoft.com/office/drawing/2014/main" id="{6621EAD7-F941-3D41-AF1A-3B147B545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443" y="2057676"/>
            <a:ext cx="259558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م  =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3E3DDCB6-3FA0-424B-B711-2359C987A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451" y="2053213"/>
            <a:ext cx="71438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</a:t>
            </a:r>
            <a:endParaRPr lang="en-US" sz="2400" b="1" dirty="0"/>
          </a:p>
        </p:txBody>
      </p:sp>
      <p:sp>
        <p:nvSpPr>
          <p:cNvPr id="37" name="مستطيل مستدير الزوايا 36">
            <a:extLst>
              <a:ext uri="{FF2B5EF4-FFF2-40B4-BE49-F238E27FC236}">
                <a16:creationId xmlns:a16="http://schemas.microsoft.com/office/drawing/2014/main" id="{E70B1AC1-B2B9-7E42-B171-24A19B271D9F}"/>
              </a:ext>
            </a:extLst>
          </p:cNvPr>
          <p:cNvSpPr/>
          <p:nvPr/>
        </p:nvSpPr>
        <p:spPr>
          <a:xfrm>
            <a:off x="1052651" y="2129114"/>
            <a:ext cx="2143140" cy="107157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ED4EA5DE-6BD2-584D-AD30-57C9328B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841" y="2453267"/>
            <a:ext cx="164307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٣ ÷ ٠.٣٠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B86D964C-ABA0-904B-BA78-ED82E5A0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13" y="2453267"/>
            <a:ext cx="71438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١٠</a:t>
            </a:r>
            <a:endParaRPr lang="en-US" sz="2400" b="1" dirty="0"/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70826E79-FE38-0E46-922B-3DC3555F0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4385" y="2629180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مستطيل مستدير الزوايا 41">
            <a:extLst>
              <a:ext uri="{FF2B5EF4-FFF2-40B4-BE49-F238E27FC236}">
                <a16:creationId xmlns:a16="http://schemas.microsoft.com/office/drawing/2014/main" id="{9E76E89A-A5CF-7147-9213-1167BA739D66}"/>
              </a:ext>
            </a:extLst>
          </p:cNvPr>
          <p:cNvSpPr/>
          <p:nvPr/>
        </p:nvSpPr>
        <p:spPr>
          <a:xfrm>
            <a:off x="6739117" y="3802448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مستدير الزوايا 42">
            <a:extLst>
              <a:ext uri="{FF2B5EF4-FFF2-40B4-BE49-F238E27FC236}">
                <a16:creationId xmlns:a16="http://schemas.microsoft.com/office/drawing/2014/main" id="{8D871C88-9A21-EE4B-BB12-AB9B8457241C}"/>
              </a:ext>
            </a:extLst>
          </p:cNvPr>
          <p:cNvSpPr/>
          <p:nvPr/>
        </p:nvSpPr>
        <p:spPr>
          <a:xfrm>
            <a:off x="4124485" y="3797834"/>
            <a:ext cx="1224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سهم مخطط إلى اليمين 43">
            <a:extLst>
              <a:ext uri="{FF2B5EF4-FFF2-40B4-BE49-F238E27FC236}">
                <a16:creationId xmlns:a16="http://schemas.microsoft.com/office/drawing/2014/main" id="{C3241CA0-20BD-F549-9F63-EF2B3074A1CD}"/>
              </a:ext>
            </a:extLst>
          </p:cNvPr>
          <p:cNvSpPr/>
          <p:nvPr/>
        </p:nvSpPr>
        <p:spPr>
          <a:xfrm>
            <a:off x="5338931" y="3686462"/>
            <a:ext cx="1368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1333BB8B-55B9-7940-AC8D-E2EB315B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38601" y="914668"/>
            <a:ext cx="551974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B2C1EA9-A816-474D-93B7-6BE94B88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3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  <p:bldP spid="39" grpId="0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7">
            <a:extLst>
              <a:ext uri="{FF2B5EF4-FFF2-40B4-BE49-F238E27FC236}">
                <a16:creationId xmlns:a16="http://schemas.microsoft.com/office/drawing/2014/main" id="{D6CE33A3-9F7B-E94A-A691-9CE38DF9ECD6}"/>
              </a:ext>
            </a:extLst>
          </p:cNvPr>
          <p:cNvGrpSpPr/>
          <p:nvPr/>
        </p:nvGrpSpPr>
        <p:grpSpPr>
          <a:xfrm>
            <a:off x="1845081" y="742442"/>
            <a:ext cx="8215370" cy="1000132"/>
            <a:chOff x="728636" y="965580"/>
            <a:chExt cx="8215370" cy="936000"/>
          </a:xfrm>
        </p:grpSpPr>
        <p:sp>
          <p:nvSpPr>
            <p:cNvPr id="14" name="دبوس زينة 13">
              <a:extLst>
                <a:ext uri="{FF2B5EF4-FFF2-40B4-BE49-F238E27FC236}">
                  <a16:creationId xmlns:a16="http://schemas.microsoft.com/office/drawing/2014/main" id="{3AC12D43-D1EB-8B4A-AF5B-168E6D7DF140}"/>
                </a:ext>
              </a:extLst>
            </p:cNvPr>
            <p:cNvSpPr/>
            <p:nvPr/>
          </p:nvSpPr>
          <p:spPr>
            <a:xfrm>
              <a:off x="728636" y="965580"/>
              <a:ext cx="696858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مجموعة 16">
              <a:extLst>
                <a:ext uri="{FF2B5EF4-FFF2-40B4-BE49-F238E27FC236}">
                  <a16:creationId xmlns:a16="http://schemas.microsoft.com/office/drawing/2014/main" id="{ABC21470-241F-1F42-AD0A-E55DA1AD4CA4}"/>
                </a:ext>
              </a:extLst>
            </p:cNvPr>
            <p:cNvGrpSpPr/>
            <p:nvPr/>
          </p:nvGrpSpPr>
          <p:grpSpPr>
            <a:xfrm>
              <a:off x="7729560" y="965581"/>
              <a:ext cx="1214446" cy="928694"/>
              <a:chOff x="7729560" y="965581"/>
              <a:chExt cx="1214446" cy="928694"/>
            </a:xfrm>
          </p:grpSpPr>
          <p:sp>
            <p:nvSpPr>
              <p:cNvPr id="17" name="دبوس زينة 16">
                <a:extLst>
                  <a:ext uri="{FF2B5EF4-FFF2-40B4-BE49-F238E27FC236}">
                    <a16:creationId xmlns:a16="http://schemas.microsoft.com/office/drawing/2014/main" id="{F3A952DE-76A2-714C-A1F8-747A340DC0D2}"/>
                  </a:ext>
                </a:extLst>
              </p:cNvPr>
              <p:cNvSpPr/>
              <p:nvPr/>
            </p:nvSpPr>
            <p:spPr>
              <a:xfrm>
                <a:off x="7729560" y="965581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27FADC9B-2F55-A843-9CEB-51E81F4954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58134" y="1108459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9" name="Text Box 87">
            <a:extLst>
              <a:ext uri="{FF2B5EF4-FFF2-40B4-BE49-F238E27FC236}">
                <a16:creationId xmlns:a16="http://schemas.microsoft.com/office/drawing/2014/main" id="{B815FF1E-12AE-2C4D-B6F6-5BECA3DA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361" y="2014038"/>
            <a:ext cx="3738595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١٦٠٠ م  ≈                   قدم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64B9DD9-803E-2849-ABAC-512C8557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245" y="2052439"/>
            <a:ext cx="114300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/>
              <a:t>٥٣٣.٣٣</a:t>
            </a:r>
            <a:endParaRPr lang="en-US" sz="2400" b="1" dirty="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338D47AA-D5E3-E84E-BCFB-0CED0EAEE5C6}"/>
              </a:ext>
            </a:extLst>
          </p:cNvPr>
          <p:cNvSpPr/>
          <p:nvPr/>
        </p:nvSpPr>
        <p:spPr>
          <a:xfrm>
            <a:off x="1845081" y="1885450"/>
            <a:ext cx="3586186" cy="7143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BF8BBA4C-11B4-ED49-A2A6-2D2E55BF7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119" y="1999750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>
              <a:spcBef>
                <a:spcPct val="50000"/>
              </a:spcBef>
            </a:pPr>
            <a:r>
              <a:rPr lang="ar-SA" sz="2400" b="1" dirty="0">
                <a:solidFill>
                  <a:srgbClr val="0070C0"/>
                </a:solidFill>
              </a:rPr>
              <a:t>١٦٠٠ ÷ ٠.٣٠ ≈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EA92BF2-6CE4-F245-B15E-0A0F9EBA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783" y="1999750"/>
            <a:ext cx="172879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/>
              <a:t>٥٣٣.٣٣٣</a:t>
            </a:r>
            <a:endParaRPr lang="en-US" sz="24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6223E9A-B73A-0A4C-B5B5-5E77E36DC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59493" y="2671268"/>
            <a:ext cx="66151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مستطيل مستدير الزوايا 25">
            <a:extLst>
              <a:ext uri="{FF2B5EF4-FFF2-40B4-BE49-F238E27FC236}">
                <a16:creationId xmlns:a16="http://schemas.microsoft.com/office/drawing/2014/main" id="{EECBB53E-AC66-044C-B792-7F8B9B5476B0}"/>
              </a:ext>
            </a:extLst>
          </p:cNvPr>
          <p:cNvSpPr/>
          <p:nvPr/>
        </p:nvSpPr>
        <p:spPr>
          <a:xfrm>
            <a:off x="6174225" y="3847464"/>
            <a:ext cx="9144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مستدير الزوايا 26">
            <a:extLst>
              <a:ext uri="{FF2B5EF4-FFF2-40B4-BE49-F238E27FC236}">
                <a16:creationId xmlns:a16="http://schemas.microsoft.com/office/drawing/2014/main" id="{7AC42C6B-E79F-5549-B8D4-CD3D0B4C7829}"/>
              </a:ext>
            </a:extLst>
          </p:cNvPr>
          <p:cNvSpPr/>
          <p:nvPr/>
        </p:nvSpPr>
        <p:spPr>
          <a:xfrm>
            <a:off x="3691229" y="3842850"/>
            <a:ext cx="1080000" cy="324000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سهم مخطط إلى اليمين 27">
            <a:extLst>
              <a:ext uri="{FF2B5EF4-FFF2-40B4-BE49-F238E27FC236}">
                <a16:creationId xmlns:a16="http://schemas.microsoft.com/office/drawing/2014/main" id="{B4A9BF61-EA44-774F-81CD-9E616DB47F43}"/>
              </a:ext>
            </a:extLst>
          </p:cNvPr>
          <p:cNvSpPr/>
          <p:nvPr/>
        </p:nvSpPr>
        <p:spPr>
          <a:xfrm>
            <a:off x="4774039" y="3731478"/>
            <a:ext cx="1368000" cy="540000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÷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28FE2FEF-81C9-4C42-9373-C8AADCDFD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0833" y="785306"/>
            <a:ext cx="64627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D38ABF0-8BC9-664F-A599-F63D3A0E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1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  <p:bldP spid="23" grpId="0"/>
      <p:bldP spid="26" grpId="0" animBg="1"/>
      <p:bldP spid="27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73001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7FE0B2-2B37-7546-821B-0FEA786CA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656" y="2391911"/>
            <a:ext cx="7773004" cy="2696548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E342BB4-D8CA-C74E-B085-E4D81694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98660" y="1481457"/>
            <a:ext cx="3771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DEF156B-82EB-D849-9352-3BC68578A9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0965" y="4067517"/>
            <a:ext cx="1133475" cy="12573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5AA9CA8-A56F-364F-9BF0-9F501CF333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7256" y="4926047"/>
            <a:ext cx="1047750" cy="11144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039C90F-8BA1-F647-9455-8C814EAB9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4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493DD6-7541-3E42-9DB3-3E199866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6D84617-2CAC-7547-89A1-5E901AF2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88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4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0F020FD-A865-AB47-B095-24A59609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06" y="6354904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5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9506" y="-4648524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C7DA5F4-CE7C-5F4D-A484-570EF506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1398" y="536679"/>
            <a:ext cx="2828925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97A5AF37-D9B1-7E44-9329-06B026E7ABA7}"/>
              </a:ext>
            </a:extLst>
          </p:cNvPr>
          <p:cNvSpPr/>
          <p:nvPr/>
        </p:nvSpPr>
        <p:spPr>
          <a:xfrm>
            <a:off x="4830356" y="1108183"/>
            <a:ext cx="5715040" cy="785818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41DF895-3C47-7341-B234-7929993BF93D}"/>
              </a:ext>
            </a:extLst>
          </p:cNvPr>
          <p:cNvSpPr/>
          <p:nvPr/>
        </p:nvSpPr>
        <p:spPr>
          <a:xfrm>
            <a:off x="5044670" y="1179621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يُبيِّن الجدول المجاور طول أداتين.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51FAD744-3B36-EA4A-8457-D367368ADCD2}"/>
              </a:ext>
            </a:extLst>
          </p:cNvPr>
          <p:cNvSpPr/>
          <p:nvPr/>
        </p:nvSpPr>
        <p:spPr>
          <a:xfrm>
            <a:off x="1901398" y="2179753"/>
            <a:ext cx="8572560" cy="30718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Clr>
                <a:schemeClr val="tx2">
                  <a:lumMod val="50000"/>
                </a:schemeClr>
              </a:buClr>
              <a:defRPr/>
            </a:pPr>
            <a:endParaRPr lang="ar-EG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abic Transparent" pitchFamily="2" charset="-78"/>
            </a:endParaRP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CBF6CBFF-764C-6345-A9B9-BF3828EBC1BE}"/>
              </a:ext>
            </a:extLst>
          </p:cNvPr>
          <p:cNvSpPr/>
          <p:nvPr/>
        </p:nvSpPr>
        <p:spPr>
          <a:xfrm>
            <a:off x="9545269" y="2394067"/>
            <a:ext cx="64293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/>
              <a:t>1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F5E39F13-A537-C640-B90D-18CF9C0136CD}"/>
              </a:ext>
            </a:extLst>
          </p:cNvPr>
          <p:cNvSpPr/>
          <p:nvPr/>
        </p:nvSpPr>
        <p:spPr>
          <a:xfrm>
            <a:off x="2187150" y="2276321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اختر ثلاثة أشياء أخرى، وسجّلها في الجدول وأوجدْ طولها كما هو مبيَّن، ثم أوجدْ عرْضَ الأدوات الخمس إلى أقرب ملِّمتر، وإلى أقرب جزء من 10 من السَّنتمتر.</a:t>
            </a: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9DC7DF20-D049-7C48-9B88-93E64BAE7396}"/>
              </a:ext>
            </a:extLst>
          </p:cNvPr>
          <p:cNvSpPr/>
          <p:nvPr/>
        </p:nvSpPr>
        <p:spPr>
          <a:xfrm>
            <a:off x="9545245" y="3343656"/>
            <a:ext cx="64293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/>
              <a:t>2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BED290CE-63C3-CA4F-B7B4-9F5592F21D82}"/>
              </a:ext>
            </a:extLst>
          </p:cNvPr>
          <p:cNvSpPr/>
          <p:nvPr/>
        </p:nvSpPr>
        <p:spPr>
          <a:xfrm>
            <a:off x="2143403" y="3610459"/>
            <a:ext cx="7500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قارنْ بين قياسات الأدوات، واكتب قاعدة تصف كيفية التحويل من ملمتر إلى سنتمتر.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1D244743-1DC5-7D43-BADF-4D36D7F85E3C}"/>
              </a:ext>
            </a:extLst>
          </p:cNvPr>
          <p:cNvSpPr/>
          <p:nvPr/>
        </p:nvSpPr>
        <p:spPr>
          <a:xfrm>
            <a:off x="9545264" y="4299739"/>
            <a:ext cx="64293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/>
              <a:t>3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CB691A1F-B6DD-EB49-BB09-D4902B0322BD}"/>
              </a:ext>
            </a:extLst>
          </p:cNvPr>
          <p:cNvSpPr/>
          <p:nvPr/>
        </p:nvSpPr>
        <p:spPr>
          <a:xfrm>
            <a:off x="2117947" y="4373265"/>
            <a:ext cx="749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قِسْ طول غرفة الصَّفِّ بوحدة المتر، ثم خمِّنْ كيف يمكن تحويل هذا القياس إلى سنتمترات. وَضِّحْ إجابتك.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78D3CB6-19DE-7A45-BE37-D4B82ED1358C}"/>
              </a:ext>
            </a:extLst>
          </p:cNvPr>
          <p:cNvSpPr txBox="1">
            <a:spLocks/>
          </p:cNvSpPr>
          <p:nvPr/>
        </p:nvSpPr>
        <p:spPr bwMode="auto">
          <a:xfrm>
            <a:off x="1901398" y="5394463"/>
            <a:ext cx="8501122" cy="1071570"/>
          </a:xfrm>
          <a:prstGeom prst="rect">
            <a:avLst/>
          </a:prstGeom>
          <a:blipFill dpi="0" rotWithShape="1">
            <a:blip r:embed="rId8">
              <a:alphaModFix amt="17000"/>
            </a:blip>
            <a:srcRect/>
            <a:tile tx="0" ty="0" sx="100000" sy="100000" flip="none" algn="tl"/>
          </a:blipFill>
          <a:ln w="28575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br>
              <a:rPr lang="ar-EG" sz="2800" dirty="0"/>
            </a:br>
            <a:br>
              <a:rPr lang="ar-EG" sz="2800" dirty="0">
                <a:ln w="50800"/>
                <a:solidFill>
                  <a:schemeClr val="accent4">
                    <a:lumMod val="50000"/>
                  </a:schemeClr>
                </a:solidFill>
                <a:cs typeface="Simplified Arabic" pitchFamily="2" charset="-78"/>
              </a:rPr>
            </a:br>
            <a:endParaRPr lang="ar-EG" sz="2800" dirty="0">
              <a:ln w="5080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implified Arabic" pitchFamily="2" charset="-78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F8AD32E2-927F-4A4F-9188-A3BE168CA611}"/>
              </a:ext>
            </a:extLst>
          </p:cNvPr>
          <p:cNvSpPr/>
          <p:nvPr/>
        </p:nvSpPr>
        <p:spPr>
          <a:xfrm>
            <a:off x="2187182" y="5537339"/>
            <a:ext cx="7929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يُعدُّ </a:t>
            </a:r>
            <a:r>
              <a:rPr lang="ar-EG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النِّظام المتريُّ </a:t>
            </a:r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في القياس نظامًا عشريًّا، وفي هذا النِّظام يُعدُّ </a:t>
            </a:r>
            <a:r>
              <a:rPr lang="ar-EG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المتر</a:t>
            </a:r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 (م) الوحدة</a:t>
            </a:r>
          </a:p>
          <a:p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الأساسيَّة للطُّول. ويُبيِّن الجدول التَّالي عَلاقة وحدات الطول بالمتر.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50DD847-9830-DD42-8E49-027DEB54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17204" y="-4634130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41128" y="880173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A069D9A-63C6-2646-BB22-F8E9C805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2680" y="1471577"/>
            <a:ext cx="4895850" cy="200977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7EAADCD9-86D0-EC46-A19C-CB20862C5466}"/>
              </a:ext>
            </a:extLst>
          </p:cNvPr>
          <p:cNvSpPr/>
          <p:nvPr/>
        </p:nvSpPr>
        <p:spPr>
          <a:xfrm>
            <a:off x="4404962" y="3704040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يُعدُّ</a:t>
            </a:r>
            <a:r>
              <a:rPr lang="ar-EG" sz="2400" dirty="0"/>
              <a:t> </a:t>
            </a:r>
            <a:r>
              <a:rPr lang="ar-EG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اللِّتر</a:t>
            </a:r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 (ل) الوحدة الأساسيَّة للسَّعة، ، بينما يُعدُّ </a:t>
            </a:r>
            <a:r>
              <a:rPr lang="ar-EG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الكيلوجرام</a:t>
            </a:r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 (كجم) الوحدة الأساسيَّة لقياس الكتلة.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0FBFDB2A-7597-4447-A85E-6B2D76D7FA4C}"/>
              </a:ext>
            </a:extLst>
          </p:cNvPr>
          <p:cNvSpPr/>
          <p:nvPr/>
        </p:nvSpPr>
        <p:spPr>
          <a:xfrm>
            <a:off x="4619308" y="4757725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dirty="0">
                <a:solidFill>
                  <a:schemeClr val="accent4">
                    <a:lumMod val="50000"/>
                  </a:schemeClr>
                </a:solidFill>
              </a:rPr>
              <a:t>وللتَّحويل من وحدة طول (أو سعة أو كتلة) إلى أخرى ، يمكنك استعمال العَلاقة بين الوحدتين والضَّرب في القوَّة المناسبة للعدد ١٠.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B5BF480-9BD2-0D4C-98BE-6B397B4D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7540" y="2185957"/>
            <a:ext cx="2162175" cy="31623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1014F1-704E-4A49-B608-A466A2BF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94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3426" y="-4650882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6C3F17B-1C75-5A44-965D-FE03E9905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650" y="2778952"/>
            <a:ext cx="2242639" cy="159476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E3F5027-D590-8542-AA5D-A2F6F09E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195" y="1490312"/>
            <a:ext cx="399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0974932-FE5D-594A-908E-D4726753D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2245" y="2013211"/>
            <a:ext cx="1767031" cy="475168"/>
          </a:xfrm>
          <a:prstGeom prst="rect">
            <a:avLst/>
          </a:prstGeom>
        </p:spPr>
      </p:pic>
      <p:sp>
        <p:nvSpPr>
          <p:cNvPr id="17" name="وسيلة الشرح: سهم إلى الأعلى 1">
            <a:extLst>
              <a:ext uri="{FF2B5EF4-FFF2-40B4-BE49-F238E27FC236}">
                <a16:creationId xmlns:a16="http://schemas.microsoft.com/office/drawing/2014/main" id="{6F99B2D9-B65B-8C4B-A2E7-956404E69094}"/>
              </a:ext>
            </a:extLst>
          </p:cNvPr>
          <p:cNvSpPr/>
          <p:nvPr/>
        </p:nvSpPr>
        <p:spPr>
          <a:xfrm>
            <a:off x="7761479" y="4534859"/>
            <a:ext cx="2449810" cy="722392"/>
          </a:xfrm>
          <a:prstGeom prst="upArrowCallout">
            <a:avLst/>
          </a:prstGeom>
          <a:ln w="539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EC33294-F5BF-5D47-AE43-A58E8422844E}"/>
              </a:ext>
            </a:extLst>
          </p:cNvPr>
          <p:cNvSpPr/>
          <p:nvPr/>
        </p:nvSpPr>
        <p:spPr>
          <a:xfrm>
            <a:off x="7761479" y="4857141"/>
            <a:ext cx="24498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قدم  =            بوصة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7384F06-3C41-6042-97E4-2BA5E1CE0E29}"/>
              </a:ext>
            </a:extLst>
          </p:cNvPr>
          <p:cNvSpPr/>
          <p:nvPr/>
        </p:nvSpPr>
        <p:spPr>
          <a:xfrm>
            <a:off x="8520564" y="4764808"/>
            <a:ext cx="7541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١٢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290AFD3-D26B-7E49-B364-D9EE886F86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6728" y="3300767"/>
            <a:ext cx="3158442" cy="1182613"/>
          </a:xfrm>
          <a:prstGeom prst="rect">
            <a:avLst/>
          </a:prstGeom>
        </p:spPr>
      </p:pic>
      <p:sp>
        <p:nvSpPr>
          <p:cNvPr id="21" name="وسيلة الشرح: سهم إلى الأعلى 15">
            <a:extLst>
              <a:ext uri="{FF2B5EF4-FFF2-40B4-BE49-F238E27FC236}">
                <a16:creationId xmlns:a16="http://schemas.microsoft.com/office/drawing/2014/main" id="{FE14CFA5-5F4E-E045-8102-EDB5A7CFA474}"/>
              </a:ext>
            </a:extLst>
          </p:cNvPr>
          <p:cNvSpPr/>
          <p:nvPr/>
        </p:nvSpPr>
        <p:spPr>
          <a:xfrm>
            <a:off x="4831679" y="4543878"/>
            <a:ext cx="2449810" cy="722392"/>
          </a:xfrm>
          <a:prstGeom prst="upArrowCallout">
            <a:avLst/>
          </a:prstGeom>
          <a:ln w="539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CBC6780-80ED-4547-BF28-D9E993C1D3C6}"/>
              </a:ext>
            </a:extLst>
          </p:cNvPr>
          <p:cNvSpPr/>
          <p:nvPr/>
        </p:nvSpPr>
        <p:spPr>
          <a:xfrm>
            <a:off x="4750974" y="4826910"/>
            <a:ext cx="24498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ياردة =             قدم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0E40B5-D064-FC4D-B685-6D358FF2D27F}"/>
              </a:ext>
            </a:extLst>
          </p:cNvPr>
          <p:cNvSpPr/>
          <p:nvPr/>
        </p:nvSpPr>
        <p:spPr>
          <a:xfrm>
            <a:off x="5222183" y="4803548"/>
            <a:ext cx="7541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٣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1D61A630-D2BB-614E-9120-BDC1DCF27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2691" y="2980149"/>
            <a:ext cx="3245915" cy="1503231"/>
          </a:xfrm>
          <a:prstGeom prst="rect">
            <a:avLst/>
          </a:prstGeom>
        </p:spPr>
      </p:pic>
      <p:sp>
        <p:nvSpPr>
          <p:cNvPr id="25" name="وسيلة الشرح: سهم إلى الأعلى 22">
            <a:extLst>
              <a:ext uri="{FF2B5EF4-FFF2-40B4-BE49-F238E27FC236}">
                <a16:creationId xmlns:a16="http://schemas.microsoft.com/office/drawing/2014/main" id="{2F3F852A-2094-804D-8204-64F56594071E}"/>
              </a:ext>
            </a:extLst>
          </p:cNvPr>
          <p:cNvSpPr/>
          <p:nvPr/>
        </p:nvSpPr>
        <p:spPr>
          <a:xfrm>
            <a:off x="1533298" y="4495945"/>
            <a:ext cx="2449810" cy="722392"/>
          </a:xfrm>
          <a:prstGeom prst="upArrowCallout">
            <a:avLst/>
          </a:prstGeom>
          <a:ln w="539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77F2BBB-4244-0947-A770-C73D0ECBADF8}"/>
              </a:ext>
            </a:extLst>
          </p:cNvPr>
          <p:cNvSpPr/>
          <p:nvPr/>
        </p:nvSpPr>
        <p:spPr>
          <a:xfrm>
            <a:off x="1721316" y="4764808"/>
            <a:ext cx="24498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1 ميل =             قدم</a:t>
            </a:r>
            <a:endParaRPr lang="ar-SA" sz="20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127D77F2-10CA-8340-8B3E-E3B8B1B3EA3B}"/>
              </a:ext>
            </a:extLst>
          </p:cNvPr>
          <p:cNvSpPr/>
          <p:nvPr/>
        </p:nvSpPr>
        <p:spPr>
          <a:xfrm>
            <a:off x="1872522" y="4718895"/>
            <a:ext cx="12507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٥٢٨٠</a:t>
            </a:r>
            <a:endParaRPr lang="ar-SA" sz="2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F94C61B-CE88-B344-B938-6AB36AE4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1" grpId="0" animBg="1"/>
      <p:bldP spid="22" grpId="0"/>
      <p:bldP spid="23" grpId="0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مفهوك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70A0B48-41ED-DA46-89B0-9D0A90173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3289" y="2224970"/>
            <a:ext cx="3730524" cy="304373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B30E52B-BD22-7442-BB02-42820C39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48551" y="1342764"/>
            <a:ext cx="3990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5449F2F-3C21-734E-B0B2-AF5B45CCE0F4}"/>
              </a:ext>
            </a:extLst>
          </p:cNvPr>
          <p:cNvSpPr/>
          <p:nvPr/>
        </p:nvSpPr>
        <p:spPr>
          <a:xfrm>
            <a:off x="8618712" y="2652982"/>
            <a:ext cx="1693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u="sng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وحدات الكتلة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157BBA3-059A-894C-A5E0-FC8C79352C91}"/>
              </a:ext>
            </a:extLst>
          </p:cNvPr>
          <p:cNvSpPr/>
          <p:nvPr/>
        </p:nvSpPr>
        <p:spPr>
          <a:xfrm>
            <a:off x="7986460" y="5591236"/>
            <a:ext cx="901137" cy="294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وسيلة الشرح: سهم إلى الأعلى 13">
            <a:extLst>
              <a:ext uri="{FF2B5EF4-FFF2-40B4-BE49-F238E27FC236}">
                <a16:creationId xmlns:a16="http://schemas.microsoft.com/office/drawing/2014/main" id="{14881CD8-B0EA-6E43-B549-4C5DC4A50197}"/>
              </a:ext>
            </a:extLst>
          </p:cNvPr>
          <p:cNvSpPr/>
          <p:nvPr/>
        </p:nvSpPr>
        <p:spPr>
          <a:xfrm>
            <a:off x="7861994" y="5230040"/>
            <a:ext cx="2449810" cy="722392"/>
          </a:xfrm>
          <a:prstGeom prst="upArrowCallout">
            <a:avLst/>
          </a:prstGeom>
          <a:ln w="539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5B91F0C-D6A3-3444-A5AA-4F1D8048D810}"/>
              </a:ext>
            </a:extLst>
          </p:cNvPr>
          <p:cNvSpPr/>
          <p:nvPr/>
        </p:nvSpPr>
        <p:spPr>
          <a:xfrm>
            <a:off x="7974802" y="5538598"/>
            <a:ext cx="24498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 رطل =          أوقية</a:t>
            </a:r>
            <a:endParaRPr lang="ar-SA" sz="20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3872913-90C3-3848-849A-899C25D7116D}"/>
              </a:ext>
            </a:extLst>
          </p:cNvPr>
          <p:cNvSpPr/>
          <p:nvPr/>
        </p:nvSpPr>
        <p:spPr>
          <a:xfrm>
            <a:off x="8512784" y="5450985"/>
            <a:ext cx="7541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١٦</a:t>
            </a:r>
          </a:p>
        </p:txBody>
      </p:sp>
      <p:sp>
        <p:nvSpPr>
          <p:cNvPr id="21" name="وسيلة الشرح: سهم إلى الأعلى 18">
            <a:extLst>
              <a:ext uri="{FF2B5EF4-FFF2-40B4-BE49-F238E27FC236}">
                <a16:creationId xmlns:a16="http://schemas.microsoft.com/office/drawing/2014/main" id="{2AC32172-A089-FC45-91D3-A2903581C323}"/>
              </a:ext>
            </a:extLst>
          </p:cNvPr>
          <p:cNvSpPr/>
          <p:nvPr/>
        </p:nvSpPr>
        <p:spPr>
          <a:xfrm>
            <a:off x="3023646" y="5296224"/>
            <a:ext cx="2449810" cy="722392"/>
          </a:xfrm>
          <a:prstGeom prst="upArrowCallout">
            <a:avLst/>
          </a:prstGeom>
          <a:ln w="539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DD55E73-1843-8E4A-809F-BF04685A35AB}"/>
              </a:ext>
            </a:extLst>
          </p:cNvPr>
          <p:cNvSpPr/>
          <p:nvPr/>
        </p:nvSpPr>
        <p:spPr>
          <a:xfrm>
            <a:off x="3080049" y="5552322"/>
            <a:ext cx="244981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1 طن =             رطل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E3A5FB88-6B51-3146-B0A5-13E5EF122ECF}"/>
              </a:ext>
            </a:extLst>
          </p:cNvPr>
          <p:cNvSpPr/>
          <p:nvPr/>
        </p:nvSpPr>
        <p:spPr>
          <a:xfrm>
            <a:off x="3414990" y="5478449"/>
            <a:ext cx="11397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٢٠٠٠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9C80A72-FAC2-AF47-9739-B85E8C1F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54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950</Words>
  <Application>Microsoft Macintosh PowerPoint</Application>
  <PresentationFormat>شاشة عريضة</PresentationFormat>
  <Paragraphs>508</Paragraphs>
  <Slides>35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4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38</cp:revision>
  <dcterms:created xsi:type="dcterms:W3CDTF">2021-08-28T07:17:54Z</dcterms:created>
  <dcterms:modified xsi:type="dcterms:W3CDTF">2022-03-21T21:30:23Z</dcterms:modified>
</cp:coreProperties>
</file>