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0" r:id="rId2"/>
    <p:sldId id="272" r:id="rId3"/>
    <p:sldId id="271" r:id="rId4"/>
    <p:sldId id="256" r:id="rId5"/>
    <p:sldId id="257" r:id="rId6"/>
    <p:sldId id="273" r:id="rId7"/>
    <p:sldId id="267" r:id="rId8"/>
    <p:sldId id="268" r:id="rId9"/>
    <p:sldId id="269" r:id="rId10"/>
    <p:sldId id="260" r:id="rId11"/>
    <p:sldId id="258" r:id="rId12"/>
    <p:sldId id="261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599" autoAdjust="0"/>
  </p:normalViewPr>
  <p:slideViewPr>
    <p:cSldViewPr>
      <p:cViewPr varScale="1">
        <p:scale>
          <a:sx n="72" d="100"/>
          <a:sy n="72" d="100"/>
        </p:scale>
        <p:origin x="510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1/17/23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1/17/23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1/17/23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ntique wood desk with pencil and paper">
            <a:extLst>
              <a:ext uri="{FF2B5EF4-FFF2-40B4-BE49-F238E27FC236}">
                <a16:creationId xmlns:a16="http://schemas.microsoft.com/office/drawing/2014/main" id="{4E1034B0-C019-61F2-BFB8-CC91ACF70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9" y="506921"/>
            <a:ext cx="9849198" cy="58441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9C0EE-0434-88BA-4AE4-C8BB7D0E73EC}"/>
              </a:ext>
            </a:extLst>
          </p:cNvPr>
          <p:cNvSpPr txBox="1"/>
          <p:nvPr/>
        </p:nvSpPr>
        <p:spPr>
          <a:xfrm>
            <a:off x="5184736" y="2323316"/>
            <a:ext cx="18288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P.223</a:t>
            </a:r>
            <a:endParaRPr lang="en-SA" sz="4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6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7F15061-9CDA-C93C-BF61-61B8CDFC3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07521"/>
              </p:ext>
            </p:extLst>
          </p:nvPr>
        </p:nvGraphicFramePr>
        <p:xfrm>
          <a:off x="399225" y="1601752"/>
          <a:ext cx="11414322" cy="37106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07161">
                  <a:extLst>
                    <a:ext uri="{9D8B030D-6E8A-4147-A177-3AD203B41FA5}">
                      <a16:colId xmlns:a16="http://schemas.microsoft.com/office/drawing/2014/main" val="1053774012"/>
                    </a:ext>
                  </a:extLst>
                </a:gridCol>
                <a:gridCol w="5707161">
                  <a:extLst>
                    <a:ext uri="{9D8B030D-6E8A-4147-A177-3AD203B41FA5}">
                      <a16:colId xmlns:a16="http://schemas.microsoft.com/office/drawing/2014/main" val="149451052"/>
                    </a:ext>
                  </a:extLst>
                </a:gridCol>
              </a:tblGrid>
              <a:tr h="1236875">
                <a:tc>
                  <a:txBody>
                    <a:bodyPr/>
                    <a:lstStyle/>
                    <a:p>
                      <a:endParaRPr lang="en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147885"/>
                  </a:ext>
                </a:extLst>
              </a:tr>
              <a:tr h="1236875">
                <a:tc>
                  <a:txBody>
                    <a:bodyPr/>
                    <a:lstStyle/>
                    <a:p>
                      <a:endParaRPr lang="en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010809"/>
                  </a:ext>
                </a:extLst>
              </a:tr>
              <a:tr h="1236875">
                <a:tc>
                  <a:txBody>
                    <a:bodyPr/>
                    <a:lstStyle/>
                    <a:p>
                      <a:endParaRPr lang="en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312225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35B7574-44EA-E6AC-8802-8D0372ED98A9}"/>
              </a:ext>
            </a:extLst>
          </p:cNvPr>
          <p:cNvSpPr txBox="1">
            <a:spLocks/>
          </p:cNvSpPr>
          <p:nvPr/>
        </p:nvSpPr>
        <p:spPr>
          <a:xfrm>
            <a:off x="942987" y="2108357"/>
            <a:ext cx="5468595" cy="332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What parents think about teens’ chores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5062BD5-607B-F435-DFF3-AA841D806371}"/>
              </a:ext>
            </a:extLst>
          </p:cNvPr>
          <p:cNvSpPr>
            <a:spLocks noGrp="1"/>
          </p:cNvSpPr>
          <p:nvPr/>
        </p:nvSpPr>
        <p:spPr>
          <a:xfrm>
            <a:off x="6566822" y="1803034"/>
            <a:ext cx="5468594" cy="94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What teens think about their chores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A5B914F-089B-7925-4409-F159BF3D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F870A2-A4C2-8688-1B1C-27828F6C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your opinion how can teens and parents reach a compromise about chores?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4BB845-CBDB-3C85-17AC-07925FE3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Homework </a:t>
            </a:r>
            <a:endParaRPr lang="en-SA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E20D9-AC4B-29F3-535A-038552E605EA}"/>
              </a:ext>
            </a:extLst>
          </p:cNvPr>
          <p:cNvSpPr txBox="1"/>
          <p:nvPr/>
        </p:nvSpPr>
        <p:spPr>
          <a:xfrm>
            <a:off x="5184736" y="2519303"/>
            <a:ext cx="18288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P.224 </a:t>
            </a:r>
          </a:p>
          <a:p>
            <a:pPr algn="ctr">
              <a:lnSpc>
                <a:spcPct val="90000"/>
              </a:lnSpc>
            </a:pPr>
            <a:endParaRPr lang="en-US" sz="44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G</a:t>
            </a:r>
            <a:endParaRPr lang="en-SA" sz="44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C504-629F-D48F-9A2A-2C34E4F3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026518-3801-0F7B-5366-D44408F5A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35516"/>
          <a:stretch/>
        </p:blipFill>
        <p:spPr>
          <a:xfrm>
            <a:off x="391975" y="164885"/>
            <a:ext cx="10972583" cy="63087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5AAF2-317C-2D1A-7874-2CBE607DAAF9}"/>
              </a:ext>
            </a:extLst>
          </p:cNvPr>
          <p:cNvSpPr txBox="1"/>
          <p:nvPr/>
        </p:nvSpPr>
        <p:spPr>
          <a:xfrm>
            <a:off x="2514580" y="815269"/>
            <a:ext cx="357983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Why don’t we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18CD2-5D7F-6A08-9539-BB7785E41524}"/>
              </a:ext>
            </a:extLst>
          </p:cNvPr>
          <p:cNvSpPr txBox="1"/>
          <p:nvPr/>
        </p:nvSpPr>
        <p:spPr>
          <a:xfrm>
            <a:off x="2514580" y="1165087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662B6-429E-9579-107A-6D0AC109C72C}"/>
              </a:ext>
            </a:extLst>
          </p:cNvPr>
          <p:cNvSpPr txBox="1"/>
          <p:nvPr/>
        </p:nvSpPr>
        <p:spPr>
          <a:xfrm>
            <a:off x="2514580" y="1856178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CBFE43-5939-0D65-7C99-80BD1B894D90}"/>
              </a:ext>
            </a:extLst>
          </p:cNvPr>
          <p:cNvSpPr txBox="1"/>
          <p:nvPr/>
        </p:nvSpPr>
        <p:spPr>
          <a:xfrm>
            <a:off x="2514580" y="2307203"/>
            <a:ext cx="3223939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Why don’t you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82795B-5FB6-2CC3-4594-023EADEB06C0}"/>
              </a:ext>
            </a:extLst>
          </p:cNvPr>
          <p:cNvSpPr txBox="1"/>
          <p:nvPr/>
        </p:nvSpPr>
        <p:spPr>
          <a:xfrm>
            <a:off x="3780190" y="2643853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B25B2-9410-2367-6095-29E69220313E}"/>
              </a:ext>
            </a:extLst>
          </p:cNvPr>
          <p:cNvSpPr txBox="1"/>
          <p:nvPr/>
        </p:nvSpPr>
        <p:spPr>
          <a:xfrm>
            <a:off x="2717632" y="3204631"/>
            <a:ext cx="2817833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Why don’t you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7A827-9324-F16E-4D72-D85F1827509E}"/>
              </a:ext>
            </a:extLst>
          </p:cNvPr>
          <p:cNvSpPr txBox="1"/>
          <p:nvPr/>
        </p:nvSpPr>
        <p:spPr>
          <a:xfrm>
            <a:off x="3242713" y="3798211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940C9F-D879-50F6-D2D4-E97B4E2A6678}"/>
              </a:ext>
            </a:extLst>
          </p:cNvPr>
          <p:cNvSpPr txBox="1"/>
          <p:nvPr/>
        </p:nvSpPr>
        <p:spPr>
          <a:xfrm>
            <a:off x="3780190" y="4038276"/>
            <a:ext cx="357983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Why don’t we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9F0BDB-2822-A501-6F51-DEDDB8A4BE0E}"/>
              </a:ext>
            </a:extLst>
          </p:cNvPr>
          <p:cNvSpPr txBox="1"/>
          <p:nvPr/>
        </p:nvSpPr>
        <p:spPr>
          <a:xfrm>
            <a:off x="2717632" y="4542330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FA8025-E42A-B141-CE58-6593DB799B12}"/>
              </a:ext>
            </a:extLst>
          </p:cNvPr>
          <p:cNvSpPr txBox="1"/>
          <p:nvPr/>
        </p:nvSpPr>
        <p:spPr>
          <a:xfrm>
            <a:off x="2960491" y="4802744"/>
            <a:ext cx="3579832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 have to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B95A23-AB55-6535-7E62-9511C85376F3}"/>
              </a:ext>
            </a:extLst>
          </p:cNvPr>
          <p:cNvSpPr txBox="1"/>
          <p:nvPr/>
        </p:nvSpPr>
        <p:spPr>
          <a:xfrm>
            <a:off x="3242713" y="5373303"/>
            <a:ext cx="2817833" cy="4801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Why don’t you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5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1BBF-0FC4-8D84-077F-901B8716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27919C4-7DB9-8E97-3CD0-6607B6693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7" b="16777"/>
          <a:stretch/>
        </p:blipFill>
        <p:spPr>
          <a:xfrm>
            <a:off x="1083466" y="1678228"/>
            <a:ext cx="10336137" cy="455023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98FFC-6BD0-B049-79FA-B649FA6F01CB}"/>
              </a:ext>
            </a:extLst>
          </p:cNvPr>
          <p:cNvSpPr txBox="1"/>
          <p:nvPr/>
        </p:nvSpPr>
        <p:spPr>
          <a:xfrm>
            <a:off x="1083466" y="4432546"/>
            <a:ext cx="53358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He has to mow the lawn 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D0816-C9AA-0624-EE64-CF394B2AEFBF}"/>
              </a:ext>
            </a:extLst>
          </p:cNvPr>
          <p:cNvSpPr txBox="1"/>
          <p:nvPr/>
        </p:nvSpPr>
        <p:spPr>
          <a:xfrm>
            <a:off x="915653" y="5148116"/>
            <a:ext cx="53358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He has to watch his brother.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1074F-8B18-A308-6830-F23D21314592}"/>
              </a:ext>
            </a:extLst>
          </p:cNvPr>
          <p:cNvSpPr txBox="1"/>
          <p:nvPr/>
        </p:nvSpPr>
        <p:spPr>
          <a:xfrm>
            <a:off x="5661140" y="3713281"/>
            <a:ext cx="60780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He has to go to the football practice 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F69E4-B42C-7815-3756-245329C5CA2F}"/>
              </a:ext>
            </a:extLst>
          </p:cNvPr>
          <p:cNvSpPr txBox="1"/>
          <p:nvPr/>
        </p:nvSpPr>
        <p:spPr>
          <a:xfrm>
            <a:off x="5505215" y="4379811"/>
            <a:ext cx="53358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He has to do his homework .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A6E54-0AF0-7A37-6FEB-D46D2A0AAF19}"/>
              </a:ext>
            </a:extLst>
          </p:cNvPr>
          <p:cNvSpPr txBox="1"/>
          <p:nvPr/>
        </p:nvSpPr>
        <p:spPr>
          <a:xfrm>
            <a:off x="5661140" y="5095381"/>
            <a:ext cx="53358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He has to study for a math test.</a:t>
            </a:r>
            <a:endParaRPr lang="en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4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796" y="0"/>
            <a:ext cx="9144000" cy="2667000"/>
          </a:xfrm>
        </p:spPr>
        <p:txBody>
          <a:bodyPr/>
          <a:lstStyle/>
          <a:p>
            <a:r>
              <a:rPr lang="en-US" dirty="0"/>
              <a:t>Let’s go out</a:t>
            </a:r>
            <a:br>
              <a:rPr lang="en-US" dirty="0"/>
            </a:br>
            <a:r>
              <a:rPr lang="en-US" dirty="0"/>
              <a:t>▪️Reading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Day: </a:t>
            </a:r>
          </a:p>
          <a:p>
            <a:r>
              <a:rPr lang="en-US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Goals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33085" y="1905000"/>
            <a:ext cx="11038025" cy="4267200"/>
          </a:xfrm>
        </p:spPr>
        <p:txBody>
          <a:bodyPr>
            <a:normAutofit/>
          </a:bodyPr>
          <a:lstStyle/>
          <a:p>
            <a:r>
              <a:rPr lang="en-US" sz="3600" b="1" dirty="0"/>
              <a:t>Read a text about chores.</a:t>
            </a:r>
          </a:p>
          <a:p>
            <a:endParaRPr lang="en-US" sz="3600" b="1" dirty="0"/>
          </a:p>
          <a:p>
            <a:r>
              <a:rPr lang="en-US" sz="3600" b="1" dirty="0"/>
              <a:t>Make a list of what parents and what teens think about chores.</a:t>
            </a:r>
          </a:p>
        </p:txBody>
      </p:sp>
      <p:pic>
        <p:nvPicPr>
          <p:cNvPr id="2" name="Graphic 2" descr="Bullseye with solid fill">
            <a:extLst>
              <a:ext uri="{FF2B5EF4-FFF2-40B4-BE49-F238E27FC236}">
                <a16:creationId xmlns:a16="http://schemas.microsoft.com/office/drawing/2014/main" id="{7EBF740A-0DBB-BC74-8DB7-3A6E9059C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10030287" y="4747364"/>
            <a:ext cx="1625453" cy="16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C33D1B9-C673-5E25-FEFA-07D5C438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9104"/>
          <a:stretch/>
        </p:blipFill>
        <p:spPr>
          <a:xfrm>
            <a:off x="538532" y="224133"/>
            <a:ext cx="5555880" cy="64097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9FDEE5-8DD7-A2A3-1E8E-EF7CB892478F}"/>
              </a:ext>
            </a:extLst>
          </p:cNvPr>
          <p:cNvSpPr/>
          <p:nvPr/>
        </p:nvSpPr>
        <p:spPr>
          <a:xfrm>
            <a:off x="10536295" y="224133"/>
            <a:ext cx="1322055" cy="1322055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79</a:t>
            </a:r>
            <a:endParaRPr lang="en-SA" sz="3600" b="1" dirty="0"/>
          </a:p>
        </p:txBody>
      </p:sp>
    </p:spTree>
    <p:extLst>
      <p:ext uri="{BB962C8B-B14F-4D97-AF65-F5344CB8AC3E}">
        <p14:creationId xmlns:p14="http://schemas.microsoft.com/office/powerpoint/2010/main" val="116535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05F76FC-53C8-35EA-C203-D3EC2597C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70789"/>
          <a:stretch/>
        </p:blipFill>
        <p:spPr>
          <a:xfrm>
            <a:off x="487774" y="1709611"/>
            <a:ext cx="11213275" cy="343877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9110128-BDBE-5EBC-8427-7B78352D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Before Reading </a:t>
            </a:r>
            <a:endParaRPr lang="en-SA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5CBEB-7DB5-673E-CB04-C168AC946A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A916A34-1266-23B9-C3EC-3F0276DA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11" name="trim.A4C1B6C6-471F-4BB8-8721-DD801BA2D31C.MOV">
            <a:hlinkClick r:id="" action="ppaction://media"/>
            <a:extLst>
              <a:ext uri="{FF2B5EF4-FFF2-40B4-BE49-F238E27FC236}">
                <a16:creationId xmlns:a16="http://schemas.microsoft.com/office/drawing/2014/main" id="{9CA4B3DF-7843-7781-8995-51A02384A31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40" y="184898"/>
            <a:ext cx="11076081" cy="6230296"/>
          </a:xfr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6D5989-AF05-ECEB-BF43-514334D6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After Reading </a:t>
            </a:r>
            <a:endParaRPr lang="en-S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107AB-9A56-35EF-8603-E6C84B9592CE}"/>
              </a:ext>
            </a:extLst>
          </p:cNvPr>
          <p:cNvSpPr txBox="1"/>
          <p:nvPr/>
        </p:nvSpPr>
        <p:spPr>
          <a:xfrm>
            <a:off x="1406093" y="2195062"/>
            <a:ext cx="941242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Write two lists: 1 What parents think about teens’ chores, and</a:t>
            </a:r>
          </a:p>
          <a:p>
            <a:pPr algn="ctr">
              <a:lnSpc>
                <a:spcPct val="90000"/>
              </a:lnSpc>
            </a:pPr>
            <a:r>
              <a:rPr lang="en-US" sz="2800" b="1" dirty="0"/>
              <a:t>                        2 What teens think about their chores</a:t>
            </a:r>
            <a:endParaRPr lang="en-SA" sz="2800" b="1" dirty="0"/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</Words>
  <Application>Microsoft Office PowerPoint</Application>
  <PresentationFormat>Custom</PresentationFormat>
  <Paragraphs>41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Chalkboard 16x9</vt:lpstr>
      <vt:lpstr>PowerPoint Presentation</vt:lpstr>
      <vt:lpstr>PowerPoint Presentation</vt:lpstr>
      <vt:lpstr>PowerPoint Presentation</vt:lpstr>
      <vt:lpstr>Let’s go out ▪️Reading</vt:lpstr>
      <vt:lpstr>Goals</vt:lpstr>
      <vt:lpstr>PowerPoint Presentation</vt:lpstr>
      <vt:lpstr>Before Reading </vt:lpstr>
      <vt:lpstr>PowerPoint Presentation</vt:lpstr>
      <vt:lpstr>After Reading </vt:lpstr>
      <vt:lpstr>PowerPoint Presentation</vt:lpstr>
      <vt:lpstr>In your opinion how can teens and parents reach a compromise about chores?</vt:lpstr>
      <vt:lpstr>Homework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هدى التمامي</dc:creator>
  <cp:lastModifiedBy>هدى التمامي</cp:lastModifiedBy>
  <cp:revision>1</cp:revision>
  <dcterms:created xsi:type="dcterms:W3CDTF">2023-01-17T16:57:33Z</dcterms:created>
  <dcterms:modified xsi:type="dcterms:W3CDTF">2023-01-17T18:04:22Z</dcterms:modified>
</cp:coreProperties>
</file>