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9" r:id="rId3"/>
    <p:sldId id="258" r:id="rId4"/>
    <p:sldId id="261" r:id="rId5"/>
    <p:sldId id="485" r:id="rId6"/>
    <p:sldId id="486" r:id="rId7"/>
    <p:sldId id="317" r:id="rId8"/>
    <p:sldId id="335" r:id="rId9"/>
    <p:sldId id="268" r:id="rId10"/>
    <p:sldId id="336" r:id="rId11"/>
    <p:sldId id="487" r:id="rId12"/>
    <p:sldId id="488" r:id="rId13"/>
    <p:sldId id="337" r:id="rId14"/>
    <p:sldId id="338" r:id="rId15"/>
    <p:sldId id="319" r:id="rId16"/>
    <p:sldId id="343" r:id="rId17"/>
    <p:sldId id="344" r:id="rId1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Pangolin" panose="00000500000000000000" pitchFamily="2" charset="0"/>
      <p:regular r:id="rId28"/>
    </p:embeddedFont>
    <p:embeddedFont>
      <p:font typeface="Patrick Hand" panose="00000500000000000000" pitchFamily="2" charset="0"/>
      <p:regular r:id="rId29"/>
    </p:embeddedFont>
    <p:embeddedFont>
      <p:font typeface="Patrick Hand SC" panose="000005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B6A2E"/>
    <a:srgbClr val="2AA1B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CBAB6-DC7E-4A8C-B11D-9320C7684A9C}" v="2" dt="2023-01-16T19:50:06.154"/>
  </p1510:revLst>
</p1510:revInfo>
</file>

<file path=ppt/tableStyles.xml><?xml version="1.0" encoding="utf-8"?>
<a:tblStyleLst xmlns:a="http://schemas.openxmlformats.org/drawingml/2006/main" def="{A8B5673F-AC19-4D42-9788-8AE489105D88}">
  <a:tblStyle styleId="{A8B5673F-AC19-4D42-9788-8AE489105D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.A ." userId="71594aaa30a32cc1" providerId="LiveId" clId="{E1DCBAB6-DC7E-4A8C-B11D-9320C7684A9C}"/>
    <pc:docChg chg="custSel delSld modSld">
      <pc:chgData name="Tr.A ." userId="71594aaa30a32cc1" providerId="LiveId" clId="{E1DCBAB6-DC7E-4A8C-B11D-9320C7684A9C}" dt="2023-01-16T19:50:52.966" v="15" actId="1076"/>
      <pc:docMkLst>
        <pc:docMk/>
      </pc:docMkLst>
      <pc:sldChg chg="modSp mod">
        <pc:chgData name="Tr.A ." userId="71594aaa30a32cc1" providerId="LiveId" clId="{E1DCBAB6-DC7E-4A8C-B11D-9320C7684A9C}" dt="2023-01-16T19:50:52.966" v="15" actId="1076"/>
        <pc:sldMkLst>
          <pc:docMk/>
          <pc:sldMk cId="0" sldId="256"/>
        </pc:sldMkLst>
        <pc:spChg chg="mod">
          <ac:chgData name="Tr.A ." userId="71594aaa30a32cc1" providerId="LiveId" clId="{E1DCBAB6-DC7E-4A8C-B11D-9320C7684A9C}" dt="2023-01-16T19:50:49.962" v="14" actId="1076"/>
          <ac:spMkLst>
            <pc:docMk/>
            <pc:sldMk cId="0" sldId="256"/>
            <ac:spMk id="149" creationId="{00000000-0000-0000-0000-000000000000}"/>
          </ac:spMkLst>
        </pc:spChg>
        <pc:spChg chg="mod">
          <ac:chgData name="Tr.A ." userId="71594aaa30a32cc1" providerId="LiveId" clId="{E1DCBAB6-DC7E-4A8C-B11D-9320C7684A9C}" dt="2023-01-16T19:50:52.966" v="15" actId="1076"/>
          <ac:spMkLst>
            <pc:docMk/>
            <pc:sldMk cId="0" sldId="256"/>
            <ac:spMk id="262" creationId="{00000000-0000-0000-0000-000000000000}"/>
          </ac:spMkLst>
        </pc:spChg>
      </pc:sldChg>
      <pc:sldChg chg="del">
        <pc:chgData name="Tr.A ." userId="71594aaa30a32cc1" providerId="LiveId" clId="{E1DCBAB6-DC7E-4A8C-B11D-9320C7684A9C}" dt="2023-01-16T19:50:15.263" v="12" actId="2696"/>
        <pc:sldMkLst>
          <pc:docMk/>
          <pc:sldMk cId="1378059205" sldId="318"/>
        </pc:sldMkLst>
      </pc:sldChg>
      <pc:sldChg chg="modSp mod">
        <pc:chgData name="Tr.A ." userId="71594aaa30a32cc1" providerId="LiveId" clId="{E1DCBAB6-DC7E-4A8C-B11D-9320C7684A9C}" dt="2023-01-16T19:49:48.433" v="9" actId="20577"/>
        <pc:sldMkLst>
          <pc:docMk/>
          <pc:sldMk cId="2322533065" sldId="319"/>
        </pc:sldMkLst>
        <pc:spChg chg="mod">
          <ac:chgData name="Tr.A ." userId="71594aaa30a32cc1" providerId="LiveId" clId="{E1DCBAB6-DC7E-4A8C-B11D-9320C7684A9C}" dt="2023-01-16T19:49:48.433" v="9" actId="20577"/>
          <ac:spMkLst>
            <pc:docMk/>
            <pc:sldMk cId="2322533065" sldId="319"/>
            <ac:spMk id="287" creationId="{00000000-0000-0000-0000-000000000000}"/>
          </ac:spMkLst>
        </pc:spChg>
      </pc:sldChg>
      <pc:sldChg chg="modSp">
        <pc:chgData name="Tr.A ." userId="71594aaa30a32cc1" providerId="LiveId" clId="{E1DCBAB6-DC7E-4A8C-B11D-9320C7684A9C}" dt="2023-01-16T19:50:06.153" v="11" actId="1076"/>
        <pc:sldMkLst>
          <pc:docMk/>
          <pc:sldMk cId="764153499" sldId="337"/>
        </pc:sldMkLst>
        <pc:picChg chg="mod">
          <ac:chgData name="Tr.A ." userId="71594aaa30a32cc1" providerId="LiveId" clId="{E1DCBAB6-DC7E-4A8C-B11D-9320C7684A9C}" dt="2023-01-16T19:50:06.153" v="11" actId="1076"/>
          <ac:picMkLst>
            <pc:docMk/>
            <pc:sldMk cId="764153499" sldId="337"/>
            <ac:picMk id="4098" creationId="{72C49094-DBB5-41C4-AC4B-FD5269198220}"/>
          </ac:picMkLst>
        </pc:picChg>
      </pc:sldChg>
      <pc:sldChg chg="addSp delSp modSp mod">
        <pc:chgData name="Tr.A ." userId="71594aaa30a32cc1" providerId="LiveId" clId="{E1DCBAB6-DC7E-4A8C-B11D-9320C7684A9C}" dt="2023-01-16T19:49:37.266" v="4" actId="478"/>
        <pc:sldMkLst>
          <pc:docMk/>
          <pc:sldMk cId="972874390" sldId="343"/>
        </pc:sldMkLst>
        <pc:spChg chg="add del mod">
          <ac:chgData name="Tr.A ." userId="71594aaa30a32cc1" providerId="LiveId" clId="{E1DCBAB6-DC7E-4A8C-B11D-9320C7684A9C}" dt="2023-01-16T19:49:37.266" v="4" actId="478"/>
          <ac:spMkLst>
            <pc:docMk/>
            <pc:sldMk cId="972874390" sldId="343"/>
            <ac:spMk id="3" creationId="{AE56DF7F-BF2B-E2F2-3D1B-695DF7D56D00}"/>
          </ac:spMkLst>
        </pc:spChg>
        <pc:spChg chg="del">
          <ac:chgData name="Tr.A ." userId="71594aaa30a32cc1" providerId="LiveId" clId="{E1DCBAB6-DC7E-4A8C-B11D-9320C7684A9C}" dt="2023-01-16T19:49:32.592" v="3" actId="478"/>
          <ac:spMkLst>
            <pc:docMk/>
            <pc:sldMk cId="972874390" sldId="343"/>
            <ac:spMk id="287" creationId="{00000000-0000-0000-0000-000000000000}"/>
          </ac:spMkLst>
        </pc:spChg>
      </pc:sldChg>
      <pc:sldChg chg="addSp delSp modSp mod">
        <pc:chgData name="Tr.A ." userId="71594aaa30a32cc1" providerId="LiveId" clId="{E1DCBAB6-DC7E-4A8C-B11D-9320C7684A9C}" dt="2023-01-16T19:49:41.985" v="5" actId="478"/>
        <pc:sldMkLst>
          <pc:docMk/>
          <pc:sldMk cId="1448555027" sldId="344"/>
        </pc:sldMkLst>
        <pc:spChg chg="add mod">
          <ac:chgData name="Tr.A ." userId="71594aaa30a32cc1" providerId="LiveId" clId="{E1DCBAB6-DC7E-4A8C-B11D-9320C7684A9C}" dt="2023-01-16T19:49:41.985" v="5" actId="478"/>
          <ac:spMkLst>
            <pc:docMk/>
            <pc:sldMk cId="1448555027" sldId="344"/>
            <ac:spMk id="4" creationId="{8E8AA983-A364-E0A4-2DED-055046539249}"/>
          </ac:spMkLst>
        </pc:spChg>
        <pc:spChg chg="del">
          <ac:chgData name="Tr.A ." userId="71594aaa30a32cc1" providerId="LiveId" clId="{E1DCBAB6-DC7E-4A8C-B11D-9320C7684A9C}" dt="2023-01-16T19:49:41.985" v="5" actId="478"/>
          <ac:spMkLst>
            <pc:docMk/>
            <pc:sldMk cId="1448555027" sldId="344"/>
            <ac:spMk id="287" creationId="{00000000-0000-0000-0000-000000000000}"/>
          </ac:spMkLst>
        </pc:spChg>
      </pc:sldChg>
      <pc:sldChg chg="del">
        <pc:chgData name="Tr.A ." userId="71594aaa30a32cc1" providerId="LiveId" clId="{E1DCBAB6-DC7E-4A8C-B11D-9320C7684A9C}" dt="2023-01-16T19:49:23.352" v="2" actId="2696"/>
        <pc:sldMkLst>
          <pc:docMk/>
          <pc:sldMk cId="3563099731" sldId="482"/>
        </pc:sldMkLst>
      </pc:sldChg>
      <pc:sldChg chg="del">
        <pc:chgData name="Tr.A ." userId="71594aaa30a32cc1" providerId="LiveId" clId="{E1DCBAB6-DC7E-4A8C-B11D-9320C7684A9C}" dt="2023-01-16T19:49:20.190" v="1" actId="2696"/>
        <pc:sldMkLst>
          <pc:docMk/>
          <pc:sldMk cId="2690692710" sldId="483"/>
        </pc:sldMkLst>
      </pc:sldChg>
      <pc:sldChg chg="del">
        <pc:chgData name="Tr.A ." userId="71594aaa30a32cc1" providerId="LiveId" clId="{E1DCBAB6-DC7E-4A8C-B11D-9320C7684A9C}" dt="2023-01-16T19:49:17.410" v="0" actId="2696"/>
        <pc:sldMkLst>
          <pc:docMk/>
          <pc:sldMk cId="4006246299" sldId="484"/>
        </pc:sldMkLst>
      </pc:sldChg>
      <pc:sldMasterChg chg="delSldLayout">
        <pc:chgData name="Tr.A ." userId="71594aaa30a32cc1" providerId="LiveId" clId="{E1DCBAB6-DC7E-4A8C-B11D-9320C7684A9C}" dt="2023-01-16T19:49:23.352" v="2" actId="2696"/>
        <pc:sldMasterMkLst>
          <pc:docMk/>
          <pc:sldMasterMk cId="0" sldId="2147483678"/>
        </pc:sldMasterMkLst>
        <pc:sldLayoutChg chg="del">
          <pc:chgData name="Tr.A ." userId="71594aaa30a32cc1" providerId="LiveId" clId="{E1DCBAB6-DC7E-4A8C-B11D-9320C7684A9C}" dt="2023-01-16T19:49:23.352" v="2" actId="2696"/>
          <pc:sldLayoutMkLst>
            <pc:docMk/>
            <pc:sldMasterMk cId="0" sldId="2147483678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b5bfae17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b5bfae178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62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24d75da4c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24d75da4c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1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7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82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43E7-5D7F-4AF7-A145-F87307F9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25D5-31BF-4721-9D36-0F541C2E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683-F560-45FA-B089-C776448C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E67-6CFA-4C53-B1A9-2B4099FE09F8}" type="datetimeFigureOut">
              <a:rPr lang="ar-SA" smtClean="0"/>
              <a:t>24/06/44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7696-6E99-48B1-9B40-C2243BDB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219DF-C1FC-44E2-A5C5-CECB7107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6A2E-AD19-4837-A378-AE9CF6B9B4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18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9" r:id="rId4"/>
    <p:sldLayoutId id="2147483662" r:id="rId5"/>
    <p:sldLayoutId id="2147483665" r:id="rId6"/>
    <p:sldLayoutId id="2147483676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61413" y="912129"/>
            <a:ext cx="6667500" cy="1178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Grammar Rules</a:t>
            </a: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8738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704075" y="2056499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4EC5D5E-6D0E-45CC-83FC-62DABE70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3" y="1034411"/>
            <a:ext cx="7535545" cy="1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31;p36">
            <a:extLst>
              <a:ext uri="{FF2B5EF4-FFF2-40B4-BE49-F238E27FC236}">
                <a16:creationId xmlns:a16="http://schemas.microsoft.com/office/drawing/2014/main" id="{21409A5F-0711-4FCF-B90D-0ADFBAAD2257}"/>
              </a:ext>
            </a:extLst>
          </p:cNvPr>
          <p:cNvSpPr txBox="1">
            <a:spLocks/>
          </p:cNvSpPr>
          <p:nvPr/>
        </p:nvSpPr>
        <p:spPr>
          <a:xfrm>
            <a:off x="2174277" y="3172304"/>
            <a:ext cx="2397723" cy="711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Aft>
                <a:spcPts val="1600"/>
              </a:spcAft>
            </a:pPr>
            <a:r>
              <a:rPr lang="en-US" sz="3500" b="1" dirty="0">
                <a:solidFill>
                  <a:schemeClr val="dk1"/>
                </a:solidFill>
                <a:latin typeface="Patrick Hand SC"/>
                <a:sym typeface="Patrick Hand SC"/>
              </a:rPr>
              <a:t>Has To</a:t>
            </a:r>
          </a:p>
          <a:p>
            <a:pPr algn="ctr" fontAlgn="base">
              <a:spcAft>
                <a:spcPts val="1600"/>
              </a:spcAft>
            </a:pPr>
            <a:r>
              <a:rPr lang="en-US" sz="3500" b="1" dirty="0">
                <a:solidFill>
                  <a:schemeClr val="dk1"/>
                </a:solidFill>
                <a:latin typeface="Patrick Hand SC"/>
                <a:sym typeface="Patrick Hand SC"/>
              </a:rPr>
              <a:t>have to</a:t>
            </a:r>
          </a:p>
        </p:txBody>
      </p:sp>
      <p:sp>
        <p:nvSpPr>
          <p:cNvPr id="2" name="Google Shape;331;p36">
            <a:extLst>
              <a:ext uri="{FF2B5EF4-FFF2-40B4-BE49-F238E27FC236}">
                <a16:creationId xmlns:a16="http://schemas.microsoft.com/office/drawing/2014/main" id="{5A2503B3-CEC8-F671-580F-127523950687}"/>
              </a:ext>
            </a:extLst>
          </p:cNvPr>
          <p:cNvSpPr txBox="1">
            <a:spLocks/>
          </p:cNvSpPr>
          <p:nvPr/>
        </p:nvSpPr>
        <p:spPr>
          <a:xfrm>
            <a:off x="1208170" y="259455"/>
            <a:ext cx="6580414" cy="711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Aft>
                <a:spcPts val="1600"/>
              </a:spcAft>
            </a:pPr>
            <a:r>
              <a:rPr lang="en-GB" sz="3500" b="1" dirty="0">
                <a:solidFill>
                  <a:schemeClr val="accent3"/>
                </a:solidFill>
                <a:latin typeface="Patrick Hand SC"/>
                <a:sym typeface="Patrick Hand SC"/>
              </a:rPr>
              <a:t>#3. </a:t>
            </a:r>
            <a:r>
              <a:rPr lang="en-US" sz="3500" b="1" dirty="0">
                <a:solidFill>
                  <a:schemeClr val="dk1"/>
                </a:solidFill>
                <a:latin typeface="Patrick Hand SC"/>
                <a:sym typeface="Patrick Hand SC"/>
              </a:rPr>
              <a:t>Use has/have to express obligation</a:t>
            </a:r>
          </a:p>
        </p:txBody>
      </p:sp>
      <p:sp>
        <p:nvSpPr>
          <p:cNvPr id="3" name="قوس كبير أيمن 2">
            <a:extLst>
              <a:ext uri="{FF2B5EF4-FFF2-40B4-BE49-F238E27FC236}">
                <a16:creationId xmlns:a16="http://schemas.microsoft.com/office/drawing/2014/main" id="{90BC6660-B40B-41C7-45B5-58A185C2B473}"/>
              </a:ext>
            </a:extLst>
          </p:cNvPr>
          <p:cNvSpPr/>
          <p:nvPr/>
        </p:nvSpPr>
        <p:spPr>
          <a:xfrm>
            <a:off x="4057650" y="3094264"/>
            <a:ext cx="514350" cy="17145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Google Shape;331;p36">
            <a:extLst>
              <a:ext uri="{FF2B5EF4-FFF2-40B4-BE49-F238E27FC236}">
                <a16:creationId xmlns:a16="http://schemas.microsoft.com/office/drawing/2014/main" id="{D6437840-064B-0FF4-971F-6C2CBE09CF81}"/>
              </a:ext>
            </a:extLst>
          </p:cNvPr>
          <p:cNvSpPr txBox="1">
            <a:spLocks/>
          </p:cNvSpPr>
          <p:nvPr/>
        </p:nvSpPr>
        <p:spPr>
          <a:xfrm>
            <a:off x="4441228" y="3528025"/>
            <a:ext cx="1363580" cy="711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Aft>
                <a:spcPts val="1600"/>
              </a:spcAft>
            </a:pPr>
            <a:r>
              <a:rPr lang="en-US" sz="5400" b="1" dirty="0">
                <a:solidFill>
                  <a:schemeClr val="dk1"/>
                </a:solidFill>
                <a:latin typeface="Patrick Hand SC"/>
                <a:sym typeface="Patrick Hand SC"/>
              </a:rPr>
              <a:t>V 0</a:t>
            </a:r>
          </a:p>
        </p:txBody>
      </p:sp>
    </p:spTree>
    <p:extLst>
      <p:ext uri="{BB962C8B-B14F-4D97-AF65-F5344CB8AC3E}">
        <p14:creationId xmlns:p14="http://schemas.microsoft.com/office/powerpoint/2010/main" val="40804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56A20AF-0B72-5F78-3762-C145E8D3947D}"/>
              </a:ext>
            </a:extLst>
          </p:cNvPr>
          <p:cNvSpPr txBox="1"/>
          <p:nvPr/>
        </p:nvSpPr>
        <p:spPr>
          <a:xfrm>
            <a:off x="742949" y="1797375"/>
            <a:ext cx="60252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John 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has to </a:t>
            </a:r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wear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 tie at work</a:t>
            </a:r>
            <a:endParaRPr lang="ar-SA" sz="3600" b="1" dirty="0">
              <a:latin typeface="Consolas" panose="020B0609020204030204" pitchFamily="49" charset="0"/>
            </a:endParaRPr>
          </a:p>
        </p:txBody>
      </p:sp>
      <p:pic>
        <p:nvPicPr>
          <p:cNvPr id="4098" name="Picture 2" descr="Pleased Businessman Stock Illustration - Download Image Now - iStock">
            <a:extLst>
              <a:ext uri="{FF2B5EF4-FFF2-40B4-BE49-F238E27FC236}">
                <a16:creationId xmlns:a16="http://schemas.microsoft.com/office/drawing/2014/main" id="{B4E6515B-0AD0-4753-8DD8-C733BAAF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4" b="98756" l="4461" r="92937">
                        <a14:foregroundMark x1="46840" y1="2799" x2="53532" y2="9642"/>
                        <a14:foregroundMark x1="6320" y1="36081" x2="4461" y2="44012"/>
                        <a14:foregroundMark x1="92937" y1="35925" x2="92937" y2="40435"/>
                        <a14:foregroundMark x1="29740" y1="97045" x2="41636" y2="90358"/>
                        <a14:foregroundMark x1="82156" y1="98134" x2="85502" y2="9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0" y="260969"/>
            <a:ext cx="1932783" cy="46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アニメ画像について: ラブリー生徒 イラスト フリー">
            <a:extLst>
              <a:ext uri="{FF2B5EF4-FFF2-40B4-BE49-F238E27FC236}">
                <a16:creationId xmlns:a16="http://schemas.microsoft.com/office/drawing/2014/main" id="{C45D4DDA-1D9C-94A6-468C-0E15F0610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r="26095"/>
          <a:stretch/>
        </p:blipFill>
        <p:spPr bwMode="auto">
          <a:xfrm>
            <a:off x="6466115" y="179614"/>
            <a:ext cx="2400300" cy="47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D122A51-F783-1F1D-0742-3532F78972A6}"/>
              </a:ext>
            </a:extLst>
          </p:cNvPr>
          <p:cNvSpPr txBox="1"/>
          <p:nvPr/>
        </p:nvSpPr>
        <p:spPr>
          <a:xfrm>
            <a:off x="277585" y="1805540"/>
            <a:ext cx="6841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33333"/>
                </a:solidFill>
                <a:effectLst/>
                <a:latin typeface="Pangolin" panose="00000500000000000000" pitchFamily="2" charset="0"/>
                <a:cs typeface="Aharoni" panose="02010803020104030203" pitchFamily="2" charset="-79"/>
              </a:rPr>
              <a:t>schoolchildren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Pangolin" panose="00000500000000000000" pitchFamily="2" charset="0"/>
                <a:cs typeface="Aharoni" panose="02010803020104030203" pitchFamily="2" charset="-79"/>
              </a:rPr>
              <a:t>have to 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Pangolin" panose="00000500000000000000" pitchFamily="2" charset="0"/>
                <a:cs typeface="Aharoni" panose="02010803020104030203" pitchFamily="2" charset="-79"/>
              </a:rPr>
              <a:t>wear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angolin" panose="00000500000000000000" pitchFamily="2" charset="0"/>
                <a:cs typeface="Aharoni" panose="02010803020104030203" pitchFamily="2" charset="-79"/>
              </a:rPr>
              <a:t> a uniform</a:t>
            </a:r>
            <a:endParaRPr lang="ar-SA" sz="3200" b="1" dirty="0">
              <a:latin typeface="Pango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0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2C49094-DBB5-41C4-AC4B-FD526919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" y="457643"/>
            <a:ext cx="8314806" cy="407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5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A8511CB-5802-46B7-AF9E-6A7037BD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372164"/>
            <a:ext cx="8214983" cy="43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F7273D-247B-4C33-9567-22CE1D263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257" y="3145141"/>
            <a:ext cx="341085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she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has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to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do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the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laundry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 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she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has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to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wash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 the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dishes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 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he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has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to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mow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the lawn 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he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has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to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babysit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+mj-cs"/>
              </a:rPr>
              <a:t> 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he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has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to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clean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 the </a:t>
            </a:r>
            <a:r>
              <a:rPr kumimoji="0" lang="ar-SA" altLang="ar-SA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house</a:t>
            </a:r>
            <a:r>
              <a:rPr kumimoji="0" lang="ar-SA" altLang="ar-SA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+mj-cs"/>
              </a:rPr>
              <a:t> 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88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3846530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homework</a:t>
            </a:r>
            <a:endParaRPr dirty="0"/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"/>
          </p:nvPr>
        </p:nvSpPr>
        <p:spPr>
          <a:xfrm>
            <a:off x="1261463" y="2628157"/>
            <a:ext cx="2277767" cy="674084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P.222 </a:t>
            </a:r>
            <a:endParaRPr sz="3600" dirty="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7725" y="2867213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253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DA41A17-EAFC-450A-9463-1F4E85A2A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8" t="17916" r="22946" b="7686"/>
          <a:stretch/>
        </p:blipFill>
        <p:spPr>
          <a:xfrm>
            <a:off x="2048540" y="132036"/>
            <a:ext cx="6570923" cy="487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FE2C64A-5141-48CF-869E-200C4C41F60D}"/>
              </a:ext>
            </a:extLst>
          </p:cNvPr>
          <p:cNvSpPr txBox="1"/>
          <p:nvPr/>
        </p:nvSpPr>
        <p:spPr>
          <a:xfrm>
            <a:off x="5569689" y="2259091"/>
            <a:ext cx="2773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Let’s have some pizza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We should eat some salad </a:t>
            </a:r>
            <a:endParaRPr lang="en-US" b="0" dirty="0">
              <a:effectLst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01436B-D036-490F-BA95-58EE23008367}"/>
              </a:ext>
            </a:extLst>
          </p:cNvPr>
          <p:cNvSpPr txBox="1"/>
          <p:nvPr/>
        </p:nvSpPr>
        <p:spPr>
          <a:xfrm>
            <a:off x="2968257" y="4386146"/>
            <a:ext cx="2702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Let’s take the bus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We should ride our bikes</a:t>
            </a:r>
            <a:endParaRPr lang="en-US" b="0" dirty="0">
              <a:effectLst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C995F06-EA88-4AF6-94DB-117CEAC61995}"/>
              </a:ext>
            </a:extLst>
          </p:cNvPr>
          <p:cNvSpPr txBox="1"/>
          <p:nvPr/>
        </p:nvSpPr>
        <p:spPr>
          <a:xfrm>
            <a:off x="5569689" y="4386146"/>
            <a:ext cx="2900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Let’s go to the beach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99"/>
                </a:solidFill>
                <a:effectLst/>
                <a:latin typeface="Comic Sans MS" panose="030F0702030302020204" pitchFamily="66" charset="0"/>
              </a:rPr>
              <a:t>We should climb the mountain 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28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B9FFC7-B05F-4D66-AB30-AADF77B00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1" t="34453" r="26202" b="23927"/>
          <a:stretch/>
        </p:blipFill>
        <p:spPr>
          <a:xfrm>
            <a:off x="811172" y="1069404"/>
            <a:ext cx="7521655" cy="3473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147C9B2-EAB8-4D85-BC14-90389678F7F2}"/>
              </a:ext>
            </a:extLst>
          </p:cNvPr>
          <p:cNvSpPr txBox="1"/>
          <p:nvPr/>
        </p:nvSpPr>
        <p:spPr>
          <a:xfrm>
            <a:off x="2918637" y="1789767"/>
            <a:ext cx="1851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000099"/>
                </a:solidFill>
                <a:effectLst/>
                <a:latin typeface="Comic Sans MS" panose="030F0702030302020204" pitchFamily="66" charset="0"/>
                <a:cs typeface="+mn-cs"/>
              </a:rPr>
              <a:t>go hiking </a:t>
            </a:r>
            <a:endParaRPr lang="en-US" sz="1600" b="1" dirty="0">
              <a:effectLst/>
              <a:cs typeface="+mn-cs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BD90B6-8707-4182-A13C-F81965E566A8}"/>
              </a:ext>
            </a:extLst>
          </p:cNvPr>
          <p:cNvSpPr txBox="1"/>
          <p:nvPr/>
        </p:nvSpPr>
        <p:spPr>
          <a:xfrm>
            <a:off x="2148662" y="2154346"/>
            <a:ext cx="1695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goes surfing 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FAB64E3-56E3-4995-BAAA-E2C91A4A0D59}"/>
              </a:ext>
            </a:extLst>
          </p:cNvPr>
          <p:cNvSpPr txBox="1"/>
          <p:nvPr/>
        </p:nvSpPr>
        <p:spPr>
          <a:xfrm>
            <a:off x="2691809" y="2550803"/>
            <a:ext cx="2078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9"/>
                </a:solidFill>
                <a:latin typeface="Comic Sans MS" panose="030F0702030302020204" pitchFamily="66" charset="0"/>
                <a:cs typeface="+mn-cs"/>
              </a:rPr>
              <a:t>go bowling 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F4542B7-8CB2-49B5-A67C-A6A9A87AA292}"/>
              </a:ext>
            </a:extLst>
          </p:cNvPr>
          <p:cNvSpPr txBox="1"/>
          <p:nvPr/>
        </p:nvSpPr>
        <p:spPr>
          <a:xfrm>
            <a:off x="444796" y="2914387"/>
            <a:ext cx="4717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goes swimming 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3C594DB-7E38-4716-90FC-84DAA54FB6A7}"/>
              </a:ext>
            </a:extLst>
          </p:cNvPr>
          <p:cNvSpPr txBox="1"/>
          <p:nvPr/>
        </p:nvSpPr>
        <p:spPr>
          <a:xfrm>
            <a:off x="948070" y="3277971"/>
            <a:ext cx="4717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9"/>
                </a:solidFill>
                <a:latin typeface="Comic Sans MS" panose="030F0702030302020204" pitchFamily="66" charset="0"/>
                <a:cs typeface="+mn-cs"/>
              </a:rPr>
              <a:t>go shopping 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61097BE-DE40-48DD-9392-5D490A2E505B}"/>
              </a:ext>
            </a:extLst>
          </p:cNvPr>
          <p:cNvSpPr txBox="1"/>
          <p:nvPr/>
        </p:nvSpPr>
        <p:spPr>
          <a:xfrm>
            <a:off x="811172" y="3669994"/>
            <a:ext cx="4717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goes horseback riding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2C1235B-3070-49E7-95DE-9D36AC30A389}"/>
              </a:ext>
            </a:extLst>
          </p:cNvPr>
          <p:cNvSpPr txBox="1"/>
          <p:nvPr/>
        </p:nvSpPr>
        <p:spPr>
          <a:xfrm>
            <a:off x="444796" y="4057583"/>
            <a:ext cx="4717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9"/>
                </a:solidFill>
                <a:latin typeface="Comic Sans MS" panose="030F0702030302020204" pitchFamily="66" charset="0"/>
                <a:cs typeface="+mn-cs"/>
              </a:rPr>
              <a:t>goes skilling 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8E8AA983-A364-E0A4-2DED-055046539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85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we will learn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13625" y="1854450"/>
            <a:ext cx="1934223" cy="716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fontAlgn="base">
              <a:spcAft>
                <a:spcPts val="1600"/>
              </a:spcAft>
            </a:pPr>
            <a:r>
              <a:rPr lang="en-US" dirty="0"/>
              <a:t>Form suggestions correctly</a:t>
            </a: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5" y="1891303"/>
            <a:ext cx="19649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Use gerunds after " go "</a:t>
            </a:r>
            <a:endParaRPr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16421" y="3370000"/>
            <a:ext cx="215558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fontAlgn="base">
              <a:spcAft>
                <a:spcPts val="1600"/>
              </a:spcAft>
            </a:pPr>
            <a:r>
              <a:rPr lang="en-US" dirty="0"/>
              <a:t>Use has/have to express obligation</a:t>
            </a:r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451100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3041775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5"/>
          <p:cNvGrpSpPr/>
          <p:nvPr/>
        </p:nvGrpSpPr>
        <p:grpSpPr>
          <a:xfrm rot="20255733">
            <a:off x="8328276" y="2795164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FC31D2-55E5-4251-87A1-D8FE28F1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7" y="326571"/>
            <a:ext cx="8171754" cy="435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D752A78-F680-806D-A22A-B6CCA6C43D1A}"/>
              </a:ext>
            </a:extLst>
          </p:cNvPr>
          <p:cNvSpPr/>
          <p:nvPr/>
        </p:nvSpPr>
        <p:spPr>
          <a:xfrm>
            <a:off x="4833257" y="228600"/>
            <a:ext cx="1485900" cy="65314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F7BAC19-52D3-8861-64B5-9782AEA1AA6E}"/>
              </a:ext>
            </a:extLst>
          </p:cNvPr>
          <p:cNvSpPr/>
          <p:nvPr/>
        </p:nvSpPr>
        <p:spPr>
          <a:xfrm>
            <a:off x="1183821" y="1053192"/>
            <a:ext cx="693965" cy="457201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DF711E9-9D9C-54FF-E3A6-1CF3638CDB62}"/>
              </a:ext>
            </a:extLst>
          </p:cNvPr>
          <p:cNvSpPr/>
          <p:nvPr/>
        </p:nvSpPr>
        <p:spPr>
          <a:xfrm>
            <a:off x="695320" y="2482248"/>
            <a:ext cx="1011016" cy="457201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4279B35-7DF5-DFB5-D0E7-95A92A06C274}"/>
              </a:ext>
            </a:extLst>
          </p:cNvPr>
          <p:cNvSpPr/>
          <p:nvPr/>
        </p:nvSpPr>
        <p:spPr>
          <a:xfrm>
            <a:off x="4469445" y="2502353"/>
            <a:ext cx="1147584" cy="457201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4E0BE3-ED51-70CD-985B-DEA1F5D6CBF2}"/>
              </a:ext>
            </a:extLst>
          </p:cNvPr>
          <p:cNvSpPr/>
          <p:nvPr/>
        </p:nvSpPr>
        <p:spPr>
          <a:xfrm>
            <a:off x="695320" y="2959554"/>
            <a:ext cx="651787" cy="372415"/>
          </a:xfrm>
          <a:prstGeom prst="ellipse">
            <a:avLst/>
          </a:prstGeom>
          <a:noFill/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1701987" y="109609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1204400" y="199698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2835926" y="254290"/>
            <a:ext cx="37374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suggestions</a:t>
            </a:r>
            <a:endParaRPr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1598210" y="30506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8198D57-0F7A-42FE-B6C2-F731340E8354}"/>
              </a:ext>
            </a:extLst>
          </p:cNvPr>
          <p:cNvSpPr txBox="1"/>
          <p:nvPr/>
        </p:nvSpPr>
        <p:spPr>
          <a:xfrm>
            <a:off x="385725" y="1732830"/>
            <a:ext cx="863781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chemeClr val="dk2"/>
                </a:solidFill>
                <a:latin typeface="Patrick Hand"/>
                <a:sym typeface="Patrick Hand"/>
              </a:rPr>
              <a:t>There are three ways to make suggestions in English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500" dirty="0">
                <a:solidFill>
                  <a:schemeClr val="dk2"/>
                </a:solidFill>
                <a:latin typeface="Patrick Hand"/>
                <a:sym typeface="Patrick Hand"/>
              </a:rPr>
            </a:br>
            <a:r>
              <a:rPr lang="en-US" sz="2800" b="1" dirty="0">
                <a:solidFill>
                  <a:schemeClr val="accent3"/>
                </a:solidFill>
                <a:latin typeface="Patrick Hand SC"/>
                <a:sym typeface="Patrick Hand"/>
              </a:rPr>
              <a:t>( 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 SC"/>
                <a:sym typeface="Patrick Hand"/>
              </a:rPr>
              <a:t>Should -        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 SC"/>
                <a:sym typeface="Patrick Hand"/>
              </a:rPr>
              <a:t>Why don’t / doesn’t…,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 SC"/>
                <a:sym typeface="Patrick Hand"/>
              </a:rPr>
              <a:t>-         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 SC"/>
                <a:sym typeface="Patrick Hand"/>
              </a:rPr>
              <a:t>Let’s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 SC"/>
                <a:sym typeface="Patrick Hand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Patrick Hand SC"/>
                <a:sym typeface="Patrick Hand"/>
              </a:rPr>
              <a:t>)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500" dirty="0">
                <a:solidFill>
                  <a:schemeClr val="dk2"/>
                </a:solidFill>
                <a:latin typeface="Patrick Hand"/>
                <a:sym typeface="Patrick Hand"/>
              </a:rPr>
            </a:br>
            <a:r>
              <a:rPr lang="en-US" sz="2500" dirty="0">
                <a:solidFill>
                  <a:schemeClr val="dk2"/>
                </a:solidFill>
                <a:latin typeface="Patrick Hand"/>
                <a:sym typeface="Patrick Hand"/>
              </a:rPr>
              <a:t>And we can either accept          or  refuse           the suggestion !</a:t>
            </a:r>
          </a:p>
        </p:txBody>
      </p:sp>
      <p:pic>
        <p:nvPicPr>
          <p:cNvPr id="1026" name="Picture 2" descr="Fotos, lizenzfreie Bilder, Grafiken, Vektoren und Videos von &quot;haken ...">
            <a:extLst>
              <a:ext uri="{FF2B5EF4-FFF2-40B4-BE49-F238E27FC236}">
                <a16:creationId xmlns:a16="http://schemas.microsoft.com/office/drawing/2014/main" id="{4CF81B6C-5C8A-C9B9-63F1-F0B06099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5417" l="6250" r="92917">
                        <a14:foregroundMark x1="92917" y1="46250" x2="92917" y2="46250"/>
                        <a14:foregroundMark x1="46250" y1="7500" x2="46250" y2="7500"/>
                        <a14:foregroundMark x1="9167" y1="37917" x2="9167" y2="37917"/>
                        <a14:foregroundMark x1="12500" y1="28333" x2="12500" y2="28333"/>
                        <a14:foregroundMark x1="11667" y1="28750" x2="6250" y2="54167"/>
                        <a14:foregroundMark x1="6250" y1="54167" x2="11250" y2="68750"/>
                        <a14:foregroundMark x1="46250" y1="95417" x2="55417" y2="95417"/>
                        <a14:foregroundMark x1="19583" y1="61667" x2="48750" y2="67083"/>
                        <a14:foregroundMark x1="48750" y1="67083" x2="63750" y2="34583"/>
                        <a14:foregroundMark x1="78333" y1="25417" x2="45000" y2="57083"/>
                        <a14:foregroundMark x1="45000" y1="57083" x2="45000" y2="57500"/>
                        <a14:foregroundMark x1="19583" y1="53750" x2="47500" y2="76250"/>
                        <a14:foregroundMark x1="10000" y1="31250" x2="7917" y2="41250"/>
                        <a14:foregroundMark x1="11250" y1="72083" x2="23750" y2="81250"/>
                        <a14:foregroundMark x1="16667" y1="79583" x2="19167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21" y="3268659"/>
            <a:ext cx="587829" cy="5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lse Png - Red X Circle Png , Free Transparent Clipart - ClipartKey">
            <a:extLst>
              <a:ext uri="{FF2B5EF4-FFF2-40B4-BE49-F238E27FC236}">
                <a16:creationId xmlns:a16="http://schemas.microsoft.com/office/drawing/2014/main" id="{7FEADAA7-58A7-9F2A-A84B-35B771CC8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84" b="91213" l="10000" r="90000">
                        <a14:foregroundMark x1="51000" y1="8963" x2="51000" y2="8963"/>
                        <a14:foregroundMark x1="48556" y1="91564" x2="48556" y2="91564"/>
                        <a14:foregroundMark x1="40889" y1="34446" x2="58333" y2="61687"/>
                        <a14:foregroundMark x1="60556" y1="32162" x2="37556" y2="67311"/>
                        <a14:foregroundMark x1="37556" y1="67311" x2="36000" y2="72935"/>
                        <a14:foregroundMark x1="53667" y1="8787" x2="53667" y2="8787"/>
                        <a14:foregroundMark x1="53444" y1="8612" x2="51778" y2="8436"/>
                        <a14:foregroundMark x1="47222" y1="8084" x2="47222" y2="8084"/>
                        <a14:foregroundMark x1="58111" y1="64323" x2="60889" y2="67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6325" r="22860" b="7097"/>
          <a:stretch/>
        </p:blipFill>
        <p:spPr bwMode="auto">
          <a:xfrm>
            <a:off x="5265692" y="3335711"/>
            <a:ext cx="587829" cy="5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nema Television film, Film elements transparent background PNG ...">
            <a:extLst>
              <a:ext uri="{FF2B5EF4-FFF2-40B4-BE49-F238E27FC236}">
                <a16:creationId xmlns:a16="http://schemas.microsoft.com/office/drawing/2014/main" id="{15FFBF93-CBBF-0B8D-6AB9-40702C5E0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8" t="26033" r="10000" b="19047"/>
          <a:stretch/>
        </p:blipFill>
        <p:spPr bwMode="auto">
          <a:xfrm>
            <a:off x="5533780" y="1877786"/>
            <a:ext cx="361022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1073CC5-DBD9-810D-3A2D-9335A6B01D26}"/>
              </a:ext>
            </a:extLst>
          </p:cNvPr>
          <p:cNvSpPr txBox="1"/>
          <p:nvPr/>
        </p:nvSpPr>
        <p:spPr>
          <a:xfrm>
            <a:off x="2571751" y="1445079"/>
            <a:ext cx="5127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latin typeface="Pangolin" panose="00000500000000000000" pitchFamily="2" charset="0"/>
              </a:rPr>
              <a:t>Why don't </a:t>
            </a:r>
            <a:r>
              <a:rPr lang="en-US" sz="3600" b="1" i="0" dirty="0">
                <a:solidFill>
                  <a:schemeClr val="accent2">
                    <a:lumMod val="50000"/>
                  </a:schemeClr>
                </a:solidFill>
                <a:latin typeface="Pangolin" panose="00000500000000000000" pitchFamily="2" charset="0"/>
              </a:rPr>
              <a:t>we</a:t>
            </a:r>
            <a:r>
              <a:rPr lang="en-US" sz="3600" b="1" i="0" dirty="0">
                <a:solidFill>
                  <a:srgbClr val="282828"/>
                </a:solidFill>
                <a:latin typeface="Pangolin" panose="00000500000000000000" pitchFamily="2" charset="0"/>
              </a:rPr>
              <a:t> </a:t>
            </a:r>
            <a:r>
              <a:rPr lang="en-US" sz="3600" b="1" i="0" dirty="0">
                <a:solidFill>
                  <a:srgbClr val="00B050"/>
                </a:solidFill>
                <a:latin typeface="Pangolin" panose="00000500000000000000" pitchFamily="2" charset="0"/>
              </a:rPr>
              <a:t>see</a:t>
            </a:r>
            <a:r>
              <a:rPr lang="en-US" sz="3600" b="1" i="0" dirty="0">
                <a:solidFill>
                  <a:srgbClr val="282828"/>
                </a:solidFill>
                <a:latin typeface="Pangolin" panose="00000500000000000000" pitchFamily="2" charset="0"/>
              </a:rPr>
              <a:t> a film?</a:t>
            </a:r>
            <a:endParaRPr lang="ar-SA" sz="3600" b="1" dirty="0">
              <a:latin typeface="Pangolin" panose="0000050000000000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40F05C3-1992-AEED-2967-5D538386F85F}"/>
              </a:ext>
            </a:extLst>
          </p:cNvPr>
          <p:cNvSpPr txBox="1"/>
          <p:nvPr/>
        </p:nvSpPr>
        <p:spPr>
          <a:xfrm>
            <a:off x="440872" y="549121"/>
            <a:ext cx="5763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latin typeface="Pangolin" panose="00000500000000000000" pitchFamily="2" charset="0"/>
              </a:rPr>
              <a:t>Let’s </a:t>
            </a:r>
            <a:r>
              <a:rPr lang="en-US" sz="3600" b="1" i="0" dirty="0">
                <a:solidFill>
                  <a:schemeClr val="accent2">
                    <a:lumMod val="50000"/>
                  </a:schemeClr>
                </a:solidFill>
                <a:latin typeface="Pangolin" panose="00000500000000000000" pitchFamily="2" charset="0"/>
              </a:rPr>
              <a:t>we</a:t>
            </a:r>
            <a:r>
              <a:rPr lang="en-US" sz="3600" b="1" i="0" dirty="0">
                <a:solidFill>
                  <a:srgbClr val="282828"/>
                </a:solidFill>
                <a:latin typeface="Pangolin" panose="00000500000000000000" pitchFamily="2" charset="0"/>
              </a:rPr>
              <a:t> </a:t>
            </a:r>
            <a:r>
              <a:rPr lang="en-US" sz="3600" b="1" i="0" dirty="0">
                <a:solidFill>
                  <a:srgbClr val="00B050"/>
                </a:solidFill>
                <a:latin typeface="Pangolin" panose="00000500000000000000" pitchFamily="2" charset="0"/>
              </a:rPr>
              <a:t>go 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Pangolin" panose="00000500000000000000" pitchFamily="2" charset="0"/>
              </a:rPr>
              <a:t>to the cinema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ngolin" panose="00000500000000000000" pitchFamily="2" charset="0"/>
              </a:rPr>
              <a:t>.</a:t>
            </a:r>
            <a:endParaRPr lang="ar-SA" sz="3600" b="1" dirty="0">
              <a:latin typeface="Pango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9BFBB720-548A-CE06-5CE0-C5E653E89FFB}"/>
              </a:ext>
            </a:extLst>
          </p:cNvPr>
          <p:cNvSpPr txBox="1"/>
          <p:nvPr/>
        </p:nvSpPr>
        <p:spPr>
          <a:xfrm>
            <a:off x="416379" y="2217807"/>
            <a:ext cx="6090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Let’s</a:t>
            </a:r>
            <a:r>
              <a:rPr lang="en-US" sz="4000" b="1" i="0" dirty="0">
                <a:solidFill>
                  <a:srgbClr val="7C7B7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walk</a:t>
            </a:r>
            <a:r>
              <a:rPr lang="en-US" sz="4000" b="1" i="0" dirty="0">
                <a:solidFill>
                  <a:srgbClr val="7C7B7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4000" b="1" i="0" dirty="0">
                <a:solidFill>
                  <a:schemeClr val="tx2">
                    <a:lumMod val="10000"/>
                  </a:schemeClr>
                </a:solidFill>
                <a:effectLst/>
                <a:latin typeface="Consolas" panose="020B0609020204030204" pitchFamily="49" charset="0"/>
              </a:rPr>
              <a:t>together.</a:t>
            </a:r>
            <a:endParaRPr lang="ar-SA" sz="4000" b="1" dirty="0">
              <a:latin typeface="Consolas" panose="020B0609020204030204" pitchFamily="49" charset="0"/>
            </a:endParaRPr>
          </a:p>
        </p:txBody>
      </p:sp>
      <p:pic>
        <p:nvPicPr>
          <p:cNvPr id="3074" name="Picture 2" descr="妊娠を遠ざけてしまうNG習慣 | LiLuLa">
            <a:extLst>
              <a:ext uri="{FF2B5EF4-FFF2-40B4-BE49-F238E27FC236}">
                <a16:creationId xmlns:a16="http://schemas.microsoft.com/office/drawing/2014/main" id="{C587B4B2-A14E-8946-56A7-ACA30D630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61257"/>
            <a:ext cx="3494314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1"/>
          <p:cNvSpPr txBox="1">
            <a:spLocks noGrp="1"/>
          </p:cNvSpPr>
          <p:nvPr>
            <p:ph type="title"/>
          </p:nvPr>
        </p:nvSpPr>
        <p:spPr>
          <a:xfrm>
            <a:off x="1319817" y="384958"/>
            <a:ext cx="6397190" cy="609382"/>
          </a:xfrm>
          <a:prstGeom prst="rect">
            <a:avLst/>
          </a:prstGeom>
        </p:spPr>
        <p:txBody>
          <a:bodyPr spcFirstLastPara="1" wrap="square" lIns="1080000" tIns="91425" rIns="108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#</a:t>
            </a:r>
            <a:r>
              <a:rPr lang="en-GB" dirty="0"/>
              <a:t> UNSCRAMBLE WORDS</a:t>
            </a:r>
            <a:endParaRPr dirty="0"/>
          </a:p>
        </p:txBody>
      </p:sp>
      <p:sp>
        <p:nvSpPr>
          <p:cNvPr id="475" name="Google Shape;475;p41"/>
          <p:cNvSpPr txBox="1">
            <a:spLocks noGrp="1"/>
          </p:cNvSpPr>
          <p:nvPr>
            <p:ph type="subTitle" idx="1"/>
          </p:nvPr>
        </p:nvSpPr>
        <p:spPr>
          <a:xfrm>
            <a:off x="333248" y="1296968"/>
            <a:ext cx="5940782" cy="2012875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algn="l"/>
            <a:r>
              <a:rPr lang="en-US" sz="2800" b="1" i="1" u="none" strike="noStrike" baseline="0" dirty="0">
                <a:latin typeface="ProximaNova-BoldIt"/>
              </a:rPr>
              <a:t>should / a / game / play / We / .</a:t>
            </a:r>
          </a:p>
          <a:p>
            <a:pPr algn="l"/>
            <a:endParaRPr lang="en-US" sz="2800" i="1" dirty="0">
              <a:latin typeface="ProximaNova-BoldIt"/>
            </a:endParaRPr>
          </a:p>
          <a:p>
            <a:pPr algn="l"/>
            <a:r>
              <a:rPr lang="en-US" sz="3200" b="0" dirty="0">
                <a:solidFill>
                  <a:schemeClr val="dk2"/>
                </a:solidFill>
                <a:latin typeface="Patrick Hand"/>
                <a:sym typeface="Patrick Hand"/>
              </a:rPr>
              <a:t>Should we play a game.</a:t>
            </a:r>
          </a:p>
          <a:p>
            <a:pPr algn="l"/>
            <a:endParaRPr lang="en-US" sz="2800" b="1" i="1" u="none" strike="noStrike" baseline="0" dirty="0">
              <a:latin typeface="ProximaNova-BoldIt"/>
            </a:endParaRPr>
          </a:p>
          <a:p>
            <a:pPr algn="l"/>
            <a:endParaRPr lang="en-US" sz="2800" b="1" i="1" u="none" strike="noStrike" baseline="0" dirty="0">
              <a:latin typeface="ProximaNova-BoldIt"/>
            </a:endParaRPr>
          </a:p>
          <a:p>
            <a:pPr algn="l"/>
            <a:r>
              <a:rPr lang="en-US" sz="2800" b="1" i="1" u="none" strike="noStrike" baseline="0" dirty="0">
                <a:solidFill>
                  <a:srgbClr val="C00000"/>
                </a:solidFill>
                <a:latin typeface="ProximaNova-BoldIt"/>
              </a:rPr>
              <a:t>should / game / play / we / What / ?</a:t>
            </a:r>
          </a:p>
          <a:p>
            <a:pPr algn="l"/>
            <a:endParaRPr lang="en-US" sz="2800" i="1" dirty="0">
              <a:latin typeface="ProximaNova-BoldIt"/>
            </a:endParaRPr>
          </a:p>
          <a:p>
            <a:pPr algn="l"/>
            <a:r>
              <a:rPr lang="en-US" sz="3200" b="0" dirty="0">
                <a:solidFill>
                  <a:schemeClr val="dk2"/>
                </a:solidFill>
                <a:latin typeface="Patrick Hand"/>
                <a:sym typeface="Patrick Hand"/>
              </a:rPr>
              <a:t>What game should we play?</a:t>
            </a:r>
            <a:endParaRPr sz="3200" b="0" dirty="0">
              <a:solidFill>
                <a:schemeClr val="dk2"/>
              </a:solidFill>
              <a:latin typeface="Patrick Hand"/>
              <a:sym typeface="Patrick Hand"/>
            </a:endParaRPr>
          </a:p>
        </p:txBody>
      </p:sp>
      <p:grpSp>
        <p:nvGrpSpPr>
          <p:cNvPr id="477" name="Google Shape;477;p41"/>
          <p:cNvGrpSpPr/>
          <p:nvPr/>
        </p:nvGrpSpPr>
        <p:grpSpPr>
          <a:xfrm>
            <a:off x="6296807" y="2780993"/>
            <a:ext cx="2542250" cy="2220550"/>
            <a:chOff x="5881750" y="2382950"/>
            <a:chExt cx="2542250" cy="2220550"/>
          </a:xfrm>
        </p:grpSpPr>
        <p:sp>
          <p:nvSpPr>
            <p:cNvPr id="478" name="Google Shape;478;p41"/>
            <p:cNvSpPr/>
            <p:nvPr/>
          </p:nvSpPr>
          <p:spPr>
            <a:xfrm>
              <a:off x="7546750" y="4130575"/>
              <a:ext cx="831725" cy="437450"/>
            </a:xfrm>
            <a:custGeom>
              <a:avLst/>
              <a:gdLst/>
              <a:ahLst/>
              <a:cxnLst/>
              <a:rect l="l" t="t" r="r" b="b"/>
              <a:pathLst>
                <a:path w="33269" h="17498" extrusionOk="0">
                  <a:moveTo>
                    <a:pt x="14596" y="1"/>
                  </a:moveTo>
                  <a:cubicBezTo>
                    <a:pt x="14396" y="1"/>
                    <a:pt x="14191" y="17"/>
                    <a:pt x="13977" y="64"/>
                  </a:cubicBezTo>
                  <a:cubicBezTo>
                    <a:pt x="13391" y="169"/>
                    <a:pt x="12784" y="190"/>
                    <a:pt x="12178" y="315"/>
                  </a:cubicBezTo>
                  <a:cubicBezTo>
                    <a:pt x="11550" y="420"/>
                    <a:pt x="10922" y="587"/>
                    <a:pt x="10315" y="734"/>
                  </a:cubicBezTo>
                  <a:cubicBezTo>
                    <a:pt x="9667" y="901"/>
                    <a:pt x="9102" y="1236"/>
                    <a:pt x="8411" y="1278"/>
                  </a:cubicBezTo>
                  <a:cubicBezTo>
                    <a:pt x="8223" y="1278"/>
                    <a:pt x="8077" y="1424"/>
                    <a:pt x="7909" y="1487"/>
                  </a:cubicBezTo>
                  <a:cubicBezTo>
                    <a:pt x="7470" y="1759"/>
                    <a:pt x="7030" y="2010"/>
                    <a:pt x="6570" y="2261"/>
                  </a:cubicBezTo>
                  <a:cubicBezTo>
                    <a:pt x="6403" y="2366"/>
                    <a:pt x="6194" y="2408"/>
                    <a:pt x="5984" y="2470"/>
                  </a:cubicBezTo>
                  <a:cubicBezTo>
                    <a:pt x="5775" y="2512"/>
                    <a:pt x="5566" y="2491"/>
                    <a:pt x="5357" y="2512"/>
                  </a:cubicBezTo>
                  <a:cubicBezTo>
                    <a:pt x="4854" y="2596"/>
                    <a:pt x="4436" y="2784"/>
                    <a:pt x="4206" y="3307"/>
                  </a:cubicBezTo>
                  <a:cubicBezTo>
                    <a:pt x="4080" y="3579"/>
                    <a:pt x="3829" y="3851"/>
                    <a:pt x="3662" y="4144"/>
                  </a:cubicBezTo>
                  <a:cubicBezTo>
                    <a:pt x="3473" y="4458"/>
                    <a:pt x="3264" y="4772"/>
                    <a:pt x="3160" y="5107"/>
                  </a:cubicBezTo>
                  <a:cubicBezTo>
                    <a:pt x="2929" y="5944"/>
                    <a:pt x="2678" y="6802"/>
                    <a:pt x="2762" y="7701"/>
                  </a:cubicBezTo>
                  <a:cubicBezTo>
                    <a:pt x="2825" y="8245"/>
                    <a:pt x="2741" y="8789"/>
                    <a:pt x="2720" y="9333"/>
                  </a:cubicBezTo>
                  <a:cubicBezTo>
                    <a:pt x="2720" y="9522"/>
                    <a:pt x="2720" y="9731"/>
                    <a:pt x="2616" y="9856"/>
                  </a:cubicBezTo>
                  <a:cubicBezTo>
                    <a:pt x="2406" y="10149"/>
                    <a:pt x="2427" y="10484"/>
                    <a:pt x="2344" y="10798"/>
                  </a:cubicBezTo>
                  <a:cubicBezTo>
                    <a:pt x="2197" y="11426"/>
                    <a:pt x="2093" y="12053"/>
                    <a:pt x="1821" y="12639"/>
                  </a:cubicBezTo>
                  <a:cubicBezTo>
                    <a:pt x="1360" y="13769"/>
                    <a:pt x="795" y="14836"/>
                    <a:pt x="272" y="15924"/>
                  </a:cubicBezTo>
                  <a:cubicBezTo>
                    <a:pt x="42" y="16447"/>
                    <a:pt x="0" y="16971"/>
                    <a:pt x="230" y="17494"/>
                  </a:cubicBezTo>
                  <a:cubicBezTo>
                    <a:pt x="294" y="17497"/>
                    <a:pt x="357" y="17498"/>
                    <a:pt x="418" y="17498"/>
                  </a:cubicBezTo>
                  <a:cubicBezTo>
                    <a:pt x="1668" y="17498"/>
                    <a:pt x="2446" y="16890"/>
                    <a:pt x="2825" y="15673"/>
                  </a:cubicBezTo>
                  <a:cubicBezTo>
                    <a:pt x="3139" y="14732"/>
                    <a:pt x="3411" y="13769"/>
                    <a:pt x="4017" y="12953"/>
                  </a:cubicBezTo>
                  <a:cubicBezTo>
                    <a:pt x="4101" y="12828"/>
                    <a:pt x="4185" y="12681"/>
                    <a:pt x="4206" y="12535"/>
                  </a:cubicBezTo>
                  <a:cubicBezTo>
                    <a:pt x="4394" y="12033"/>
                    <a:pt x="4729" y="11635"/>
                    <a:pt x="5085" y="11279"/>
                  </a:cubicBezTo>
                  <a:cubicBezTo>
                    <a:pt x="5273" y="11091"/>
                    <a:pt x="5482" y="10986"/>
                    <a:pt x="5754" y="10986"/>
                  </a:cubicBezTo>
                  <a:cubicBezTo>
                    <a:pt x="6235" y="10965"/>
                    <a:pt x="6717" y="10903"/>
                    <a:pt x="7219" y="10903"/>
                  </a:cubicBezTo>
                  <a:cubicBezTo>
                    <a:pt x="7888" y="10903"/>
                    <a:pt x="8516" y="10672"/>
                    <a:pt x="9102" y="10338"/>
                  </a:cubicBezTo>
                  <a:cubicBezTo>
                    <a:pt x="9332" y="10212"/>
                    <a:pt x="9562" y="10066"/>
                    <a:pt x="9834" y="9961"/>
                  </a:cubicBezTo>
                  <a:lnTo>
                    <a:pt x="11090" y="9417"/>
                  </a:lnTo>
                  <a:cubicBezTo>
                    <a:pt x="11320" y="9312"/>
                    <a:pt x="11529" y="9208"/>
                    <a:pt x="11759" y="9166"/>
                  </a:cubicBezTo>
                  <a:cubicBezTo>
                    <a:pt x="12366" y="8978"/>
                    <a:pt x="12994" y="8852"/>
                    <a:pt x="13601" y="8601"/>
                  </a:cubicBezTo>
                  <a:cubicBezTo>
                    <a:pt x="15485" y="7948"/>
                    <a:pt x="17420" y="7844"/>
                    <a:pt x="19375" y="7844"/>
                  </a:cubicBezTo>
                  <a:cubicBezTo>
                    <a:pt x="19612" y="7844"/>
                    <a:pt x="19849" y="7846"/>
                    <a:pt x="20087" y="7848"/>
                  </a:cubicBezTo>
                  <a:cubicBezTo>
                    <a:pt x="20361" y="7854"/>
                    <a:pt x="20639" y="7861"/>
                    <a:pt x="20918" y="7861"/>
                  </a:cubicBezTo>
                  <a:cubicBezTo>
                    <a:pt x="21638" y="7861"/>
                    <a:pt x="22364" y="7811"/>
                    <a:pt x="23058" y="7555"/>
                  </a:cubicBezTo>
                  <a:cubicBezTo>
                    <a:pt x="23185" y="7515"/>
                    <a:pt x="23304" y="7496"/>
                    <a:pt x="23417" y="7496"/>
                  </a:cubicBezTo>
                  <a:cubicBezTo>
                    <a:pt x="23657" y="7496"/>
                    <a:pt x="23870" y="7580"/>
                    <a:pt x="24083" y="7722"/>
                  </a:cubicBezTo>
                  <a:cubicBezTo>
                    <a:pt x="24836" y="8183"/>
                    <a:pt x="25569" y="8664"/>
                    <a:pt x="26197" y="9292"/>
                  </a:cubicBezTo>
                  <a:cubicBezTo>
                    <a:pt x="26720" y="9815"/>
                    <a:pt x="27264" y="10275"/>
                    <a:pt x="27829" y="10756"/>
                  </a:cubicBezTo>
                  <a:cubicBezTo>
                    <a:pt x="27996" y="10903"/>
                    <a:pt x="28184" y="11070"/>
                    <a:pt x="28393" y="11196"/>
                  </a:cubicBezTo>
                  <a:cubicBezTo>
                    <a:pt x="28649" y="11345"/>
                    <a:pt x="28910" y="11418"/>
                    <a:pt x="29174" y="11418"/>
                  </a:cubicBezTo>
                  <a:cubicBezTo>
                    <a:pt x="29428" y="11418"/>
                    <a:pt x="29685" y="11350"/>
                    <a:pt x="29942" y="11217"/>
                  </a:cubicBezTo>
                  <a:cubicBezTo>
                    <a:pt x="29754" y="10380"/>
                    <a:pt x="29419" y="9731"/>
                    <a:pt x="28791" y="9166"/>
                  </a:cubicBezTo>
                  <a:cubicBezTo>
                    <a:pt x="27954" y="8434"/>
                    <a:pt x="27054" y="7806"/>
                    <a:pt x="26176" y="7199"/>
                  </a:cubicBezTo>
                  <a:cubicBezTo>
                    <a:pt x="25966" y="7074"/>
                    <a:pt x="25778" y="6906"/>
                    <a:pt x="25590" y="6760"/>
                  </a:cubicBezTo>
                  <a:cubicBezTo>
                    <a:pt x="25318" y="6446"/>
                    <a:pt x="25276" y="5986"/>
                    <a:pt x="25548" y="5672"/>
                  </a:cubicBezTo>
                  <a:cubicBezTo>
                    <a:pt x="25778" y="5400"/>
                    <a:pt x="26050" y="5128"/>
                    <a:pt x="26301" y="4918"/>
                  </a:cubicBezTo>
                  <a:cubicBezTo>
                    <a:pt x="26471" y="4788"/>
                    <a:pt x="26666" y="4722"/>
                    <a:pt x="26869" y="4722"/>
                  </a:cubicBezTo>
                  <a:cubicBezTo>
                    <a:pt x="26992" y="4722"/>
                    <a:pt x="27117" y="4746"/>
                    <a:pt x="27243" y="4793"/>
                  </a:cubicBezTo>
                  <a:cubicBezTo>
                    <a:pt x="27829" y="5044"/>
                    <a:pt x="28477" y="5191"/>
                    <a:pt x="28917" y="5651"/>
                  </a:cubicBezTo>
                  <a:cubicBezTo>
                    <a:pt x="29021" y="5755"/>
                    <a:pt x="29189" y="5818"/>
                    <a:pt x="29314" y="5860"/>
                  </a:cubicBezTo>
                  <a:cubicBezTo>
                    <a:pt x="29733" y="6048"/>
                    <a:pt x="30172" y="6174"/>
                    <a:pt x="30590" y="6362"/>
                  </a:cubicBezTo>
                  <a:cubicBezTo>
                    <a:pt x="31031" y="6536"/>
                    <a:pt x="31461" y="6595"/>
                    <a:pt x="31893" y="6595"/>
                  </a:cubicBezTo>
                  <a:cubicBezTo>
                    <a:pt x="32345" y="6595"/>
                    <a:pt x="32798" y="6531"/>
                    <a:pt x="33269" y="6467"/>
                  </a:cubicBezTo>
                  <a:cubicBezTo>
                    <a:pt x="33206" y="6048"/>
                    <a:pt x="32913" y="5881"/>
                    <a:pt x="32641" y="5714"/>
                  </a:cubicBezTo>
                  <a:cubicBezTo>
                    <a:pt x="31406" y="4939"/>
                    <a:pt x="30151" y="4186"/>
                    <a:pt x="28770" y="3684"/>
                  </a:cubicBezTo>
                  <a:cubicBezTo>
                    <a:pt x="28561" y="3621"/>
                    <a:pt x="28373" y="3517"/>
                    <a:pt x="28184" y="3454"/>
                  </a:cubicBezTo>
                  <a:cubicBezTo>
                    <a:pt x="27766" y="3307"/>
                    <a:pt x="27326" y="3161"/>
                    <a:pt x="26908" y="3014"/>
                  </a:cubicBezTo>
                  <a:cubicBezTo>
                    <a:pt x="26782" y="2952"/>
                    <a:pt x="26594" y="2931"/>
                    <a:pt x="26489" y="2847"/>
                  </a:cubicBezTo>
                  <a:cubicBezTo>
                    <a:pt x="26322" y="2722"/>
                    <a:pt x="26217" y="2533"/>
                    <a:pt x="26092" y="2366"/>
                  </a:cubicBezTo>
                  <a:cubicBezTo>
                    <a:pt x="25318" y="2408"/>
                    <a:pt x="24523" y="2429"/>
                    <a:pt x="23748" y="2491"/>
                  </a:cubicBezTo>
                  <a:lnTo>
                    <a:pt x="23163" y="3056"/>
                  </a:lnTo>
                  <a:cubicBezTo>
                    <a:pt x="22660" y="3579"/>
                    <a:pt x="22075" y="3851"/>
                    <a:pt x="21300" y="3893"/>
                  </a:cubicBezTo>
                  <a:cubicBezTo>
                    <a:pt x="21220" y="3900"/>
                    <a:pt x="21139" y="3903"/>
                    <a:pt x="21059" y="3903"/>
                  </a:cubicBezTo>
                  <a:cubicBezTo>
                    <a:pt x="20348" y="3903"/>
                    <a:pt x="19655" y="3673"/>
                    <a:pt x="18978" y="3579"/>
                  </a:cubicBezTo>
                  <a:cubicBezTo>
                    <a:pt x="18873" y="3558"/>
                    <a:pt x="18748" y="3517"/>
                    <a:pt x="18643" y="3433"/>
                  </a:cubicBezTo>
                  <a:cubicBezTo>
                    <a:pt x="18225" y="3161"/>
                    <a:pt x="17827" y="2910"/>
                    <a:pt x="17430" y="2617"/>
                  </a:cubicBezTo>
                  <a:cubicBezTo>
                    <a:pt x="16655" y="2052"/>
                    <a:pt x="16049" y="1341"/>
                    <a:pt x="15944" y="315"/>
                  </a:cubicBezTo>
                  <a:cubicBezTo>
                    <a:pt x="15944" y="273"/>
                    <a:pt x="15902" y="211"/>
                    <a:pt x="15839" y="106"/>
                  </a:cubicBezTo>
                  <a:cubicBezTo>
                    <a:pt x="15426" y="78"/>
                    <a:pt x="15023" y="1"/>
                    <a:pt x="1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7872625" y="3867025"/>
              <a:ext cx="525725" cy="294025"/>
            </a:xfrm>
            <a:custGeom>
              <a:avLst/>
              <a:gdLst/>
              <a:ahLst/>
              <a:cxnLst/>
              <a:rect l="l" t="t" r="r" b="b"/>
              <a:pathLst>
                <a:path w="21029" h="11761" extrusionOk="0">
                  <a:moveTo>
                    <a:pt x="6920" y="1"/>
                  </a:moveTo>
                  <a:cubicBezTo>
                    <a:pt x="6583" y="1"/>
                    <a:pt x="6240" y="64"/>
                    <a:pt x="5901" y="186"/>
                  </a:cubicBezTo>
                  <a:cubicBezTo>
                    <a:pt x="5901" y="270"/>
                    <a:pt x="5859" y="375"/>
                    <a:pt x="5922" y="437"/>
                  </a:cubicBezTo>
                  <a:cubicBezTo>
                    <a:pt x="6466" y="1504"/>
                    <a:pt x="6989" y="2572"/>
                    <a:pt x="7784" y="3492"/>
                  </a:cubicBezTo>
                  <a:cubicBezTo>
                    <a:pt x="8056" y="3806"/>
                    <a:pt x="8349" y="4078"/>
                    <a:pt x="8788" y="4225"/>
                  </a:cubicBezTo>
                  <a:cubicBezTo>
                    <a:pt x="8956" y="4266"/>
                    <a:pt x="9060" y="4434"/>
                    <a:pt x="9186" y="4559"/>
                  </a:cubicBezTo>
                  <a:cubicBezTo>
                    <a:pt x="8935" y="4999"/>
                    <a:pt x="8726" y="5396"/>
                    <a:pt x="8328" y="5689"/>
                  </a:cubicBezTo>
                  <a:cubicBezTo>
                    <a:pt x="7889" y="6003"/>
                    <a:pt x="7470" y="6359"/>
                    <a:pt x="7115" y="6777"/>
                  </a:cubicBezTo>
                  <a:cubicBezTo>
                    <a:pt x="6917" y="6994"/>
                    <a:pt x="6683" y="7156"/>
                    <a:pt x="6393" y="7156"/>
                  </a:cubicBezTo>
                  <a:cubicBezTo>
                    <a:pt x="6376" y="7156"/>
                    <a:pt x="6358" y="7155"/>
                    <a:pt x="6340" y="7154"/>
                  </a:cubicBezTo>
                  <a:cubicBezTo>
                    <a:pt x="5796" y="7112"/>
                    <a:pt x="5231" y="7112"/>
                    <a:pt x="4708" y="7049"/>
                  </a:cubicBezTo>
                  <a:cubicBezTo>
                    <a:pt x="3934" y="6945"/>
                    <a:pt x="3139" y="6777"/>
                    <a:pt x="2386" y="6673"/>
                  </a:cubicBezTo>
                  <a:cubicBezTo>
                    <a:pt x="2043" y="6628"/>
                    <a:pt x="1822" y="6602"/>
                    <a:pt x="1642" y="6602"/>
                  </a:cubicBezTo>
                  <a:cubicBezTo>
                    <a:pt x="1315" y="6602"/>
                    <a:pt x="1118" y="6687"/>
                    <a:pt x="566" y="6903"/>
                  </a:cubicBezTo>
                  <a:cubicBezTo>
                    <a:pt x="105" y="7091"/>
                    <a:pt x="1" y="7279"/>
                    <a:pt x="42" y="7740"/>
                  </a:cubicBezTo>
                  <a:cubicBezTo>
                    <a:pt x="63" y="8116"/>
                    <a:pt x="168" y="8409"/>
                    <a:pt x="419" y="8639"/>
                  </a:cubicBezTo>
                  <a:cubicBezTo>
                    <a:pt x="877" y="9024"/>
                    <a:pt x="1366" y="9328"/>
                    <a:pt x="1972" y="9328"/>
                  </a:cubicBezTo>
                  <a:cubicBezTo>
                    <a:pt x="2059" y="9328"/>
                    <a:pt x="2148" y="9322"/>
                    <a:pt x="2239" y="9309"/>
                  </a:cubicBezTo>
                  <a:cubicBezTo>
                    <a:pt x="2595" y="9267"/>
                    <a:pt x="2972" y="9267"/>
                    <a:pt x="3327" y="9246"/>
                  </a:cubicBezTo>
                  <a:cubicBezTo>
                    <a:pt x="3507" y="9229"/>
                    <a:pt x="3693" y="9212"/>
                    <a:pt x="3879" y="9212"/>
                  </a:cubicBezTo>
                  <a:cubicBezTo>
                    <a:pt x="4149" y="9212"/>
                    <a:pt x="4419" y="9248"/>
                    <a:pt x="4667" y="9372"/>
                  </a:cubicBezTo>
                  <a:cubicBezTo>
                    <a:pt x="4706" y="9385"/>
                    <a:pt x="4761" y="9392"/>
                    <a:pt x="4820" y="9392"/>
                  </a:cubicBezTo>
                  <a:cubicBezTo>
                    <a:pt x="4948" y="9392"/>
                    <a:pt x="5097" y="9360"/>
                    <a:pt x="5169" y="9288"/>
                  </a:cubicBezTo>
                  <a:cubicBezTo>
                    <a:pt x="5410" y="9116"/>
                    <a:pt x="5669" y="9089"/>
                    <a:pt x="5931" y="9089"/>
                  </a:cubicBezTo>
                  <a:cubicBezTo>
                    <a:pt x="6053" y="9089"/>
                    <a:pt x="6176" y="9095"/>
                    <a:pt x="6297" y="9095"/>
                  </a:cubicBezTo>
                  <a:cubicBezTo>
                    <a:pt x="6389" y="9095"/>
                    <a:pt x="6481" y="9091"/>
                    <a:pt x="6571" y="9079"/>
                  </a:cubicBezTo>
                  <a:cubicBezTo>
                    <a:pt x="6633" y="9079"/>
                    <a:pt x="6696" y="9100"/>
                    <a:pt x="6759" y="9142"/>
                  </a:cubicBezTo>
                  <a:cubicBezTo>
                    <a:pt x="6947" y="9204"/>
                    <a:pt x="7073" y="9309"/>
                    <a:pt x="7094" y="9518"/>
                  </a:cubicBezTo>
                  <a:cubicBezTo>
                    <a:pt x="7115" y="9707"/>
                    <a:pt x="7052" y="9874"/>
                    <a:pt x="6884" y="9999"/>
                  </a:cubicBezTo>
                  <a:cubicBezTo>
                    <a:pt x="6696" y="10188"/>
                    <a:pt x="6319" y="10041"/>
                    <a:pt x="6236" y="10439"/>
                  </a:cubicBezTo>
                  <a:cubicBezTo>
                    <a:pt x="6424" y="10857"/>
                    <a:pt x="6801" y="11004"/>
                    <a:pt x="7219" y="11150"/>
                  </a:cubicBezTo>
                  <a:cubicBezTo>
                    <a:pt x="7868" y="11361"/>
                    <a:pt x="8503" y="11645"/>
                    <a:pt x="9196" y="11645"/>
                  </a:cubicBezTo>
                  <a:cubicBezTo>
                    <a:pt x="9330" y="11645"/>
                    <a:pt x="9466" y="11634"/>
                    <a:pt x="9605" y="11611"/>
                  </a:cubicBezTo>
                  <a:cubicBezTo>
                    <a:pt x="9616" y="11608"/>
                    <a:pt x="9628" y="11607"/>
                    <a:pt x="9640" y="11607"/>
                  </a:cubicBezTo>
                  <a:cubicBezTo>
                    <a:pt x="9737" y="11607"/>
                    <a:pt x="9851" y="11673"/>
                    <a:pt x="9981" y="11673"/>
                  </a:cubicBezTo>
                  <a:cubicBezTo>
                    <a:pt x="10279" y="11692"/>
                    <a:pt x="10561" y="11760"/>
                    <a:pt x="10855" y="11760"/>
                  </a:cubicBezTo>
                  <a:cubicBezTo>
                    <a:pt x="10891" y="11760"/>
                    <a:pt x="10928" y="11759"/>
                    <a:pt x="10965" y="11757"/>
                  </a:cubicBezTo>
                  <a:cubicBezTo>
                    <a:pt x="12869" y="11673"/>
                    <a:pt x="14794" y="11569"/>
                    <a:pt x="16719" y="11464"/>
                  </a:cubicBezTo>
                  <a:cubicBezTo>
                    <a:pt x="17660" y="11401"/>
                    <a:pt x="18581" y="11108"/>
                    <a:pt x="19460" y="10857"/>
                  </a:cubicBezTo>
                  <a:cubicBezTo>
                    <a:pt x="19983" y="10690"/>
                    <a:pt x="20380" y="10355"/>
                    <a:pt x="20694" y="9937"/>
                  </a:cubicBezTo>
                  <a:cubicBezTo>
                    <a:pt x="20924" y="9602"/>
                    <a:pt x="21029" y="9225"/>
                    <a:pt x="20861" y="8849"/>
                  </a:cubicBezTo>
                  <a:lnTo>
                    <a:pt x="20861" y="8849"/>
                  </a:lnTo>
                  <a:cubicBezTo>
                    <a:pt x="20255" y="9079"/>
                    <a:pt x="19752" y="9267"/>
                    <a:pt x="19250" y="9393"/>
                  </a:cubicBezTo>
                  <a:cubicBezTo>
                    <a:pt x="19113" y="9425"/>
                    <a:pt x="18973" y="9442"/>
                    <a:pt x="18834" y="9442"/>
                  </a:cubicBezTo>
                  <a:cubicBezTo>
                    <a:pt x="18611" y="9442"/>
                    <a:pt x="18389" y="9399"/>
                    <a:pt x="18183" y="9309"/>
                  </a:cubicBezTo>
                  <a:cubicBezTo>
                    <a:pt x="17848" y="9162"/>
                    <a:pt x="17765" y="8828"/>
                    <a:pt x="17660" y="8514"/>
                  </a:cubicBezTo>
                  <a:cubicBezTo>
                    <a:pt x="17660" y="8472"/>
                    <a:pt x="17618" y="8451"/>
                    <a:pt x="17618" y="8430"/>
                  </a:cubicBezTo>
                  <a:cubicBezTo>
                    <a:pt x="17346" y="7823"/>
                    <a:pt x="17409" y="7489"/>
                    <a:pt x="17890" y="7070"/>
                  </a:cubicBezTo>
                  <a:cubicBezTo>
                    <a:pt x="18476" y="6568"/>
                    <a:pt x="19083" y="6129"/>
                    <a:pt x="19941" y="5919"/>
                  </a:cubicBezTo>
                  <a:cubicBezTo>
                    <a:pt x="19460" y="5605"/>
                    <a:pt x="19020" y="5501"/>
                    <a:pt x="18581" y="5501"/>
                  </a:cubicBezTo>
                  <a:cubicBezTo>
                    <a:pt x="17660" y="5501"/>
                    <a:pt x="16739" y="5396"/>
                    <a:pt x="15861" y="5271"/>
                  </a:cubicBezTo>
                  <a:cubicBezTo>
                    <a:pt x="14647" y="5103"/>
                    <a:pt x="13454" y="4957"/>
                    <a:pt x="12387" y="4329"/>
                  </a:cubicBezTo>
                  <a:cubicBezTo>
                    <a:pt x="12245" y="4258"/>
                    <a:pt x="12122" y="4216"/>
                    <a:pt x="11986" y="4216"/>
                  </a:cubicBezTo>
                  <a:cubicBezTo>
                    <a:pt x="11922" y="4216"/>
                    <a:pt x="11854" y="4225"/>
                    <a:pt x="11781" y="4245"/>
                  </a:cubicBezTo>
                  <a:cubicBezTo>
                    <a:pt x="11659" y="4272"/>
                    <a:pt x="11561" y="4286"/>
                    <a:pt x="11480" y="4286"/>
                  </a:cubicBezTo>
                  <a:cubicBezTo>
                    <a:pt x="11240" y="4286"/>
                    <a:pt x="11142" y="4161"/>
                    <a:pt x="10985" y="3848"/>
                  </a:cubicBezTo>
                  <a:cubicBezTo>
                    <a:pt x="10944" y="3743"/>
                    <a:pt x="10923" y="3618"/>
                    <a:pt x="10860" y="3513"/>
                  </a:cubicBezTo>
                  <a:cubicBezTo>
                    <a:pt x="10337" y="2425"/>
                    <a:pt x="9584" y="1525"/>
                    <a:pt x="8684" y="709"/>
                  </a:cubicBezTo>
                  <a:cubicBezTo>
                    <a:pt x="8176" y="229"/>
                    <a:pt x="7561" y="1"/>
                    <a:pt x="6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7477700" y="3976800"/>
              <a:ext cx="126600" cy="207200"/>
            </a:xfrm>
            <a:custGeom>
              <a:avLst/>
              <a:gdLst/>
              <a:ahLst/>
              <a:cxnLst/>
              <a:rect l="l" t="t" r="r" b="b"/>
              <a:pathLst>
                <a:path w="5064" h="8288" extrusionOk="0">
                  <a:moveTo>
                    <a:pt x="795" y="1"/>
                  </a:moveTo>
                  <a:cubicBezTo>
                    <a:pt x="209" y="482"/>
                    <a:pt x="0" y="942"/>
                    <a:pt x="42" y="1466"/>
                  </a:cubicBezTo>
                  <a:cubicBezTo>
                    <a:pt x="84" y="2575"/>
                    <a:pt x="189" y="3642"/>
                    <a:pt x="272" y="4751"/>
                  </a:cubicBezTo>
                  <a:cubicBezTo>
                    <a:pt x="272" y="4813"/>
                    <a:pt x="293" y="4918"/>
                    <a:pt x="356" y="5002"/>
                  </a:cubicBezTo>
                  <a:cubicBezTo>
                    <a:pt x="1130" y="6676"/>
                    <a:pt x="2197" y="8015"/>
                    <a:pt x="4227" y="8203"/>
                  </a:cubicBezTo>
                  <a:cubicBezTo>
                    <a:pt x="4352" y="8203"/>
                    <a:pt x="4499" y="8245"/>
                    <a:pt x="4624" y="8266"/>
                  </a:cubicBezTo>
                  <a:cubicBezTo>
                    <a:pt x="4691" y="8266"/>
                    <a:pt x="4758" y="8287"/>
                    <a:pt x="4824" y="8287"/>
                  </a:cubicBezTo>
                  <a:cubicBezTo>
                    <a:pt x="4904" y="8287"/>
                    <a:pt x="4984" y="8256"/>
                    <a:pt x="5064" y="8119"/>
                  </a:cubicBezTo>
                  <a:cubicBezTo>
                    <a:pt x="4980" y="8098"/>
                    <a:pt x="4896" y="8036"/>
                    <a:pt x="4813" y="7994"/>
                  </a:cubicBezTo>
                  <a:cubicBezTo>
                    <a:pt x="3746" y="7324"/>
                    <a:pt x="2888" y="6445"/>
                    <a:pt x="2134" y="5441"/>
                  </a:cubicBezTo>
                  <a:cubicBezTo>
                    <a:pt x="1297" y="4332"/>
                    <a:pt x="837" y="3119"/>
                    <a:pt x="879" y="1738"/>
                  </a:cubicBezTo>
                  <a:cubicBezTo>
                    <a:pt x="879" y="1214"/>
                    <a:pt x="816" y="712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7725125" y="4406625"/>
              <a:ext cx="89975" cy="100525"/>
            </a:xfrm>
            <a:custGeom>
              <a:avLst/>
              <a:gdLst/>
              <a:ahLst/>
              <a:cxnLst/>
              <a:rect l="l" t="t" r="r" b="b"/>
              <a:pathLst>
                <a:path w="3599" h="4021" extrusionOk="0">
                  <a:moveTo>
                    <a:pt x="3411" y="0"/>
                  </a:moveTo>
                  <a:cubicBezTo>
                    <a:pt x="3320" y="0"/>
                    <a:pt x="3236" y="48"/>
                    <a:pt x="3160" y="112"/>
                  </a:cubicBezTo>
                  <a:cubicBezTo>
                    <a:pt x="2762" y="384"/>
                    <a:pt x="2323" y="593"/>
                    <a:pt x="1820" y="656"/>
                  </a:cubicBezTo>
                  <a:cubicBezTo>
                    <a:pt x="1507" y="677"/>
                    <a:pt x="1360" y="886"/>
                    <a:pt x="1235" y="1158"/>
                  </a:cubicBezTo>
                  <a:cubicBezTo>
                    <a:pt x="837" y="2058"/>
                    <a:pt x="440" y="2978"/>
                    <a:pt x="0" y="4004"/>
                  </a:cubicBezTo>
                  <a:cubicBezTo>
                    <a:pt x="170" y="4010"/>
                    <a:pt x="330" y="4021"/>
                    <a:pt x="481" y="4021"/>
                  </a:cubicBezTo>
                  <a:cubicBezTo>
                    <a:pt x="811" y="4021"/>
                    <a:pt x="1095" y="3969"/>
                    <a:pt x="1339" y="3711"/>
                  </a:cubicBezTo>
                  <a:cubicBezTo>
                    <a:pt x="2323" y="2643"/>
                    <a:pt x="3118" y="1430"/>
                    <a:pt x="3599" y="70"/>
                  </a:cubicBezTo>
                  <a:cubicBezTo>
                    <a:pt x="3533" y="20"/>
                    <a:pt x="3470" y="0"/>
                    <a:pt x="3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7970975" y="4135825"/>
              <a:ext cx="131825" cy="65850"/>
            </a:xfrm>
            <a:custGeom>
              <a:avLst/>
              <a:gdLst/>
              <a:ahLst/>
              <a:cxnLst/>
              <a:rect l="l" t="t" r="r" b="b"/>
              <a:pathLst>
                <a:path w="5273" h="2634" extrusionOk="0">
                  <a:moveTo>
                    <a:pt x="314" y="1"/>
                  </a:moveTo>
                  <a:cubicBezTo>
                    <a:pt x="0" y="398"/>
                    <a:pt x="42" y="649"/>
                    <a:pt x="272" y="921"/>
                  </a:cubicBezTo>
                  <a:cubicBezTo>
                    <a:pt x="670" y="1361"/>
                    <a:pt x="1151" y="1675"/>
                    <a:pt x="1611" y="1988"/>
                  </a:cubicBezTo>
                  <a:cubicBezTo>
                    <a:pt x="2338" y="2473"/>
                    <a:pt x="3114" y="2633"/>
                    <a:pt x="3921" y="2633"/>
                  </a:cubicBezTo>
                  <a:cubicBezTo>
                    <a:pt x="4160" y="2633"/>
                    <a:pt x="4401" y="2619"/>
                    <a:pt x="4645" y="2595"/>
                  </a:cubicBezTo>
                  <a:cubicBezTo>
                    <a:pt x="4938" y="2574"/>
                    <a:pt x="5147" y="2428"/>
                    <a:pt x="5273" y="2156"/>
                  </a:cubicBezTo>
                  <a:cubicBezTo>
                    <a:pt x="5210" y="2093"/>
                    <a:pt x="5147" y="2051"/>
                    <a:pt x="5106" y="2051"/>
                  </a:cubicBezTo>
                  <a:cubicBezTo>
                    <a:pt x="5017" y="2067"/>
                    <a:pt x="4931" y="2073"/>
                    <a:pt x="4845" y="2073"/>
                  </a:cubicBezTo>
                  <a:cubicBezTo>
                    <a:pt x="4180" y="2073"/>
                    <a:pt x="3582" y="1663"/>
                    <a:pt x="2913" y="1663"/>
                  </a:cubicBezTo>
                  <a:cubicBezTo>
                    <a:pt x="2849" y="1663"/>
                    <a:pt x="2785" y="1666"/>
                    <a:pt x="2720" y="1675"/>
                  </a:cubicBezTo>
                  <a:cubicBezTo>
                    <a:pt x="2658" y="1675"/>
                    <a:pt x="2616" y="1633"/>
                    <a:pt x="2553" y="1591"/>
                  </a:cubicBezTo>
                  <a:cubicBezTo>
                    <a:pt x="1821" y="1068"/>
                    <a:pt x="879" y="900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8329800" y="4033300"/>
              <a:ext cx="62800" cy="46225"/>
            </a:xfrm>
            <a:custGeom>
              <a:avLst/>
              <a:gdLst/>
              <a:ahLst/>
              <a:cxnLst/>
              <a:rect l="l" t="t" r="r" b="b"/>
              <a:pathLst>
                <a:path w="2512" h="1849" extrusionOk="0">
                  <a:moveTo>
                    <a:pt x="2386" y="1"/>
                  </a:moveTo>
                  <a:cubicBezTo>
                    <a:pt x="921" y="231"/>
                    <a:pt x="817" y="419"/>
                    <a:pt x="1" y="1193"/>
                  </a:cubicBezTo>
                  <a:cubicBezTo>
                    <a:pt x="167" y="1693"/>
                    <a:pt x="281" y="1848"/>
                    <a:pt x="606" y="1848"/>
                  </a:cubicBezTo>
                  <a:cubicBezTo>
                    <a:pt x="689" y="1848"/>
                    <a:pt x="786" y="1838"/>
                    <a:pt x="901" y="1821"/>
                  </a:cubicBezTo>
                  <a:cubicBezTo>
                    <a:pt x="1465" y="1716"/>
                    <a:pt x="1968" y="1444"/>
                    <a:pt x="2491" y="1151"/>
                  </a:cubicBezTo>
                  <a:cubicBezTo>
                    <a:pt x="2491" y="963"/>
                    <a:pt x="2512" y="775"/>
                    <a:pt x="2491" y="607"/>
                  </a:cubicBezTo>
                  <a:cubicBezTo>
                    <a:pt x="2470" y="398"/>
                    <a:pt x="2428" y="210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6344150" y="2744925"/>
              <a:ext cx="957800" cy="489375"/>
            </a:xfrm>
            <a:custGeom>
              <a:avLst/>
              <a:gdLst/>
              <a:ahLst/>
              <a:cxnLst/>
              <a:rect l="l" t="t" r="r" b="b"/>
              <a:pathLst>
                <a:path w="38312" h="19575" extrusionOk="0">
                  <a:moveTo>
                    <a:pt x="35927" y="1"/>
                  </a:moveTo>
                  <a:cubicBezTo>
                    <a:pt x="35362" y="775"/>
                    <a:pt x="34650" y="1235"/>
                    <a:pt x="33813" y="1465"/>
                  </a:cubicBezTo>
                  <a:cubicBezTo>
                    <a:pt x="33248" y="1633"/>
                    <a:pt x="32642" y="1737"/>
                    <a:pt x="32035" y="1821"/>
                  </a:cubicBezTo>
                  <a:cubicBezTo>
                    <a:pt x="31642" y="1867"/>
                    <a:pt x="31251" y="1884"/>
                    <a:pt x="30861" y="1884"/>
                  </a:cubicBezTo>
                  <a:cubicBezTo>
                    <a:pt x="30005" y="1884"/>
                    <a:pt x="29152" y="1802"/>
                    <a:pt x="28289" y="1758"/>
                  </a:cubicBezTo>
                  <a:cubicBezTo>
                    <a:pt x="27243" y="1737"/>
                    <a:pt x="26260" y="1445"/>
                    <a:pt x="25318" y="1026"/>
                  </a:cubicBezTo>
                  <a:cubicBezTo>
                    <a:pt x="24942" y="880"/>
                    <a:pt x="24586" y="712"/>
                    <a:pt x="24230" y="524"/>
                  </a:cubicBezTo>
                  <a:lnTo>
                    <a:pt x="23686" y="294"/>
                  </a:lnTo>
                  <a:cubicBezTo>
                    <a:pt x="23603" y="377"/>
                    <a:pt x="23561" y="419"/>
                    <a:pt x="23540" y="482"/>
                  </a:cubicBezTo>
                  <a:cubicBezTo>
                    <a:pt x="23142" y="1633"/>
                    <a:pt x="22473" y="2574"/>
                    <a:pt x="21615" y="3453"/>
                  </a:cubicBezTo>
                  <a:cubicBezTo>
                    <a:pt x="21280" y="3809"/>
                    <a:pt x="20966" y="4186"/>
                    <a:pt x="20652" y="4562"/>
                  </a:cubicBezTo>
                  <a:cubicBezTo>
                    <a:pt x="19543" y="5919"/>
                    <a:pt x="18110" y="6488"/>
                    <a:pt x="16414" y="6488"/>
                  </a:cubicBezTo>
                  <a:cubicBezTo>
                    <a:pt x="16383" y="6488"/>
                    <a:pt x="16352" y="6487"/>
                    <a:pt x="16321" y="6487"/>
                  </a:cubicBezTo>
                  <a:cubicBezTo>
                    <a:pt x="15798" y="6487"/>
                    <a:pt x="15421" y="6257"/>
                    <a:pt x="15254" y="5797"/>
                  </a:cubicBezTo>
                  <a:cubicBezTo>
                    <a:pt x="15108" y="5420"/>
                    <a:pt x="15003" y="5022"/>
                    <a:pt x="14982" y="4646"/>
                  </a:cubicBezTo>
                  <a:cubicBezTo>
                    <a:pt x="14898" y="3997"/>
                    <a:pt x="14898" y="3349"/>
                    <a:pt x="14877" y="2721"/>
                  </a:cubicBezTo>
                  <a:cubicBezTo>
                    <a:pt x="14877" y="2595"/>
                    <a:pt x="14919" y="2407"/>
                    <a:pt x="14647" y="2365"/>
                  </a:cubicBezTo>
                  <a:cubicBezTo>
                    <a:pt x="14438" y="2574"/>
                    <a:pt x="14166" y="2784"/>
                    <a:pt x="13936" y="3014"/>
                  </a:cubicBezTo>
                  <a:cubicBezTo>
                    <a:pt x="13015" y="3934"/>
                    <a:pt x="12053" y="4730"/>
                    <a:pt x="11007" y="5462"/>
                  </a:cubicBezTo>
                  <a:cubicBezTo>
                    <a:pt x="10253" y="6027"/>
                    <a:pt x="9416" y="6466"/>
                    <a:pt x="8517" y="6822"/>
                  </a:cubicBezTo>
                  <a:cubicBezTo>
                    <a:pt x="8035" y="7031"/>
                    <a:pt x="7470" y="7136"/>
                    <a:pt x="6926" y="7219"/>
                  </a:cubicBezTo>
                  <a:cubicBezTo>
                    <a:pt x="6819" y="7233"/>
                    <a:pt x="6713" y="7240"/>
                    <a:pt x="6609" y="7240"/>
                  </a:cubicBezTo>
                  <a:cubicBezTo>
                    <a:pt x="6071" y="7240"/>
                    <a:pt x="5597" y="7051"/>
                    <a:pt x="5211" y="6613"/>
                  </a:cubicBezTo>
                  <a:cubicBezTo>
                    <a:pt x="4813" y="6173"/>
                    <a:pt x="4374" y="5818"/>
                    <a:pt x="3851" y="5566"/>
                  </a:cubicBezTo>
                  <a:cubicBezTo>
                    <a:pt x="3746" y="5525"/>
                    <a:pt x="3641" y="5441"/>
                    <a:pt x="3558" y="5357"/>
                  </a:cubicBezTo>
                  <a:cubicBezTo>
                    <a:pt x="3164" y="4916"/>
                    <a:pt x="2717" y="4794"/>
                    <a:pt x="2249" y="4794"/>
                  </a:cubicBezTo>
                  <a:cubicBezTo>
                    <a:pt x="1897" y="4794"/>
                    <a:pt x="1533" y="4864"/>
                    <a:pt x="1172" y="4918"/>
                  </a:cubicBezTo>
                  <a:cubicBezTo>
                    <a:pt x="1068" y="4939"/>
                    <a:pt x="942" y="5022"/>
                    <a:pt x="880" y="5106"/>
                  </a:cubicBezTo>
                  <a:cubicBezTo>
                    <a:pt x="524" y="5546"/>
                    <a:pt x="105" y="5964"/>
                    <a:pt x="210" y="6613"/>
                  </a:cubicBezTo>
                  <a:cubicBezTo>
                    <a:pt x="252" y="6906"/>
                    <a:pt x="189" y="7219"/>
                    <a:pt x="147" y="7533"/>
                  </a:cubicBezTo>
                  <a:cubicBezTo>
                    <a:pt x="1" y="8914"/>
                    <a:pt x="503" y="10107"/>
                    <a:pt x="1152" y="11258"/>
                  </a:cubicBezTo>
                  <a:cubicBezTo>
                    <a:pt x="1361" y="11634"/>
                    <a:pt x="1696" y="11885"/>
                    <a:pt x="2135" y="12011"/>
                  </a:cubicBezTo>
                  <a:cubicBezTo>
                    <a:pt x="2878" y="12264"/>
                    <a:pt x="3621" y="12442"/>
                    <a:pt x="4401" y="12442"/>
                  </a:cubicBezTo>
                  <a:cubicBezTo>
                    <a:pt x="4720" y="12442"/>
                    <a:pt x="5044" y="12412"/>
                    <a:pt x="5378" y="12346"/>
                  </a:cubicBezTo>
                  <a:cubicBezTo>
                    <a:pt x="5629" y="12681"/>
                    <a:pt x="5797" y="12973"/>
                    <a:pt x="6048" y="13204"/>
                  </a:cubicBezTo>
                  <a:cubicBezTo>
                    <a:pt x="7303" y="14459"/>
                    <a:pt x="8663" y="15589"/>
                    <a:pt x="10253" y="16384"/>
                  </a:cubicBezTo>
                  <a:cubicBezTo>
                    <a:pt x="11446" y="16949"/>
                    <a:pt x="12680" y="17472"/>
                    <a:pt x="13915" y="17995"/>
                  </a:cubicBezTo>
                  <a:cubicBezTo>
                    <a:pt x="14898" y="18414"/>
                    <a:pt x="15882" y="18811"/>
                    <a:pt x="16886" y="19167"/>
                  </a:cubicBezTo>
                  <a:cubicBezTo>
                    <a:pt x="17367" y="19355"/>
                    <a:pt x="17890" y="19523"/>
                    <a:pt x="18393" y="19543"/>
                  </a:cubicBezTo>
                  <a:cubicBezTo>
                    <a:pt x="18978" y="19564"/>
                    <a:pt x="19570" y="19575"/>
                    <a:pt x="20163" y="19575"/>
                  </a:cubicBezTo>
                  <a:cubicBezTo>
                    <a:pt x="20757" y="19575"/>
                    <a:pt x="21353" y="19564"/>
                    <a:pt x="21950" y="19543"/>
                  </a:cubicBezTo>
                  <a:cubicBezTo>
                    <a:pt x="23100" y="19481"/>
                    <a:pt x="24251" y="19376"/>
                    <a:pt x="25402" y="19271"/>
                  </a:cubicBezTo>
                  <a:cubicBezTo>
                    <a:pt x="25779" y="19251"/>
                    <a:pt x="26239" y="19251"/>
                    <a:pt x="26553" y="19062"/>
                  </a:cubicBezTo>
                  <a:cubicBezTo>
                    <a:pt x="27097" y="18748"/>
                    <a:pt x="27662" y="18644"/>
                    <a:pt x="28248" y="18434"/>
                  </a:cubicBezTo>
                  <a:cubicBezTo>
                    <a:pt x="29629" y="17974"/>
                    <a:pt x="30989" y="17472"/>
                    <a:pt x="32244" y="16656"/>
                  </a:cubicBezTo>
                  <a:cubicBezTo>
                    <a:pt x="32558" y="16447"/>
                    <a:pt x="32851" y="16279"/>
                    <a:pt x="33144" y="16007"/>
                  </a:cubicBezTo>
                  <a:cubicBezTo>
                    <a:pt x="34232" y="15024"/>
                    <a:pt x="35194" y="13873"/>
                    <a:pt x="36178" y="12743"/>
                  </a:cubicBezTo>
                  <a:cubicBezTo>
                    <a:pt x="37266" y="11425"/>
                    <a:pt x="37956" y="9940"/>
                    <a:pt x="38124" y="8224"/>
                  </a:cubicBezTo>
                  <a:cubicBezTo>
                    <a:pt x="38291" y="7157"/>
                    <a:pt x="38312" y="6110"/>
                    <a:pt x="38082" y="5064"/>
                  </a:cubicBezTo>
                  <a:cubicBezTo>
                    <a:pt x="37580" y="2888"/>
                    <a:pt x="37559" y="2700"/>
                    <a:pt x="36722" y="1214"/>
                  </a:cubicBezTo>
                  <a:cubicBezTo>
                    <a:pt x="36638" y="1047"/>
                    <a:pt x="36533" y="901"/>
                    <a:pt x="36429" y="733"/>
                  </a:cubicBezTo>
                  <a:cubicBezTo>
                    <a:pt x="36282" y="503"/>
                    <a:pt x="36115" y="294"/>
                    <a:pt x="35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6493225" y="3251800"/>
              <a:ext cx="473425" cy="523125"/>
            </a:xfrm>
            <a:custGeom>
              <a:avLst/>
              <a:gdLst/>
              <a:ahLst/>
              <a:cxnLst/>
              <a:rect l="l" t="t" r="r" b="b"/>
              <a:pathLst>
                <a:path w="18937" h="20925" extrusionOk="0">
                  <a:moveTo>
                    <a:pt x="1" y="14919"/>
                  </a:moveTo>
                  <a:cubicBezTo>
                    <a:pt x="252" y="14250"/>
                    <a:pt x="566" y="13706"/>
                    <a:pt x="963" y="13204"/>
                  </a:cubicBezTo>
                  <a:cubicBezTo>
                    <a:pt x="1298" y="12827"/>
                    <a:pt x="1570" y="12367"/>
                    <a:pt x="1884" y="11948"/>
                  </a:cubicBezTo>
                  <a:cubicBezTo>
                    <a:pt x="2407" y="11279"/>
                    <a:pt x="2930" y="10630"/>
                    <a:pt x="3453" y="9939"/>
                  </a:cubicBezTo>
                  <a:cubicBezTo>
                    <a:pt x="3809" y="9437"/>
                    <a:pt x="4186" y="8977"/>
                    <a:pt x="4500" y="8454"/>
                  </a:cubicBezTo>
                  <a:cubicBezTo>
                    <a:pt x="5860" y="6278"/>
                    <a:pt x="7345" y="4206"/>
                    <a:pt x="8998" y="2261"/>
                  </a:cubicBezTo>
                  <a:cubicBezTo>
                    <a:pt x="9249" y="1968"/>
                    <a:pt x="9438" y="1591"/>
                    <a:pt x="9626" y="1256"/>
                  </a:cubicBezTo>
                  <a:cubicBezTo>
                    <a:pt x="9877" y="817"/>
                    <a:pt x="10149" y="377"/>
                    <a:pt x="10588" y="1"/>
                  </a:cubicBezTo>
                  <a:cubicBezTo>
                    <a:pt x="13078" y="649"/>
                    <a:pt x="15610" y="587"/>
                    <a:pt x="18205" y="273"/>
                  </a:cubicBezTo>
                  <a:cubicBezTo>
                    <a:pt x="18246" y="482"/>
                    <a:pt x="18309" y="649"/>
                    <a:pt x="18330" y="817"/>
                  </a:cubicBezTo>
                  <a:cubicBezTo>
                    <a:pt x="18539" y="4562"/>
                    <a:pt x="18728" y="8287"/>
                    <a:pt x="18895" y="12011"/>
                  </a:cubicBezTo>
                  <a:cubicBezTo>
                    <a:pt x="18937" y="12555"/>
                    <a:pt x="18895" y="13099"/>
                    <a:pt x="18874" y="13664"/>
                  </a:cubicBezTo>
                  <a:cubicBezTo>
                    <a:pt x="18832" y="14626"/>
                    <a:pt x="18790" y="15589"/>
                    <a:pt x="18874" y="16551"/>
                  </a:cubicBezTo>
                  <a:cubicBezTo>
                    <a:pt x="18895" y="17012"/>
                    <a:pt x="18895" y="17472"/>
                    <a:pt x="18790" y="17911"/>
                  </a:cubicBezTo>
                  <a:cubicBezTo>
                    <a:pt x="18728" y="18183"/>
                    <a:pt x="18769" y="18476"/>
                    <a:pt x="18749" y="18727"/>
                  </a:cubicBezTo>
                  <a:cubicBezTo>
                    <a:pt x="18728" y="19104"/>
                    <a:pt x="18686" y="19460"/>
                    <a:pt x="18623" y="19795"/>
                  </a:cubicBezTo>
                  <a:cubicBezTo>
                    <a:pt x="18518" y="20276"/>
                    <a:pt x="18205" y="20506"/>
                    <a:pt x="17723" y="20569"/>
                  </a:cubicBezTo>
                  <a:cubicBezTo>
                    <a:pt x="17577" y="20569"/>
                    <a:pt x="17409" y="20590"/>
                    <a:pt x="17284" y="20590"/>
                  </a:cubicBezTo>
                  <a:cubicBezTo>
                    <a:pt x="16865" y="20611"/>
                    <a:pt x="16426" y="20611"/>
                    <a:pt x="16008" y="20673"/>
                  </a:cubicBezTo>
                  <a:cubicBezTo>
                    <a:pt x="12932" y="20924"/>
                    <a:pt x="9940" y="20464"/>
                    <a:pt x="7010" y="19627"/>
                  </a:cubicBezTo>
                  <a:cubicBezTo>
                    <a:pt x="6236" y="19418"/>
                    <a:pt x="5504" y="19104"/>
                    <a:pt x="4834" y="18686"/>
                  </a:cubicBezTo>
                  <a:cubicBezTo>
                    <a:pt x="3307" y="17807"/>
                    <a:pt x="1926" y="16802"/>
                    <a:pt x="671" y="15589"/>
                  </a:cubicBezTo>
                  <a:cubicBezTo>
                    <a:pt x="399" y="15401"/>
                    <a:pt x="189" y="15149"/>
                    <a:pt x="1" y="149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6454000" y="2528900"/>
              <a:ext cx="771075" cy="372450"/>
            </a:xfrm>
            <a:custGeom>
              <a:avLst/>
              <a:gdLst/>
              <a:ahLst/>
              <a:cxnLst/>
              <a:rect l="l" t="t" r="r" b="b"/>
              <a:pathLst>
                <a:path w="30843" h="14898" extrusionOk="0">
                  <a:moveTo>
                    <a:pt x="30842" y="7784"/>
                  </a:moveTo>
                  <a:cubicBezTo>
                    <a:pt x="30382" y="8579"/>
                    <a:pt x="29691" y="8914"/>
                    <a:pt x="28896" y="9123"/>
                  </a:cubicBezTo>
                  <a:cubicBezTo>
                    <a:pt x="28059" y="9353"/>
                    <a:pt x="27222" y="9437"/>
                    <a:pt x="26364" y="9416"/>
                  </a:cubicBezTo>
                  <a:cubicBezTo>
                    <a:pt x="25465" y="9374"/>
                    <a:pt x="24607" y="9332"/>
                    <a:pt x="23728" y="9311"/>
                  </a:cubicBezTo>
                  <a:cubicBezTo>
                    <a:pt x="22996" y="9270"/>
                    <a:pt x="22284" y="9081"/>
                    <a:pt x="21594" y="8809"/>
                  </a:cubicBezTo>
                  <a:cubicBezTo>
                    <a:pt x="20820" y="8453"/>
                    <a:pt x="20025" y="8119"/>
                    <a:pt x="19250" y="7805"/>
                  </a:cubicBezTo>
                  <a:cubicBezTo>
                    <a:pt x="19041" y="7700"/>
                    <a:pt x="18811" y="7596"/>
                    <a:pt x="18560" y="7491"/>
                  </a:cubicBezTo>
                  <a:cubicBezTo>
                    <a:pt x="18351" y="7658"/>
                    <a:pt x="18183" y="7805"/>
                    <a:pt x="17974" y="7972"/>
                  </a:cubicBezTo>
                  <a:cubicBezTo>
                    <a:pt x="18141" y="8495"/>
                    <a:pt x="18037" y="8956"/>
                    <a:pt x="17786" y="9374"/>
                  </a:cubicBezTo>
                  <a:cubicBezTo>
                    <a:pt x="17451" y="9939"/>
                    <a:pt x="17095" y="10483"/>
                    <a:pt x="16719" y="10985"/>
                  </a:cubicBezTo>
                  <a:cubicBezTo>
                    <a:pt x="16237" y="11571"/>
                    <a:pt x="15714" y="12136"/>
                    <a:pt x="15191" y="12680"/>
                  </a:cubicBezTo>
                  <a:cubicBezTo>
                    <a:pt x="14375" y="13601"/>
                    <a:pt x="13329" y="14040"/>
                    <a:pt x="12136" y="14040"/>
                  </a:cubicBezTo>
                  <a:cubicBezTo>
                    <a:pt x="12053" y="14040"/>
                    <a:pt x="11948" y="13977"/>
                    <a:pt x="11906" y="13977"/>
                  </a:cubicBezTo>
                  <a:cubicBezTo>
                    <a:pt x="11697" y="13747"/>
                    <a:pt x="11697" y="13454"/>
                    <a:pt x="11655" y="13203"/>
                  </a:cubicBezTo>
                  <a:cubicBezTo>
                    <a:pt x="11613" y="12701"/>
                    <a:pt x="11613" y="12241"/>
                    <a:pt x="11551" y="11738"/>
                  </a:cubicBezTo>
                  <a:cubicBezTo>
                    <a:pt x="11509" y="11048"/>
                    <a:pt x="11551" y="10399"/>
                    <a:pt x="11760" y="9751"/>
                  </a:cubicBezTo>
                  <a:cubicBezTo>
                    <a:pt x="11823" y="9646"/>
                    <a:pt x="11843" y="9521"/>
                    <a:pt x="11864" y="9416"/>
                  </a:cubicBezTo>
                  <a:cubicBezTo>
                    <a:pt x="11927" y="9144"/>
                    <a:pt x="11864" y="8914"/>
                    <a:pt x="11634" y="8746"/>
                  </a:cubicBezTo>
                  <a:cubicBezTo>
                    <a:pt x="11425" y="8621"/>
                    <a:pt x="11216" y="8621"/>
                    <a:pt x="10986" y="8830"/>
                  </a:cubicBezTo>
                  <a:cubicBezTo>
                    <a:pt x="10504" y="9249"/>
                    <a:pt x="10044" y="9688"/>
                    <a:pt x="9563" y="10106"/>
                  </a:cubicBezTo>
                  <a:cubicBezTo>
                    <a:pt x="9123" y="10525"/>
                    <a:pt x="8705" y="10943"/>
                    <a:pt x="8266" y="11404"/>
                  </a:cubicBezTo>
                  <a:cubicBezTo>
                    <a:pt x="7429" y="12199"/>
                    <a:pt x="6508" y="12910"/>
                    <a:pt x="5545" y="13538"/>
                  </a:cubicBezTo>
                  <a:cubicBezTo>
                    <a:pt x="4646" y="14124"/>
                    <a:pt x="3683" y="14584"/>
                    <a:pt x="2637" y="14814"/>
                  </a:cubicBezTo>
                  <a:cubicBezTo>
                    <a:pt x="2240" y="14898"/>
                    <a:pt x="1968" y="14814"/>
                    <a:pt x="1654" y="14542"/>
                  </a:cubicBezTo>
                  <a:cubicBezTo>
                    <a:pt x="1131" y="14040"/>
                    <a:pt x="545" y="13559"/>
                    <a:pt x="1" y="13099"/>
                  </a:cubicBezTo>
                  <a:cubicBezTo>
                    <a:pt x="1" y="13015"/>
                    <a:pt x="1" y="12910"/>
                    <a:pt x="43" y="12827"/>
                  </a:cubicBezTo>
                  <a:cubicBezTo>
                    <a:pt x="754" y="11194"/>
                    <a:pt x="1403" y="9479"/>
                    <a:pt x="2365" y="7993"/>
                  </a:cubicBezTo>
                  <a:cubicBezTo>
                    <a:pt x="3390" y="6445"/>
                    <a:pt x="4437" y="4917"/>
                    <a:pt x="5859" y="3683"/>
                  </a:cubicBezTo>
                  <a:lnTo>
                    <a:pt x="6257" y="3285"/>
                  </a:lnTo>
                  <a:cubicBezTo>
                    <a:pt x="7115" y="2511"/>
                    <a:pt x="8077" y="1904"/>
                    <a:pt x="9291" y="1800"/>
                  </a:cubicBezTo>
                  <a:cubicBezTo>
                    <a:pt x="9437" y="1779"/>
                    <a:pt x="9605" y="1779"/>
                    <a:pt x="9730" y="1695"/>
                  </a:cubicBezTo>
                  <a:cubicBezTo>
                    <a:pt x="10567" y="1151"/>
                    <a:pt x="11551" y="1067"/>
                    <a:pt x="12450" y="670"/>
                  </a:cubicBezTo>
                  <a:cubicBezTo>
                    <a:pt x="13099" y="377"/>
                    <a:pt x="13852" y="314"/>
                    <a:pt x="14564" y="231"/>
                  </a:cubicBezTo>
                  <a:cubicBezTo>
                    <a:pt x="15798" y="126"/>
                    <a:pt x="17053" y="63"/>
                    <a:pt x="18309" y="21"/>
                  </a:cubicBezTo>
                  <a:cubicBezTo>
                    <a:pt x="18665" y="0"/>
                    <a:pt x="19041" y="42"/>
                    <a:pt x="19397" y="63"/>
                  </a:cubicBezTo>
                  <a:cubicBezTo>
                    <a:pt x="19941" y="126"/>
                    <a:pt x="20506" y="210"/>
                    <a:pt x="21029" y="251"/>
                  </a:cubicBezTo>
                  <a:cubicBezTo>
                    <a:pt x="22096" y="335"/>
                    <a:pt x="23017" y="775"/>
                    <a:pt x="23916" y="1256"/>
                  </a:cubicBezTo>
                  <a:cubicBezTo>
                    <a:pt x="24293" y="1423"/>
                    <a:pt x="24649" y="1674"/>
                    <a:pt x="25067" y="1800"/>
                  </a:cubicBezTo>
                  <a:cubicBezTo>
                    <a:pt x="25423" y="1904"/>
                    <a:pt x="25737" y="2114"/>
                    <a:pt x="26051" y="2323"/>
                  </a:cubicBezTo>
                  <a:cubicBezTo>
                    <a:pt x="26490" y="2637"/>
                    <a:pt x="26908" y="2971"/>
                    <a:pt x="27348" y="3285"/>
                  </a:cubicBezTo>
                  <a:cubicBezTo>
                    <a:pt x="27432" y="3327"/>
                    <a:pt x="27473" y="3411"/>
                    <a:pt x="27536" y="3474"/>
                  </a:cubicBezTo>
                  <a:cubicBezTo>
                    <a:pt x="28038" y="3955"/>
                    <a:pt x="28520" y="4457"/>
                    <a:pt x="29001" y="4959"/>
                  </a:cubicBezTo>
                  <a:cubicBezTo>
                    <a:pt x="29126" y="5085"/>
                    <a:pt x="29336" y="5273"/>
                    <a:pt x="29315" y="5378"/>
                  </a:cubicBezTo>
                  <a:cubicBezTo>
                    <a:pt x="29210" y="5817"/>
                    <a:pt x="29545" y="6026"/>
                    <a:pt x="29754" y="6319"/>
                  </a:cubicBezTo>
                  <a:cubicBezTo>
                    <a:pt x="30152" y="6759"/>
                    <a:pt x="30486" y="7261"/>
                    <a:pt x="30842" y="77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6128125" y="2412250"/>
              <a:ext cx="465050" cy="347875"/>
            </a:xfrm>
            <a:custGeom>
              <a:avLst/>
              <a:gdLst/>
              <a:ahLst/>
              <a:cxnLst/>
              <a:rect l="l" t="t" r="r" b="b"/>
              <a:pathLst>
                <a:path w="18602" h="13915" extrusionOk="0">
                  <a:moveTo>
                    <a:pt x="18539" y="7303"/>
                  </a:moveTo>
                  <a:cubicBezTo>
                    <a:pt x="18308" y="7512"/>
                    <a:pt x="18057" y="7700"/>
                    <a:pt x="17848" y="7930"/>
                  </a:cubicBezTo>
                  <a:cubicBezTo>
                    <a:pt x="17492" y="8286"/>
                    <a:pt x="17158" y="8705"/>
                    <a:pt x="16823" y="9102"/>
                  </a:cubicBezTo>
                  <a:cubicBezTo>
                    <a:pt x="16614" y="9374"/>
                    <a:pt x="16404" y="9604"/>
                    <a:pt x="16174" y="9897"/>
                  </a:cubicBezTo>
                  <a:cubicBezTo>
                    <a:pt x="15149" y="9332"/>
                    <a:pt x="14082" y="9437"/>
                    <a:pt x="13036" y="9500"/>
                  </a:cubicBezTo>
                  <a:cubicBezTo>
                    <a:pt x="11299" y="9542"/>
                    <a:pt x="9730" y="10044"/>
                    <a:pt x="8349" y="11069"/>
                  </a:cubicBezTo>
                  <a:cubicBezTo>
                    <a:pt x="7386" y="11759"/>
                    <a:pt x="6445" y="12450"/>
                    <a:pt x="5440" y="13140"/>
                  </a:cubicBezTo>
                  <a:cubicBezTo>
                    <a:pt x="5106" y="13371"/>
                    <a:pt x="4708" y="13559"/>
                    <a:pt x="4331" y="13726"/>
                  </a:cubicBezTo>
                  <a:cubicBezTo>
                    <a:pt x="4039" y="13873"/>
                    <a:pt x="3746" y="13915"/>
                    <a:pt x="3411" y="13768"/>
                  </a:cubicBezTo>
                  <a:cubicBezTo>
                    <a:pt x="3202" y="13266"/>
                    <a:pt x="3348" y="12827"/>
                    <a:pt x="3641" y="12408"/>
                  </a:cubicBezTo>
                  <a:cubicBezTo>
                    <a:pt x="3767" y="12199"/>
                    <a:pt x="3955" y="12031"/>
                    <a:pt x="4059" y="11801"/>
                  </a:cubicBezTo>
                  <a:cubicBezTo>
                    <a:pt x="4164" y="11613"/>
                    <a:pt x="4248" y="11404"/>
                    <a:pt x="4269" y="11195"/>
                  </a:cubicBezTo>
                  <a:cubicBezTo>
                    <a:pt x="4331" y="10943"/>
                    <a:pt x="4164" y="10713"/>
                    <a:pt x="3934" y="10630"/>
                  </a:cubicBezTo>
                  <a:cubicBezTo>
                    <a:pt x="3704" y="10525"/>
                    <a:pt x="3495" y="10588"/>
                    <a:pt x="3348" y="10776"/>
                  </a:cubicBezTo>
                  <a:cubicBezTo>
                    <a:pt x="3181" y="11006"/>
                    <a:pt x="2971" y="11257"/>
                    <a:pt x="2699" y="11404"/>
                  </a:cubicBezTo>
                  <a:cubicBezTo>
                    <a:pt x="2155" y="11739"/>
                    <a:pt x="2155" y="11739"/>
                    <a:pt x="1423" y="11404"/>
                  </a:cubicBezTo>
                  <a:cubicBezTo>
                    <a:pt x="1423" y="10734"/>
                    <a:pt x="1528" y="10044"/>
                    <a:pt x="1946" y="9437"/>
                  </a:cubicBezTo>
                  <a:cubicBezTo>
                    <a:pt x="2197" y="9081"/>
                    <a:pt x="2407" y="8663"/>
                    <a:pt x="2658" y="8265"/>
                  </a:cubicBezTo>
                  <a:cubicBezTo>
                    <a:pt x="2762" y="8077"/>
                    <a:pt x="2846" y="7910"/>
                    <a:pt x="2930" y="7700"/>
                  </a:cubicBezTo>
                  <a:cubicBezTo>
                    <a:pt x="3118" y="7135"/>
                    <a:pt x="2804" y="6717"/>
                    <a:pt x="2197" y="6780"/>
                  </a:cubicBezTo>
                  <a:cubicBezTo>
                    <a:pt x="1842" y="6801"/>
                    <a:pt x="1486" y="6905"/>
                    <a:pt x="1130" y="6989"/>
                  </a:cubicBezTo>
                  <a:cubicBezTo>
                    <a:pt x="816" y="7031"/>
                    <a:pt x="502" y="7219"/>
                    <a:pt x="84" y="7093"/>
                  </a:cubicBezTo>
                  <a:cubicBezTo>
                    <a:pt x="63" y="6926"/>
                    <a:pt x="0" y="6780"/>
                    <a:pt x="21" y="6591"/>
                  </a:cubicBezTo>
                  <a:cubicBezTo>
                    <a:pt x="84" y="5985"/>
                    <a:pt x="230" y="5399"/>
                    <a:pt x="544" y="4876"/>
                  </a:cubicBezTo>
                  <a:cubicBezTo>
                    <a:pt x="670" y="4687"/>
                    <a:pt x="795" y="4499"/>
                    <a:pt x="963" y="4394"/>
                  </a:cubicBezTo>
                  <a:cubicBezTo>
                    <a:pt x="1277" y="4248"/>
                    <a:pt x="1465" y="3955"/>
                    <a:pt x="1674" y="3683"/>
                  </a:cubicBezTo>
                  <a:cubicBezTo>
                    <a:pt x="2825" y="2302"/>
                    <a:pt x="4101" y="1172"/>
                    <a:pt x="5880" y="649"/>
                  </a:cubicBezTo>
                  <a:cubicBezTo>
                    <a:pt x="7072" y="314"/>
                    <a:pt x="8223" y="0"/>
                    <a:pt x="9479" y="126"/>
                  </a:cubicBezTo>
                  <a:cubicBezTo>
                    <a:pt x="10881" y="272"/>
                    <a:pt x="12241" y="544"/>
                    <a:pt x="13559" y="1067"/>
                  </a:cubicBezTo>
                  <a:cubicBezTo>
                    <a:pt x="14187" y="1339"/>
                    <a:pt x="14731" y="1842"/>
                    <a:pt x="15275" y="2281"/>
                  </a:cubicBezTo>
                  <a:cubicBezTo>
                    <a:pt x="15756" y="2679"/>
                    <a:pt x="16174" y="3097"/>
                    <a:pt x="16614" y="3516"/>
                  </a:cubicBezTo>
                  <a:cubicBezTo>
                    <a:pt x="17555" y="4415"/>
                    <a:pt x="18141" y="5545"/>
                    <a:pt x="18539" y="6780"/>
                  </a:cubicBezTo>
                  <a:cubicBezTo>
                    <a:pt x="18580" y="6863"/>
                    <a:pt x="18601" y="6968"/>
                    <a:pt x="18601" y="7031"/>
                  </a:cubicBezTo>
                  <a:cubicBezTo>
                    <a:pt x="18580" y="7093"/>
                    <a:pt x="18580" y="7135"/>
                    <a:pt x="18539" y="73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6394900" y="3660350"/>
              <a:ext cx="577000" cy="260000"/>
            </a:xfrm>
            <a:custGeom>
              <a:avLst/>
              <a:gdLst/>
              <a:ahLst/>
              <a:cxnLst/>
              <a:rect l="l" t="t" r="r" b="b"/>
              <a:pathLst>
                <a:path w="23080" h="10400" extrusionOk="0">
                  <a:moveTo>
                    <a:pt x="0" y="3829"/>
                  </a:moveTo>
                  <a:cubicBezTo>
                    <a:pt x="168" y="3599"/>
                    <a:pt x="251" y="3432"/>
                    <a:pt x="356" y="3264"/>
                  </a:cubicBezTo>
                  <a:cubicBezTo>
                    <a:pt x="503" y="3097"/>
                    <a:pt x="628" y="2888"/>
                    <a:pt x="795" y="2699"/>
                  </a:cubicBezTo>
                  <a:cubicBezTo>
                    <a:pt x="1653" y="1779"/>
                    <a:pt x="2511" y="900"/>
                    <a:pt x="3327" y="42"/>
                  </a:cubicBezTo>
                  <a:cubicBezTo>
                    <a:pt x="3746" y="0"/>
                    <a:pt x="3934" y="293"/>
                    <a:pt x="4143" y="502"/>
                  </a:cubicBezTo>
                  <a:cubicBezTo>
                    <a:pt x="5357" y="1674"/>
                    <a:pt x="6759" y="2595"/>
                    <a:pt x="8181" y="3432"/>
                  </a:cubicBezTo>
                  <a:cubicBezTo>
                    <a:pt x="8914" y="3871"/>
                    <a:pt x="9709" y="4185"/>
                    <a:pt x="10546" y="4436"/>
                  </a:cubicBezTo>
                  <a:cubicBezTo>
                    <a:pt x="12429" y="4959"/>
                    <a:pt x="14312" y="5315"/>
                    <a:pt x="16279" y="5482"/>
                  </a:cubicBezTo>
                  <a:cubicBezTo>
                    <a:pt x="17534" y="5566"/>
                    <a:pt x="18769" y="5545"/>
                    <a:pt x="20024" y="5503"/>
                  </a:cubicBezTo>
                  <a:cubicBezTo>
                    <a:pt x="20924" y="5482"/>
                    <a:pt x="21824" y="5503"/>
                    <a:pt x="22786" y="5524"/>
                  </a:cubicBezTo>
                  <a:cubicBezTo>
                    <a:pt x="22828" y="5796"/>
                    <a:pt x="22891" y="6026"/>
                    <a:pt x="22912" y="6256"/>
                  </a:cubicBezTo>
                  <a:cubicBezTo>
                    <a:pt x="22974" y="7198"/>
                    <a:pt x="23079" y="8118"/>
                    <a:pt x="22702" y="9081"/>
                  </a:cubicBezTo>
                  <a:cubicBezTo>
                    <a:pt x="22347" y="8976"/>
                    <a:pt x="22075" y="8725"/>
                    <a:pt x="21907" y="8411"/>
                  </a:cubicBezTo>
                  <a:cubicBezTo>
                    <a:pt x="21614" y="7930"/>
                    <a:pt x="21091" y="7888"/>
                    <a:pt x="20673" y="7700"/>
                  </a:cubicBezTo>
                  <a:cubicBezTo>
                    <a:pt x="20464" y="7616"/>
                    <a:pt x="20171" y="7742"/>
                    <a:pt x="20066" y="8014"/>
                  </a:cubicBezTo>
                  <a:cubicBezTo>
                    <a:pt x="19857" y="8474"/>
                    <a:pt x="19689" y="8976"/>
                    <a:pt x="19522" y="9458"/>
                  </a:cubicBezTo>
                  <a:cubicBezTo>
                    <a:pt x="19250" y="10106"/>
                    <a:pt x="18601" y="10399"/>
                    <a:pt x="18057" y="10043"/>
                  </a:cubicBezTo>
                  <a:cubicBezTo>
                    <a:pt x="17890" y="9981"/>
                    <a:pt x="17764" y="9813"/>
                    <a:pt x="17660" y="9667"/>
                  </a:cubicBezTo>
                  <a:lnTo>
                    <a:pt x="16948" y="8474"/>
                  </a:lnTo>
                  <a:cubicBezTo>
                    <a:pt x="16781" y="8202"/>
                    <a:pt x="16635" y="7909"/>
                    <a:pt x="16404" y="7637"/>
                  </a:cubicBezTo>
                  <a:cubicBezTo>
                    <a:pt x="16049" y="7261"/>
                    <a:pt x="15672" y="7282"/>
                    <a:pt x="15316" y="7637"/>
                  </a:cubicBezTo>
                  <a:cubicBezTo>
                    <a:pt x="15149" y="7805"/>
                    <a:pt x="15044" y="7951"/>
                    <a:pt x="14919" y="8139"/>
                  </a:cubicBezTo>
                  <a:cubicBezTo>
                    <a:pt x="14814" y="8307"/>
                    <a:pt x="14710" y="8453"/>
                    <a:pt x="14626" y="8621"/>
                  </a:cubicBezTo>
                  <a:cubicBezTo>
                    <a:pt x="14187" y="9395"/>
                    <a:pt x="13559" y="9520"/>
                    <a:pt x="12659" y="9248"/>
                  </a:cubicBezTo>
                  <a:cubicBezTo>
                    <a:pt x="11822" y="8976"/>
                    <a:pt x="11257" y="8432"/>
                    <a:pt x="10985" y="7574"/>
                  </a:cubicBezTo>
                  <a:cubicBezTo>
                    <a:pt x="10943" y="7407"/>
                    <a:pt x="10922" y="7282"/>
                    <a:pt x="10860" y="7114"/>
                  </a:cubicBezTo>
                  <a:cubicBezTo>
                    <a:pt x="10776" y="6968"/>
                    <a:pt x="10734" y="6779"/>
                    <a:pt x="10630" y="6633"/>
                  </a:cubicBezTo>
                  <a:cubicBezTo>
                    <a:pt x="10316" y="6152"/>
                    <a:pt x="9834" y="6131"/>
                    <a:pt x="9521" y="6633"/>
                  </a:cubicBezTo>
                  <a:cubicBezTo>
                    <a:pt x="9290" y="7051"/>
                    <a:pt x="8956" y="7302"/>
                    <a:pt x="8579" y="7595"/>
                  </a:cubicBezTo>
                  <a:cubicBezTo>
                    <a:pt x="7951" y="8098"/>
                    <a:pt x="7156" y="7993"/>
                    <a:pt x="6675" y="7323"/>
                  </a:cubicBezTo>
                  <a:cubicBezTo>
                    <a:pt x="6382" y="6947"/>
                    <a:pt x="6215" y="6466"/>
                    <a:pt x="6173" y="5963"/>
                  </a:cubicBezTo>
                  <a:cubicBezTo>
                    <a:pt x="6152" y="5545"/>
                    <a:pt x="6131" y="5105"/>
                    <a:pt x="6110" y="4687"/>
                  </a:cubicBezTo>
                  <a:cubicBezTo>
                    <a:pt x="6068" y="4478"/>
                    <a:pt x="6068" y="4269"/>
                    <a:pt x="6047" y="4059"/>
                  </a:cubicBezTo>
                  <a:cubicBezTo>
                    <a:pt x="5964" y="3557"/>
                    <a:pt x="5608" y="3327"/>
                    <a:pt x="5106" y="3453"/>
                  </a:cubicBezTo>
                  <a:cubicBezTo>
                    <a:pt x="4876" y="3515"/>
                    <a:pt x="4666" y="3662"/>
                    <a:pt x="4457" y="3766"/>
                  </a:cubicBezTo>
                  <a:cubicBezTo>
                    <a:pt x="4269" y="3850"/>
                    <a:pt x="4080" y="4017"/>
                    <a:pt x="3871" y="4038"/>
                  </a:cubicBezTo>
                  <a:cubicBezTo>
                    <a:pt x="2783" y="4143"/>
                    <a:pt x="1716" y="4269"/>
                    <a:pt x="607" y="3976"/>
                  </a:cubicBezTo>
                  <a:cubicBezTo>
                    <a:pt x="461" y="3997"/>
                    <a:pt x="293" y="3934"/>
                    <a:pt x="0" y="38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6848950" y="4135300"/>
              <a:ext cx="165300" cy="78500"/>
            </a:xfrm>
            <a:custGeom>
              <a:avLst/>
              <a:gdLst/>
              <a:ahLst/>
              <a:cxnLst/>
              <a:rect l="l" t="t" r="r" b="b"/>
              <a:pathLst>
                <a:path w="6612" h="3140" extrusionOk="0">
                  <a:moveTo>
                    <a:pt x="6612" y="2323"/>
                  </a:moveTo>
                  <a:cubicBezTo>
                    <a:pt x="6361" y="2721"/>
                    <a:pt x="6047" y="2930"/>
                    <a:pt x="5628" y="2972"/>
                  </a:cubicBezTo>
                  <a:cubicBezTo>
                    <a:pt x="4833" y="3077"/>
                    <a:pt x="4059" y="3139"/>
                    <a:pt x="3264" y="2951"/>
                  </a:cubicBezTo>
                  <a:cubicBezTo>
                    <a:pt x="2908" y="2846"/>
                    <a:pt x="2511" y="2700"/>
                    <a:pt x="2176" y="2533"/>
                  </a:cubicBezTo>
                  <a:cubicBezTo>
                    <a:pt x="1695" y="2302"/>
                    <a:pt x="1276" y="2030"/>
                    <a:pt x="816" y="1779"/>
                  </a:cubicBezTo>
                  <a:cubicBezTo>
                    <a:pt x="502" y="1591"/>
                    <a:pt x="188" y="1403"/>
                    <a:pt x="0" y="1026"/>
                  </a:cubicBezTo>
                  <a:cubicBezTo>
                    <a:pt x="188" y="775"/>
                    <a:pt x="335" y="545"/>
                    <a:pt x="544" y="294"/>
                  </a:cubicBezTo>
                  <a:cubicBezTo>
                    <a:pt x="1799" y="189"/>
                    <a:pt x="3118" y="1"/>
                    <a:pt x="4394" y="419"/>
                  </a:cubicBezTo>
                  <a:cubicBezTo>
                    <a:pt x="4520" y="461"/>
                    <a:pt x="4687" y="524"/>
                    <a:pt x="4833" y="524"/>
                  </a:cubicBezTo>
                  <a:cubicBezTo>
                    <a:pt x="5566" y="545"/>
                    <a:pt x="5984" y="1026"/>
                    <a:pt x="6298" y="1591"/>
                  </a:cubicBezTo>
                  <a:cubicBezTo>
                    <a:pt x="6424" y="1821"/>
                    <a:pt x="6507" y="2093"/>
                    <a:pt x="6612" y="23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6284000" y="3853350"/>
              <a:ext cx="52850" cy="128200"/>
            </a:xfrm>
            <a:custGeom>
              <a:avLst/>
              <a:gdLst/>
              <a:ahLst/>
              <a:cxnLst/>
              <a:rect l="l" t="t" r="r" b="b"/>
              <a:pathLst>
                <a:path w="2114" h="5128" extrusionOk="0">
                  <a:moveTo>
                    <a:pt x="84" y="4981"/>
                  </a:moveTo>
                  <a:cubicBezTo>
                    <a:pt x="42" y="4792"/>
                    <a:pt x="1" y="4667"/>
                    <a:pt x="21" y="4500"/>
                  </a:cubicBezTo>
                  <a:cubicBezTo>
                    <a:pt x="189" y="3328"/>
                    <a:pt x="335" y="2156"/>
                    <a:pt x="503" y="1005"/>
                  </a:cubicBezTo>
                  <a:cubicBezTo>
                    <a:pt x="524" y="838"/>
                    <a:pt x="545" y="691"/>
                    <a:pt x="565" y="545"/>
                  </a:cubicBezTo>
                  <a:cubicBezTo>
                    <a:pt x="628" y="336"/>
                    <a:pt x="712" y="126"/>
                    <a:pt x="942" y="64"/>
                  </a:cubicBezTo>
                  <a:cubicBezTo>
                    <a:pt x="1151" y="1"/>
                    <a:pt x="1549" y="189"/>
                    <a:pt x="1591" y="419"/>
                  </a:cubicBezTo>
                  <a:cubicBezTo>
                    <a:pt x="1716" y="922"/>
                    <a:pt x="2030" y="1340"/>
                    <a:pt x="2009" y="1884"/>
                  </a:cubicBezTo>
                  <a:cubicBezTo>
                    <a:pt x="1988" y="2282"/>
                    <a:pt x="2030" y="2679"/>
                    <a:pt x="2072" y="3056"/>
                  </a:cubicBezTo>
                  <a:cubicBezTo>
                    <a:pt x="2114" y="3788"/>
                    <a:pt x="1716" y="4353"/>
                    <a:pt x="1235" y="4813"/>
                  </a:cubicBezTo>
                  <a:cubicBezTo>
                    <a:pt x="921" y="5127"/>
                    <a:pt x="503" y="5044"/>
                    <a:pt x="84" y="49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6564900" y="2887725"/>
              <a:ext cx="184675" cy="205075"/>
            </a:xfrm>
            <a:custGeom>
              <a:avLst/>
              <a:gdLst/>
              <a:ahLst/>
              <a:cxnLst/>
              <a:rect l="l" t="t" r="r" b="b"/>
              <a:pathLst>
                <a:path w="7387" h="8203" extrusionOk="0">
                  <a:moveTo>
                    <a:pt x="6801" y="3474"/>
                  </a:moveTo>
                  <a:cubicBezTo>
                    <a:pt x="6319" y="1717"/>
                    <a:pt x="4206" y="1"/>
                    <a:pt x="2407" y="1068"/>
                  </a:cubicBezTo>
                  <a:cubicBezTo>
                    <a:pt x="2302" y="1152"/>
                    <a:pt x="2177" y="1235"/>
                    <a:pt x="2072" y="1298"/>
                  </a:cubicBezTo>
                  <a:cubicBezTo>
                    <a:pt x="963" y="1696"/>
                    <a:pt x="63" y="2554"/>
                    <a:pt x="21" y="3746"/>
                  </a:cubicBezTo>
                  <a:cubicBezTo>
                    <a:pt x="1" y="5880"/>
                    <a:pt x="1381" y="8203"/>
                    <a:pt x="3746" y="8077"/>
                  </a:cubicBezTo>
                  <a:cubicBezTo>
                    <a:pt x="6068" y="7952"/>
                    <a:pt x="7387" y="5525"/>
                    <a:pt x="6801" y="34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7128800" y="2946325"/>
              <a:ext cx="155375" cy="142300"/>
            </a:xfrm>
            <a:custGeom>
              <a:avLst/>
              <a:gdLst/>
              <a:ahLst/>
              <a:cxnLst/>
              <a:rect l="l" t="t" r="r" b="b"/>
              <a:pathLst>
                <a:path w="6215" h="5692" extrusionOk="0">
                  <a:moveTo>
                    <a:pt x="5859" y="1779"/>
                  </a:moveTo>
                  <a:cubicBezTo>
                    <a:pt x="5859" y="1779"/>
                    <a:pt x="5859" y="1758"/>
                    <a:pt x="5838" y="1758"/>
                  </a:cubicBezTo>
                  <a:cubicBezTo>
                    <a:pt x="5754" y="1465"/>
                    <a:pt x="5629" y="1151"/>
                    <a:pt x="5440" y="837"/>
                  </a:cubicBezTo>
                  <a:cubicBezTo>
                    <a:pt x="5106" y="293"/>
                    <a:pt x="4373" y="0"/>
                    <a:pt x="3787" y="105"/>
                  </a:cubicBezTo>
                  <a:cubicBezTo>
                    <a:pt x="3662" y="84"/>
                    <a:pt x="3494" y="63"/>
                    <a:pt x="3369" y="63"/>
                  </a:cubicBezTo>
                  <a:cubicBezTo>
                    <a:pt x="2699" y="42"/>
                    <a:pt x="2134" y="293"/>
                    <a:pt x="1821" y="733"/>
                  </a:cubicBezTo>
                  <a:lnTo>
                    <a:pt x="1674" y="816"/>
                  </a:lnTo>
                  <a:cubicBezTo>
                    <a:pt x="0" y="1716"/>
                    <a:pt x="126" y="4060"/>
                    <a:pt x="1653" y="5022"/>
                  </a:cubicBezTo>
                  <a:cubicBezTo>
                    <a:pt x="2699" y="5692"/>
                    <a:pt x="3892" y="5482"/>
                    <a:pt x="4750" y="4771"/>
                  </a:cubicBezTo>
                  <a:cubicBezTo>
                    <a:pt x="5691" y="4143"/>
                    <a:pt x="6214" y="2972"/>
                    <a:pt x="5859" y="1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6097250" y="2382950"/>
              <a:ext cx="2326750" cy="2220550"/>
            </a:xfrm>
            <a:custGeom>
              <a:avLst/>
              <a:gdLst/>
              <a:ahLst/>
              <a:cxnLst/>
              <a:rect l="l" t="t" r="r" b="b"/>
              <a:pathLst>
                <a:path w="93070" h="88822" extrusionOk="0">
                  <a:moveTo>
                    <a:pt x="21803" y="59152"/>
                  </a:moveTo>
                  <a:cubicBezTo>
                    <a:pt x="21531" y="59361"/>
                    <a:pt x="21322" y="59507"/>
                    <a:pt x="21155" y="59654"/>
                  </a:cubicBezTo>
                  <a:cubicBezTo>
                    <a:pt x="20234" y="60386"/>
                    <a:pt x="19188" y="60386"/>
                    <a:pt x="18225" y="59696"/>
                  </a:cubicBezTo>
                  <a:cubicBezTo>
                    <a:pt x="18037" y="59570"/>
                    <a:pt x="17849" y="59382"/>
                    <a:pt x="17660" y="59235"/>
                  </a:cubicBezTo>
                  <a:cubicBezTo>
                    <a:pt x="17409" y="59319"/>
                    <a:pt x="17493" y="59549"/>
                    <a:pt x="17430" y="59675"/>
                  </a:cubicBezTo>
                  <a:cubicBezTo>
                    <a:pt x="17388" y="59779"/>
                    <a:pt x="17388" y="59905"/>
                    <a:pt x="17326" y="60010"/>
                  </a:cubicBezTo>
                  <a:cubicBezTo>
                    <a:pt x="16802" y="61202"/>
                    <a:pt x="16258" y="61411"/>
                    <a:pt x="15087" y="61202"/>
                  </a:cubicBezTo>
                  <a:cubicBezTo>
                    <a:pt x="14689" y="61139"/>
                    <a:pt x="14313" y="60993"/>
                    <a:pt x="13936" y="60888"/>
                  </a:cubicBezTo>
                  <a:cubicBezTo>
                    <a:pt x="12932" y="60575"/>
                    <a:pt x="11969" y="60219"/>
                    <a:pt x="10965" y="59905"/>
                  </a:cubicBezTo>
                  <a:cubicBezTo>
                    <a:pt x="10860" y="59884"/>
                    <a:pt x="10735" y="59884"/>
                    <a:pt x="10588" y="59863"/>
                  </a:cubicBezTo>
                  <a:cubicBezTo>
                    <a:pt x="10525" y="60491"/>
                    <a:pt x="10588" y="61077"/>
                    <a:pt x="10630" y="61621"/>
                  </a:cubicBezTo>
                  <a:cubicBezTo>
                    <a:pt x="10756" y="62813"/>
                    <a:pt x="10212" y="63734"/>
                    <a:pt x="9396" y="64550"/>
                  </a:cubicBezTo>
                  <a:cubicBezTo>
                    <a:pt x="9186" y="64780"/>
                    <a:pt x="8914" y="64906"/>
                    <a:pt x="8600" y="64927"/>
                  </a:cubicBezTo>
                  <a:cubicBezTo>
                    <a:pt x="8245" y="64968"/>
                    <a:pt x="7910" y="64989"/>
                    <a:pt x="7596" y="64989"/>
                  </a:cubicBezTo>
                  <a:cubicBezTo>
                    <a:pt x="6843" y="64968"/>
                    <a:pt x="6362" y="64466"/>
                    <a:pt x="6341" y="63713"/>
                  </a:cubicBezTo>
                  <a:lnTo>
                    <a:pt x="6341" y="63148"/>
                  </a:lnTo>
                  <a:cubicBezTo>
                    <a:pt x="6508" y="61935"/>
                    <a:pt x="6675" y="60700"/>
                    <a:pt x="6843" y="59445"/>
                  </a:cubicBezTo>
                  <a:cubicBezTo>
                    <a:pt x="6927" y="58922"/>
                    <a:pt x="7157" y="58440"/>
                    <a:pt x="7450" y="58022"/>
                  </a:cubicBezTo>
                  <a:cubicBezTo>
                    <a:pt x="7784" y="57562"/>
                    <a:pt x="8307" y="57415"/>
                    <a:pt x="8810" y="57687"/>
                  </a:cubicBezTo>
                  <a:cubicBezTo>
                    <a:pt x="9542" y="58126"/>
                    <a:pt x="10337" y="58419"/>
                    <a:pt x="11132" y="58733"/>
                  </a:cubicBezTo>
                  <a:cubicBezTo>
                    <a:pt x="12492" y="59319"/>
                    <a:pt x="13894" y="59675"/>
                    <a:pt x="15296" y="60093"/>
                  </a:cubicBezTo>
                  <a:cubicBezTo>
                    <a:pt x="15819" y="60261"/>
                    <a:pt x="16091" y="60093"/>
                    <a:pt x="16279" y="59570"/>
                  </a:cubicBezTo>
                  <a:cubicBezTo>
                    <a:pt x="16363" y="59361"/>
                    <a:pt x="16405" y="59152"/>
                    <a:pt x="16447" y="58942"/>
                  </a:cubicBezTo>
                  <a:cubicBezTo>
                    <a:pt x="16572" y="58231"/>
                    <a:pt x="16719" y="57499"/>
                    <a:pt x="16865" y="56808"/>
                  </a:cubicBezTo>
                  <a:cubicBezTo>
                    <a:pt x="16907" y="56578"/>
                    <a:pt x="16970" y="56327"/>
                    <a:pt x="16782" y="56097"/>
                  </a:cubicBezTo>
                  <a:cubicBezTo>
                    <a:pt x="15777" y="56390"/>
                    <a:pt x="14731" y="56390"/>
                    <a:pt x="13727" y="56390"/>
                  </a:cubicBezTo>
                  <a:cubicBezTo>
                    <a:pt x="12953" y="56390"/>
                    <a:pt x="12199" y="56222"/>
                    <a:pt x="11488" y="55950"/>
                  </a:cubicBezTo>
                  <a:cubicBezTo>
                    <a:pt x="11279" y="55846"/>
                    <a:pt x="11048" y="55741"/>
                    <a:pt x="10860" y="55574"/>
                  </a:cubicBezTo>
                  <a:cubicBezTo>
                    <a:pt x="10504" y="55281"/>
                    <a:pt x="10442" y="54904"/>
                    <a:pt x="10714" y="54528"/>
                  </a:cubicBezTo>
                  <a:cubicBezTo>
                    <a:pt x="11048" y="54067"/>
                    <a:pt x="11383" y="53586"/>
                    <a:pt x="11781" y="53168"/>
                  </a:cubicBezTo>
                  <a:cubicBezTo>
                    <a:pt x="12701" y="52205"/>
                    <a:pt x="13643" y="51264"/>
                    <a:pt x="14605" y="50259"/>
                  </a:cubicBezTo>
                  <a:cubicBezTo>
                    <a:pt x="14605" y="50092"/>
                    <a:pt x="14605" y="49924"/>
                    <a:pt x="14585" y="49736"/>
                  </a:cubicBezTo>
                  <a:cubicBezTo>
                    <a:pt x="14522" y="49380"/>
                    <a:pt x="14668" y="49067"/>
                    <a:pt x="14836" y="48732"/>
                  </a:cubicBezTo>
                  <a:cubicBezTo>
                    <a:pt x="15547" y="47476"/>
                    <a:pt x="16510" y="46430"/>
                    <a:pt x="17284" y="45196"/>
                  </a:cubicBezTo>
                  <a:cubicBezTo>
                    <a:pt x="17430" y="44924"/>
                    <a:pt x="17639" y="44693"/>
                    <a:pt x="17849" y="44484"/>
                  </a:cubicBezTo>
                  <a:cubicBezTo>
                    <a:pt x="18455" y="43836"/>
                    <a:pt x="18979" y="43124"/>
                    <a:pt x="19439" y="42371"/>
                  </a:cubicBezTo>
                  <a:cubicBezTo>
                    <a:pt x="20757" y="40216"/>
                    <a:pt x="22264" y="38270"/>
                    <a:pt x="23917" y="36387"/>
                  </a:cubicBezTo>
                  <a:cubicBezTo>
                    <a:pt x="24021" y="36282"/>
                    <a:pt x="24105" y="36136"/>
                    <a:pt x="24189" y="36010"/>
                  </a:cubicBezTo>
                  <a:cubicBezTo>
                    <a:pt x="24189" y="35989"/>
                    <a:pt x="24189" y="35968"/>
                    <a:pt x="24147" y="35864"/>
                  </a:cubicBezTo>
                  <a:cubicBezTo>
                    <a:pt x="23979" y="35906"/>
                    <a:pt x="23812" y="35968"/>
                    <a:pt x="23665" y="36031"/>
                  </a:cubicBezTo>
                  <a:cubicBezTo>
                    <a:pt x="22033" y="36931"/>
                    <a:pt x="20276" y="37433"/>
                    <a:pt x="18539" y="37956"/>
                  </a:cubicBezTo>
                  <a:cubicBezTo>
                    <a:pt x="18079" y="38082"/>
                    <a:pt x="17639" y="38123"/>
                    <a:pt x="17200" y="38186"/>
                  </a:cubicBezTo>
                  <a:cubicBezTo>
                    <a:pt x="15756" y="38416"/>
                    <a:pt x="14313" y="38626"/>
                    <a:pt x="12848" y="38688"/>
                  </a:cubicBezTo>
                  <a:cubicBezTo>
                    <a:pt x="11969" y="38709"/>
                    <a:pt x="11111" y="38688"/>
                    <a:pt x="10232" y="38437"/>
                  </a:cubicBezTo>
                  <a:cubicBezTo>
                    <a:pt x="10170" y="38416"/>
                    <a:pt x="10065" y="38416"/>
                    <a:pt x="9981" y="38416"/>
                  </a:cubicBezTo>
                  <a:cubicBezTo>
                    <a:pt x="9772" y="39128"/>
                    <a:pt x="9772" y="39128"/>
                    <a:pt x="9061" y="39546"/>
                  </a:cubicBezTo>
                  <a:cubicBezTo>
                    <a:pt x="8433" y="39944"/>
                    <a:pt x="7805" y="40300"/>
                    <a:pt x="7136" y="40530"/>
                  </a:cubicBezTo>
                  <a:cubicBezTo>
                    <a:pt x="6822" y="40634"/>
                    <a:pt x="6529" y="40613"/>
                    <a:pt x="6257" y="40467"/>
                  </a:cubicBezTo>
                  <a:cubicBezTo>
                    <a:pt x="6027" y="40320"/>
                    <a:pt x="6006" y="39986"/>
                    <a:pt x="6215" y="39839"/>
                  </a:cubicBezTo>
                  <a:cubicBezTo>
                    <a:pt x="6362" y="39693"/>
                    <a:pt x="6571" y="39630"/>
                    <a:pt x="6759" y="39546"/>
                  </a:cubicBezTo>
                  <a:cubicBezTo>
                    <a:pt x="7157" y="39358"/>
                    <a:pt x="7617" y="39253"/>
                    <a:pt x="8077" y="38814"/>
                  </a:cubicBezTo>
                  <a:cubicBezTo>
                    <a:pt x="7805" y="38835"/>
                    <a:pt x="7680" y="38835"/>
                    <a:pt x="7554" y="38856"/>
                  </a:cubicBezTo>
                  <a:cubicBezTo>
                    <a:pt x="7031" y="38919"/>
                    <a:pt x="6529" y="39002"/>
                    <a:pt x="6006" y="39002"/>
                  </a:cubicBezTo>
                  <a:cubicBezTo>
                    <a:pt x="5608" y="39002"/>
                    <a:pt x="5378" y="38751"/>
                    <a:pt x="5399" y="38479"/>
                  </a:cubicBezTo>
                  <a:cubicBezTo>
                    <a:pt x="5399" y="38207"/>
                    <a:pt x="5608" y="37998"/>
                    <a:pt x="5943" y="37977"/>
                  </a:cubicBezTo>
                  <a:cubicBezTo>
                    <a:pt x="6111" y="37956"/>
                    <a:pt x="6257" y="37956"/>
                    <a:pt x="6403" y="37956"/>
                  </a:cubicBezTo>
                  <a:cubicBezTo>
                    <a:pt x="6613" y="37914"/>
                    <a:pt x="6822" y="37956"/>
                    <a:pt x="7031" y="37893"/>
                  </a:cubicBezTo>
                  <a:cubicBezTo>
                    <a:pt x="7387" y="37851"/>
                    <a:pt x="7722" y="37747"/>
                    <a:pt x="8287" y="37600"/>
                  </a:cubicBezTo>
                  <a:cubicBezTo>
                    <a:pt x="7282" y="37370"/>
                    <a:pt x="6529" y="37119"/>
                    <a:pt x="5692" y="37077"/>
                  </a:cubicBezTo>
                  <a:cubicBezTo>
                    <a:pt x="5148" y="37056"/>
                    <a:pt x="4730" y="36805"/>
                    <a:pt x="4353" y="36387"/>
                  </a:cubicBezTo>
                  <a:cubicBezTo>
                    <a:pt x="4583" y="35989"/>
                    <a:pt x="4939" y="35906"/>
                    <a:pt x="5294" y="35927"/>
                  </a:cubicBezTo>
                  <a:cubicBezTo>
                    <a:pt x="6445" y="36010"/>
                    <a:pt x="7575" y="36303"/>
                    <a:pt x="8705" y="36596"/>
                  </a:cubicBezTo>
                  <a:cubicBezTo>
                    <a:pt x="9249" y="36722"/>
                    <a:pt x="9688" y="37056"/>
                    <a:pt x="10023" y="37559"/>
                  </a:cubicBezTo>
                  <a:cubicBezTo>
                    <a:pt x="10567" y="37579"/>
                    <a:pt x="11132" y="37642"/>
                    <a:pt x="11676" y="37642"/>
                  </a:cubicBezTo>
                  <a:cubicBezTo>
                    <a:pt x="13371" y="37600"/>
                    <a:pt x="15066" y="37433"/>
                    <a:pt x="16761" y="37140"/>
                  </a:cubicBezTo>
                  <a:cubicBezTo>
                    <a:pt x="18958" y="36763"/>
                    <a:pt x="21071" y="36094"/>
                    <a:pt x="23080" y="35152"/>
                  </a:cubicBezTo>
                  <a:cubicBezTo>
                    <a:pt x="23686" y="34859"/>
                    <a:pt x="24314" y="34629"/>
                    <a:pt x="25025" y="34336"/>
                  </a:cubicBezTo>
                  <a:cubicBezTo>
                    <a:pt x="24795" y="34232"/>
                    <a:pt x="24712" y="34127"/>
                    <a:pt x="24544" y="34085"/>
                  </a:cubicBezTo>
                  <a:cubicBezTo>
                    <a:pt x="23059" y="33478"/>
                    <a:pt x="21531" y="32893"/>
                    <a:pt x="20067" y="32223"/>
                  </a:cubicBezTo>
                  <a:cubicBezTo>
                    <a:pt x="18727" y="31595"/>
                    <a:pt x="17535" y="30779"/>
                    <a:pt x="16405" y="29838"/>
                  </a:cubicBezTo>
                  <a:cubicBezTo>
                    <a:pt x="15735" y="29231"/>
                    <a:pt x="15066" y="28603"/>
                    <a:pt x="14396" y="27976"/>
                  </a:cubicBezTo>
                  <a:cubicBezTo>
                    <a:pt x="14375" y="27976"/>
                    <a:pt x="14292" y="27955"/>
                    <a:pt x="14250" y="27955"/>
                  </a:cubicBezTo>
                  <a:cubicBezTo>
                    <a:pt x="13204" y="28248"/>
                    <a:pt x="12262" y="27871"/>
                    <a:pt x="11320" y="27515"/>
                  </a:cubicBezTo>
                  <a:cubicBezTo>
                    <a:pt x="10797" y="27306"/>
                    <a:pt x="10379" y="26971"/>
                    <a:pt x="10086" y="26469"/>
                  </a:cubicBezTo>
                  <a:cubicBezTo>
                    <a:pt x="9270" y="25046"/>
                    <a:pt x="8621" y="23582"/>
                    <a:pt x="8852" y="21887"/>
                  </a:cubicBezTo>
                  <a:cubicBezTo>
                    <a:pt x="8914" y="21489"/>
                    <a:pt x="8872" y="21113"/>
                    <a:pt x="8872" y="20715"/>
                  </a:cubicBezTo>
                  <a:cubicBezTo>
                    <a:pt x="8872" y="20297"/>
                    <a:pt x="8956" y="19920"/>
                    <a:pt x="9249" y="19606"/>
                  </a:cubicBezTo>
                  <a:cubicBezTo>
                    <a:pt x="9312" y="19543"/>
                    <a:pt x="9396" y="19439"/>
                    <a:pt x="9458" y="19334"/>
                  </a:cubicBezTo>
                  <a:cubicBezTo>
                    <a:pt x="9960" y="18455"/>
                    <a:pt x="10714" y="18141"/>
                    <a:pt x="11676" y="18183"/>
                  </a:cubicBezTo>
                  <a:cubicBezTo>
                    <a:pt x="12137" y="18204"/>
                    <a:pt x="12639" y="18204"/>
                    <a:pt x="13162" y="18225"/>
                  </a:cubicBezTo>
                  <a:cubicBezTo>
                    <a:pt x="13664" y="17137"/>
                    <a:pt x="14166" y="16049"/>
                    <a:pt x="14668" y="14982"/>
                  </a:cubicBezTo>
                  <a:cubicBezTo>
                    <a:pt x="15191" y="13936"/>
                    <a:pt x="15756" y="12890"/>
                    <a:pt x="16510" y="12011"/>
                  </a:cubicBezTo>
                  <a:cubicBezTo>
                    <a:pt x="16175" y="11697"/>
                    <a:pt x="15840" y="11655"/>
                    <a:pt x="15484" y="11655"/>
                  </a:cubicBezTo>
                  <a:cubicBezTo>
                    <a:pt x="14731" y="11718"/>
                    <a:pt x="13978" y="11739"/>
                    <a:pt x="13225" y="11802"/>
                  </a:cubicBezTo>
                  <a:cubicBezTo>
                    <a:pt x="12220" y="11864"/>
                    <a:pt x="11341" y="12241"/>
                    <a:pt x="10525" y="12806"/>
                  </a:cubicBezTo>
                  <a:lnTo>
                    <a:pt x="7157" y="15170"/>
                  </a:lnTo>
                  <a:cubicBezTo>
                    <a:pt x="6529" y="15610"/>
                    <a:pt x="5818" y="15882"/>
                    <a:pt x="5064" y="16028"/>
                  </a:cubicBezTo>
                  <a:cubicBezTo>
                    <a:pt x="4541" y="16133"/>
                    <a:pt x="3976" y="16133"/>
                    <a:pt x="3621" y="15672"/>
                  </a:cubicBezTo>
                  <a:cubicBezTo>
                    <a:pt x="3307" y="15254"/>
                    <a:pt x="3077" y="14773"/>
                    <a:pt x="3328" y="14229"/>
                  </a:cubicBezTo>
                  <a:cubicBezTo>
                    <a:pt x="3349" y="14166"/>
                    <a:pt x="3307" y="14124"/>
                    <a:pt x="3307" y="14019"/>
                  </a:cubicBezTo>
                  <a:cubicBezTo>
                    <a:pt x="3098" y="13957"/>
                    <a:pt x="2867" y="13915"/>
                    <a:pt x="2637" y="13831"/>
                  </a:cubicBezTo>
                  <a:cubicBezTo>
                    <a:pt x="2386" y="13747"/>
                    <a:pt x="2156" y="13685"/>
                    <a:pt x="1968" y="13538"/>
                  </a:cubicBezTo>
                  <a:cubicBezTo>
                    <a:pt x="1570" y="13308"/>
                    <a:pt x="1382" y="12952"/>
                    <a:pt x="1445" y="12471"/>
                  </a:cubicBezTo>
                  <a:cubicBezTo>
                    <a:pt x="1570" y="11613"/>
                    <a:pt x="1696" y="10714"/>
                    <a:pt x="2240" y="9981"/>
                  </a:cubicBezTo>
                  <a:cubicBezTo>
                    <a:pt x="2365" y="9814"/>
                    <a:pt x="2449" y="9563"/>
                    <a:pt x="2574" y="9312"/>
                  </a:cubicBezTo>
                  <a:cubicBezTo>
                    <a:pt x="2344" y="9312"/>
                    <a:pt x="2198" y="9333"/>
                    <a:pt x="2051" y="9333"/>
                  </a:cubicBezTo>
                  <a:lnTo>
                    <a:pt x="1507" y="9416"/>
                  </a:lnTo>
                  <a:cubicBezTo>
                    <a:pt x="398" y="9458"/>
                    <a:pt x="1" y="9040"/>
                    <a:pt x="64" y="7952"/>
                  </a:cubicBezTo>
                  <a:cubicBezTo>
                    <a:pt x="126" y="6822"/>
                    <a:pt x="524" y="5838"/>
                    <a:pt x="1235" y="4939"/>
                  </a:cubicBezTo>
                  <a:cubicBezTo>
                    <a:pt x="1382" y="4792"/>
                    <a:pt x="1528" y="4583"/>
                    <a:pt x="1717" y="4520"/>
                  </a:cubicBezTo>
                  <a:cubicBezTo>
                    <a:pt x="2219" y="4395"/>
                    <a:pt x="2428" y="3976"/>
                    <a:pt x="2742" y="3662"/>
                  </a:cubicBezTo>
                  <a:cubicBezTo>
                    <a:pt x="3390" y="3055"/>
                    <a:pt x="4039" y="2449"/>
                    <a:pt x="4730" y="1905"/>
                  </a:cubicBezTo>
                  <a:cubicBezTo>
                    <a:pt x="4981" y="1695"/>
                    <a:pt x="5274" y="1507"/>
                    <a:pt x="5587" y="1382"/>
                  </a:cubicBezTo>
                  <a:cubicBezTo>
                    <a:pt x="7701" y="461"/>
                    <a:pt x="9877" y="1"/>
                    <a:pt x="12178" y="545"/>
                  </a:cubicBezTo>
                  <a:cubicBezTo>
                    <a:pt x="12681" y="670"/>
                    <a:pt x="13162" y="817"/>
                    <a:pt x="13685" y="921"/>
                  </a:cubicBezTo>
                  <a:cubicBezTo>
                    <a:pt x="15024" y="1193"/>
                    <a:pt x="16091" y="1884"/>
                    <a:pt x="17095" y="2763"/>
                  </a:cubicBezTo>
                  <a:cubicBezTo>
                    <a:pt x="17367" y="3035"/>
                    <a:pt x="17660" y="3328"/>
                    <a:pt x="17974" y="3558"/>
                  </a:cubicBezTo>
                  <a:cubicBezTo>
                    <a:pt x="19146" y="4541"/>
                    <a:pt x="19941" y="5776"/>
                    <a:pt x="20485" y="7198"/>
                  </a:cubicBezTo>
                  <a:cubicBezTo>
                    <a:pt x="20548" y="7303"/>
                    <a:pt x="20590" y="7429"/>
                    <a:pt x="20611" y="7533"/>
                  </a:cubicBezTo>
                  <a:cubicBezTo>
                    <a:pt x="20611" y="7554"/>
                    <a:pt x="20673" y="7575"/>
                    <a:pt x="20715" y="7659"/>
                  </a:cubicBezTo>
                  <a:cubicBezTo>
                    <a:pt x="20820" y="7617"/>
                    <a:pt x="20966" y="7575"/>
                    <a:pt x="21092" y="7512"/>
                  </a:cubicBezTo>
                  <a:cubicBezTo>
                    <a:pt x="21803" y="7031"/>
                    <a:pt x="22515" y="6613"/>
                    <a:pt x="23372" y="6424"/>
                  </a:cubicBezTo>
                  <a:cubicBezTo>
                    <a:pt x="24230" y="6257"/>
                    <a:pt x="25046" y="5859"/>
                    <a:pt x="25883" y="5587"/>
                  </a:cubicBezTo>
                  <a:cubicBezTo>
                    <a:pt x="26971" y="5232"/>
                    <a:pt x="28101" y="5001"/>
                    <a:pt x="29273" y="4960"/>
                  </a:cubicBezTo>
                  <a:cubicBezTo>
                    <a:pt x="30152" y="4939"/>
                    <a:pt x="30968" y="4918"/>
                    <a:pt x="31847" y="4834"/>
                  </a:cubicBezTo>
                  <a:cubicBezTo>
                    <a:pt x="33395" y="4708"/>
                    <a:pt x="34880" y="5022"/>
                    <a:pt x="36387" y="5148"/>
                  </a:cubicBezTo>
                  <a:lnTo>
                    <a:pt x="38835" y="6173"/>
                  </a:lnTo>
                  <a:cubicBezTo>
                    <a:pt x="39086" y="6278"/>
                    <a:pt x="39295" y="6424"/>
                    <a:pt x="39567" y="6508"/>
                  </a:cubicBezTo>
                  <a:cubicBezTo>
                    <a:pt x="40153" y="6696"/>
                    <a:pt x="40655" y="7010"/>
                    <a:pt x="41137" y="7408"/>
                  </a:cubicBezTo>
                  <a:cubicBezTo>
                    <a:pt x="41471" y="7659"/>
                    <a:pt x="41806" y="7889"/>
                    <a:pt x="42141" y="8161"/>
                  </a:cubicBezTo>
                  <a:cubicBezTo>
                    <a:pt x="42308" y="8265"/>
                    <a:pt x="42434" y="8391"/>
                    <a:pt x="42559" y="8517"/>
                  </a:cubicBezTo>
                  <a:cubicBezTo>
                    <a:pt x="43062" y="9019"/>
                    <a:pt x="43564" y="9521"/>
                    <a:pt x="44024" y="10023"/>
                  </a:cubicBezTo>
                  <a:cubicBezTo>
                    <a:pt x="44275" y="10253"/>
                    <a:pt x="44526" y="10504"/>
                    <a:pt x="44631" y="10797"/>
                  </a:cubicBezTo>
                  <a:cubicBezTo>
                    <a:pt x="45028" y="11739"/>
                    <a:pt x="45635" y="12534"/>
                    <a:pt x="46179" y="13371"/>
                  </a:cubicBezTo>
                  <a:cubicBezTo>
                    <a:pt x="46849" y="14375"/>
                    <a:pt x="47518" y="15400"/>
                    <a:pt x="48062" y="16468"/>
                  </a:cubicBezTo>
                  <a:cubicBezTo>
                    <a:pt x="48355" y="17032"/>
                    <a:pt x="48523" y="17597"/>
                    <a:pt x="48669" y="18204"/>
                  </a:cubicBezTo>
                  <a:cubicBezTo>
                    <a:pt x="48816" y="18874"/>
                    <a:pt x="48983" y="19564"/>
                    <a:pt x="49109" y="20276"/>
                  </a:cubicBezTo>
                  <a:cubicBezTo>
                    <a:pt x="49192" y="20715"/>
                    <a:pt x="49213" y="21175"/>
                    <a:pt x="49213" y="21636"/>
                  </a:cubicBezTo>
                  <a:cubicBezTo>
                    <a:pt x="49171" y="22201"/>
                    <a:pt x="49088" y="22786"/>
                    <a:pt x="49025" y="23351"/>
                  </a:cubicBezTo>
                  <a:cubicBezTo>
                    <a:pt x="48837" y="24900"/>
                    <a:pt x="48272" y="26281"/>
                    <a:pt x="47330" y="27515"/>
                  </a:cubicBezTo>
                  <a:cubicBezTo>
                    <a:pt x="46200" y="28959"/>
                    <a:pt x="45008" y="30340"/>
                    <a:pt x="43647" y="31574"/>
                  </a:cubicBezTo>
                  <a:cubicBezTo>
                    <a:pt x="43396" y="31784"/>
                    <a:pt x="43166" y="31951"/>
                    <a:pt x="42915" y="32118"/>
                  </a:cubicBezTo>
                  <a:cubicBezTo>
                    <a:pt x="41262" y="33186"/>
                    <a:pt x="39463" y="33876"/>
                    <a:pt x="37538" y="34399"/>
                  </a:cubicBezTo>
                  <a:cubicBezTo>
                    <a:pt x="36805" y="34608"/>
                    <a:pt x="36073" y="34776"/>
                    <a:pt x="35341" y="34964"/>
                  </a:cubicBezTo>
                  <a:cubicBezTo>
                    <a:pt x="35132" y="35173"/>
                    <a:pt x="35215" y="35445"/>
                    <a:pt x="35215" y="35675"/>
                  </a:cubicBezTo>
                  <a:cubicBezTo>
                    <a:pt x="35215" y="35906"/>
                    <a:pt x="35236" y="36178"/>
                    <a:pt x="35236" y="36240"/>
                  </a:cubicBezTo>
                  <a:cubicBezTo>
                    <a:pt x="35592" y="36722"/>
                    <a:pt x="35822" y="37056"/>
                    <a:pt x="36052" y="37391"/>
                  </a:cubicBezTo>
                  <a:cubicBezTo>
                    <a:pt x="36533" y="38019"/>
                    <a:pt x="36952" y="38709"/>
                    <a:pt x="37433" y="39316"/>
                  </a:cubicBezTo>
                  <a:cubicBezTo>
                    <a:pt x="39295" y="41534"/>
                    <a:pt x="41283" y="43647"/>
                    <a:pt x="43438" y="45593"/>
                  </a:cubicBezTo>
                  <a:cubicBezTo>
                    <a:pt x="44443" y="46535"/>
                    <a:pt x="45593" y="47330"/>
                    <a:pt x="46744" y="48167"/>
                  </a:cubicBezTo>
                  <a:cubicBezTo>
                    <a:pt x="47560" y="48753"/>
                    <a:pt x="48397" y="49318"/>
                    <a:pt x="49339" y="49694"/>
                  </a:cubicBezTo>
                  <a:cubicBezTo>
                    <a:pt x="49653" y="49820"/>
                    <a:pt x="49945" y="49903"/>
                    <a:pt x="50301" y="49799"/>
                  </a:cubicBezTo>
                  <a:cubicBezTo>
                    <a:pt x="51222" y="49485"/>
                    <a:pt x="52059" y="49715"/>
                    <a:pt x="52707" y="50427"/>
                  </a:cubicBezTo>
                  <a:cubicBezTo>
                    <a:pt x="52938" y="50657"/>
                    <a:pt x="53189" y="50761"/>
                    <a:pt x="53461" y="50845"/>
                  </a:cubicBezTo>
                  <a:cubicBezTo>
                    <a:pt x="54047" y="50950"/>
                    <a:pt x="54570" y="51180"/>
                    <a:pt x="55009" y="51577"/>
                  </a:cubicBezTo>
                  <a:cubicBezTo>
                    <a:pt x="58440" y="54402"/>
                    <a:pt x="61977" y="57122"/>
                    <a:pt x="65324" y="60051"/>
                  </a:cubicBezTo>
                  <a:cubicBezTo>
                    <a:pt x="67124" y="61642"/>
                    <a:pt x="68881" y="63295"/>
                    <a:pt x="70618" y="64906"/>
                  </a:cubicBezTo>
                  <a:cubicBezTo>
                    <a:pt x="70702" y="64968"/>
                    <a:pt x="70764" y="65010"/>
                    <a:pt x="70869" y="65094"/>
                  </a:cubicBezTo>
                  <a:cubicBezTo>
                    <a:pt x="72438" y="64885"/>
                    <a:pt x="74008" y="65178"/>
                    <a:pt x="75535" y="65492"/>
                  </a:cubicBezTo>
                  <a:cubicBezTo>
                    <a:pt x="75744" y="65533"/>
                    <a:pt x="75954" y="65575"/>
                    <a:pt x="76163" y="65596"/>
                  </a:cubicBezTo>
                  <a:cubicBezTo>
                    <a:pt x="76686" y="65680"/>
                    <a:pt x="77104" y="65596"/>
                    <a:pt x="77481" y="65157"/>
                  </a:cubicBezTo>
                  <a:cubicBezTo>
                    <a:pt x="77732" y="64843"/>
                    <a:pt x="78088" y="64571"/>
                    <a:pt x="78402" y="64278"/>
                  </a:cubicBezTo>
                  <a:cubicBezTo>
                    <a:pt x="78423" y="64111"/>
                    <a:pt x="78255" y="64027"/>
                    <a:pt x="78151" y="63922"/>
                  </a:cubicBezTo>
                  <a:cubicBezTo>
                    <a:pt x="77146" y="62981"/>
                    <a:pt x="76539" y="61725"/>
                    <a:pt x="75849" y="60554"/>
                  </a:cubicBezTo>
                  <a:cubicBezTo>
                    <a:pt x="75640" y="60156"/>
                    <a:pt x="75640" y="59738"/>
                    <a:pt x="75702" y="59298"/>
                  </a:cubicBezTo>
                  <a:cubicBezTo>
                    <a:pt x="75744" y="58838"/>
                    <a:pt x="76037" y="58587"/>
                    <a:pt x="76477" y="58503"/>
                  </a:cubicBezTo>
                  <a:cubicBezTo>
                    <a:pt x="78109" y="58252"/>
                    <a:pt x="79573" y="58524"/>
                    <a:pt x="80724" y="59821"/>
                  </a:cubicBezTo>
                  <a:cubicBezTo>
                    <a:pt x="81456" y="60616"/>
                    <a:pt x="82189" y="61432"/>
                    <a:pt x="82649" y="62395"/>
                  </a:cubicBezTo>
                  <a:cubicBezTo>
                    <a:pt x="83109" y="62604"/>
                    <a:pt x="83528" y="62771"/>
                    <a:pt x="83946" y="62960"/>
                  </a:cubicBezTo>
                  <a:cubicBezTo>
                    <a:pt x="84093" y="63023"/>
                    <a:pt x="84281" y="63127"/>
                    <a:pt x="84428" y="63169"/>
                  </a:cubicBezTo>
                  <a:cubicBezTo>
                    <a:pt x="85327" y="63316"/>
                    <a:pt x="86185" y="63629"/>
                    <a:pt x="87127" y="63650"/>
                  </a:cubicBezTo>
                  <a:cubicBezTo>
                    <a:pt x="87880" y="63713"/>
                    <a:pt x="88654" y="63797"/>
                    <a:pt x="89407" y="63839"/>
                  </a:cubicBezTo>
                  <a:cubicBezTo>
                    <a:pt x="90119" y="63901"/>
                    <a:pt x="90851" y="64132"/>
                    <a:pt x="91521" y="64362"/>
                  </a:cubicBezTo>
                  <a:cubicBezTo>
                    <a:pt x="92044" y="64550"/>
                    <a:pt x="92420" y="65010"/>
                    <a:pt x="92734" y="65429"/>
                  </a:cubicBezTo>
                  <a:cubicBezTo>
                    <a:pt x="92839" y="65575"/>
                    <a:pt x="92881" y="65784"/>
                    <a:pt x="92881" y="65952"/>
                  </a:cubicBezTo>
                  <a:cubicBezTo>
                    <a:pt x="92881" y="66412"/>
                    <a:pt x="92881" y="66873"/>
                    <a:pt x="92860" y="67312"/>
                  </a:cubicBezTo>
                  <a:cubicBezTo>
                    <a:pt x="92860" y="67668"/>
                    <a:pt x="92797" y="68002"/>
                    <a:pt x="92860" y="68316"/>
                  </a:cubicBezTo>
                  <a:cubicBezTo>
                    <a:pt x="93069" y="69760"/>
                    <a:pt x="92023" y="70806"/>
                    <a:pt x="91019" y="71287"/>
                  </a:cubicBezTo>
                  <a:cubicBezTo>
                    <a:pt x="90328" y="71643"/>
                    <a:pt x="89554" y="71706"/>
                    <a:pt x="88863" y="71915"/>
                  </a:cubicBezTo>
                  <a:cubicBezTo>
                    <a:pt x="88173" y="72103"/>
                    <a:pt x="87462" y="72124"/>
                    <a:pt x="86771" y="72187"/>
                  </a:cubicBezTo>
                  <a:cubicBezTo>
                    <a:pt x="86583" y="72187"/>
                    <a:pt x="86415" y="72229"/>
                    <a:pt x="86269" y="72229"/>
                  </a:cubicBezTo>
                  <a:cubicBezTo>
                    <a:pt x="86248" y="72480"/>
                    <a:pt x="86373" y="72480"/>
                    <a:pt x="86478" y="72522"/>
                  </a:cubicBezTo>
                  <a:cubicBezTo>
                    <a:pt x="86625" y="72606"/>
                    <a:pt x="86813" y="72689"/>
                    <a:pt x="86980" y="72731"/>
                  </a:cubicBezTo>
                  <a:cubicBezTo>
                    <a:pt x="88487" y="73233"/>
                    <a:pt x="89826" y="74091"/>
                    <a:pt x="91186" y="74886"/>
                  </a:cubicBezTo>
                  <a:cubicBezTo>
                    <a:pt x="91793" y="75221"/>
                    <a:pt x="92065" y="75786"/>
                    <a:pt x="92316" y="76372"/>
                  </a:cubicBezTo>
                  <a:cubicBezTo>
                    <a:pt x="92441" y="76707"/>
                    <a:pt x="92274" y="77041"/>
                    <a:pt x="92002" y="77251"/>
                  </a:cubicBezTo>
                  <a:cubicBezTo>
                    <a:pt x="91793" y="77397"/>
                    <a:pt x="91583" y="77544"/>
                    <a:pt x="91332" y="77544"/>
                  </a:cubicBezTo>
                  <a:cubicBezTo>
                    <a:pt x="90579" y="77627"/>
                    <a:pt x="89826" y="77669"/>
                    <a:pt x="89073" y="77669"/>
                  </a:cubicBezTo>
                  <a:cubicBezTo>
                    <a:pt x="88717" y="77669"/>
                    <a:pt x="88361" y="77523"/>
                    <a:pt x="88026" y="77397"/>
                  </a:cubicBezTo>
                  <a:cubicBezTo>
                    <a:pt x="87566" y="77230"/>
                    <a:pt x="87106" y="77041"/>
                    <a:pt x="86666" y="76832"/>
                  </a:cubicBezTo>
                  <a:cubicBezTo>
                    <a:pt x="86373" y="76707"/>
                    <a:pt x="86081" y="76497"/>
                    <a:pt x="85829" y="76288"/>
                  </a:cubicBezTo>
                  <a:cubicBezTo>
                    <a:pt x="85411" y="75995"/>
                    <a:pt x="84951" y="75891"/>
                    <a:pt x="84386" y="75995"/>
                  </a:cubicBezTo>
                  <a:cubicBezTo>
                    <a:pt x="84490" y="76163"/>
                    <a:pt x="84532" y="76267"/>
                    <a:pt x="84616" y="76351"/>
                  </a:cubicBezTo>
                  <a:cubicBezTo>
                    <a:pt x="84825" y="76497"/>
                    <a:pt x="85055" y="76686"/>
                    <a:pt x="85306" y="76811"/>
                  </a:cubicBezTo>
                  <a:cubicBezTo>
                    <a:pt x="86185" y="77313"/>
                    <a:pt x="86897" y="78046"/>
                    <a:pt x="87650" y="78694"/>
                  </a:cubicBezTo>
                  <a:cubicBezTo>
                    <a:pt x="88361" y="79322"/>
                    <a:pt x="88612" y="80159"/>
                    <a:pt x="88801" y="81017"/>
                  </a:cubicBezTo>
                  <a:cubicBezTo>
                    <a:pt x="88968" y="81728"/>
                    <a:pt x="88508" y="82272"/>
                    <a:pt x="87817" y="82398"/>
                  </a:cubicBezTo>
                  <a:cubicBezTo>
                    <a:pt x="86771" y="82586"/>
                    <a:pt x="85829" y="82461"/>
                    <a:pt x="85013" y="81707"/>
                  </a:cubicBezTo>
                  <a:cubicBezTo>
                    <a:pt x="84260" y="80996"/>
                    <a:pt x="83465" y="80305"/>
                    <a:pt x="82712" y="79636"/>
                  </a:cubicBezTo>
                  <a:cubicBezTo>
                    <a:pt x="82440" y="79427"/>
                    <a:pt x="82189" y="79238"/>
                    <a:pt x="81896" y="79071"/>
                  </a:cubicBezTo>
                  <a:cubicBezTo>
                    <a:pt x="81687" y="78925"/>
                    <a:pt x="81456" y="78904"/>
                    <a:pt x="81226" y="78862"/>
                  </a:cubicBezTo>
                  <a:cubicBezTo>
                    <a:pt x="80222" y="78653"/>
                    <a:pt x="79239" y="78799"/>
                    <a:pt x="78234" y="78820"/>
                  </a:cubicBezTo>
                  <a:cubicBezTo>
                    <a:pt x="77272" y="78883"/>
                    <a:pt x="76309" y="78966"/>
                    <a:pt x="75305" y="78966"/>
                  </a:cubicBezTo>
                  <a:cubicBezTo>
                    <a:pt x="73924" y="78987"/>
                    <a:pt x="72585" y="79217"/>
                    <a:pt x="71288" y="79720"/>
                  </a:cubicBezTo>
                  <a:cubicBezTo>
                    <a:pt x="70974" y="79845"/>
                    <a:pt x="70660" y="79929"/>
                    <a:pt x="70367" y="80033"/>
                  </a:cubicBezTo>
                  <a:cubicBezTo>
                    <a:pt x="69635" y="81540"/>
                    <a:pt x="68944" y="83005"/>
                    <a:pt x="68003" y="84365"/>
                  </a:cubicBezTo>
                  <a:cubicBezTo>
                    <a:pt x="67375" y="85264"/>
                    <a:pt x="66622" y="85976"/>
                    <a:pt x="65575" y="86331"/>
                  </a:cubicBezTo>
                  <a:cubicBezTo>
                    <a:pt x="64822" y="86583"/>
                    <a:pt x="64132" y="86290"/>
                    <a:pt x="63985" y="85515"/>
                  </a:cubicBezTo>
                  <a:cubicBezTo>
                    <a:pt x="63902" y="85181"/>
                    <a:pt x="63964" y="84783"/>
                    <a:pt x="63985" y="84448"/>
                  </a:cubicBezTo>
                  <a:cubicBezTo>
                    <a:pt x="64006" y="84155"/>
                    <a:pt x="64111" y="83842"/>
                    <a:pt x="64215" y="83590"/>
                  </a:cubicBezTo>
                  <a:cubicBezTo>
                    <a:pt x="64299" y="83402"/>
                    <a:pt x="64425" y="83214"/>
                    <a:pt x="64592" y="83088"/>
                  </a:cubicBezTo>
                  <a:cubicBezTo>
                    <a:pt x="64843" y="82816"/>
                    <a:pt x="65031" y="82502"/>
                    <a:pt x="65031" y="82147"/>
                  </a:cubicBezTo>
                  <a:cubicBezTo>
                    <a:pt x="64634" y="82021"/>
                    <a:pt x="64278" y="82063"/>
                    <a:pt x="63922" y="82126"/>
                  </a:cubicBezTo>
                  <a:cubicBezTo>
                    <a:pt x="63567" y="82189"/>
                    <a:pt x="63253" y="82440"/>
                    <a:pt x="63127" y="82795"/>
                  </a:cubicBezTo>
                  <a:cubicBezTo>
                    <a:pt x="62751" y="83716"/>
                    <a:pt x="62123" y="84469"/>
                    <a:pt x="61579" y="85285"/>
                  </a:cubicBezTo>
                  <a:cubicBezTo>
                    <a:pt x="61349" y="85641"/>
                    <a:pt x="61181" y="86039"/>
                    <a:pt x="61056" y="86436"/>
                  </a:cubicBezTo>
                  <a:cubicBezTo>
                    <a:pt x="60951" y="86750"/>
                    <a:pt x="60784" y="87064"/>
                    <a:pt x="60658" y="87357"/>
                  </a:cubicBezTo>
                  <a:cubicBezTo>
                    <a:pt x="60637" y="87420"/>
                    <a:pt x="60575" y="87524"/>
                    <a:pt x="60512" y="87587"/>
                  </a:cubicBezTo>
                  <a:cubicBezTo>
                    <a:pt x="59738" y="88131"/>
                    <a:pt x="59068" y="88821"/>
                    <a:pt x="58022" y="88717"/>
                  </a:cubicBezTo>
                  <a:cubicBezTo>
                    <a:pt x="57436" y="88654"/>
                    <a:pt x="56997" y="88298"/>
                    <a:pt x="56871" y="87712"/>
                  </a:cubicBezTo>
                  <a:cubicBezTo>
                    <a:pt x="56641" y="86666"/>
                    <a:pt x="56871" y="85746"/>
                    <a:pt x="57520" y="84909"/>
                  </a:cubicBezTo>
                  <a:cubicBezTo>
                    <a:pt x="57687" y="84741"/>
                    <a:pt x="57813" y="84532"/>
                    <a:pt x="57938" y="84323"/>
                  </a:cubicBezTo>
                  <a:cubicBezTo>
                    <a:pt x="58001" y="84218"/>
                    <a:pt x="58043" y="84072"/>
                    <a:pt x="58022" y="83967"/>
                  </a:cubicBezTo>
                  <a:cubicBezTo>
                    <a:pt x="57896" y="83402"/>
                    <a:pt x="58231" y="82984"/>
                    <a:pt x="58440" y="82502"/>
                  </a:cubicBezTo>
                  <a:cubicBezTo>
                    <a:pt x="58566" y="82230"/>
                    <a:pt x="58733" y="81958"/>
                    <a:pt x="58775" y="81666"/>
                  </a:cubicBezTo>
                  <a:cubicBezTo>
                    <a:pt x="59047" y="80557"/>
                    <a:pt x="59361" y="79427"/>
                    <a:pt x="59466" y="78276"/>
                  </a:cubicBezTo>
                  <a:cubicBezTo>
                    <a:pt x="59591" y="76895"/>
                    <a:pt x="59905" y="75493"/>
                    <a:pt x="60365" y="74196"/>
                  </a:cubicBezTo>
                  <a:cubicBezTo>
                    <a:pt x="60470" y="73861"/>
                    <a:pt x="60658" y="73547"/>
                    <a:pt x="60784" y="73233"/>
                  </a:cubicBezTo>
                  <a:cubicBezTo>
                    <a:pt x="60156" y="73171"/>
                    <a:pt x="59570" y="73150"/>
                    <a:pt x="58964" y="73066"/>
                  </a:cubicBezTo>
                  <a:cubicBezTo>
                    <a:pt x="57541" y="72878"/>
                    <a:pt x="56369" y="72250"/>
                    <a:pt x="55511" y="71078"/>
                  </a:cubicBezTo>
                  <a:cubicBezTo>
                    <a:pt x="55218" y="70681"/>
                    <a:pt x="54967" y="70304"/>
                    <a:pt x="54695" y="69886"/>
                  </a:cubicBezTo>
                  <a:cubicBezTo>
                    <a:pt x="54381" y="69362"/>
                    <a:pt x="54193" y="68777"/>
                    <a:pt x="54172" y="68149"/>
                  </a:cubicBezTo>
                  <a:cubicBezTo>
                    <a:pt x="54130" y="67291"/>
                    <a:pt x="54088" y="66454"/>
                    <a:pt x="54047" y="65596"/>
                  </a:cubicBezTo>
                  <a:cubicBezTo>
                    <a:pt x="53984" y="64571"/>
                    <a:pt x="54444" y="63755"/>
                    <a:pt x="55114" y="63085"/>
                  </a:cubicBezTo>
                  <a:cubicBezTo>
                    <a:pt x="55511" y="62688"/>
                    <a:pt x="55930" y="62562"/>
                    <a:pt x="56432" y="62876"/>
                  </a:cubicBezTo>
                  <a:cubicBezTo>
                    <a:pt x="56536" y="62918"/>
                    <a:pt x="56641" y="63002"/>
                    <a:pt x="56767" y="63085"/>
                  </a:cubicBezTo>
                  <a:lnTo>
                    <a:pt x="56850" y="63860"/>
                  </a:lnTo>
                  <a:cubicBezTo>
                    <a:pt x="56892" y="64655"/>
                    <a:pt x="56955" y="65429"/>
                    <a:pt x="56976" y="66245"/>
                  </a:cubicBezTo>
                  <a:cubicBezTo>
                    <a:pt x="56997" y="66873"/>
                    <a:pt x="57185" y="67437"/>
                    <a:pt x="57520" y="67961"/>
                  </a:cubicBezTo>
                  <a:cubicBezTo>
                    <a:pt x="58106" y="68797"/>
                    <a:pt x="58650" y="69634"/>
                    <a:pt x="59466" y="70262"/>
                  </a:cubicBezTo>
                  <a:cubicBezTo>
                    <a:pt x="59570" y="70346"/>
                    <a:pt x="59633" y="70430"/>
                    <a:pt x="59738" y="70513"/>
                  </a:cubicBezTo>
                  <a:cubicBezTo>
                    <a:pt x="61098" y="71518"/>
                    <a:pt x="61684" y="71685"/>
                    <a:pt x="63378" y="71455"/>
                  </a:cubicBezTo>
                  <a:cubicBezTo>
                    <a:pt x="63588" y="71413"/>
                    <a:pt x="63776" y="71308"/>
                    <a:pt x="63964" y="71246"/>
                  </a:cubicBezTo>
                  <a:cubicBezTo>
                    <a:pt x="64425" y="70994"/>
                    <a:pt x="64864" y="70743"/>
                    <a:pt x="65324" y="70513"/>
                  </a:cubicBezTo>
                  <a:cubicBezTo>
                    <a:pt x="65889" y="70241"/>
                    <a:pt x="66475" y="69990"/>
                    <a:pt x="67124" y="69906"/>
                  </a:cubicBezTo>
                  <a:cubicBezTo>
                    <a:pt x="67626" y="69844"/>
                    <a:pt x="68107" y="69614"/>
                    <a:pt x="68609" y="69509"/>
                  </a:cubicBezTo>
                  <a:cubicBezTo>
                    <a:pt x="69237" y="69383"/>
                    <a:pt x="69844" y="69279"/>
                    <a:pt x="70513" y="69153"/>
                  </a:cubicBezTo>
                  <a:cubicBezTo>
                    <a:pt x="70283" y="68777"/>
                    <a:pt x="70032" y="68484"/>
                    <a:pt x="69865" y="68149"/>
                  </a:cubicBezTo>
                  <a:cubicBezTo>
                    <a:pt x="69739" y="67793"/>
                    <a:pt x="69656" y="67396"/>
                    <a:pt x="69656" y="66998"/>
                  </a:cubicBezTo>
                  <a:cubicBezTo>
                    <a:pt x="69656" y="66601"/>
                    <a:pt x="69781" y="66245"/>
                    <a:pt x="69865" y="65764"/>
                  </a:cubicBezTo>
                  <a:cubicBezTo>
                    <a:pt x="69656" y="65554"/>
                    <a:pt x="69404" y="65240"/>
                    <a:pt x="69112" y="64989"/>
                  </a:cubicBezTo>
                  <a:cubicBezTo>
                    <a:pt x="66831" y="62897"/>
                    <a:pt x="64529" y="60784"/>
                    <a:pt x="62123" y="58817"/>
                  </a:cubicBezTo>
                  <a:cubicBezTo>
                    <a:pt x="60345" y="57373"/>
                    <a:pt x="58629" y="55909"/>
                    <a:pt x="56788" y="54507"/>
                  </a:cubicBezTo>
                  <a:cubicBezTo>
                    <a:pt x="55951" y="53837"/>
                    <a:pt x="55176" y="53105"/>
                    <a:pt x="54360" y="52435"/>
                  </a:cubicBezTo>
                  <a:cubicBezTo>
                    <a:pt x="53649" y="51849"/>
                    <a:pt x="53147" y="51724"/>
                    <a:pt x="52247" y="51808"/>
                  </a:cubicBezTo>
                  <a:cubicBezTo>
                    <a:pt x="52184" y="52017"/>
                    <a:pt x="52142" y="52247"/>
                    <a:pt x="52059" y="52477"/>
                  </a:cubicBezTo>
                  <a:cubicBezTo>
                    <a:pt x="52038" y="52540"/>
                    <a:pt x="51975" y="52561"/>
                    <a:pt x="51891" y="52644"/>
                  </a:cubicBezTo>
                  <a:cubicBezTo>
                    <a:pt x="51682" y="52561"/>
                    <a:pt x="51452" y="52477"/>
                    <a:pt x="51243" y="52372"/>
                  </a:cubicBezTo>
                  <a:cubicBezTo>
                    <a:pt x="51034" y="52268"/>
                    <a:pt x="50908" y="51996"/>
                    <a:pt x="50573" y="52226"/>
                  </a:cubicBezTo>
                  <a:cubicBezTo>
                    <a:pt x="50594" y="52372"/>
                    <a:pt x="50636" y="52540"/>
                    <a:pt x="50678" y="52728"/>
                  </a:cubicBezTo>
                  <a:cubicBezTo>
                    <a:pt x="50699" y="53000"/>
                    <a:pt x="50489" y="53209"/>
                    <a:pt x="50217" y="53105"/>
                  </a:cubicBezTo>
                  <a:cubicBezTo>
                    <a:pt x="49966" y="53042"/>
                    <a:pt x="49757" y="52875"/>
                    <a:pt x="49464" y="52749"/>
                  </a:cubicBezTo>
                  <a:cubicBezTo>
                    <a:pt x="49150" y="52937"/>
                    <a:pt x="48816" y="53168"/>
                    <a:pt x="48481" y="53314"/>
                  </a:cubicBezTo>
                  <a:cubicBezTo>
                    <a:pt x="48230" y="53419"/>
                    <a:pt x="47979" y="53502"/>
                    <a:pt x="47686" y="53565"/>
                  </a:cubicBezTo>
                  <a:cubicBezTo>
                    <a:pt x="47456" y="53586"/>
                    <a:pt x="47330" y="53356"/>
                    <a:pt x="47393" y="53105"/>
                  </a:cubicBezTo>
                  <a:cubicBezTo>
                    <a:pt x="47476" y="52833"/>
                    <a:pt x="47686" y="52665"/>
                    <a:pt x="47916" y="52519"/>
                  </a:cubicBezTo>
                  <a:cubicBezTo>
                    <a:pt x="48313" y="52268"/>
                    <a:pt x="48711" y="52038"/>
                    <a:pt x="49067" y="51787"/>
                  </a:cubicBezTo>
                  <a:cubicBezTo>
                    <a:pt x="49339" y="51598"/>
                    <a:pt x="49339" y="51598"/>
                    <a:pt x="49360" y="51012"/>
                  </a:cubicBezTo>
                  <a:cubicBezTo>
                    <a:pt x="49171" y="50908"/>
                    <a:pt x="49004" y="50761"/>
                    <a:pt x="48753" y="50678"/>
                  </a:cubicBezTo>
                  <a:cubicBezTo>
                    <a:pt x="47330" y="50113"/>
                    <a:pt x="46116" y="49192"/>
                    <a:pt x="44882" y="48292"/>
                  </a:cubicBezTo>
                  <a:cubicBezTo>
                    <a:pt x="42685" y="46702"/>
                    <a:pt x="40781" y="44777"/>
                    <a:pt x="38982" y="42748"/>
                  </a:cubicBezTo>
                  <a:cubicBezTo>
                    <a:pt x="37810" y="41471"/>
                    <a:pt x="36722" y="40111"/>
                    <a:pt x="35613" y="38814"/>
                  </a:cubicBezTo>
                  <a:cubicBezTo>
                    <a:pt x="35550" y="38751"/>
                    <a:pt x="35466" y="38709"/>
                    <a:pt x="35404" y="38667"/>
                  </a:cubicBezTo>
                  <a:cubicBezTo>
                    <a:pt x="35215" y="38877"/>
                    <a:pt x="35299" y="39086"/>
                    <a:pt x="35320" y="39295"/>
                  </a:cubicBezTo>
                  <a:cubicBezTo>
                    <a:pt x="35424" y="41471"/>
                    <a:pt x="35550" y="43626"/>
                    <a:pt x="35655" y="45782"/>
                  </a:cubicBezTo>
                  <a:cubicBezTo>
                    <a:pt x="35717" y="46974"/>
                    <a:pt x="35738" y="48167"/>
                    <a:pt x="35655" y="49339"/>
                  </a:cubicBezTo>
                  <a:cubicBezTo>
                    <a:pt x="35613" y="50134"/>
                    <a:pt x="35676" y="50908"/>
                    <a:pt x="35717" y="51724"/>
                  </a:cubicBezTo>
                  <a:cubicBezTo>
                    <a:pt x="35738" y="52121"/>
                    <a:pt x="35717" y="52519"/>
                    <a:pt x="35634" y="52896"/>
                  </a:cubicBezTo>
                  <a:cubicBezTo>
                    <a:pt x="35529" y="53356"/>
                    <a:pt x="35571" y="53816"/>
                    <a:pt x="35529" y="54256"/>
                  </a:cubicBezTo>
                  <a:cubicBezTo>
                    <a:pt x="35466" y="54674"/>
                    <a:pt x="35404" y="55093"/>
                    <a:pt x="35613" y="55490"/>
                  </a:cubicBezTo>
                  <a:cubicBezTo>
                    <a:pt x="35655" y="55574"/>
                    <a:pt x="35634" y="55678"/>
                    <a:pt x="35634" y="55762"/>
                  </a:cubicBezTo>
                  <a:cubicBezTo>
                    <a:pt x="35676" y="56913"/>
                    <a:pt x="35717" y="58064"/>
                    <a:pt x="35780" y="59214"/>
                  </a:cubicBezTo>
                  <a:cubicBezTo>
                    <a:pt x="35843" y="59779"/>
                    <a:pt x="35717" y="60282"/>
                    <a:pt x="35445" y="60784"/>
                  </a:cubicBezTo>
                  <a:cubicBezTo>
                    <a:pt x="35132" y="61411"/>
                    <a:pt x="34629" y="61579"/>
                    <a:pt x="34002" y="61265"/>
                  </a:cubicBezTo>
                  <a:cubicBezTo>
                    <a:pt x="33688" y="61119"/>
                    <a:pt x="33416" y="60847"/>
                    <a:pt x="33102" y="60679"/>
                  </a:cubicBezTo>
                  <a:cubicBezTo>
                    <a:pt x="32935" y="60575"/>
                    <a:pt x="32746" y="60428"/>
                    <a:pt x="32579" y="60303"/>
                  </a:cubicBezTo>
                  <a:cubicBezTo>
                    <a:pt x="32202" y="60888"/>
                    <a:pt x="32223" y="61621"/>
                    <a:pt x="31637" y="61976"/>
                  </a:cubicBezTo>
                  <a:cubicBezTo>
                    <a:pt x="31261" y="62207"/>
                    <a:pt x="30905" y="62416"/>
                    <a:pt x="30424" y="62688"/>
                  </a:cubicBezTo>
                  <a:cubicBezTo>
                    <a:pt x="30382" y="63044"/>
                    <a:pt x="30277" y="63525"/>
                    <a:pt x="30298" y="63985"/>
                  </a:cubicBezTo>
                  <a:cubicBezTo>
                    <a:pt x="30340" y="65722"/>
                    <a:pt x="30487" y="67437"/>
                    <a:pt x="30549" y="69258"/>
                  </a:cubicBezTo>
                  <a:cubicBezTo>
                    <a:pt x="30800" y="69279"/>
                    <a:pt x="31010" y="69300"/>
                    <a:pt x="31177" y="69300"/>
                  </a:cubicBezTo>
                  <a:cubicBezTo>
                    <a:pt x="31700" y="69300"/>
                    <a:pt x="32223" y="69216"/>
                    <a:pt x="32725" y="69258"/>
                  </a:cubicBezTo>
                  <a:cubicBezTo>
                    <a:pt x="33751" y="69279"/>
                    <a:pt x="34692" y="69614"/>
                    <a:pt x="35676" y="69844"/>
                  </a:cubicBezTo>
                  <a:cubicBezTo>
                    <a:pt x="35927" y="69906"/>
                    <a:pt x="36136" y="70053"/>
                    <a:pt x="36303" y="70220"/>
                  </a:cubicBezTo>
                  <a:cubicBezTo>
                    <a:pt x="36889" y="70764"/>
                    <a:pt x="37287" y="71476"/>
                    <a:pt x="37517" y="72229"/>
                  </a:cubicBezTo>
                  <a:cubicBezTo>
                    <a:pt x="37642" y="72710"/>
                    <a:pt x="37538" y="73150"/>
                    <a:pt x="37140" y="73484"/>
                  </a:cubicBezTo>
                  <a:cubicBezTo>
                    <a:pt x="36764" y="73819"/>
                    <a:pt x="36366" y="74175"/>
                    <a:pt x="35822" y="74238"/>
                  </a:cubicBezTo>
                  <a:cubicBezTo>
                    <a:pt x="34567" y="74447"/>
                    <a:pt x="33332" y="74489"/>
                    <a:pt x="32119" y="74007"/>
                  </a:cubicBezTo>
                  <a:cubicBezTo>
                    <a:pt x="31888" y="73924"/>
                    <a:pt x="31679" y="73819"/>
                    <a:pt x="31470" y="73694"/>
                  </a:cubicBezTo>
                  <a:cubicBezTo>
                    <a:pt x="31031" y="73463"/>
                    <a:pt x="30549" y="73191"/>
                    <a:pt x="30110" y="72940"/>
                  </a:cubicBezTo>
                  <a:cubicBezTo>
                    <a:pt x="29775" y="72731"/>
                    <a:pt x="29461" y="72501"/>
                    <a:pt x="29168" y="72229"/>
                  </a:cubicBezTo>
                  <a:cubicBezTo>
                    <a:pt x="28875" y="71978"/>
                    <a:pt x="28750" y="71664"/>
                    <a:pt x="28708" y="71266"/>
                  </a:cubicBezTo>
                  <a:cubicBezTo>
                    <a:pt x="28645" y="70848"/>
                    <a:pt x="28729" y="70471"/>
                    <a:pt x="29085" y="70220"/>
                  </a:cubicBezTo>
                  <a:cubicBezTo>
                    <a:pt x="29231" y="70137"/>
                    <a:pt x="29336" y="70032"/>
                    <a:pt x="29440" y="69927"/>
                  </a:cubicBezTo>
                  <a:cubicBezTo>
                    <a:pt x="29482" y="67417"/>
                    <a:pt x="28959" y="64927"/>
                    <a:pt x="29378" y="62416"/>
                  </a:cubicBezTo>
                  <a:cubicBezTo>
                    <a:pt x="28499" y="61872"/>
                    <a:pt x="28038" y="60993"/>
                    <a:pt x="27599" y="60177"/>
                  </a:cubicBezTo>
                  <a:cubicBezTo>
                    <a:pt x="27369" y="60114"/>
                    <a:pt x="27306" y="60303"/>
                    <a:pt x="27243" y="60407"/>
                  </a:cubicBezTo>
                  <a:cubicBezTo>
                    <a:pt x="27055" y="60637"/>
                    <a:pt x="26867" y="60909"/>
                    <a:pt x="26657" y="61119"/>
                  </a:cubicBezTo>
                  <a:cubicBezTo>
                    <a:pt x="26406" y="61432"/>
                    <a:pt x="26030" y="61579"/>
                    <a:pt x="25632" y="61642"/>
                  </a:cubicBezTo>
                  <a:cubicBezTo>
                    <a:pt x="24126" y="61851"/>
                    <a:pt x="22975" y="61307"/>
                    <a:pt x="22075" y="60093"/>
                  </a:cubicBezTo>
                  <a:cubicBezTo>
                    <a:pt x="22138" y="59758"/>
                    <a:pt x="22012" y="59507"/>
                    <a:pt x="21803" y="59152"/>
                  </a:cubicBezTo>
                  <a:close/>
                  <a:moveTo>
                    <a:pt x="15296" y="26825"/>
                  </a:moveTo>
                  <a:cubicBezTo>
                    <a:pt x="15526" y="27180"/>
                    <a:pt x="15714" y="27452"/>
                    <a:pt x="15945" y="27704"/>
                  </a:cubicBezTo>
                  <a:cubicBezTo>
                    <a:pt x="17200" y="28959"/>
                    <a:pt x="18560" y="30068"/>
                    <a:pt x="20150" y="30863"/>
                  </a:cubicBezTo>
                  <a:cubicBezTo>
                    <a:pt x="21343" y="31428"/>
                    <a:pt x="22577" y="31951"/>
                    <a:pt x="23812" y="32474"/>
                  </a:cubicBezTo>
                  <a:cubicBezTo>
                    <a:pt x="24816" y="32893"/>
                    <a:pt x="25779" y="33290"/>
                    <a:pt x="26804" y="33667"/>
                  </a:cubicBezTo>
                  <a:cubicBezTo>
                    <a:pt x="27264" y="33834"/>
                    <a:pt x="27787" y="34002"/>
                    <a:pt x="28290" y="34022"/>
                  </a:cubicBezTo>
                  <a:cubicBezTo>
                    <a:pt x="29461" y="34085"/>
                    <a:pt x="30675" y="34085"/>
                    <a:pt x="31847" y="34022"/>
                  </a:cubicBezTo>
                  <a:cubicBezTo>
                    <a:pt x="32997" y="33981"/>
                    <a:pt x="34148" y="33876"/>
                    <a:pt x="35299" y="33771"/>
                  </a:cubicBezTo>
                  <a:cubicBezTo>
                    <a:pt x="35676" y="33730"/>
                    <a:pt x="36136" y="33730"/>
                    <a:pt x="36450" y="33562"/>
                  </a:cubicBezTo>
                  <a:cubicBezTo>
                    <a:pt x="36994" y="33248"/>
                    <a:pt x="37580" y="33144"/>
                    <a:pt x="38145" y="32934"/>
                  </a:cubicBezTo>
                  <a:cubicBezTo>
                    <a:pt x="39526" y="32453"/>
                    <a:pt x="40886" y="31951"/>
                    <a:pt x="42141" y="31156"/>
                  </a:cubicBezTo>
                  <a:cubicBezTo>
                    <a:pt x="42455" y="30926"/>
                    <a:pt x="42748" y="30758"/>
                    <a:pt x="43041" y="30486"/>
                  </a:cubicBezTo>
                  <a:cubicBezTo>
                    <a:pt x="44129" y="29503"/>
                    <a:pt x="45112" y="28352"/>
                    <a:pt x="46075" y="27222"/>
                  </a:cubicBezTo>
                  <a:cubicBezTo>
                    <a:pt x="47163" y="25925"/>
                    <a:pt x="47853" y="24419"/>
                    <a:pt x="48041" y="22703"/>
                  </a:cubicBezTo>
                  <a:cubicBezTo>
                    <a:pt x="48167" y="21615"/>
                    <a:pt x="48188" y="20610"/>
                    <a:pt x="47937" y="19522"/>
                  </a:cubicBezTo>
                  <a:cubicBezTo>
                    <a:pt x="47435" y="17367"/>
                    <a:pt x="47414" y="17179"/>
                    <a:pt x="46577" y="15693"/>
                  </a:cubicBezTo>
                  <a:cubicBezTo>
                    <a:pt x="46493" y="15526"/>
                    <a:pt x="46388" y="15380"/>
                    <a:pt x="46284" y="15212"/>
                  </a:cubicBezTo>
                  <a:cubicBezTo>
                    <a:pt x="46116" y="14982"/>
                    <a:pt x="45970" y="14773"/>
                    <a:pt x="45782" y="14480"/>
                  </a:cubicBezTo>
                  <a:cubicBezTo>
                    <a:pt x="45217" y="15233"/>
                    <a:pt x="44505" y="15714"/>
                    <a:pt x="43668" y="15944"/>
                  </a:cubicBezTo>
                  <a:cubicBezTo>
                    <a:pt x="43083" y="16112"/>
                    <a:pt x="42497" y="16216"/>
                    <a:pt x="41890" y="16279"/>
                  </a:cubicBezTo>
                  <a:cubicBezTo>
                    <a:pt x="40634" y="16447"/>
                    <a:pt x="39400" y="16279"/>
                    <a:pt x="38145" y="16237"/>
                  </a:cubicBezTo>
                  <a:cubicBezTo>
                    <a:pt x="37098" y="16216"/>
                    <a:pt x="36115" y="15924"/>
                    <a:pt x="35173" y="15505"/>
                  </a:cubicBezTo>
                  <a:cubicBezTo>
                    <a:pt x="34797" y="15338"/>
                    <a:pt x="34441" y="15191"/>
                    <a:pt x="34085" y="15003"/>
                  </a:cubicBezTo>
                  <a:lnTo>
                    <a:pt x="33541" y="14773"/>
                  </a:lnTo>
                  <a:cubicBezTo>
                    <a:pt x="33458" y="14856"/>
                    <a:pt x="33416" y="14898"/>
                    <a:pt x="33395" y="14961"/>
                  </a:cubicBezTo>
                  <a:cubicBezTo>
                    <a:pt x="32997" y="16112"/>
                    <a:pt x="32307" y="17053"/>
                    <a:pt x="31470" y="17932"/>
                  </a:cubicBezTo>
                  <a:cubicBezTo>
                    <a:pt x="31135" y="18267"/>
                    <a:pt x="30821" y="18665"/>
                    <a:pt x="30507" y="19041"/>
                  </a:cubicBezTo>
                  <a:cubicBezTo>
                    <a:pt x="29378" y="20422"/>
                    <a:pt x="27913" y="20987"/>
                    <a:pt x="26176" y="20966"/>
                  </a:cubicBezTo>
                  <a:cubicBezTo>
                    <a:pt x="25653" y="20966"/>
                    <a:pt x="25277" y="20736"/>
                    <a:pt x="25088" y="20255"/>
                  </a:cubicBezTo>
                  <a:cubicBezTo>
                    <a:pt x="24963" y="19899"/>
                    <a:pt x="24858" y="19501"/>
                    <a:pt x="24837" y="19104"/>
                  </a:cubicBezTo>
                  <a:cubicBezTo>
                    <a:pt x="24753" y="18476"/>
                    <a:pt x="24753" y="17828"/>
                    <a:pt x="24733" y="17200"/>
                  </a:cubicBezTo>
                  <a:cubicBezTo>
                    <a:pt x="24733" y="17074"/>
                    <a:pt x="24774" y="16886"/>
                    <a:pt x="24502" y="16844"/>
                  </a:cubicBezTo>
                  <a:cubicBezTo>
                    <a:pt x="24293" y="17053"/>
                    <a:pt x="24021" y="17263"/>
                    <a:pt x="23791" y="17493"/>
                  </a:cubicBezTo>
                  <a:cubicBezTo>
                    <a:pt x="22870" y="18413"/>
                    <a:pt x="21908" y="19209"/>
                    <a:pt x="20862" y="19941"/>
                  </a:cubicBezTo>
                  <a:cubicBezTo>
                    <a:pt x="20108" y="20506"/>
                    <a:pt x="19271" y="20945"/>
                    <a:pt x="18372" y="21301"/>
                  </a:cubicBezTo>
                  <a:cubicBezTo>
                    <a:pt x="17870" y="21510"/>
                    <a:pt x="17326" y="21615"/>
                    <a:pt x="16782" y="21698"/>
                  </a:cubicBezTo>
                  <a:cubicBezTo>
                    <a:pt x="16091" y="21782"/>
                    <a:pt x="15526" y="21615"/>
                    <a:pt x="15045" y="21092"/>
                  </a:cubicBezTo>
                  <a:cubicBezTo>
                    <a:pt x="14668" y="20652"/>
                    <a:pt x="14208" y="20297"/>
                    <a:pt x="13685" y="20045"/>
                  </a:cubicBezTo>
                  <a:cubicBezTo>
                    <a:pt x="13580" y="20004"/>
                    <a:pt x="13476" y="19920"/>
                    <a:pt x="13413" y="19836"/>
                  </a:cubicBezTo>
                  <a:cubicBezTo>
                    <a:pt x="12722" y="19062"/>
                    <a:pt x="11865" y="19271"/>
                    <a:pt x="11028" y="19397"/>
                  </a:cubicBezTo>
                  <a:cubicBezTo>
                    <a:pt x="10923" y="19418"/>
                    <a:pt x="10797" y="19501"/>
                    <a:pt x="10735" y="19585"/>
                  </a:cubicBezTo>
                  <a:cubicBezTo>
                    <a:pt x="10379" y="20025"/>
                    <a:pt x="9960" y="20443"/>
                    <a:pt x="10065" y="21092"/>
                  </a:cubicBezTo>
                  <a:cubicBezTo>
                    <a:pt x="10107" y="21385"/>
                    <a:pt x="10023" y="21698"/>
                    <a:pt x="10002" y="22012"/>
                  </a:cubicBezTo>
                  <a:cubicBezTo>
                    <a:pt x="9856" y="23393"/>
                    <a:pt x="10337" y="24586"/>
                    <a:pt x="11007" y="25737"/>
                  </a:cubicBezTo>
                  <a:cubicBezTo>
                    <a:pt x="11216" y="26113"/>
                    <a:pt x="11551" y="26364"/>
                    <a:pt x="11990" y="26490"/>
                  </a:cubicBezTo>
                  <a:cubicBezTo>
                    <a:pt x="13099" y="26867"/>
                    <a:pt x="14145" y="27076"/>
                    <a:pt x="15296" y="26825"/>
                  </a:cubicBezTo>
                  <a:close/>
                  <a:moveTo>
                    <a:pt x="15840" y="49673"/>
                  </a:moveTo>
                  <a:cubicBezTo>
                    <a:pt x="16049" y="49903"/>
                    <a:pt x="16258" y="50155"/>
                    <a:pt x="16489" y="50364"/>
                  </a:cubicBezTo>
                  <a:cubicBezTo>
                    <a:pt x="17744" y="51598"/>
                    <a:pt x="19125" y="52603"/>
                    <a:pt x="20652" y="53460"/>
                  </a:cubicBezTo>
                  <a:cubicBezTo>
                    <a:pt x="21322" y="53858"/>
                    <a:pt x="22054" y="54172"/>
                    <a:pt x="22828" y="54402"/>
                  </a:cubicBezTo>
                  <a:cubicBezTo>
                    <a:pt x="25758" y="55239"/>
                    <a:pt x="28750" y="55678"/>
                    <a:pt x="31826" y="55448"/>
                  </a:cubicBezTo>
                  <a:cubicBezTo>
                    <a:pt x="32244" y="55427"/>
                    <a:pt x="32683" y="55385"/>
                    <a:pt x="33102" y="55365"/>
                  </a:cubicBezTo>
                  <a:cubicBezTo>
                    <a:pt x="33248" y="55365"/>
                    <a:pt x="33416" y="55344"/>
                    <a:pt x="33541" y="55344"/>
                  </a:cubicBezTo>
                  <a:cubicBezTo>
                    <a:pt x="34023" y="55281"/>
                    <a:pt x="34357" y="55051"/>
                    <a:pt x="34441" y="54590"/>
                  </a:cubicBezTo>
                  <a:cubicBezTo>
                    <a:pt x="34504" y="54214"/>
                    <a:pt x="34546" y="53879"/>
                    <a:pt x="34567" y="53502"/>
                  </a:cubicBezTo>
                  <a:cubicBezTo>
                    <a:pt x="34588" y="53251"/>
                    <a:pt x="34567" y="52958"/>
                    <a:pt x="34608" y="52707"/>
                  </a:cubicBezTo>
                  <a:cubicBezTo>
                    <a:pt x="34755" y="52247"/>
                    <a:pt x="34755" y="51808"/>
                    <a:pt x="34692" y="51347"/>
                  </a:cubicBezTo>
                  <a:cubicBezTo>
                    <a:pt x="34608" y="50364"/>
                    <a:pt x="34650" y="49401"/>
                    <a:pt x="34692" y="48439"/>
                  </a:cubicBezTo>
                  <a:cubicBezTo>
                    <a:pt x="34713" y="47874"/>
                    <a:pt x="34755" y="47330"/>
                    <a:pt x="34713" y="46786"/>
                  </a:cubicBezTo>
                  <a:cubicBezTo>
                    <a:pt x="34546" y="43041"/>
                    <a:pt x="34336" y="39295"/>
                    <a:pt x="34148" y="35592"/>
                  </a:cubicBezTo>
                  <a:cubicBezTo>
                    <a:pt x="34148" y="35403"/>
                    <a:pt x="34064" y="35257"/>
                    <a:pt x="34023" y="35048"/>
                  </a:cubicBezTo>
                  <a:cubicBezTo>
                    <a:pt x="31428" y="35362"/>
                    <a:pt x="28896" y="35424"/>
                    <a:pt x="26406" y="34776"/>
                  </a:cubicBezTo>
                  <a:cubicBezTo>
                    <a:pt x="25967" y="35152"/>
                    <a:pt x="25695" y="35571"/>
                    <a:pt x="25444" y="36031"/>
                  </a:cubicBezTo>
                  <a:cubicBezTo>
                    <a:pt x="25256" y="36387"/>
                    <a:pt x="25046" y="36743"/>
                    <a:pt x="24816" y="37035"/>
                  </a:cubicBezTo>
                  <a:cubicBezTo>
                    <a:pt x="23163" y="39002"/>
                    <a:pt x="21636" y="41053"/>
                    <a:pt x="20318" y="43229"/>
                  </a:cubicBezTo>
                  <a:cubicBezTo>
                    <a:pt x="20004" y="43752"/>
                    <a:pt x="19627" y="44233"/>
                    <a:pt x="19271" y="44714"/>
                  </a:cubicBezTo>
                  <a:cubicBezTo>
                    <a:pt x="18748" y="45405"/>
                    <a:pt x="18225" y="46054"/>
                    <a:pt x="17702" y="46723"/>
                  </a:cubicBezTo>
                  <a:cubicBezTo>
                    <a:pt x="17388" y="47162"/>
                    <a:pt x="17116" y="47602"/>
                    <a:pt x="16782" y="47999"/>
                  </a:cubicBezTo>
                  <a:cubicBezTo>
                    <a:pt x="16384" y="48460"/>
                    <a:pt x="16091" y="49004"/>
                    <a:pt x="15840" y="49673"/>
                  </a:cubicBezTo>
                  <a:close/>
                  <a:moveTo>
                    <a:pt x="45112" y="13622"/>
                  </a:moveTo>
                  <a:lnTo>
                    <a:pt x="44087" y="12136"/>
                  </a:lnTo>
                  <a:cubicBezTo>
                    <a:pt x="43878" y="11843"/>
                    <a:pt x="43543" y="11655"/>
                    <a:pt x="43647" y="11195"/>
                  </a:cubicBezTo>
                  <a:cubicBezTo>
                    <a:pt x="43668" y="11090"/>
                    <a:pt x="43459" y="10902"/>
                    <a:pt x="43334" y="10776"/>
                  </a:cubicBezTo>
                  <a:cubicBezTo>
                    <a:pt x="42831" y="10274"/>
                    <a:pt x="42329" y="9772"/>
                    <a:pt x="41869" y="9291"/>
                  </a:cubicBezTo>
                  <a:lnTo>
                    <a:pt x="41681" y="9102"/>
                  </a:lnTo>
                  <a:cubicBezTo>
                    <a:pt x="41241" y="8768"/>
                    <a:pt x="40823" y="8412"/>
                    <a:pt x="40362" y="8140"/>
                  </a:cubicBezTo>
                  <a:cubicBezTo>
                    <a:pt x="40090" y="7931"/>
                    <a:pt x="39735" y="7742"/>
                    <a:pt x="39400" y="7617"/>
                  </a:cubicBezTo>
                  <a:cubicBezTo>
                    <a:pt x="38982" y="7470"/>
                    <a:pt x="38647" y="7240"/>
                    <a:pt x="38249" y="7052"/>
                  </a:cubicBezTo>
                  <a:cubicBezTo>
                    <a:pt x="37329" y="6592"/>
                    <a:pt x="36387" y="6152"/>
                    <a:pt x="35341" y="6069"/>
                  </a:cubicBezTo>
                  <a:cubicBezTo>
                    <a:pt x="34797" y="6048"/>
                    <a:pt x="34253" y="5943"/>
                    <a:pt x="33730" y="5880"/>
                  </a:cubicBezTo>
                  <a:cubicBezTo>
                    <a:pt x="33353" y="5859"/>
                    <a:pt x="32997" y="5838"/>
                    <a:pt x="32621" y="5838"/>
                  </a:cubicBezTo>
                  <a:cubicBezTo>
                    <a:pt x="31365" y="5880"/>
                    <a:pt x="30152" y="5901"/>
                    <a:pt x="28896" y="6048"/>
                  </a:cubicBezTo>
                  <a:cubicBezTo>
                    <a:pt x="28164" y="6110"/>
                    <a:pt x="27390" y="6194"/>
                    <a:pt x="26762" y="6487"/>
                  </a:cubicBezTo>
                  <a:cubicBezTo>
                    <a:pt x="25883" y="6885"/>
                    <a:pt x="24879" y="6947"/>
                    <a:pt x="24042" y="7512"/>
                  </a:cubicBezTo>
                  <a:cubicBezTo>
                    <a:pt x="23917" y="7575"/>
                    <a:pt x="23770" y="7617"/>
                    <a:pt x="23603" y="7617"/>
                  </a:cubicBezTo>
                  <a:cubicBezTo>
                    <a:pt x="22410" y="7721"/>
                    <a:pt x="21427" y="8307"/>
                    <a:pt x="20569" y="9102"/>
                  </a:cubicBezTo>
                  <a:lnTo>
                    <a:pt x="20171" y="9500"/>
                  </a:lnTo>
                  <a:cubicBezTo>
                    <a:pt x="18769" y="10755"/>
                    <a:pt x="17723" y="12262"/>
                    <a:pt x="16698" y="13810"/>
                  </a:cubicBezTo>
                  <a:cubicBezTo>
                    <a:pt x="15714" y="15317"/>
                    <a:pt x="15087" y="16991"/>
                    <a:pt x="14375" y="18644"/>
                  </a:cubicBezTo>
                  <a:cubicBezTo>
                    <a:pt x="14354" y="18727"/>
                    <a:pt x="14354" y="18832"/>
                    <a:pt x="14313" y="18916"/>
                  </a:cubicBezTo>
                  <a:cubicBezTo>
                    <a:pt x="14898" y="19397"/>
                    <a:pt x="15442" y="19857"/>
                    <a:pt x="15966" y="20338"/>
                  </a:cubicBezTo>
                  <a:cubicBezTo>
                    <a:pt x="16258" y="20631"/>
                    <a:pt x="16572" y="20715"/>
                    <a:pt x="16970" y="20631"/>
                  </a:cubicBezTo>
                  <a:cubicBezTo>
                    <a:pt x="18037" y="20422"/>
                    <a:pt x="18979" y="19962"/>
                    <a:pt x="19857" y="19355"/>
                  </a:cubicBezTo>
                  <a:cubicBezTo>
                    <a:pt x="20841" y="18727"/>
                    <a:pt x="21740" y="17995"/>
                    <a:pt x="22577" y="17200"/>
                  </a:cubicBezTo>
                  <a:cubicBezTo>
                    <a:pt x="23038" y="16781"/>
                    <a:pt x="23456" y="16342"/>
                    <a:pt x="23896" y="15924"/>
                  </a:cubicBezTo>
                  <a:cubicBezTo>
                    <a:pt x="24356" y="15484"/>
                    <a:pt x="24837" y="15066"/>
                    <a:pt x="25297" y="14647"/>
                  </a:cubicBezTo>
                  <a:cubicBezTo>
                    <a:pt x="25549" y="14438"/>
                    <a:pt x="25779" y="14417"/>
                    <a:pt x="25967" y="14563"/>
                  </a:cubicBezTo>
                  <a:cubicBezTo>
                    <a:pt x="26197" y="14731"/>
                    <a:pt x="26239" y="14961"/>
                    <a:pt x="26197" y="15212"/>
                  </a:cubicBezTo>
                  <a:cubicBezTo>
                    <a:pt x="26176" y="15359"/>
                    <a:pt x="26134" y="15463"/>
                    <a:pt x="26093" y="15568"/>
                  </a:cubicBezTo>
                  <a:cubicBezTo>
                    <a:pt x="25862" y="16216"/>
                    <a:pt x="25821" y="16865"/>
                    <a:pt x="25883" y="17556"/>
                  </a:cubicBezTo>
                  <a:cubicBezTo>
                    <a:pt x="25904" y="18037"/>
                    <a:pt x="25925" y="18518"/>
                    <a:pt x="25988" y="19020"/>
                  </a:cubicBezTo>
                  <a:cubicBezTo>
                    <a:pt x="26009" y="19271"/>
                    <a:pt x="26009" y="19564"/>
                    <a:pt x="26218" y="19794"/>
                  </a:cubicBezTo>
                  <a:cubicBezTo>
                    <a:pt x="26302" y="19815"/>
                    <a:pt x="26385" y="19857"/>
                    <a:pt x="26448" y="19857"/>
                  </a:cubicBezTo>
                  <a:cubicBezTo>
                    <a:pt x="27683" y="19857"/>
                    <a:pt x="28708" y="19397"/>
                    <a:pt x="29524" y="18497"/>
                  </a:cubicBezTo>
                  <a:cubicBezTo>
                    <a:pt x="30005" y="17911"/>
                    <a:pt x="30570" y="17367"/>
                    <a:pt x="31031" y="16781"/>
                  </a:cubicBezTo>
                  <a:cubicBezTo>
                    <a:pt x="31428" y="16300"/>
                    <a:pt x="31763" y="15735"/>
                    <a:pt x="32098" y="15191"/>
                  </a:cubicBezTo>
                  <a:cubicBezTo>
                    <a:pt x="32370" y="14773"/>
                    <a:pt x="32474" y="14312"/>
                    <a:pt x="32286" y="13789"/>
                  </a:cubicBezTo>
                  <a:cubicBezTo>
                    <a:pt x="32495" y="13622"/>
                    <a:pt x="32683" y="13496"/>
                    <a:pt x="32893" y="13308"/>
                  </a:cubicBezTo>
                  <a:cubicBezTo>
                    <a:pt x="33123" y="13413"/>
                    <a:pt x="33332" y="13538"/>
                    <a:pt x="33562" y="13622"/>
                  </a:cubicBezTo>
                  <a:cubicBezTo>
                    <a:pt x="34357" y="13957"/>
                    <a:pt x="35132" y="14312"/>
                    <a:pt x="35927" y="14626"/>
                  </a:cubicBezTo>
                  <a:cubicBezTo>
                    <a:pt x="36596" y="14898"/>
                    <a:pt x="37308" y="15087"/>
                    <a:pt x="38040" y="15108"/>
                  </a:cubicBezTo>
                  <a:cubicBezTo>
                    <a:pt x="38940" y="15149"/>
                    <a:pt x="39798" y="15191"/>
                    <a:pt x="40676" y="15212"/>
                  </a:cubicBezTo>
                  <a:cubicBezTo>
                    <a:pt x="41555" y="15254"/>
                    <a:pt x="42392" y="15170"/>
                    <a:pt x="43229" y="14940"/>
                  </a:cubicBezTo>
                  <a:cubicBezTo>
                    <a:pt x="43961" y="14731"/>
                    <a:pt x="44652" y="14375"/>
                    <a:pt x="45112" y="13622"/>
                  </a:cubicBezTo>
                  <a:close/>
                  <a:moveTo>
                    <a:pt x="73798" y="70032"/>
                  </a:moveTo>
                  <a:cubicBezTo>
                    <a:pt x="73192" y="69990"/>
                    <a:pt x="72585" y="69865"/>
                    <a:pt x="71936" y="69990"/>
                  </a:cubicBezTo>
                  <a:cubicBezTo>
                    <a:pt x="71329" y="70095"/>
                    <a:pt x="70723" y="70116"/>
                    <a:pt x="70137" y="70241"/>
                  </a:cubicBezTo>
                  <a:cubicBezTo>
                    <a:pt x="69509" y="70346"/>
                    <a:pt x="68881" y="70513"/>
                    <a:pt x="68275" y="70660"/>
                  </a:cubicBezTo>
                  <a:cubicBezTo>
                    <a:pt x="67626" y="70827"/>
                    <a:pt x="67040" y="71162"/>
                    <a:pt x="66371" y="71225"/>
                  </a:cubicBezTo>
                  <a:cubicBezTo>
                    <a:pt x="66182" y="71225"/>
                    <a:pt x="66015" y="71350"/>
                    <a:pt x="65868" y="71434"/>
                  </a:cubicBezTo>
                  <a:cubicBezTo>
                    <a:pt x="65429" y="71685"/>
                    <a:pt x="64990" y="71957"/>
                    <a:pt x="64529" y="72187"/>
                  </a:cubicBezTo>
                  <a:cubicBezTo>
                    <a:pt x="64341" y="72292"/>
                    <a:pt x="64132" y="72334"/>
                    <a:pt x="63922" y="72396"/>
                  </a:cubicBezTo>
                  <a:cubicBezTo>
                    <a:pt x="63713" y="72438"/>
                    <a:pt x="63504" y="72417"/>
                    <a:pt x="63295" y="72438"/>
                  </a:cubicBezTo>
                  <a:cubicBezTo>
                    <a:pt x="62814" y="72522"/>
                    <a:pt x="62395" y="72710"/>
                    <a:pt x="62165" y="73233"/>
                  </a:cubicBezTo>
                  <a:cubicBezTo>
                    <a:pt x="62018" y="73526"/>
                    <a:pt x="61788" y="73777"/>
                    <a:pt x="61600" y="74070"/>
                  </a:cubicBezTo>
                  <a:cubicBezTo>
                    <a:pt x="61412" y="74384"/>
                    <a:pt x="61202" y="74698"/>
                    <a:pt x="61119" y="75033"/>
                  </a:cubicBezTo>
                  <a:cubicBezTo>
                    <a:pt x="60868" y="75870"/>
                    <a:pt x="60637" y="76728"/>
                    <a:pt x="60721" y="77627"/>
                  </a:cubicBezTo>
                  <a:cubicBezTo>
                    <a:pt x="60763" y="78171"/>
                    <a:pt x="60679" y="78715"/>
                    <a:pt x="60658" y="79280"/>
                  </a:cubicBezTo>
                  <a:cubicBezTo>
                    <a:pt x="60658" y="79448"/>
                    <a:pt x="60658" y="79657"/>
                    <a:pt x="60554" y="79803"/>
                  </a:cubicBezTo>
                  <a:cubicBezTo>
                    <a:pt x="60345" y="80075"/>
                    <a:pt x="60386" y="80431"/>
                    <a:pt x="60303" y="80745"/>
                  </a:cubicBezTo>
                  <a:cubicBezTo>
                    <a:pt x="60135" y="81373"/>
                    <a:pt x="60031" y="82000"/>
                    <a:pt x="59780" y="82565"/>
                  </a:cubicBezTo>
                  <a:cubicBezTo>
                    <a:pt x="59298" y="83695"/>
                    <a:pt x="58754" y="84762"/>
                    <a:pt x="58231" y="85871"/>
                  </a:cubicBezTo>
                  <a:cubicBezTo>
                    <a:pt x="58001" y="86394"/>
                    <a:pt x="57938" y="86917"/>
                    <a:pt x="58189" y="87440"/>
                  </a:cubicBezTo>
                  <a:cubicBezTo>
                    <a:pt x="59549" y="87482"/>
                    <a:pt x="60386" y="86876"/>
                    <a:pt x="60763" y="85599"/>
                  </a:cubicBezTo>
                  <a:cubicBezTo>
                    <a:pt x="61077" y="84658"/>
                    <a:pt x="61370" y="83695"/>
                    <a:pt x="61977" y="82879"/>
                  </a:cubicBezTo>
                  <a:cubicBezTo>
                    <a:pt x="62060" y="82754"/>
                    <a:pt x="62123" y="82628"/>
                    <a:pt x="62165" y="82461"/>
                  </a:cubicBezTo>
                  <a:cubicBezTo>
                    <a:pt x="62332" y="81958"/>
                    <a:pt x="62688" y="81582"/>
                    <a:pt x="63044" y="81205"/>
                  </a:cubicBezTo>
                  <a:cubicBezTo>
                    <a:pt x="63232" y="81017"/>
                    <a:pt x="63441" y="80912"/>
                    <a:pt x="63692" y="80912"/>
                  </a:cubicBezTo>
                  <a:cubicBezTo>
                    <a:pt x="64194" y="80891"/>
                    <a:pt x="64676" y="80850"/>
                    <a:pt x="65157" y="80850"/>
                  </a:cubicBezTo>
                  <a:cubicBezTo>
                    <a:pt x="65847" y="80850"/>
                    <a:pt x="66475" y="80598"/>
                    <a:pt x="67040" y="80264"/>
                  </a:cubicBezTo>
                  <a:cubicBezTo>
                    <a:pt x="67291" y="80138"/>
                    <a:pt x="67521" y="80013"/>
                    <a:pt x="67772" y="79908"/>
                  </a:cubicBezTo>
                  <a:lnTo>
                    <a:pt x="69028" y="79343"/>
                  </a:lnTo>
                  <a:cubicBezTo>
                    <a:pt x="69279" y="79238"/>
                    <a:pt x="69488" y="79134"/>
                    <a:pt x="69718" y="79092"/>
                  </a:cubicBezTo>
                  <a:cubicBezTo>
                    <a:pt x="70325" y="78904"/>
                    <a:pt x="70953" y="78778"/>
                    <a:pt x="71539" y="78548"/>
                  </a:cubicBezTo>
                  <a:cubicBezTo>
                    <a:pt x="73673" y="77816"/>
                    <a:pt x="75828" y="77753"/>
                    <a:pt x="78025" y="77774"/>
                  </a:cubicBezTo>
                  <a:cubicBezTo>
                    <a:pt x="79029" y="77816"/>
                    <a:pt x="80055" y="77837"/>
                    <a:pt x="81017" y="77502"/>
                  </a:cubicBezTo>
                  <a:cubicBezTo>
                    <a:pt x="81415" y="77355"/>
                    <a:pt x="81728" y="77439"/>
                    <a:pt x="82042" y="77648"/>
                  </a:cubicBezTo>
                  <a:cubicBezTo>
                    <a:pt x="82796" y="78129"/>
                    <a:pt x="83528" y="78590"/>
                    <a:pt x="84156" y="79217"/>
                  </a:cubicBezTo>
                  <a:cubicBezTo>
                    <a:pt x="84679" y="79741"/>
                    <a:pt x="85223" y="80222"/>
                    <a:pt x="85767" y="80682"/>
                  </a:cubicBezTo>
                  <a:cubicBezTo>
                    <a:pt x="85955" y="80850"/>
                    <a:pt x="86143" y="80996"/>
                    <a:pt x="86353" y="81122"/>
                  </a:cubicBezTo>
                  <a:cubicBezTo>
                    <a:pt x="86855" y="81414"/>
                    <a:pt x="87378" y="81414"/>
                    <a:pt x="87901" y="81163"/>
                  </a:cubicBezTo>
                  <a:cubicBezTo>
                    <a:pt x="87713" y="80326"/>
                    <a:pt x="87378" y="79657"/>
                    <a:pt x="86750" y="79092"/>
                  </a:cubicBezTo>
                  <a:cubicBezTo>
                    <a:pt x="85913" y="78360"/>
                    <a:pt x="85013" y="77732"/>
                    <a:pt x="84135" y="77125"/>
                  </a:cubicBezTo>
                  <a:cubicBezTo>
                    <a:pt x="83925" y="77000"/>
                    <a:pt x="83737" y="76832"/>
                    <a:pt x="83549" y="76686"/>
                  </a:cubicBezTo>
                  <a:cubicBezTo>
                    <a:pt x="83256" y="76372"/>
                    <a:pt x="83235" y="75932"/>
                    <a:pt x="83507" y="75619"/>
                  </a:cubicBezTo>
                  <a:cubicBezTo>
                    <a:pt x="83737" y="75326"/>
                    <a:pt x="83988" y="75054"/>
                    <a:pt x="84260" y="74844"/>
                  </a:cubicBezTo>
                  <a:cubicBezTo>
                    <a:pt x="84511" y="74635"/>
                    <a:pt x="84867" y="74593"/>
                    <a:pt x="85202" y="74719"/>
                  </a:cubicBezTo>
                  <a:cubicBezTo>
                    <a:pt x="85767" y="74991"/>
                    <a:pt x="86436" y="75116"/>
                    <a:pt x="86876" y="75577"/>
                  </a:cubicBezTo>
                  <a:cubicBezTo>
                    <a:pt x="86980" y="75681"/>
                    <a:pt x="87127" y="75744"/>
                    <a:pt x="87273" y="75786"/>
                  </a:cubicBezTo>
                  <a:cubicBezTo>
                    <a:pt x="87692" y="75974"/>
                    <a:pt x="88131" y="76100"/>
                    <a:pt x="88550" y="76288"/>
                  </a:cubicBezTo>
                  <a:cubicBezTo>
                    <a:pt x="89428" y="76665"/>
                    <a:pt x="90307" y="76518"/>
                    <a:pt x="91207" y="76393"/>
                  </a:cubicBezTo>
                  <a:cubicBezTo>
                    <a:pt x="91207" y="75932"/>
                    <a:pt x="90935" y="75765"/>
                    <a:pt x="90642" y="75577"/>
                  </a:cubicBezTo>
                  <a:cubicBezTo>
                    <a:pt x="89407" y="74823"/>
                    <a:pt x="88152" y="74070"/>
                    <a:pt x="86771" y="73568"/>
                  </a:cubicBezTo>
                  <a:cubicBezTo>
                    <a:pt x="86562" y="73484"/>
                    <a:pt x="86373" y="73380"/>
                    <a:pt x="86185" y="73338"/>
                  </a:cubicBezTo>
                  <a:cubicBezTo>
                    <a:pt x="85767" y="73171"/>
                    <a:pt x="85327" y="73045"/>
                    <a:pt x="84909" y="72899"/>
                  </a:cubicBezTo>
                  <a:cubicBezTo>
                    <a:pt x="84783" y="72836"/>
                    <a:pt x="84595" y="72815"/>
                    <a:pt x="84490" y="72731"/>
                  </a:cubicBezTo>
                  <a:cubicBezTo>
                    <a:pt x="84344" y="72606"/>
                    <a:pt x="84239" y="72417"/>
                    <a:pt x="84093" y="72229"/>
                  </a:cubicBezTo>
                  <a:cubicBezTo>
                    <a:pt x="83319" y="72292"/>
                    <a:pt x="82524" y="72313"/>
                    <a:pt x="81749" y="72375"/>
                  </a:cubicBezTo>
                  <a:lnTo>
                    <a:pt x="81164" y="72940"/>
                  </a:lnTo>
                  <a:cubicBezTo>
                    <a:pt x="80682" y="73463"/>
                    <a:pt x="80075" y="73735"/>
                    <a:pt x="79322" y="73777"/>
                  </a:cubicBezTo>
                  <a:cubicBezTo>
                    <a:pt x="78506" y="73840"/>
                    <a:pt x="77753" y="73568"/>
                    <a:pt x="76979" y="73463"/>
                  </a:cubicBezTo>
                  <a:cubicBezTo>
                    <a:pt x="76874" y="73443"/>
                    <a:pt x="76749" y="73380"/>
                    <a:pt x="76644" y="73317"/>
                  </a:cubicBezTo>
                  <a:cubicBezTo>
                    <a:pt x="76226" y="73045"/>
                    <a:pt x="75828" y="72794"/>
                    <a:pt x="75451" y="72501"/>
                  </a:cubicBezTo>
                  <a:cubicBezTo>
                    <a:pt x="74656" y="71915"/>
                    <a:pt x="74049" y="71225"/>
                    <a:pt x="73945" y="70199"/>
                  </a:cubicBezTo>
                  <a:cubicBezTo>
                    <a:pt x="73903" y="70199"/>
                    <a:pt x="73840" y="70137"/>
                    <a:pt x="73798" y="70032"/>
                  </a:cubicBezTo>
                  <a:close/>
                  <a:moveTo>
                    <a:pt x="19774" y="8475"/>
                  </a:moveTo>
                  <a:cubicBezTo>
                    <a:pt x="19774" y="8307"/>
                    <a:pt x="19815" y="8265"/>
                    <a:pt x="19815" y="8203"/>
                  </a:cubicBezTo>
                  <a:cubicBezTo>
                    <a:pt x="19815" y="8140"/>
                    <a:pt x="19774" y="8035"/>
                    <a:pt x="19753" y="7952"/>
                  </a:cubicBezTo>
                  <a:cubicBezTo>
                    <a:pt x="19376" y="6717"/>
                    <a:pt x="18769" y="5587"/>
                    <a:pt x="17828" y="4688"/>
                  </a:cubicBezTo>
                  <a:cubicBezTo>
                    <a:pt x="17388" y="4269"/>
                    <a:pt x="16949" y="3809"/>
                    <a:pt x="16489" y="3453"/>
                  </a:cubicBezTo>
                  <a:cubicBezTo>
                    <a:pt x="15945" y="2993"/>
                    <a:pt x="15422" y="2511"/>
                    <a:pt x="14773" y="2239"/>
                  </a:cubicBezTo>
                  <a:cubicBezTo>
                    <a:pt x="13476" y="1716"/>
                    <a:pt x="12095" y="1444"/>
                    <a:pt x="10693" y="1298"/>
                  </a:cubicBezTo>
                  <a:cubicBezTo>
                    <a:pt x="9458" y="1193"/>
                    <a:pt x="8287" y="1486"/>
                    <a:pt x="7094" y="1821"/>
                  </a:cubicBezTo>
                  <a:cubicBezTo>
                    <a:pt x="5315" y="2344"/>
                    <a:pt x="4039" y="3495"/>
                    <a:pt x="2888" y="4855"/>
                  </a:cubicBezTo>
                  <a:cubicBezTo>
                    <a:pt x="2679" y="5127"/>
                    <a:pt x="2491" y="5378"/>
                    <a:pt x="2177" y="5566"/>
                  </a:cubicBezTo>
                  <a:cubicBezTo>
                    <a:pt x="1989" y="5671"/>
                    <a:pt x="1863" y="5859"/>
                    <a:pt x="1758" y="6048"/>
                  </a:cubicBezTo>
                  <a:cubicBezTo>
                    <a:pt x="1445" y="6571"/>
                    <a:pt x="1256" y="7157"/>
                    <a:pt x="1235" y="7763"/>
                  </a:cubicBezTo>
                  <a:cubicBezTo>
                    <a:pt x="1235" y="7910"/>
                    <a:pt x="1298" y="8098"/>
                    <a:pt x="1298" y="8265"/>
                  </a:cubicBezTo>
                  <a:cubicBezTo>
                    <a:pt x="1717" y="8391"/>
                    <a:pt x="2030" y="8203"/>
                    <a:pt x="2344" y="8161"/>
                  </a:cubicBezTo>
                  <a:cubicBezTo>
                    <a:pt x="2700" y="8077"/>
                    <a:pt x="3056" y="7973"/>
                    <a:pt x="3411" y="7952"/>
                  </a:cubicBezTo>
                  <a:cubicBezTo>
                    <a:pt x="4018" y="7889"/>
                    <a:pt x="4332" y="8307"/>
                    <a:pt x="4144" y="8851"/>
                  </a:cubicBezTo>
                  <a:cubicBezTo>
                    <a:pt x="4060" y="9061"/>
                    <a:pt x="3955" y="9249"/>
                    <a:pt x="3851" y="9437"/>
                  </a:cubicBezTo>
                  <a:cubicBezTo>
                    <a:pt x="3621" y="9835"/>
                    <a:pt x="3411" y="10253"/>
                    <a:pt x="3160" y="10609"/>
                  </a:cubicBezTo>
                  <a:cubicBezTo>
                    <a:pt x="2763" y="11216"/>
                    <a:pt x="2658" y="11885"/>
                    <a:pt x="2637" y="12576"/>
                  </a:cubicBezTo>
                  <a:cubicBezTo>
                    <a:pt x="3370" y="12911"/>
                    <a:pt x="3370" y="12890"/>
                    <a:pt x="3914" y="12576"/>
                  </a:cubicBezTo>
                  <a:cubicBezTo>
                    <a:pt x="4165" y="12408"/>
                    <a:pt x="4374" y="12178"/>
                    <a:pt x="4562" y="11948"/>
                  </a:cubicBezTo>
                  <a:cubicBezTo>
                    <a:pt x="4688" y="11760"/>
                    <a:pt x="4897" y="11676"/>
                    <a:pt x="5148" y="11781"/>
                  </a:cubicBezTo>
                  <a:cubicBezTo>
                    <a:pt x="5378" y="11885"/>
                    <a:pt x="5525" y="12095"/>
                    <a:pt x="5483" y="12367"/>
                  </a:cubicBezTo>
                  <a:cubicBezTo>
                    <a:pt x="5462" y="12576"/>
                    <a:pt x="5378" y="12785"/>
                    <a:pt x="5274" y="12973"/>
                  </a:cubicBezTo>
                  <a:cubicBezTo>
                    <a:pt x="5169" y="13183"/>
                    <a:pt x="4981" y="13350"/>
                    <a:pt x="4855" y="13559"/>
                  </a:cubicBezTo>
                  <a:cubicBezTo>
                    <a:pt x="4562" y="13978"/>
                    <a:pt x="4437" y="14438"/>
                    <a:pt x="4625" y="14919"/>
                  </a:cubicBezTo>
                  <a:cubicBezTo>
                    <a:pt x="4960" y="15087"/>
                    <a:pt x="5253" y="15024"/>
                    <a:pt x="5525" y="14898"/>
                  </a:cubicBezTo>
                  <a:cubicBezTo>
                    <a:pt x="5922" y="14710"/>
                    <a:pt x="6320" y="14543"/>
                    <a:pt x="6655" y="14291"/>
                  </a:cubicBezTo>
                  <a:cubicBezTo>
                    <a:pt x="7617" y="13622"/>
                    <a:pt x="8600" y="12931"/>
                    <a:pt x="9563" y="12241"/>
                  </a:cubicBezTo>
                  <a:cubicBezTo>
                    <a:pt x="10944" y="11216"/>
                    <a:pt x="12513" y="10714"/>
                    <a:pt x="14250" y="10672"/>
                  </a:cubicBezTo>
                  <a:cubicBezTo>
                    <a:pt x="15317" y="10630"/>
                    <a:pt x="16363" y="10525"/>
                    <a:pt x="17388" y="11048"/>
                  </a:cubicBezTo>
                  <a:cubicBezTo>
                    <a:pt x="17618" y="10776"/>
                    <a:pt x="17828" y="10525"/>
                    <a:pt x="18037" y="10274"/>
                  </a:cubicBezTo>
                  <a:cubicBezTo>
                    <a:pt x="18372" y="9877"/>
                    <a:pt x="18686" y="9479"/>
                    <a:pt x="19062" y="9102"/>
                  </a:cubicBezTo>
                  <a:cubicBezTo>
                    <a:pt x="19292" y="8872"/>
                    <a:pt x="19543" y="8684"/>
                    <a:pt x="19774" y="8475"/>
                  </a:cubicBezTo>
                  <a:close/>
                  <a:moveTo>
                    <a:pt x="90935" y="65282"/>
                  </a:moveTo>
                  <a:cubicBezTo>
                    <a:pt x="90454" y="64968"/>
                    <a:pt x="90014" y="64864"/>
                    <a:pt x="89575" y="64864"/>
                  </a:cubicBezTo>
                  <a:cubicBezTo>
                    <a:pt x="88654" y="64864"/>
                    <a:pt x="87734" y="64759"/>
                    <a:pt x="86855" y="64634"/>
                  </a:cubicBezTo>
                  <a:cubicBezTo>
                    <a:pt x="85641" y="64466"/>
                    <a:pt x="84449" y="64320"/>
                    <a:pt x="83360" y="63692"/>
                  </a:cubicBezTo>
                  <a:cubicBezTo>
                    <a:pt x="83151" y="63588"/>
                    <a:pt x="83005" y="63546"/>
                    <a:pt x="82775" y="63608"/>
                  </a:cubicBezTo>
                  <a:cubicBezTo>
                    <a:pt x="82293" y="63713"/>
                    <a:pt x="82189" y="63629"/>
                    <a:pt x="81980" y="63211"/>
                  </a:cubicBezTo>
                  <a:cubicBezTo>
                    <a:pt x="81938" y="63106"/>
                    <a:pt x="81896" y="62981"/>
                    <a:pt x="81854" y="62876"/>
                  </a:cubicBezTo>
                  <a:cubicBezTo>
                    <a:pt x="81331" y="61788"/>
                    <a:pt x="80578" y="60888"/>
                    <a:pt x="79678" y="60072"/>
                  </a:cubicBezTo>
                  <a:cubicBezTo>
                    <a:pt x="78904" y="59340"/>
                    <a:pt x="77879" y="59194"/>
                    <a:pt x="76874" y="59549"/>
                  </a:cubicBezTo>
                  <a:cubicBezTo>
                    <a:pt x="76874" y="59633"/>
                    <a:pt x="76853" y="59738"/>
                    <a:pt x="76916" y="59800"/>
                  </a:cubicBezTo>
                  <a:cubicBezTo>
                    <a:pt x="77460" y="60867"/>
                    <a:pt x="77983" y="61935"/>
                    <a:pt x="78757" y="62855"/>
                  </a:cubicBezTo>
                  <a:cubicBezTo>
                    <a:pt x="79050" y="63169"/>
                    <a:pt x="79343" y="63441"/>
                    <a:pt x="79783" y="63588"/>
                  </a:cubicBezTo>
                  <a:cubicBezTo>
                    <a:pt x="79950" y="63629"/>
                    <a:pt x="80055" y="63797"/>
                    <a:pt x="80180" y="63922"/>
                  </a:cubicBezTo>
                  <a:cubicBezTo>
                    <a:pt x="79908" y="64362"/>
                    <a:pt x="79699" y="64759"/>
                    <a:pt x="79322" y="65052"/>
                  </a:cubicBezTo>
                  <a:cubicBezTo>
                    <a:pt x="78862" y="65366"/>
                    <a:pt x="78443" y="65722"/>
                    <a:pt x="78109" y="66140"/>
                  </a:cubicBezTo>
                  <a:cubicBezTo>
                    <a:pt x="77899" y="66370"/>
                    <a:pt x="77648" y="66538"/>
                    <a:pt x="77334" y="66517"/>
                  </a:cubicBezTo>
                  <a:cubicBezTo>
                    <a:pt x="76770" y="66475"/>
                    <a:pt x="76226" y="66475"/>
                    <a:pt x="75702" y="66412"/>
                  </a:cubicBezTo>
                  <a:cubicBezTo>
                    <a:pt x="74928" y="66308"/>
                    <a:pt x="74133" y="66140"/>
                    <a:pt x="73380" y="66036"/>
                  </a:cubicBezTo>
                  <a:cubicBezTo>
                    <a:pt x="72417" y="65910"/>
                    <a:pt x="72417" y="65931"/>
                    <a:pt x="71539" y="66266"/>
                  </a:cubicBezTo>
                  <a:cubicBezTo>
                    <a:pt x="71099" y="66454"/>
                    <a:pt x="70995" y="66642"/>
                    <a:pt x="71016" y="67103"/>
                  </a:cubicBezTo>
                  <a:cubicBezTo>
                    <a:pt x="71057" y="67479"/>
                    <a:pt x="71162" y="67772"/>
                    <a:pt x="71413" y="68002"/>
                  </a:cubicBezTo>
                  <a:cubicBezTo>
                    <a:pt x="71936" y="68442"/>
                    <a:pt x="72480" y="68777"/>
                    <a:pt x="73213" y="68672"/>
                  </a:cubicBezTo>
                  <a:cubicBezTo>
                    <a:pt x="73589" y="68630"/>
                    <a:pt x="73945" y="68630"/>
                    <a:pt x="74321" y="68609"/>
                  </a:cubicBezTo>
                  <a:cubicBezTo>
                    <a:pt x="74761" y="68567"/>
                    <a:pt x="75242" y="68525"/>
                    <a:pt x="75661" y="68735"/>
                  </a:cubicBezTo>
                  <a:cubicBezTo>
                    <a:pt x="75786" y="68777"/>
                    <a:pt x="76037" y="68756"/>
                    <a:pt x="76142" y="68651"/>
                  </a:cubicBezTo>
                  <a:cubicBezTo>
                    <a:pt x="76602" y="68337"/>
                    <a:pt x="77083" y="68505"/>
                    <a:pt x="77565" y="68442"/>
                  </a:cubicBezTo>
                  <a:cubicBezTo>
                    <a:pt x="77607" y="68442"/>
                    <a:pt x="77690" y="68463"/>
                    <a:pt x="77732" y="68505"/>
                  </a:cubicBezTo>
                  <a:cubicBezTo>
                    <a:pt x="77920" y="68567"/>
                    <a:pt x="78046" y="68672"/>
                    <a:pt x="78088" y="68881"/>
                  </a:cubicBezTo>
                  <a:cubicBezTo>
                    <a:pt x="78109" y="69070"/>
                    <a:pt x="78025" y="69237"/>
                    <a:pt x="77879" y="69362"/>
                  </a:cubicBezTo>
                  <a:cubicBezTo>
                    <a:pt x="77690" y="69551"/>
                    <a:pt x="77293" y="69404"/>
                    <a:pt x="77209" y="69802"/>
                  </a:cubicBezTo>
                  <a:cubicBezTo>
                    <a:pt x="77397" y="70220"/>
                    <a:pt x="77795" y="70367"/>
                    <a:pt x="78213" y="70513"/>
                  </a:cubicBezTo>
                  <a:cubicBezTo>
                    <a:pt x="78967" y="70764"/>
                    <a:pt x="79741" y="71120"/>
                    <a:pt x="80599" y="70974"/>
                  </a:cubicBezTo>
                  <a:cubicBezTo>
                    <a:pt x="80703" y="70953"/>
                    <a:pt x="80829" y="71036"/>
                    <a:pt x="80954" y="71036"/>
                  </a:cubicBezTo>
                  <a:cubicBezTo>
                    <a:pt x="81310" y="71057"/>
                    <a:pt x="81624" y="71141"/>
                    <a:pt x="81959" y="71120"/>
                  </a:cubicBezTo>
                  <a:cubicBezTo>
                    <a:pt x="83863" y="71036"/>
                    <a:pt x="85767" y="70932"/>
                    <a:pt x="87713" y="70827"/>
                  </a:cubicBezTo>
                  <a:cubicBezTo>
                    <a:pt x="88654" y="70764"/>
                    <a:pt x="89575" y="70471"/>
                    <a:pt x="90454" y="70220"/>
                  </a:cubicBezTo>
                  <a:cubicBezTo>
                    <a:pt x="90977" y="70053"/>
                    <a:pt x="91374" y="69718"/>
                    <a:pt x="91688" y="69300"/>
                  </a:cubicBezTo>
                  <a:cubicBezTo>
                    <a:pt x="91918" y="68965"/>
                    <a:pt x="92023" y="68588"/>
                    <a:pt x="91835" y="68212"/>
                  </a:cubicBezTo>
                  <a:cubicBezTo>
                    <a:pt x="91311" y="68358"/>
                    <a:pt x="90851" y="68567"/>
                    <a:pt x="90349" y="68672"/>
                  </a:cubicBezTo>
                  <a:cubicBezTo>
                    <a:pt x="89993" y="68756"/>
                    <a:pt x="89617" y="68735"/>
                    <a:pt x="89282" y="68588"/>
                  </a:cubicBezTo>
                  <a:cubicBezTo>
                    <a:pt x="88947" y="68442"/>
                    <a:pt x="88863" y="68107"/>
                    <a:pt x="88759" y="67793"/>
                  </a:cubicBezTo>
                  <a:cubicBezTo>
                    <a:pt x="88759" y="67751"/>
                    <a:pt x="88696" y="67730"/>
                    <a:pt x="88696" y="67709"/>
                  </a:cubicBezTo>
                  <a:cubicBezTo>
                    <a:pt x="88445" y="67103"/>
                    <a:pt x="88487" y="66768"/>
                    <a:pt x="88989" y="66349"/>
                  </a:cubicBezTo>
                  <a:cubicBezTo>
                    <a:pt x="89491" y="65910"/>
                    <a:pt x="90098" y="65471"/>
                    <a:pt x="90935" y="65282"/>
                  </a:cubicBezTo>
                  <a:close/>
                  <a:moveTo>
                    <a:pt x="11906" y="54925"/>
                  </a:moveTo>
                  <a:cubicBezTo>
                    <a:pt x="12199" y="55030"/>
                    <a:pt x="12367" y="55072"/>
                    <a:pt x="12534" y="55134"/>
                  </a:cubicBezTo>
                  <a:cubicBezTo>
                    <a:pt x="13622" y="55427"/>
                    <a:pt x="14710" y="55281"/>
                    <a:pt x="15819" y="55176"/>
                  </a:cubicBezTo>
                  <a:cubicBezTo>
                    <a:pt x="15986" y="55155"/>
                    <a:pt x="16196" y="55030"/>
                    <a:pt x="16384" y="54925"/>
                  </a:cubicBezTo>
                  <a:cubicBezTo>
                    <a:pt x="16593" y="54821"/>
                    <a:pt x="16802" y="54695"/>
                    <a:pt x="17033" y="54611"/>
                  </a:cubicBezTo>
                  <a:cubicBezTo>
                    <a:pt x="17514" y="54486"/>
                    <a:pt x="17870" y="54737"/>
                    <a:pt x="17974" y="55218"/>
                  </a:cubicBezTo>
                  <a:cubicBezTo>
                    <a:pt x="17995" y="55427"/>
                    <a:pt x="17995" y="55637"/>
                    <a:pt x="18037" y="55846"/>
                  </a:cubicBezTo>
                  <a:cubicBezTo>
                    <a:pt x="18058" y="56264"/>
                    <a:pt x="18079" y="56704"/>
                    <a:pt x="18100" y="57122"/>
                  </a:cubicBezTo>
                  <a:cubicBezTo>
                    <a:pt x="18142" y="57603"/>
                    <a:pt x="18330" y="58064"/>
                    <a:pt x="18602" y="58482"/>
                  </a:cubicBezTo>
                  <a:cubicBezTo>
                    <a:pt x="19083" y="59131"/>
                    <a:pt x="19857" y="59235"/>
                    <a:pt x="20527" y="58733"/>
                  </a:cubicBezTo>
                  <a:cubicBezTo>
                    <a:pt x="20883" y="58440"/>
                    <a:pt x="21217" y="58168"/>
                    <a:pt x="21468" y="57771"/>
                  </a:cubicBezTo>
                  <a:cubicBezTo>
                    <a:pt x="21740" y="57269"/>
                    <a:pt x="22222" y="57290"/>
                    <a:pt x="22556" y="57771"/>
                  </a:cubicBezTo>
                  <a:cubicBezTo>
                    <a:pt x="22661" y="57938"/>
                    <a:pt x="22703" y="58085"/>
                    <a:pt x="22787" y="58273"/>
                  </a:cubicBezTo>
                  <a:cubicBezTo>
                    <a:pt x="22849" y="58398"/>
                    <a:pt x="22891" y="58545"/>
                    <a:pt x="22912" y="58712"/>
                  </a:cubicBezTo>
                  <a:cubicBezTo>
                    <a:pt x="23184" y="59549"/>
                    <a:pt x="23749" y="60114"/>
                    <a:pt x="24607" y="60386"/>
                  </a:cubicBezTo>
                  <a:cubicBezTo>
                    <a:pt x="25486" y="60679"/>
                    <a:pt x="26113" y="60533"/>
                    <a:pt x="26553" y="59758"/>
                  </a:cubicBezTo>
                  <a:cubicBezTo>
                    <a:pt x="26637" y="59591"/>
                    <a:pt x="26741" y="59445"/>
                    <a:pt x="26846" y="59277"/>
                  </a:cubicBezTo>
                  <a:cubicBezTo>
                    <a:pt x="26971" y="59110"/>
                    <a:pt x="27118" y="58942"/>
                    <a:pt x="27243" y="58796"/>
                  </a:cubicBezTo>
                  <a:cubicBezTo>
                    <a:pt x="27599" y="58419"/>
                    <a:pt x="27997" y="58398"/>
                    <a:pt x="28331" y="58796"/>
                  </a:cubicBezTo>
                  <a:cubicBezTo>
                    <a:pt x="28541" y="59026"/>
                    <a:pt x="28708" y="59340"/>
                    <a:pt x="28875" y="59633"/>
                  </a:cubicBezTo>
                  <a:cubicBezTo>
                    <a:pt x="29126" y="60010"/>
                    <a:pt x="29336" y="60407"/>
                    <a:pt x="29587" y="60805"/>
                  </a:cubicBezTo>
                  <a:cubicBezTo>
                    <a:pt x="29691" y="60951"/>
                    <a:pt x="29817" y="61098"/>
                    <a:pt x="29984" y="61202"/>
                  </a:cubicBezTo>
                  <a:cubicBezTo>
                    <a:pt x="30528" y="61537"/>
                    <a:pt x="31177" y="61244"/>
                    <a:pt x="31449" y="60595"/>
                  </a:cubicBezTo>
                  <a:cubicBezTo>
                    <a:pt x="31637" y="60114"/>
                    <a:pt x="31784" y="59633"/>
                    <a:pt x="31993" y="59152"/>
                  </a:cubicBezTo>
                  <a:cubicBezTo>
                    <a:pt x="32098" y="58922"/>
                    <a:pt x="32370" y="58754"/>
                    <a:pt x="32600" y="58838"/>
                  </a:cubicBezTo>
                  <a:cubicBezTo>
                    <a:pt x="33039" y="59026"/>
                    <a:pt x="33541" y="59068"/>
                    <a:pt x="33834" y="59549"/>
                  </a:cubicBezTo>
                  <a:cubicBezTo>
                    <a:pt x="34002" y="59842"/>
                    <a:pt x="34274" y="60093"/>
                    <a:pt x="34629" y="60219"/>
                  </a:cubicBezTo>
                  <a:cubicBezTo>
                    <a:pt x="35006" y="59277"/>
                    <a:pt x="34901" y="58336"/>
                    <a:pt x="34839" y="57394"/>
                  </a:cubicBezTo>
                  <a:cubicBezTo>
                    <a:pt x="34839" y="57164"/>
                    <a:pt x="34776" y="56955"/>
                    <a:pt x="34713" y="56662"/>
                  </a:cubicBezTo>
                  <a:cubicBezTo>
                    <a:pt x="33751" y="56662"/>
                    <a:pt x="32830" y="56620"/>
                    <a:pt x="31951" y="56641"/>
                  </a:cubicBezTo>
                  <a:cubicBezTo>
                    <a:pt x="30696" y="56704"/>
                    <a:pt x="29461" y="56725"/>
                    <a:pt x="28206" y="56620"/>
                  </a:cubicBezTo>
                  <a:cubicBezTo>
                    <a:pt x="26239" y="56453"/>
                    <a:pt x="24356" y="56097"/>
                    <a:pt x="22473" y="55574"/>
                  </a:cubicBezTo>
                  <a:cubicBezTo>
                    <a:pt x="21657" y="55344"/>
                    <a:pt x="20883" y="55030"/>
                    <a:pt x="20129" y="54569"/>
                  </a:cubicBezTo>
                  <a:cubicBezTo>
                    <a:pt x="18686" y="53732"/>
                    <a:pt x="17263" y="52791"/>
                    <a:pt x="16070" y="51640"/>
                  </a:cubicBezTo>
                  <a:cubicBezTo>
                    <a:pt x="15861" y="51431"/>
                    <a:pt x="15673" y="51159"/>
                    <a:pt x="15254" y="51180"/>
                  </a:cubicBezTo>
                  <a:cubicBezTo>
                    <a:pt x="14417" y="52038"/>
                    <a:pt x="13559" y="52958"/>
                    <a:pt x="12722" y="53837"/>
                  </a:cubicBezTo>
                  <a:cubicBezTo>
                    <a:pt x="12555" y="54025"/>
                    <a:pt x="12409" y="54214"/>
                    <a:pt x="12283" y="54423"/>
                  </a:cubicBezTo>
                  <a:cubicBezTo>
                    <a:pt x="12178" y="54528"/>
                    <a:pt x="12074" y="54695"/>
                    <a:pt x="11906" y="54925"/>
                  </a:cubicBezTo>
                  <a:close/>
                  <a:moveTo>
                    <a:pt x="36680" y="72417"/>
                  </a:moveTo>
                  <a:cubicBezTo>
                    <a:pt x="36575" y="72187"/>
                    <a:pt x="36492" y="71915"/>
                    <a:pt x="36366" y="71685"/>
                  </a:cubicBezTo>
                  <a:cubicBezTo>
                    <a:pt x="36052" y="71120"/>
                    <a:pt x="35634" y="70639"/>
                    <a:pt x="34901" y="70618"/>
                  </a:cubicBezTo>
                  <a:cubicBezTo>
                    <a:pt x="34755" y="70618"/>
                    <a:pt x="34608" y="70555"/>
                    <a:pt x="34462" y="70513"/>
                  </a:cubicBezTo>
                  <a:cubicBezTo>
                    <a:pt x="33186" y="70095"/>
                    <a:pt x="31888" y="70283"/>
                    <a:pt x="30612" y="70388"/>
                  </a:cubicBezTo>
                  <a:cubicBezTo>
                    <a:pt x="30403" y="70660"/>
                    <a:pt x="30215" y="70911"/>
                    <a:pt x="30068" y="71120"/>
                  </a:cubicBezTo>
                  <a:cubicBezTo>
                    <a:pt x="30256" y="71497"/>
                    <a:pt x="30570" y="71685"/>
                    <a:pt x="30884" y="71873"/>
                  </a:cubicBezTo>
                  <a:cubicBezTo>
                    <a:pt x="31323" y="72124"/>
                    <a:pt x="31763" y="72396"/>
                    <a:pt x="32244" y="72627"/>
                  </a:cubicBezTo>
                  <a:cubicBezTo>
                    <a:pt x="32579" y="72815"/>
                    <a:pt x="32935" y="72961"/>
                    <a:pt x="33332" y="73045"/>
                  </a:cubicBezTo>
                  <a:cubicBezTo>
                    <a:pt x="34127" y="73233"/>
                    <a:pt x="34901" y="73171"/>
                    <a:pt x="35696" y="73066"/>
                  </a:cubicBezTo>
                  <a:cubicBezTo>
                    <a:pt x="36073" y="73024"/>
                    <a:pt x="36429" y="72815"/>
                    <a:pt x="36680" y="72417"/>
                  </a:cubicBezTo>
                  <a:close/>
                  <a:moveTo>
                    <a:pt x="56013" y="63755"/>
                  </a:moveTo>
                  <a:cubicBezTo>
                    <a:pt x="55427" y="64236"/>
                    <a:pt x="55218" y="64696"/>
                    <a:pt x="55260" y="65220"/>
                  </a:cubicBezTo>
                  <a:cubicBezTo>
                    <a:pt x="55302" y="66329"/>
                    <a:pt x="55407" y="67396"/>
                    <a:pt x="55490" y="68505"/>
                  </a:cubicBezTo>
                  <a:cubicBezTo>
                    <a:pt x="55490" y="68567"/>
                    <a:pt x="55511" y="68672"/>
                    <a:pt x="55574" y="68756"/>
                  </a:cubicBezTo>
                  <a:cubicBezTo>
                    <a:pt x="56348" y="70430"/>
                    <a:pt x="57415" y="71769"/>
                    <a:pt x="59445" y="71957"/>
                  </a:cubicBezTo>
                  <a:cubicBezTo>
                    <a:pt x="59591" y="71978"/>
                    <a:pt x="59717" y="72020"/>
                    <a:pt x="59884" y="72020"/>
                  </a:cubicBezTo>
                  <a:cubicBezTo>
                    <a:pt x="60010" y="72020"/>
                    <a:pt x="60177" y="72124"/>
                    <a:pt x="60303" y="71873"/>
                  </a:cubicBezTo>
                  <a:cubicBezTo>
                    <a:pt x="60219" y="71852"/>
                    <a:pt x="60135" y="71790"/>
                    <a:pt x="60073" y="71748"/>
                  </a:cubicBezTo>
                  <a:cubicBezTo>
                    <a:pt x="58984" y="71078"/>
                    <a:pt x="58127" y="70199"/>
                    <a:pt x="57373" y="69195"/>
                  </a:cubicBezTo>
                  <a:cubicBezTo>
                    <a:pt x="56536" y="68086"/>
                    <a:pt x="56097" y="66873"/>
                    <a:pt x="56118" y="65492"/>
                  </a:cubicBezTo>
                  <a:cubicBezTo>
                    <a:pt x="56118" y="64989"/>
                    <a:pt x="56055" y="64466"/>
                    <a:pt x="56013" y="63755"/>
                  </a:cubicBezTo>
                  <a:close/>
                  <a:moveTo>
                    <a:pt x="7554" y="63797"/>
                  </a:moveTo>
                  <a:cubicBezTo>
                    <a:pt x="7973" y="63860"/>
                    <a:pt x="8391" y="63943"/>
                    <a:pt x="8705" y="63650"/>
                  </a:cubicBezTo>
                  <a:cubicBezTo>
                    <a:pt x="9186" y="63190"/>
                    <a:pt x="9584" y="62646"/>
                    <a:pt x="9542" y="61914"/>
                  </a:cubicBezTo>
                  <a:cubicBezTo>
                    <a:pt x="9500" y="61516"/>
                    <a:pt x="9458" y="61119"/>
                    <a:pt x="9479" y="60721"/>
                  </a:cubicBezTo>
                  <a:cubicBezTo>
                    <a:pt x="9500" y="60177"/>
                    <a:pt x="9186" y="59738"/>
                    <a:pt x="9061" y="59256"/>
                  </a:cubicBezTo>
                  <a:cubicBezTo>
                    <a:pt x="9019" y="59026"/>
                    <a:pt x="8600" y="58817"/>
                    <a:pt x="8412" y="58901"/>
                  </a:cubicBezTo>
                  <a:cubicBezTo>
                    <a:pt x="8182" y="58984"/>
                    <a:pt x="8098" y="59194"/>
                    <a:pt x="8035" y="59403"/>
                  </a:cubicBezTo>
                  <a:cubicBezTo>
                    <a:pt x="7994" y="59549"/>
                    <a:pt x="7994" y="59675"/>
                    <a:pt x="7973" y="59842"/>
                  </a:cubicBezTo>
                  <a:cubicBezTo>
                    <a:pt x="7805" y="61014"/>
                    <a:pt x="7659" y="62186"/>
                    <a:pt x="7491" y="63336"/>
                  </a:cubicBezTo>
                  <a:cubicBezTo>
                    <a:pt x="7491" y="63483"/>
                    <a:pt x="7512" y="63608"/>
                    <a:pt x="7554" y="63797"/>
                  </a:cubicBezTo>
                  <a:close/>
                  <a:moveTo>
                    <a:pt x="65115" y="84930"/>
                  </a:moveTo>
                  <a:cubicBezTo>
                    <a:pt x="65659" y="84951"/>
                    <a:pt x="66099" y="84992"/>
                    <a:pt x="66454" y="84637"/>
                  </a:cubicBezTo>
                  <a:cubicBezTo>
                    <a:pt x="67438" y="83549"/>
                    <a:pt x="68233" y="82356"/>
                    <a:pt x="68714" y="80996"/>
                  </a:cubicBezTo>
                  <a:cubicBezTo>
                    <a:pt x="68547" y="80870"/>
                    <a:pt x="68400" y="80954"/>
                    <a:pt x="68275" y="81017"/>
                  </a:cubicBezTo>
                  <a:cubicBezTo>
                    <a:pt x="67877" y="81310"/>
                    <a:pt x="67438" y="81519"/>
                    <a:pt x="66935" y="81582"/>
                  </a:cubicBezTo>
                  <a:cubicBezTo>
                    <a:pt x="66622" y="81603"/>
                    <a:pt x="66475" y="81812"/>
                    <a:pt x="66350" y="82063"/>
                  </a:cubicBezTo>
                  <a:cubicBezTo>
                    <a:pt x="65952" y="82984"/>
                    <a:pt x="65555" y="83904"/>
                    <a:pt x="65115" y="84930"/>
                  </a:cubicBezTo>
                  <a:close/>
                  <a:moveTo>
                    <a:pt x="75284" y="70116"/>
                  </a:moveTo>
                  <a:cubicBezTo>
                    <a:pt x="74970" y="70513"/>
                    <a:pt x="75033" y="70764"/>
                    <a:pt x="75263" y="71036"/>
                  </a:cubicBezTo>
                  <a:cubicBezTo>
                    <a:pt x="75640" y="71476"/>
                    <a:pt x="76100" y="71790"/>
                    <a:pt x="76602" y="72124"/>
                  </a:cubicBezTo>
                  <a:cubicBezTo>
                    <a:pt x="77544" y="72752"/>
                    <a:pt x="78548" y="72836"/>
                    <a:pt x="79636" y="72731"/>
                  </a:cubicBezTo>
                  <a:cubicBezTo>
                    <a:pt x="79908" y="72710"/>
                    <a:pt x="80117" y="72585"/>
                    <a:pt x="80264" y="72292"/>
                  </a:cubicBezTo>
                  <a:cubicBezTo>
                    <a:pt x="80180" y="72229"/>
                    <a:pt x="80117" y="72187"/>
                    <a:pt x="80075" y="72187"/>
                  </a:cubicBezTo>
                  <a:cubicBezTo>
                    <a:pt x="79239" y="72334"/>
                    <a:pt x="78527" y="71706"/>
                    <a:pt x="77690" y="71810"/>
                  </a:cubicBezTo>
                  <a:cubicBezTo>
                    <a:pt x="77648" y="71810"/>
                    <a:pt x="77586" y="71769"/>
                    <a:pt x="77523" y="71748"/>
                  </a:cubicBezTo>
                  <a:cubicBezTo>
                    <a:pt x="76811" y="71183"/>
                    <a:pt x="75828" y="70974"/>
                    <a:pt x="75284" y="70116"/>
                  </a:cubicBezTo>
                  <a:close/>
                  <a:moveTo>
                    <a:pt x="91772" y="67165"/>
                  </a:moveTo>
                  <a:cubicBezTo>
                    <a:pt x="91772" y="66977"/>
                    <a:pt x="91793" y="66789"/>
                    <a:pt x="91772" y="66621"/>
                  </a:cubicBezTo>
                  <a:cubicBezTo>
                    <a:pt x="91730" y="66412"/>
                    <a:pt x="91709" y="66224"/>
                    <a:pt x="91667" y="66015"/>
                  </a:cubicBezTo>
                  <a:cubicBezTo>
                    <a:pt x="90203" y="66245"/>
                    <a:pt x="90098" y="66433"/>
                    <a:pt x="89282" y="67207"/>
                  </a:cubicBezTo>
                  <a:cubicBezTo>
                    <a:pt x="89491" y="67814"/>
                    <a:pt x="89617" y="67919"/>
                    <a:pt x="90140" y="67814"/>
                  </a:cubicBezTo>
                  <a:cubicBezTo>
                    <a:pt x="90747" y="67730"/>
                    <a:pt x="91249" y="67458"/>
                    <a:pt x="91772" y="67165"/>
                  </a:cubicBezTo>
                  <a:close/>
                  <a:moveTo>
                    <a:pt x="51536" y="50636"/>
                  </a:moveTo>
                  <a:cubicBezTo>
                    <a:pt x="51431" y="50636"/>
                    <a:pt x="51347" y="50615"/>
                    <a:pt x="51285" y="50615"/>
                  </a:cubicBezTo>
                  <a:cubicBezTo>
                    <a:pt x="51243" y="50615"/>
                    <a:pt x="51222" y="50636"/>
                    <a:pt x="51222" y="50657"/>
                  </a:cubicBezTo>
                  <a:cubicBezTo>
                    <a:pt x="51285" y="50678"/>
                    <a:pt x="51347" y="50740"/>
                    <a:pt x="51410" y="50740"/>
                  </a:cubicBezTo>
                  <a:cubicBezTo>
                    <a:pt x="51410" y="50761"/>
                    <a:pt x="51452" y="50678"/>
                    <a:pt x="51536" y="50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5881750" y="3584500"/>
              <a:ext cx="185725" cy="46575"/>
            </a:xfrm>
            <a:custGeom>
              <a:avLst/>
              <a:gdLst/>
              <a:ahLst/>
              <a:cxnLst/>
              <a:rect l="l" t="t" r="r" b="b"/>
              <a:pathLst>
                <a:path w="7429" h="1863" extrusionOk="0">
                  <a:moveTo>
                    <a:pt x="7428" y="1862"/>
                  </a:moveTo>
                  <a:cubicBezTo>
                    <a:pt x="7114" y="1841"/>
                    <a:pt x="6821" y="1841"/>
                    <a:pt x="6591" y="1779"/>
                  </a:cubicBezTo>
                  <a:cubicBezTo>
                    <a:pt x="5357" y="1507"/>
                    <a:pt x="4080" y="1360"/>
                    <a:pt x="2846" y="1025"/>
                  </a:cubicBezTo>
                  <a:cubicBezTo>
                    <a:pt x="2323" y="879"/>
                    <a:pt x="1779" y="921"/>
                    <a:pt x="1235" y="879"/>
                  </a:cubicBezTo>
                  <a:cubicBezTo>
                    <a:pt x="900" y="837"/>
                    <a:pt x="586" y="816"/>
                    <a:pt x="230" y="774"/>
                  </a:cubicBezTo>
                  <a:cubicBezTo>
                    <a:pt x="168" y="733"/>
                    <a:pt x="0" y="586"/>
                    <a:pt x="21" y="523"/>
                  </a:cubicBezTo>
                  <a:cubicBezTo>
                    <a:pt x="63" y="398"/>
                    <a:pt x="189" y="251"/>
                    <a:pt x="272" y="209"/>
                  </a:cubicBezTo>
                  <a:cubicBezTo>
                    <a:pt x="837" y="105"/>
                    <a:pt x="1423" y="42"/>
                    <a:pt x="1967" y="0"/>
                  </a:cubicBezTo>
                  <a:cubicBezTo>
                    <a:pt x="2427" y="0"/>
                    <a:pt x="2930" y="105"/>
                    <a:pt x="3411" y="209"/>
                  </a:cubicBezTo>
                  <a:cubicBezTo>
                    <a:pt x="4101" y="356"/>
                    <a:pt x="4813" y="502"/>
                    <a:pt x="5545" y="628"/>
                  </a:cubicBezTo>
                  <a:cubicBezTo>
                    <a:pt x="6068" y="733"/>
                    <a:pt x="6528" y="921"/>
                    <a:pt x="6989" y="1151"/>
                  </a:cubicBezTo>
                  <a:cubicBezTo>
                    <a:pt x="7198" y="1277"/>
                    <a:pt x="7407" y="1423"/>
                    <a:pt x="7428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5966475" y="3485625"/>
              <a:ext cx="149125" cy="63850"/>
            </a:xfrm>
            <a:custGeom>
              <a:avLst/>
              <a:gdLst/>
              <a:ahLst/>
              <a:cxnLst/>
              <a:rect l="l" t="t" r="r" b="b"/>
              <a:pathLst>
                <a:path w="5965" h="2554" extrusionOk="0">
                  <a:moveTo>
                    <a:pt x="1068" y="1"/>
                  </a:moveTo>
                  <a:cubicBezTo>
                    <a:pt x="1214" y="42"/>
                    <a:pt x="1445" y="63"/>
                    <a:pt x="1696" y="147"/>
                  </a:cubicBezTo>
                  <a:cubicBezTo>
                    <a:pt x="2470" y="398"/>
                    <a:pt x="3265" y="607"/>
                    <a:pt x="4018" y="921"/>
                  </a:cubicBezTo>
                  <a:cubicBezTo>
                    <a:pt x="4583" y="1151"/>
                    <a:pt x="5106" y="1528"/>
                    <a:pt x="5671" y="1863"/>
                  </a:cubicBezTo>
                  <a:cubicBezTo>
                    <a:pt x="5797" y="1947"/>
                    <a:pt x="5880" y="2072"/>
                    <a:pt x="5943" y="2219"/>
                  </a:cubicBezTo>
                  <a:cubicBezTo>
                    <a:pt x="5964" y="2260"/>
                    <a:pt x="5943" y="2386"/>
                    <a:pt x="5901" y="2449"/>
                  </a:cubicBezTo>
                  <a:cubicBezTo>
                    <a:pt x="5839" y="2491"/>
                    <a:pt x="5734" y="2553"/>
                    <a:pt x="5650" y="2553"/>
                  </a:cubicBezTo>
                  <a:cubicBezTo>
                    <a:pt x="5525" y="2511"/>
                    <a:pt x="5399" y="2407"/>
                    <a:pt x="5274" y="2365"/>
                  </a:cubicBezTo>
                  <a:cubicBezTo>
                    <a:pt x="4960" y="2198"/>
                    <a:pt x="4646" y="2030"/>
                    <a:pt x="4290" y="1884"/>
                  </a:cubicBezTo>
                  <a:cubicBezTo>
                    <a:pt x="3391" y="1570"/>
                    <a:pt x="2470" y="1298"/>
                    <a:pt x="1549" y="984"/>
                  </a:cubicBezTo>
                  <a:cubicBezTo>
                    <a:pt x="1131" y="838"/>
                    <a:pt x="733" y="775"/>
                    <a:pt x="294" y="900"/>
                  </a:cubicBezTo>
                  <a:cubicBezTo>
                    <a:pt x="252" y="921"/>
                    <a:pt x="85" y="838"/>
                    <a:pt x="64" y="796"/>
                  </a:cubicBezTo>
                  <a:cubicBezTo>
                    <a:pt x="1" y="691"/>
                    <a:pt x="1" y="566"/>
                    <a:pt x="43" y="461"/>
                  </a:cubicBezTo>
                  <a:cubicBezTo>
                    <a:pt x="231" y="63"/>
                    <a:pt x="587" y="42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6762100" y="2997050"/>
              <a:ext cx="320675" cy="199325"/>
            </a:xfrm>
            <a:custGeom>
              <a:avLst/>
              <a:gdLst/>
              <a:ahLst/>
              <a:cxnLst/>
              <a:rect l="l" t="t" r="r" b="b"/>
              <a:pathLst>
                <a:path w="12827" h="7973" extrusionOk="0">
                  <a:moveTo>
                    <a:pt x="7157" y="6697"/>
                  </a:moveTo>
                  <a:cubicBezTo>
                    <a:pt x="7680" y="6592"/>
                    <a:pt x="8266" y="6550"/>
                    <a:pt x="8747" y="6404"/>
                  </a:cubicBezTo>
                  <a:cubicBezTo>
                    <a:pt x="10044" y="5985"/>
                    <a:pt x="10986" y="5085"/>
                    <a:pt x="11760" y="3997"/>
                  </a:cubicBezTo>
                  <a:cubicBezTo>
                    <a:pt x="11885" y="3809"/>
                    <a:pt x="11948" y="3600"/>
                    <a:pt x="12074" y="3453"/>
                  </a:cubicBezTo>
                  <a:cubicBezTo>
                    <a:pt x="12157" y="3349"/>
                    <a:pt x="12325" y="3265"/>
                    <a:pt x="12471" y="3265"/>
                  </a:cubicBezTo>
                  <a:cubicBezTo>
                    <a:pt x="12639" y="3265"/>
                    <a:pt x="12806" y="3412"/>
                    <a:pt x="12806" y="3621"/>
                  </a:cubicBezTo>
                  <a:cubicBezTo>
                    <a:pt x="12827" y="4123"/>
                    <a:pt x="12806" y="4625"/>
                    <a:pt x="12492" y="5023"/>
                  </a:cubicBezTo>
                  <a:cubicBezTo>
                    <a:pt x="11823" y="5860"/>
                    <a:pt x="11027" y="6550"/>
                    <a:pt x="10107" y="7115"/>
                  </a:cubicBezTo>
                  <a:cubicBezTo>
                    <a:pt x="9626" y="7387"/>
                    <a:pt x="9061" y="7596"/>
                    <a:pt x="8496" y="7680"/>
                  </a:cubicBezTo>
                  <a:cubicBezTo>
                    <a:pt x="8056" y="7743"/>
                    <a:pt x="7575" y="7785"/>
                    <a:pt x="7136" y="7847"/>
                  </a:cubicBezTo>
                  <a:cubicBezTo>
                    <a:pt x="5671" y="7973"/>
                    <a:pt x="4290" y="7659"/>
                    <a:pt x="3035" y="6906"/>
                  </a:cubicBezTo>
                  <a:lnTo>
                    <a:pt x="1842" y="6194"/>
                  </a:lnTo>
                  <a:cubicBezTo>
                    <a:pt x="754" y="5483"/>
                    <a:pt x="147" y="4500"/>
                    <a:pt x="43" y="3181"/>
                  </a:cubicBezTo>
                  <a:cubicBezTo>
                    <a:pt x="22" y="2763"/>
                    <a:pt x="1" y="2323"/>
                    <a:pt x="1" y="1905"/>
                  </a:cubicBezTo>
                  <a:cubicBezTo>
                    <a:pt x="1" y="1277"/>
                    <a:pt x="210" y="691"/>
                    <a:pt x="628" y="231"/>
                  </a:cubicBezTo>
                  <a:cubicBezTo>
                    <a:pt x="754" y="106"/>
                    <a:pt x="900" y="1"/>
                    <a:pt x="1110" y="64"/>
                  </a:cubicBezTo>
                  <a:cubicBezTo>
                    <a:pt x="1298" y="147"/>
                    <a:pt x="1424" y="357"/>
                    <a:pt x="1382" y="587"/>
                  </a:cubicBezTo>
                  <a:cubicBezTo>
                    <a:pt x="1361" y="671"/>
                    <a:pt x="1361" y="775"/>
                    <a:pt x="1298" y="859"/>
                  </a:cubicBezTo>
                  <a:cubicBezTo>
                    <a:pt x="880" y="1738"/>
                    <a:pt x="1068" y="2637"/>
                    <a:pt x="1256" y="3558"/>
                  </a:cubicBezTo>
                  <a:cubicBezTo>
                    <a:pt x="1361" y="4102"/>
                    <a:pt x="1675" y="4604"/>
                    <a:pt x="2114" y="4918"/>
                  </a:cubicBezTo>
                  <a:cubicBezTo>
                    <a:pt x="3056" y="5609"/>
                    <a:pt x="4081" y="6215"/>
                    <a:pt x="5253" y="6529"/>
                  </a:cubicBezTo>
                  <a:cubicBezTo>
                    <a:pt x="5901" y="6738"/>
                    <a:pt x="6529" y="6655"/>
                    <a:pt x="7157" y="6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6867775" y="2911800"/>
              <a:ext cx="49725" cy="57050"/>
            </a:xfrm>
            <a:custGeom>
              <a:avLst/>
              <a:gdLst/>
              <a:ahLst/>
              <a:cxnLst/>
              <a:rect l="l" t="t" r="r" b="b"/>
              <a:pathLst>
                <a:path w="1989" h="2282" extrusionOk="0">
                  <a:moveTo>
                    <a:pt x="21" y="1423"/>
                  </a:moveTo>
                  <a:cubicBezTo>
                    <a:pt x="0" y="837"/>
                    <a:pt x="440" y="189"/>
                    <a:pt x="1026" y="21"/>
                  </a:cubicBezTo>
                  <a:cubicBezTo>
                    <a:pt x="1151" y="0"/>
                    <a:pt x="1339" y="21"/>
                    <a:pt x="1444" y="105"/>
                  </a:cubicBezTo>
                  <a:cubicBezTo>
                    <a:pt x="1779" y="314"/>
                    <a:pt x="1988" y="900"/>
                    <a:pt x="1883" y="1235"/>
                  </a:cubicBezTo>
                  <a:cubicBezTo>
                    <a:pt x="1737" y="1695"/>
                    <a:pt x="1486" y="2114"/>
                    <a:pt x="921" y="2218"/>
                  </a:cubicBezTo>
                  <a:cubicBezTo>
                    <a:pt x="440" y="2281"/>
                    <a:pt x="63" y="1946"/>
                    <a:pt x="21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7107875" y="2929050"/>
              <a:ext cx="46575" cy="45550"/>
            </a:xfrm>
            <a:custGeom>
              <a:avLst/>
              <a:gdLst/>
              <a:ahLst/>
              <a:cxnLst/>
              <a:rect l="l" t="t" r="r" b="b"/>
              <a:pathLst>
                <a:path w="1863" h="1822" extrusionOk="0">
                  <a:moveTo>
                    <a:pt x="942" y="43"/>
                  </a:moveTo>
                  <a:cubicBezTo>
                    <a:pt x="1590" y="1"/>
                    <a:pt x="1862" y="315"/>
                    <a:pt x="1758" y="942"/>
                  </a:cubicBezTo>
                  <a:cubicBezTo>
                    <a:pt x="1716" y="1005"/>
                    <a:pt x="1716" y="1110"/>
                    <a:pt x="1695" y="1194"/>
                  </a:cubicBezTo>
                  <a:cubicBezTo>
                    <a:pt x="1570" y="1528"/>
                    <a:pt x="1381" y="1779"/>
                    <a:pt x="984" y="1800"/>
                  </a:cubicBezTo>
                  <a:cubicBezTo>
                    <a:pt x="628" y="1821"/>
                    <a:pt x="356" y="1612"/>
                    <a:pt x="189" y="1319"/>
                  </a:cubicBezTo>
                  <a:cubicBezTo>
                    <a:pt x="0" y="1005"/>
                    <a:pt x="0" y="691"/>
                    <a:pt x="209" y="378"/>
                  </a:cubicBezTo>
                  <a:cubicBezTo>
                    <a:pt x="356" y="126"/>
                    <a:pt x="670" y="64"/>
                    <a:pt x="94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8141500" y="4051600"/>
              <a:ext cx="43425" cy="47125"/>
            </a:xfrm>
            <a:custGeom>
              <a:avLst/>
              <a:gdLst/>
              <a:ahLst/>
              <a:cxnLst/>
              <a:rect l="l" t="t" r="r" b="b"/>
              <a:pathLst>
                <a:path w="1737" h="1885" extrusionOk="0">
                  <a:moveTo>
                    <a:pt x="1695" y="1089"/>
                  </a:moveTo>
                  <a:cubicBezTo>
                    <a:pt x="1737" y="1487"/>
                    <a:pt x="1528" y="1717"/>
                    <a:pt x="1151" y="1800"/>
                  </a:cubicBezTo>
                  <a:cubicBezTo>
                    <a:pt x="795" y="1884"/>
                    <a:pt x="544" y="1779"/>
                    <a:pt x="377" y="1382"/>
                  </a:cubicBezTo>
                  <a:cubicBezTo>
                    <a:pt x="293" y="1194"/>
                    <a:pt x="189" y="984"/>
                    <a:pt x="105" y="817"/>
                  </a:cubicBezTo>
                  <a:cubicBezTo>
                    <a:pt x="0" y="545"/>
                    <a:pt x="147" y="252"/>
                    <a:pt x="419" y="189"/>
                  </a:cubicBezTo>
                  <a:cubicBezTo>
                    <a:pt x="1046" y="1"/>
                    <a:pt x="1674" y="461"/>
                    <a:pt x="1695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02" name="Google Shape;502;p41"/>
          <p:cNvCxnSpPr>
            <a:cxnSpLocks/>
          </p:cNvCxnSpPr>
          <p:nvPr/>
        </p:nvCxnSpPr>
        <p:spPr>
          <a:xfrm>
            <a:off x="333248" y="2310118"/>
            <a:ext cx="4167559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0" name="Google Shape;510;p41"/>
          <p:cNvGrpSpPr/>
          <p:nvPr/>
        </p:nvGrpSpPr>
        <p:grpSpPr>
          <a:xfrm>
            <a:off x="6646220" y="4750079"/>
            <a:ext cx="643950" cy="195675"/>
            <a:chOff x="806663" y="3241275"/>
            <a:chExt cx="643950" cy="195675"/>
          </a:xfrm>
        </p:grpSpPr>
        <p:sp>
          <p:nvSpPr>
            <p:cNvPr id="511" name="Google Shape;511;p4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41"/>
          <p:cNvGrpSpPr/>
          <p:nvPr/>
        </p:nvGrpSpPr>
        <p:grpSpPr>
          <a:xfrm>
            <a:off x="7723450" y="2617900"/>
            <a:ext cx="381375" cy="358350"/>
            <a:chOff x="7723450" y="2617900"/>
            <a:chExt cx="381375" cy="358350"/>
          </a:xfrm>
        </p:grpSpPr>
        <p:sp>
          <p:nvSpPr>
            <p:cNvPr id="514" name="Google Shape;514;p41"/>
            <p:cNvSpPr/>
            <p:nvPr/>
          </p:nvSpPr>
          <p:spPr>
            <a:xfrm>
              <a:off x="7751700" y="2646150"/>
              <a:ext cx="333750" cy="302375"/>
            </a:xfrm>
            <a:custGeom>
              <a:avLst/>
              <a:gdLst/>
              <a:ahLst/>
              <a:cxnLst/>
              <a:rect l="l" t="t" r="r" b="b"/>
              <a:pathLst>
                <a:path w="13350" h="12095" extrusionOk="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7897125" y="2778475"/>
              <a:ext cx="75875" cy="57050"/>
            </a:xfrm>
            <a:custGeom>
              <a:avLst/>
              <a:gdLst/>
              <a:ahLst/>
              <a:cxnLst/>
              <a:rect l="l" t="t" r="r" b="b"/>
              <a:pathLst>
                <a:path w="3035" h="2282" extrusionOk="0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7723450" y="2617900"/>
              <a:ext cx="381375" cy="358350"/>
            </a:xfrm>
            <a:custGeom>
              <a:avLst/>
              <a:gdLst/>
              <a:ahLst/>
              <a:cxnLst/>
              <a:rect l="l" t="t" r="r" b="b"/>
              <a:pathLst>
                <a:path w="15255" h="14334" extrusionOk="0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7870450" y="2760175"/>
              <a:ext cx="115625" cy="96275"/>
            </a:xfrm>
            <a:custGeom>
              <a:avLst/>
              <a:gdLst/>
              <a:ahLst/>
              <a:cxnLst/>
              <a:rect l="l" t="t" r="r" b="b"/>
              <a:pathLst>
                <a:path w="4625" h="3851" extrusionOk="0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3" name="Google Shape;502;p41">
            <a:extLst>
              <a:ext uri="{FF2B5EF4-FFF2-40B4-BE49-F238E27FC236}">
                <a16:creationId xmlns:a16="http://schemas.microsoft.com/office/drawing/2014/main" id="{0DAB971B-22D3-462C-ABB7-101A642F93BA}"/>
              </a:ext>
            </a:extLst>
          </p:cNvPr>
          <p:cNvCxnSpPr>
            <a:cxnSpLocks/>
          </p:cNvCxnSpPr>
          <p:nvPr/>
        </p:nvCxnSpPr>
        <p:spPr>
          <a:xfrm>
            <a:off x="404441" y="4145170"/>
            <a:ext cx="4167559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73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426519" y="2877095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</a:rPr>
              <a:t>Do / </a:t>
            </a:r>
            <a:r>
              <a:rPr lang="en-US" sz="3600" b="1" dirty="0" err="1">
                <a:latin typeface="Patrick Hand SC"/>
                <a:ea typeface="Patrick Hand SC"/>
                <a:cs typeface="Patrick Hand SC"/>
              </a:rPr>
              <a:t>homwork</a:t>
            </a:r>
            <a:endParaRPr lang="en-US" sz="3600" b="1" dirty="0">
              <a:latin typeface="Patrick Hand SC"/>
              <a:ea typeface="Patrick Hand SC"/>
              <a:cs typeface="Patrick Hand SC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519" y="2887382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126104" y="633058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</a:rPr>
              <a:t>Watch/ movie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26104" y="633058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GB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 4</a:t>
            </a:r>
            <a:endParaRPr lang="en-US" sz="4400" b="1" dirty="0">
              <a:solidFill>
                <a:schemeClr val="dk1"/>
              </a:solidFill>
              <a:latin typeface="Patrick Hand SC"/>
              <a:ea typeface="Patrick Hand SC"/>
              <a:cs typeface="Patrick Hand SC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862948" y="633058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</a:rPr>
              <a:t>Ride / bicycle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50053" y="633058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GB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 3</a:t>
            </a:r>
            <a:endParaRPr lang="en-US" sz="4400" b="1" dirty="0">
              <a:solidFill>
                <a:schemeClr val="dk1"/>
              </a:solidFill>
              <a:latin typeface="Patrick Hand SC"/>
              <a:ea typeface="Patrick Hand SC"/>
              <a:cs typeface="Patrick Hand SC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99785" y="633058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</a:rPr>
              <a:t>Read / novel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99785" y="633058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6712" y="633058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  <a:sym typeface="Patrick Hand SC"/>
              </a:rPr>
              <a:t>Play / video game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0243" y="633058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GB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1 </a:t>
            </a:r>
            <a:endParaRPr lang="en-US" sz="4400" b="1" dirty="0">
              <a:solidFill>
                <a:schemeClr val="dk1"/>
              </a:solidFill>
              <a:latin typeface="Patrick Hand SC"/>
              <a:ea typeface="Patrick Hand SC"/>
              <a:cs typeface="Patrick Hand SC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77286" y="6430572"/>
            <a:ext cx="2125980" cy="15567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7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14130" y="6430572"/>
            <a:ext cx="2125980" cy="15567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7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50967" y="6430572"/>
            <a:ext cx="2125980" cy="15567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7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94" y="6430572"/>
            <a:ext cx="2125980" cy="15567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16001" y="2877095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</a:rPr>
              <a:t>Visit / uncle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15911" y="2875146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52858" y="2877095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</a:rPr>
              <a:t>Go / dentist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2755" y="2875146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89688" y="2877095"/>
            <a:ext cx="1593354" cy="1623060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3600" b="1" dirty="0">
                <a:latin typeface="Patrick Hand SC"/>
                <a:ea typeface="Patrick Hand SC"/>
                <a:cs typeface="Patrick Hand SC"/>
              </a:rPr>
              <a:t>Does / the dishes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76395" y="2875146"/>
            <a:ext cx="1593354" cy="1623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4400" b="1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24180A-B154-4739-8704-57A7487083B6}"/>
              </a:ext>
            </a:extLst>
          </p:cNvPr>
          <p:cNvSpPr txBox="1"/>
          <p:nvPr/>
        </p:nvSpPr>
        <p:spPr>
          <a:xfrm>
            <a:off x="1957137" y="6079958"/>
            <a:ext cx="497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dirty="0"/>
              <a:t>Done by T. Talal Alhazmi</a:t>
            </a:r>
          </a:p>
        </p:txBody>
      </p:sp>
    </p:spTree>
    <p:extLst>
      <p:ext uri="{BB962C8B-B14F-4D97-AF65-F5344CB8AC3E}">
        <p14:creationId xmlns:p14="http://schemas.microsoft.com/office/powerpoint/2010/main" val="36606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"/>
                            </p:stCondLst>
                            <p:childTnLst>
                              <p:par>
                                <p:cTn id="16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"/>
                            </p:stCondLst>
                            <p:childTnLst>
                              <p:par>
                                <p:cTn id="18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"/>
                            </p:stCondLst>
                            <p:childTnLst>
                              <p:par>
                                <p:cTn id="19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"/>
                            </p:stCondLst>
                            <p:childTnLst>
                              <p:par>
                                <p:cTn id="20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"/>
                            </p:stCondLst>
                            <p:childTnLst>
                              <p:par>
                                <p:cTn id="21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"/>
                            </p:stCondLst>
                            <p:childTnLst>
                              <p:par>
                                <p:cTn id="22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"/>
                            </p:stCondLst>
                            <p:childTnLst>
                              <p:par>
                                <p:cTn id="24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" grpId="0" animBg="1"/>
      <p:bldP spid="5" grpId="1" animBg="1"/>
      <p:bldP spid="49" grpId="0" animBg="1"/>
      <p:bldP spid="49" grpId="1" animBg="1"/>
      <p:bldP spid="21" grpId="0" animBg="1"/>
      <p:bldP spid="21" grpId="1" animBg="1"/>
      <p:bldP spid="47" grpId="0" animBg="1"/>
      <p:bldP spid="47" grpId="1" animBg="1"/>
      <p:bldP spid="20" grpId="0" animBg="1"/>
      <p:bldP spid="20" grpId="1" animBg="1"/>
      <p:bldP spid="46" grpId="0" animBg="1"/>
      <p:bldP spid="46" grpId="1" animBg="1"/>
      <p:bldP spid="19" grpId="0" animBg="1"/>
      <p:bldP spid="19" grpId="1" animBg="1"/>
      <p:bldP spid="44" grpId="0" animBg="1"/>
      <p:bldP spid="44" grpId="1" animBg="1"/>
      <p:bldP spid="18" grpId="0" animBg="1"/>
      <p:bldP spid="18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56" grpId="0" animBg="1"/>
      <p:bldP spid="56" grpId="1" animBg="1"/>
      <p:bldP spid="8" grpId="0" animBg="1"/>
      <p:bldP spid="8" grpId="1" animBg="1"/>
      <p:bldP spid="54" grpId="0" animBg="1"/>
      <p:bldP spid="54" grpId="1" animBg="1"/>
      <p:bldP spid="7" grpId="0" animBg="1"/>
      <p:bldP spid="7" grpId="1" animBg="1"/>
      <p:bldP spid="53" grpId="0" animBg="1"/>
      <p:bldP spid="53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5"/>
          <p:cNvSpPr txBox="1">
            <a:spLocks noGrp="1"/>
          </p:cNvSpPr>
          <p:nvPr>
            <p:ph type="title"/>
          </p:nvPr>
        </p:nvSpPr>
        <p:spPr>
          <a:xfrm>
            <a:off x="720150" y="168818"/>
            <a:ext cx="7703700" cy="1136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>
              <a:buSzPts val="1100"/>
            </a:pPr>
            <a:r>
              <a:rPr lang="en-GB" dirty="0">
                <a:solidFill>
                  <a:schemeClr val="accent3"/>
                </a:solidFill>
              </a:rPr>
              <a:t>#2. </a:t>
            </a:r>
            <a:r>
              <a:rPr lang="en-US" dirty="0"/>
              <a:t>Use gerunds after " go “</a:t>
            </a:r>
            <a:br>
              <a:rPr lang="en-US" dirty="0"/>
            </a:br>
            <a:r>
              <a:rPr lang="en-GB" dirty="0"/>
              <a:t> </a:t>
            </a:r>
            <a:endParaRPr dirty="0"/>
          </a:p>
        </p:txBody>
      </p:sp>
      <p:sp>
        <p:nvSpPr>
          <p:cNvPr id="683" name="Google Shape;683;p45"/>
          <p:cNvSpPr txBox="1">
            <a:spLocks noGrp="1"/>
          </p:cNvSpPr>
          <p:nvPr>
            <p:ph type="subTitle" idx="1"/>
          </p:nvPr>
        </p:nvSpPr>
        <p:spPr>
          <a:xfrm>
            <a:off x="622531" y="2092301"/>
            <a:ext cx="4373700" cy="828047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i="1" u="none" strike="noStrike" baseline="0" dirty="0">
                <a:latin typeface="ProximaNova-BoldIt"/>
              </a:rPr>
              <a:t>Let’s go swimming</a:t>
            </a:r>
            <a:endParaRPr lang="en-US" sz="1800" i="1" dirty="0">
              <a:latin typeface="ProximaNova-BoldI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i="1" u="none" strike="noStrike" baseline="0" dirty="0">
                <a:latin typeface="ProximaNova-BoldIt"/>
              </a:rPr>
              <a:t>Let’s swim</a:t>
            </a:r>
            <a:endParaRPr dirty="0"/>
          </a:p>
        </p:txBody>
      </p:sp>
      <p:sp>
        <p:nvSpPr>
          <p:cNvPr id="684" name="Google Shape;684;p45"/>
          <p:cNvSpPr txBox="1">
            <a:spLocks noGrp="1"/>
          </p:cNvSpPr>
          <p:nvPr>
            <p:ph type="subTitle" idx="3"/>
          </p:nvPr>
        </p:nvSpPr>
        <p:spPr>
          <a:xfrm>
            <a:off x="606976" y="1339656"/>
            <a:ext cx="4582324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algn="l"/>
            <a:r>
              <a:rPr lang="en-US" sz="1800" b="1" i="1" u="none" strike="noStrike" baseline="0" dirty="0">
                <a:latin typeface="ProximaNova-BoldIt"/>
              </a:rPr>
              <a:t>Two friends are talking about what to do</a:t>
            </a:r>
          </a:p>
          <a:p>
            <a:pPr algn="l"/>
            <a:r>
              <a:rPr lang="en-US" sz="1800" b="1" i="1" u="none" strike="noStrike" baseline="0" dirty="0">
                <a:latin typeface="ProximaNova-BoldIt"/>
              </a:rPr>
              <a:t>on the weekend. Which sentence do they say?</a:t>
            </a:r>
            <a:endParaRPr dirty="0"/>
          </a:p>
        </p:txBody>
      </p:sp>
      <p:pic>
        <p:nvPicPr>
          <p:cNvPr id="81" name="Picture 2">
            <a:extLst>
              <a:ext uri="{FF2B5EF4-FFF2-40B4-BE49-F238E27FC236}">
                <a16:creationId xmlns:a16="http://schemas.microsoft.com/office/drawing/2014/main" id="{251693CC-1214-4908-824B-936782BD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9" y="3043368"/>
            <a:ext cx="6750173" cy="121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709;p45">
            <a:extLst>
              <a:ext uri="{FF2B5EF4-FFF2-40B4-BE49-F238E27FC236}">
                <a16:creationId xmlns:a16="http://schemas.microsoft.com/office/drawing/2014/main" id="{F0C94019-DA6F-4900-8943-147517AE0A5F}"/>
              </a:ext>
            </a:extLst>
          </p:cNvPr>
          <p:cNvSpPr/>
          <p:nvPr/>
        </p:nvSpPr>
        <p:spPr>
          <a:xfrm>
            <a:off x="7537899" y="1042976"/>
            <a:ext cx="969325" cy="795100"/>
          </a:xfrm>
          <a:custGeom>
            <a:avLst/>
            <a:gdLst/>
            <a:ahLst/>
            <a:cxnLst/>
            <a:rect l="l" t="t" r="r" b="b"/>
            <a:pathLst>
              <a:path w="38773" h="31804" extrusionOk="0">
                <a:moveTo>
                  <a:pt x="8349" y="2616"/>
                </a:moveTo>
                <a:cubicBezTo>
                  <a:pt x="8370" y="2929"/>
                  <a:pt x="8370" y="3160"/>
                  <a:pt x="8412" y="3390"/>
                </a:cubicBezTo>
                <a:cubicBezTo>
                  <a:pt x="8454" y="3662"/>
                  <a:pt x="8684" y="3850"/>
                  <a:pt x="8956" y="3850"/>
                </a:cubicBezTo>
                <a:cubicBezTo>
                  <a:pt x="9207" y="3850"/>
                  <a:pt x="9416" y="3704"/>
                  <a:pt x="9458" y="3452"/>
                </a:cubicBezTo>
                <a:cubicBezTo>
                  <a:pt x="9500" y="2929"/>
                  <a:pt x="9814" y="2657"/>
                  <a:pt x="10149" y="2344"/>
                </a:cubicBezTo>
                <a:cubicBezTo>
                  <a:pt x="10316" y="2197"/>
                  <a:pt x="10442" y="2051"/>
                  <a:pt x="10546" y="1883"/>
                </a:cubicBezTo>
                <a:cubicBezTo>
                  <a:pt x="11174" y="879"/>
                  <a:pt x="12241" y="586"/>
                  <a:pt x="13287" y="293"/>
                </a:cubicBezTo>
                <a:cubicBezTo>
                  <a:pt x="13873" y="147"/>
                  <a:pt x="14501" y="167"/>
                  <a:pt x="15108" y="105"/>
                </a:cubicBezTo>
                <a:cubicBezTo>
                  <a:pt x="16175" y="0"/>
                  <a:pt x="17221" y="105"/>
                  <a:pt x="18246" y="460"/>
                </a:cubicBezTo>
                <a:cubicBezTo>
                  <a:pt x="19104" y="732"/>
                  <a:pt x="19857" y="1193"/>
                  <a:pt x="20569" y="1716"/>
                </a:cubicBezTo>
                <a:cubicBezTo>
                  <a:pt x="20924" y="1988"/>
                  <a:pt x="21217" y="2406"/>
                  <a:pt x="21510" y="2804"/>
                </a:cubicBezTo>
                <a:cubicBezTo>
                  <a:pt x="21594" y="2929"/>
                  <a:pt x="21615" y="3118"/>
                  <a:pt x="21594" y="3306"/>
                </a:cubicBezTo>
                <a:cubicBezTo>
                  <a:pt x="21594" y="3620"/>
                  <a:pt x="21531" y="3934"/>
                  <a:pt x="21531" y="4248"/>
                </a:cubicBezTo>
                <a:cubicBezTo>
                  <a:pt x="21531" y="4771"/>
                  <a:pt x="21971" y="5001"/>
                  <a:pt x="22452" y="4708"/>
                </a:cubicBezTo>
                <a:cubicBezTo>
                  <a:pt x="22598" y="4645"/>
                  <a:pt x="22745" y="4499"/>
                  <a:pt x="22870" y="4394"/>
                </a:cubicBezTo>
                <a:cubicBezTo>
                  <a:pt x="23205" y="4122"/>
                  <a:pt x="23624" y="4038"/>
                  <a:pt x="24063" y="4059"/>
                </a:cubicBezTo>
                <a:cubicBezTo>
                  <a:pt x="25402" y="4164"/>
                  <a:pt x="26678" y="4457"/>
                  <a:pt x="27829" y="5105"/>
                </a:cubicBezTo>
                <a:cubicBezTo>
                  <a:pt x="29168" y="5838"/>
                  <a:pt x="30235" y="6842"/>
                  <a:pt x="30968" y="8202"/>
                </a:cubicBezTo>
                <a:cubicBezTo>
                  <a:pt x="31051" y="8328"/>
                  <a:pt x="31114" y="8537"/>
                  <a:pt x="31072" y="8683"/>
                </a:cubicBezTo>
                <a:cubicBezTo>
                  <a:pt x="31051" y="9039"/>
                  <a:pt x="30968" y="9374"/>
                  <a:pt x="30905" y="9709"/>
                </a:cubicBezTo>
                <a:cubicBezTo>
                  <a:pt x="30821" y="10043"/>
                  <a:pt x="30696" y="10336"/>
                  <a:pt x="30340" y="10546"/>
                </a:cubicBezTo>
                <a:cubicBezTo>
                  <a:pt x="30110" y="10713"/>
                  <a:pt x="30047" y="10964"/>
                  <a:pt x="30152" y="11236"/>
                </a:cubicBezTo>
                <a:cubicBezTo>
                  <a:pt x="30256" y="11487"/>
                  <a:pt x="30570" y="11696"/>
                  <a:pt x="30863" y="11571"/>
                </a:cubicBezTo>
                <a:cubicBezTo>
                  <a:pt x="31658" y="11278"/>
                  <a:pt x="32411" y="11550"/>
                  <a:pt x="33144" y="11613"/>
                </a:cubicBezTo>
                <a:cubicBezTo>
                  <a:pt x="33939" y="11717"/>
                  <a:pt x="34588" y="12136"/>
                  <a:pt x="35194" y="12638"/>
                </a:cubicBezTo>
                <a:cubicBezTo>
                  <a:pt x="35843" y="13161"/>
                  <a:pt x="36324" y="13810"/>
                  <a:pt x="36826" y="14500"/>
                </a:cubicBezTo>
                <a:cubicBezTo>
                  <a:pt x="37119" y="14898"/>
                  <a:pt x="37119" y="15756"/>
                  <a:pt x="36847" y="16111"/>
                </a:cubicBezTo>
                <a:cubicBezTo>
                  <a:pt x="36764" y="16258"/>
                  <a:pt x="36596" y="16362"/>
                  <a:pt x="36471" y="16404"/>
                </a:cubicBezTo>
                <a:cubicBezTo>
                  <a:pt x="36324" y="16467"/>
                  <a:pt x="36178" y="16467"/>
                  <a:pt x="36052" y="16509"/>
                </a:cubicBezTo>
                <a:cubicBezTo>
                  <a:pt x="35864" y="16593"/>
                  <a:pt x="35676" y="16697"/>
                  <a:pt x="35529" y="16802"/>
                </a:cubicBezTo>
                <a:cubicBezTo>
                  <a:pt x="35341" y="16948"/>
                  <a:pt x="35257" y="17199"/>
                  <a:pt x="35341" y="17429"/>
                </a:cubicBezTo>
                <a:cubicBezTo>
                  <a:pt x="35424" y="17660"/>
                  <a:pt x="35592" y="17785"/>
                  <a:pt x="35864" y="17827"/>
                </a:cubicBezTo>
                <a:cubicBezTo>
                  <a:pt x="35989" y="17848"/>
                  <a:pt x="36157" y="17848"/>
                  <a:pt x="36282" y="17785"/>
                </a:cubicBezTo>
                <a:cubicBezTo>
                  <a:pt x="36596" y="17660"/>
                  <a:pt x="36847" y="17764"/>
                  <a:pt x="37057" y="17973"/>
                </a:cubicBezTo>
                <a:cubicBezTo>
                  <a:pt x="37475" y="18371"/>
                  <a:pt x="37935" y="18769"/>
                  <a:pt x="38249" y="19208"/>
                </a:cubicBezTo>
                <a:cubicBezTo>
                  <a:pt x="38668" y="19815"/>
                  <a:pt x="38772" y="20547"/>
                  <a:pt x="38668" y="21238"/>
                </a:cubicBezTo>
                <a:cubicBezTo>
                  <a:pt x="38626" y="21405"/>
                  <a:pt x="38479" y="21614"/>
                  <a:pt x="38333" y="21719"/>
                </a:cubicBezTo>
                <a:cubicBezTo>
                  <a:pt x="37935" y="21949"/>
                  <a:pt x="37517" y="22137"/>
                  <a:pt x="37119" y="22347"/>
                </a:cubicBezTo>
                <a:cubicBezTo>
                  <a:pt x="36785" y="22535"/>
                  <a:pt x="36617" y="22807"/>
                  <a:pt x="36701" y="23183"/>
                </a:cubicBezTo>
                <a:cubicBezTo>
                  <a:pt x="36722" y="23330"/>
                  <a:pt x="36805" y="23497"/>
                  <a:pt x="36889" y="23644"/>
                </a:cubicBezTo>
                <a:cubicBezTo>
                  <a:pt x="37349" y="24753"/>
                  <a:pt x="37559" y="25904"/>
                  <a:pt x="37517" y="27075"/>
                </a:cubicBezTo>
                <a:cubicBezTo>
                  <a:pt x="37517" y="27138"/>
                  <a:pt x="37475" y="27180"/>
                  <a:pt x="37433" y="27347"/>
                </a:cubicBezTo>
                <a:cubicBezTo>
                  <a:pt x="37015" y="27661"/>
                  <a:pt x="36512" y="27996"/>
                  <a:pt x="35989" y="28393"/>
                </a:cubicBezTo>
                <a:cubicBezTo>
                  <a:pt x="35968" y="28603"/>
                  <a:pt x="35968" y="28875"/>
                  <a:pt x="35885" y="29147"/>
                </a:cubicBezTo>
                <a:cubicBezTo>
                  <a:pt x="35822" y="29398"/>
                  <a:pt x="35780" y="29649"/>
                  <a:pt x="35780" y="29900"/>
                </a:cubicBezTo>
                <a:cubicBezTo>
                  <a:pt x="35780" y="29984"/>
                  <a:pt x="35738" y="30088"/>
                  <a:pt x="35676" y="30130"/>
                </a:cubicBezTo>
                <a:cubicBezTo>
                  <a:pt x="35341" y="30507"/>
                  <a:pt x="35090" y="30967"/>
                  <a:pt x="34588" y="31218"/>
                </a:cubicBezTo>
                <a:cubicBezTo>
                  <a:pt x="34357" y="31323"/>
                  <a:pt x="34148" y="31469"/>
                  <a:pt x="33897" y="31595"/>
                </a:cubicBezTo>
                <a:cubicBezTo>
                  <a:pt x="33583" y="31762"/>
                  <a:pt x="33248" y="31804"/>
                  <a:pt x="32914" y="31574"/>
                </a:cubicBezTo>
                <a:cubicBezTo>
                  <a:pt x="32914" y="31365"/>
                  <a:pt x="32935" y="31134"/>
                  <a:pt x="32935" y="30925"/>
                </a:cubicBezTo>
                <a:cubicBezTo>
                  <a:pt x="32955" y="30318"/>
                  <a:pt x="32809" y="29795"/>
                  <a:pt x="32474" y="29335"/>
                </a:cubicBezTo>
                <a:cubicBezTo>
                  <a:pt x="32202" y="28979"/>
                  <a:pt x="31888" y="28812"/>
                  <a:pt x="31470" y="28728"/>
                </a:cubicBezTo>
                <a:cubicBezTo>
                  <a:pt x="30633" y="28603"/>
                  <a:pt x="29817" y="28728"/>
                  <a:pt x="29085" y="29168"/>
                </a:cubicBezTo>
                <a:cubicBezTo>
                  <a:pt x="28917" y="29063"/>
                  <a:pt x="29022" y="28937"/>
                  <a:pt x="29043" y="28812"/>
                </a:cubicBezTo>
                <a:cubicBezTo>
                  <a:pt x="29147" y="28310"/>
                  <a:pt x="29252" y="27808"/>
                  <a:pt x="29357" y="27243"/>
                </a:cubicBezTo>
                <a:cubicBezTo>
                  <a:pt x="29545" y="27243"/>
                  <a:pt x="29712" y="27201"/>
                  <a:pt x="29901" y="27201"/>
                </a:cubicBezTo>
                <a:cubicBezTo>
                  <a:pt x="30214" y="27243"/>
                  <a:pt x="30528" y="27305"/>
                  <a:pt x="30842" y="27305"/>
                </a:cubicBezTo>
                <a:cubicBezTo>
                  <a:pt x="30947" y="27305"/>
                  <a:pt x="31051" y="27180"/>
                  <a:pt x="31261" y="27054"/>
                </a:cubicBezTo>
                <a:cubicBezTo>
                  <a:pt x="30947" y="26971"/>
                  <a:pt x="30800" y="26887"/>
                  <a:pt x="30612" y="26866"/>
                </a:cubicBezTo>
                <a:cubicBezTo>
                  <a:pt x="29545" y="26678"/>
                  <a:pt x="28624" y="26238"/>
                  <a:pt x="27871" y="25422"/>
                </a:cubicBezTo>
                <a:cubicBezTo>
                  <a:pt x="27306" y="24836"/>
                  <a:pt x="26846" y="24209"/>
                  <a:pt x="26574" y="23414"/>
                </a:cubicBezTo>
                <a:cubicBezTo>
                  <a:pt x="26532" y="23288"/>
                  <a:pt x="26448" y="23163"/>
                  <a:pt x="26344" y="23058"/>
                </a:cubicBezTo>
                <a:cubicBezTo>
                  <a:pt x="26260" y="22974"/>
                  <a:pt x="26134" y="22891"/>
                  <a:pt x="26051" y="22911"/>
                </a:cubicBezTo>
                <a:cubicBezTo>
                  <a:pt x="25486" y="23058"/>
                  <a:pt x="24858" y="22995"/>
                  <a:pt x="24419" y="23518"/>
                </a:cubicBezTo>
                <a:cubicBezTo>
                  <a:pt x="24209" y="23748"/>
                  <a:pt x="23916" y="23916"/>
                  <a:pt x="23686" y="24104"/>
                </a:cubicBezTo>
                <a:cubicBezTo>
                  <a:pt x="23372" y="24334"/>
                  <a:pt x="23059" y="24334"/>
                  <a:pt x="22745" y="24104"/>
                </a:cubicBezTo>
                <a:cubicBezTo>
                  <a:pt x="22180" y="23707"/>
                  <a:pt x="21699" y="23288"/>
                  <a:pt x="21427" y="22660"/>
                </a:cubicBezTo>
                <a:cubicBezTo>
                  <a:pt x="21134" y="22012"/>
                  <a:pt x="20924" y="21321"/>
                  <a:pt x="20673" y="20652"/>
                </a:cubicBezTo>
                <a:cubicBezTo>
                  <a:pt x="20569" y="20359"/>
                  <a:pt x="20485" y="20045"/>
                  <a:pt x="20359" y="19752"/>
                </a:cubicBezTo>
                <a:cubicBezTo>
                  <a:pt x="20067" y="19208"/>
                  <a:pt x="19606" y="19145"/>
                  <a:pt x="19146" y="19564"/>
                </a:cubicBezTo>
                <a:cubicBezTo>
                  <a:pt x="19041" y="19668"/>
                  <a:pt x="18979" y="19773"/>
                  <a:pt x="18874" y="19878"/>
                </a:cubicBezTo>
                <a:cubicBezTo>
                  <a:pt x="18790" y="19982"/>
                  <a:pt x="18707" y="20129"/>
                  <a:pt x="18623" y="20254"/>
                </a:cubicBezTo>
                <a:cubicBezTo>
                  <a:pt x="17556" y="21907"/>
                  <a:pt x="15673" y="21217"/>
                  <a:pt x="14961" y="20170"/>
                </a:cubicBezTo>
                <a:cubicBezTo>
                  <a:pt x="14292" y="19124"/>
                  <a:pt x="13852" y="18057"/>
                  <a:pt x="13957" y="16802"/>
                </a:cubicBezTo>
                <a:cubicBezTo>
                  <a:pt x="13978" y="16572"/>
                  <a:pt x="13957" y="16321"/>
                  <a:pt x="13957" y="16111"/>
                </a:cubicBezTo>
                <a:cubicBezTo>
                  <a:pt x="13957" y="15756"/>
                  <a:pt x="13915" y="15358"/>
                  <a:pt x="14166" y="15044"/>
                </a:cubicBezTo>
                <a:cubicBezTo>
                  <a:pt x="14208" y="14960"/>
                  <a:pt x="14271" y="14835"/>
                  <a:pt x="14271" y="14730"/>
                </a:cubicBezTo>
                <a:cubicBezTo>
                  <a:pt x="14333" y="14333"/>
                  <a:pt x="14124" y="14019"/>
                  <a:pt x="13769" y="13977"/>
                </a:cubicBezTo>
                <a:cubicBezTo>
                  <a:pt x="13455" y="13914"/>
                  <a:pt x="13162" y="14103"/>
                  <a:pt x="13057" y="14437"/>
                </a:cubicBezTo>
                <a:cubicBezTo>
                  <a:pt x="12973" y="14730"/>
                  <a:pt x="12932" y="15065"/>
                  <a:pt x="12806" y="15337"/>
                </a:cubicBezTo>
                <a:cubicBezTo>
                  <a:pt x="12346" y="16300"/>
                  <a:pt x="11551" y="16844"/>
                  <a:pt x="10567" y="17241"/>
                </a:cubicBezTo>
                <a:cubicBezTo>
                  <a:pt x="10232" y="17367"/>
                  <a:pt x="9898" y="17367"/>
                  <a:pt x="9584" y="17262"/>
                </a:cubicBezTo>
                <a:cubicBezTo>
                  <a:pt x="9061" y="17095"/>
                  <a:pt x="8559" y="16906"/>
                  <a:pt x="8056" y="16697"/>
                </a:cubicBezTo>
                <a:cubicBezTo>
                  <a:pt x="7680" y="16530"/>
                  <a:pt x="7387" y="16279"/>
                  <a:pt x="7157" y="15944"/>
                </a:cubicBezTo>
                <a:cubicBezTo>
                  <a:pt x="6550" y="14960"/>
                  <a:pt x="6069" y="13977"/>
                  <a:pt x="5859" y="12868"/>
                </a:cubicBezTo>
                <a:cubicBezTo>
                  <a:pt x="5797" y="12450"/>
                  <a:pt x="5755" y="12094"/>
                  <a:pt x="6110" y="11780"/>
                </a:cubicBezTo>
                <a:cubicBezTo>
                  <a:pt x="5943" y="11571"/>
                  <a:pt x="5755" y="11383"/>
                  <a:pt x="5734" y="11194"/>
                </a:cubicBezTo>
                <a:cubicBezTo>
                  <a:pt x="5692" y="10943"/>
                  <a:pt x="5713" y="10629"/>
                  <a:pt x="5755" y="10336"/>
                </a:cubicBezTo>
                <a:cubicBezTo>
                  <a:pt x="5901" y="9499"/>
                  <a:pt x="6027" y="8642"/>
                  <a:pt x="6215" y="7805"/>
                </a:cubicBezTo>
                <a:cubicBezTo>
                  <a:pt x="6424" y="6758"/>
                  <a:pt x="6989" y="5921"/>
                  <a:pt x="7931" y="5377"/>
                </a:cubicBezTo>
                <a:cubicBezTo>
                  <a:pt x="8015" y="5315"/>
                  <a:pt x="8056" y="5294"/>
                  <a:pt x="8140" y="5231"/>
                </a:cubicBezTo>
                <a:cubicBezTo>
                  <a:pt x="7805" y="4917"/>
                  <a:pt x="7429" y="5085"/>
                  <a:pt x="7073" y="5126"/>
                </a:cubicBezTo>
                <a:cubicBezTo>
                  <a:pt x="6738" y="5189"/>
                  <a:pt x="6487" y="5336"/>
                  <a:pt x="6278" y="5629"/>
                </a:cubicBezTo>
                <a:cubicBezTo>
                  <a:pt x="5755" y="6319"/>
                  <a:pt x="5315" y="7010"/>
                  <a:pt x="5127" y="7909"/>
                </a:cubicBezTo>
                <a:cubicBezTo>
                  <a:pt x="4897" y="8997"/>
                  <a:pt x="4667" y="10085"/>
                  <a:pt x="4604" y="11236"/>
                </a:cubicBezTo>
                <a:cubicBezTo>
                  <a:pt x="4353" y="11487"/>
                  <a:pt x="4018" y="11655"/>
                  <a:pt x="3641" y="11759"/>
                </a:cubicBezTo>
                <a:cubicBezTo>
                  <a:pt x="2972" y="11927"/>
                  <a:pt x="2365" y="12240"/>
                  <a:pt x="1842" y="12722"/>
                </a:cubicBezTo>
                <a:cubicBezTo>
                  <a:pt x="1737" y="12805"/>
                  <a:pt x="1612" y="12847"/>
                  <a:pt x="1445" y="12952"/>
                </a:cubicBezTo>
                <a:cubicBezTo>
                  <a:pt x="1089" y="12554"/>
                  <a:pt x="733" y="12199"/>
                  <a:pt x="398" y="11822"/>
                </a:cubicBezTo>
                <a:cubicBezTo>
                  <a:pt x="356" y="11780"/>
                  <a:pt x="273" y="11696"/>
                  <a:pt x="273" y="11613"/>
                </a:cubicBezTo>
                <a:cubicBezTo>
                  <a:pt x="189" y="11131"/>
                  <a:pt x="1" y="10629"/>
                  <a:pt x="64" y="10106"/>
                </a:cubicBezTo>
                <a:cubicBezTo>
                  <a:pt x="168" y="8851"/>
                  <a:pt x="461" y="7616"/>
                  <a:pt x="901" y="6445"/>
                </a:cubicBezTo>
                <a:cubicBezTo>
                  <a:pt x="1005" y="6173"/>
                  <a:pt x="1152" y="5942"/>
                  <a:pt x="1319" y="5712"/>
                </a:cubicBezTo>
                <a:cubicBezTo>
                  <a:pt x="1361" y="5608"/>
                  <a:pt x="1465" y="5545"/>
                  <a:pt x="1549" y="5440"/>
                </a:cubicBezTo>
                <a:cubicBezTo>
                  <a:pt x="2344" y="4394"/>
                  <a:pt x="3432" y="3766"/>
                  <a:pt x="4541" y="3180"/>
                </a:cubicBezTo>
                <a:cubicBezTo>
                  <a:pt x="4813" y="3013"/>
                  <a:pt x="5169" y="2908"/>
                  <a:pt x="5504" y="2825"/>
                </a:cubicBezTo>
                <a:cubicBezTo>
                  <a:pt x="6445" y="2657"/>
                  <a:pt x="7345" y="2595"/>
                  <a:pt x="8349" y="2616"/>
                </a:cubicBezTo>
                <a:close/>
              </a:path>
            </a:pathLst>
          </a:custGeom>
          <a:solidFill>
            <a:srgbClr val="E7B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710;p45">
            <a:extLst>
              <a:ext uri="{FF2B5EF4-FFF2-40B4-BE49-F238E27FC236}">
                <a16:creationId xmlns:a16="http://schemas.microsoft.com/office/drawing/2014/main" id="{61F9E5ED-5341-4E6C-942C-77201F2AE73B}"/>
              </a:ext>
            </a:extLst>
          </p:cNvPr>
          <p:cNvSpPr/>
          <p:nvPr/>
        </p:nvSpPr>
        <p:spPr>
          <a:xfrm>
            <a:off x="7477749" y="1354201"/>
            <a:ext cx="768975" cy="662050"/>
          </a:xfrm>
          <a:custGeom>
            <a:avLst/>
            <a:gdLst/>
            <a:ahLst/>
            <a:cxnLst/>
            <a:rect l="l" t="t" r="r" b="b"/>
            <a:pathLst>
              <a:path w="30759" h="26482" extrusionOk="0">
                <a:moveTo>
                  <a:pt x="7073" y="0"/>
                </a:moveTo>
                <a:cubicBezTo>
                  <a:pt x="6759" y="126"/>
                  <a:pt x="6529" y="272"/>
                  <a:pt x="6299" y="335"/>
                </a:cubicBezTo>
                <a:cubicBezTo>
                  <a:pt x="5671" y="544"/>
                  <a:pt x="5190" y="921"/>
                  <a:pt x="4750" y="1381"/>
                </a:cubicBezTo>
                <a:cubicBezTo>
                  <a:pt x="2763" y="3432"/>
                  <a:pt x="2407" y="3934"/>
                  <a:pt x="1152" y="6465"/>
                </a:cubicBezTo>
                <a:cubicBezTo>
                  <a:pt x="1152" y="6486"/>
                  <a:pt x="1110" y="6507"/>
                  <a:pt x="1110" y="6549"/>
                </a:cubicBezTo>
                <a:cubicBezTo>
                  <a:pt x="775" y="7114"/>
                  <a:pt x="587" y="7742"/>
                  <a:pt x="461" y="8390"/>
                </a:cubicBezTo>
                <a:cubicBezTo>
                  <a:pt x="377" y="8788"/>
                  <a:pt x="273" y="9186"/>
                  <a:pt x="231" y="9583"/>
                </a:cubicBezTo>
                <a:cubicBezTo>
                  <a:pt x="126" y="10462"/>
                  <a:pt x="1" y="11320"/>
                  <a:pt x="1" y="12219"/>
                </a:cubicBezTo>
                <a:cubicBezTo>
                  <a:pt x="1" y="13559"/>
                  <a:pt x="63" y="14919"/>
                  <a:pt x="126" y="16237"/>
                </a:cubicBezTo>
                <a:cubicBezTo>
                  <a:pt x="126" y="16509"/>
                  <a:pt x="147" y="16760"/>
                  <a:pt x="231" y="17011"/>
                </a:cubicBezTo>
                <a:cubicBezTo>
                  <a:pt x="880" y="19103"/>
                  <a:pt x="1905" y="20945"/>
                  <a:pt x="3516" y="22451"/>
                </a:cubicBezTo>
                <a:cubicBezTo>
                  <a:pt x="3621" y="22556"/>
                  <a:pt x="3725" y="22660"/>
                  <a:pt x="3872" y="22702"/>
                </a:cubicBezTo>
                <a:cubicBezTo>
                  <a:pt x="5483" y="23665"/>
                  <a:pt x="7115" y="24648"/>
                  <a:pt x="8998" y="25025"/>
                </a:cubicBezTo>
                <a:cubicBezTo>
                  <a:pt x="9061" y="25067"/>
                  <a:pt x="9144" y="25088"/>
                  <a:pt x="9228" y="25129"/>
                </a:cubicBezTo>
                <a:cubicBezTo>
                  <a:pt x="9751" y="25443"/>
                  <a:pt x="10358" y="25569"/>
                  <a:pt x="10923" y="25715"/>
                </a:cubicBezTo>
                <a:cubicBezTo>
                  <a:pt x="11446" y="25820"/>
                  <a:pt x="11969" y="25945"/>
                  <a:pt x="12471" y="26196"/>
                </a:cubicBezTo>
                <a:cubicBezTo>
                  <a:pt x="12618" y="26280"/>
                  <a:pt x="12785" y="26301"/>
                  <a:pt x="12973" y="26343"/>
                </a:cubicBezTo>
                <a:cubicBezTo>
                  <a:pt x="13681" y="26425"/>
                  <a:pt x="14401" y="26482"/>
                  <a:pt x="15124" y="26482"/>
                </a:cubicBezTo>
                <a:cubicBezTo>
                  <a:pt x="15321" y="26482"/>
                  <a:pt x="15518" y="26477"/>
                  <a:pt x="15714" y="26468"/>
                </a:cubicBezTo>
                <a:cubicBezTo>
                  <a:pt x="16021" y="26441"/>
                  <a:pt x="16323" y="26436"/>
                  <a:pt x="16624" y="26436"/>
                </a:cubicBezTo>
                <a:cubicBezTo>
                  <a:pt x="16774" y="26436"/>
                  <a:pt x="16924" y="26437"/>
                  <a:pt x="17074" y="26437"/>
                </a:cubicBezTo>
                <a:cubicBezTo>
                  <a:pt x="17524" y="26437"/>
                  <a:pt x="17974" y="26427"/>
                  <a:pt x="18434" y="26343"/>
                </a:cubicBezTo>
                <a:cubicBezTo>
                  <a:pt x="19606" y="26092"/>
                  <a:pt x="20820" y="25945"/>
                  <a:pt x="21991" y="25757"/>
                </a:cubicBezTo>
                <a:cubicBezTo>
                  <a:pt x="22598" y="25652"/>
                  <a:pt x="23142" y="25443"/>
                  <a:pt x="23686" y="25192"/>
                </a:cubicBezTo>
                <a:cubicBezTo>
                  <a:pt x="24419" y="24836"/>
                  <a:pt x="25151" y="24502"/>
                  <a:pt x="25862" y="24146"/>
                </a:cubicBezTo>
                <a:cubicBezTo>
                  <a:pt x="26218" y="23937"/>
                  <a:pt x="26616" y="23686"/>
                  <a:pt x="26908" y="23393"/>
                </a:cubicBezTo>
                <a:cubicBezTo>
                  <a:pt x="27515" y="22723"/>
                  <a:pt x="28143" y="22095"/>
                  <a:pt x="28624" y="21342"/>
                </a:cubicBezTo>
                <a:cubicBezTo>
                  <a:pt x="29147" y="20526"/>
                  <a:pt x="29566" y="19647"/>
                  <a:pt x="29733" y="18643"/>
                </a:cubicBezTo>
                <a:cubicBezTo>
                  <a:pt x="29775" y="18392"/>
                  <a:pt x="29817" y="18120"/>
                  <a:pt x="29942" y="17911"/>
                </a:cubicBezTo>
                <a:cubicBezTo>
                  <a:pt x="30256" y="17283"/>
                  <a:pt x="30382" y="16613"/>
                  <a:pt x="30549" y="15944"/>
                </a:cubicBezTo>
                <a:cubicBezTo>
                  <a:pt x="30654" y="15484"/>
                  <a:pt x="30758" y="15044"/>
                  <a:pt x="30675" y="14542"/>
                </a:cubicBezTo>
                <a:cubicBezTo>
                  <a:pt x="30570" y="14458"/>
                  <a:pt x="30445" y="14354"/>
                  <a:pt x="30340" y="14312"/>
                </a:cubicBezTo>
                <a:cubicBezTo>
                  <a:pt x="29649" y="13935"/>
                  <a:pt x="29168" y="13391"/>
                  <a:pt x="28750" y="12784"/>
                </a:cubicBezTo>
                <a:cubicBezTo>
                  <a:pt x="28582" y="12575"/>
                  <a:pt x="28478" y="12345"/>
                  <a:pt x="28352" y="12136"/>
                </a:cubicBezTo>
                <a:cubicBezTo>
                  <a:pt x="28274" y="12005"/>
                  <a:pt x="28171" y="11940"/>
                  <a:pt x="28053" y="11940"/>
                </a:cubicBezTo>
                <a:cubicBezTo>
                  <a:pt x="27983" y="11940"/>
                  <a:pt x="27908" y="11963"/>
                  <a:pt x="27829" y="12010"/>
                </a:cubicBezTo>
                <a:cubicBezTo>
                  <a:pt x="27662" y="12115"/>
                  <a:pt x="27536" y="12219"/>
                  <a:pt x="27411" y="12324"/>
                </a:cubicBezTo>
                <a:cubicBezTo>
                  <a:pt x="27181" y="12491"/>
                  <a:pt x="26971" y="12680"/>
                  <a:pt x="26720" y="12847"/>
                </a:cubicBezTo>
                <a:cubicBezTo>
                  <a:pt x="26333" y="13098"/>
                  <a:pt x="25983" y="13229"/>
                  <a:pt x="25637" y="13229"/>
                </a:cubicBezTo>
                <a:cubicBezTo>
                  <a:pt x="25292" y="13229"/>
                  <a:pt x="24952" y="13098"/>
                  <a:pt x="24586" y="12826"/>
                </a:cubicBezTo>
                <a:cubicBezTo>
                  <a:pt x="23833" y="12261"/>
                  <a:pt x="23163" y="11634"/>
                  <a:pt x="22828" y="10755"/>
                </a:cubicBezTo>
                <a:cubicBezTo>
                  <a:pt x="22619" y="10253"/>
                  <a:pt x="22473" y="9730"/>
                  <a:pt x="22243" y="9227"/>
                </a:cubicBezTo>
                <a:cubicBezTo>
                  <a:pt x="22201" y="9102"/>
                  <a:pt x="22222" y="8893"/>
                  <a:pt x="21929" y="8809"/>
                </a:cubicBezTo>
                <a:cubicBezTo>
                  <a:pt x="21761" y="8997"/>
                  <a:pt x="21594" y="9227"/>
                  <a:pt x="21385" y="9416"/>
                </a:cubicBezTo>
                <a:cubicBezTo>
                  <a:pt x="20832" y="9882"/>
                  <a:pt x="20209" y="10191"/>
                  <a:pt x="19479" y="10191"/>
                </a:cubicBezTo>
                <a:cubicBezTo>
                  <a:pt x="19324" y="10191"/>
                  <a:pt x="19164" y="10177"/>
                  <a:pt x="18999" y="10148"/>
                </a:cubicBezTo>
                <a:cubicBezTo>
                  <a:pt x="17890" y="9960"/>
                  <a:pt x="17012" y="9437"/>
                  <a:pt x="16447" y="8453"/>
                </a:cubicBezTo>
                <a:cubicBezTo>
                  <a:pt x="16279" y="8223"/>
                  <a:pt x="16175" y="7930"/>
                  <a:pt x="16028" y="7700"/>
                </a:cubicBezTo>
                <a:cubicBezTo>
                  <a:pt x="15589" y="7030"/>
                  <a:pt x="15421" y="6277"/>
                  <a:pt x="15401" y="5503"/>
                </a:cubicBezTo>
                <a:cubicBezTo>
                  <a:pt x="15401" y="5336"/>
                  <a:pt x="15484" y="5147"/>
                  <a:pt x="15233" y="5043"/>
                </a:cubicBezTo>
                <a:cubicBezTo>
                  <a:pt x="14919" y="5189"/>
                  <a:pt x="14710" y="5461"/>
                  <a:pt x="14438" y="5649"/>
                </a:cubicBezTo>
                <a:cubicBezTo>
                  <a:pt x="13863" y="6022"/>
                  <a:pt x="13254" y="6303"/>
                  <a:pt x="12610" y="6303"/>
                </a:cubicBezTo>
                <a:cubicBezTo>
                  <a:pt x="12387" y="6303"/>
                  <a:pt x="12159" y="6269"/>
                  <a:pt x="11927" y="6193"/>
                </a:cubicBezTo>
                <a:cubicBezTo>
                  <a:pt x="11216" y="5984"/>
                  <a:pt x="10504" y="5733"/>
                  <a:pt x="9835" y="5419"/>
                </a:cubicBezTo>
                <a:cubicBezTo>
                  <a:pt x="9375" y="5210"/>
                  <a:pt x="9019" y="4875"/>
                  <a:pt x="8747" y="4457"/>
                </a:cubicBezTo>
                <a:cubicBezTo>
                  <a:pt x="8098" y="3369"/>
                  <a:pt x="7491" y="2281"/>
                  <a:pt x="7282" y="1004"/>
                </a:cubicBezTo>
                <a:cubicBezTo>
                  <a:pt x="7240" y="691"/>
                  <a:pt x="7157" y="398"/>
                  <a:pt x="70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711;p45">
            <a:extLst>
              <a:ext uri="{FF2B5EF4-FFF2-40B4-BE49-F238E27FC236}">
                <a16:creationId xmlns:a16="http://schemas.microsoft.com/office/drawing/2014/main" id="{6C5B0BC1-B9A1-4927-9E82-11056BCF8768}"/>
              </a:ext>
            </a:extLst>
          </p:cNvPr>
          <p:cNvSpPr/>
          <p:nvPr/>
        </p:nvSpPr>
        <p:spPr>
          <a:xfrm>
            <a:off x="7644624" y="2018526"/>
            <a:ext cx="533575" cy="545600"/>
          </a:xfrm>
          <a:custGeom>
            <a:avLst/>
            <a:gdLst/>
            <a:ahLst/>
            <a:cxnLst/>
            <a:rect l="l" t="t" r="r" b="b"/>
            <a:pathLst>
              <a:path w="21343" h="21824" extrusionOk="0">
                <a:moveTo>
                  <a:pt x="5231" y="419"/>
                </a:moveTo>
                <a:cubicBezTo>
                  <a:pt x="5608" y="461"/>
                  <a:pt x="5963" y="461"/>
                  <a:pt x="6340" y="503"/>
                </a:cubicBezTo>
                <a:cubicBezTo>
                  <a:pt x="7135" y="628"/>
                  <a:pt x="7972" y="733"/>
                  <a:pt x="8809" y="712"/>
                </a:cubicBezTo>
                <a:cubicBezTo>
                  <a:pt x="9311" y="712"/>
                  <a:pt x="9792" y="733"/>
                  <a:pt x="10274" y="796"/>
                </a:cubicBezTo>
                <a:cubicBezTo>
                  <a:pt x="11006" y="879"/>
                  <a:pt x="11697" y="628"/>
                  <a:pt x="12408" y="566"/>
                </a:cubicBezTo>
                <a:cubicBezTo>
                  <a:pt x="13621" y="398"/>
                  <a:pt x="14835" y="189"/>
                  <a:pt x="16028" y="1"/>
                </a:cubicBezTo>
                <a:cubicBezTo>
                  <a:pt x="16425" y="607"/>
                  <a:pt x="16760" y="1193"/>
                  <a:pt x="16906" y="1884"/>
                </a:cubicBezTo>
                <a:cubicBezTo>
                  <a:pt x="16948" y="2198"/>
                  <a:pt x="17053" y="2491"/>
                  <a:pt x="17220" y="2783"/>
                </a:cubicBezTo>
                <a:cubicBezTo>
                  <a:pt x="17681" y="3620"/>
                  <a:pt x="17869" y="4541"/>
                  <a:pt x="18120" y="5441"/>
                </a:cubicBezTo>
                <a:cubicBezTo>
                  <a:pt x="18748" y="7763"/>
                  <a:pt x="19417" y="10065"/>
                  <a:pt x="20045" y="12408"/>
                </a:cubicBezTo>
                <a:cubicBezTo>
                  <a:pt x="20150" y="12806"/>
                  <a:pt x="20191" y="13183"/>
                  <a:pt x="20275" y="13580"/>
                </a:cubicBezTo>
                <a:cubicBezTo>
                  <a:pt x="20296" y="13706"/>
                  <a:pt x="20296" y="13873"/>
                  <a:pt x="20359" y="13999"/>
                </a:cubicBezTo>
                <a:cubicBezTo>
                  <a:pt x="20798" y="15379"/>
                  <a:pt x="20924" y="16844"/>
                  <a:pt x="21238" y="18288"/>
                </a:cubicBezTo>
                <a:cubicBezTo>
                  <a:pt x="21300" y="18518"/>
                  <a:pt x="21321" y="18790"/>
                  <a:pt x="21342" y="19020"/>
                </a:cubicBezTo>
                <a:cubicBezTo>
                  <a:pt x="20631" y="19732"/>
                  <a:pt x="19794" y="20171"/>
                  <a:pt x="18957" y="20589"/>
                </a:cubicBezTo>
                <a:cubicBezTo>
                  <a:pt x="17576" y="21238"/>
                  <a:pt x="16090" y="21740"/>
                  <a:pt x="14521" y="21803"/>
                </a:cubicBezTo>
                <a:cubicBezTo>
                  <a:pt x="14375" y="21803"/>
                  <a:pt x="14228" y="21824"/>
                  <a:pt x="14103" y="21824"/>
                </a:cubicBezTo>
                <a:cubicBezTo>
                  <a:pt x="12178" y="21740"/>
                  <a:pt x="10274" y="21824"/>
                  <a:pt x="8370" y="21552"/>
                </a:cubicBezTo>
                <a:cubicBezTo>
                  <a:pt x="6633" y="21322"/>
                  <a:pt x="4896" y="21133"/>
                  <a:pt x="3160" y="20966"/>
                </a:cubicBezTo>
                <a:cubicBezTo>
                  <a:pt x="2553" y="20903"/>
                  <a:pt x="1988" y="20799"/>
                  <a:pt x="1402" y="20569"/>
                </a:cubicBezTo>
                <a:cubicBezTo>
                  <a:pt x="963" y="20380"/>
                  <a:pt x="461" y="20338"/>
                  <a:pt x="21" y="19983"/>
                </a:cubicBezTo>
                <a:cubicBezTo>
                  <a:pt x="21" y="19836"/>
                  <a:pt x="0" y="19648"/>
                  <a:pt x="21" y="19439"/>
                </a:cubicBezTo>
                <a:cubicBezTo>
                  <a:pt x="147" y="18183"/>
                  <a:pt x="314" y="16928"/>
                  <a:pt x="461" y="15672"/>
                </a:cubicBezTo>
                <a:cubicBezTo>
                  <a:pt x="523" y="15233"/>
                  <a:pt x="628" y="14752"/>
                  <a:pt x="733" y="14333"/>
                </a:cubicBezTo>
                <a:cubicBezTo>
                  <a:pt x="921" y="13643"/>
                  <a:pt x="1088" y="12952"/>
                  <a:pt x="1277" y="12283"/>
                </a:cubicBezTo>
                <a:cubicBezTo>
                  <a:pt x="1360" y="11927"/>
                  <a:pt x="1444" y="11592"/>
                  <a:pt x="1465" y="11258"/>
                </a:cubicBezTo>
                <a:cubicBezTo>
                  <a:pt x="1590" y="9625"/>
                  <a:pt x="2093" y="8119"/>
                  <a:pt x="2595" y="6592"/>
                </a:cubicBezTo>
                <a:cubicBezTo>
                  <a:pt x="3034" y="5211"/>
                  <a:pt x="3578" y="3851"/>
                  <a:pt x="4080" y="2491"/>
                </a:cubicBezTo>
                <a:cubicBezTo>
                  <a:pt x="4352" y="1737"/>
                  <a:pt x="4729" y="1089"/>
                  <a:pt x="5231" y="419"/>
                </a:cubicBezTo>
                <a:close/>
              </a:path>
            </a:pathLst>
          </a:custGeom>
          <a:solidFill>
            <a:srgbClr val="F1B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712;p45">
            <a:extLst>
              <a:ext uri="{FF2B5EF4-FFF2-40B4-BE49-F238E27FC236}">
                <a16:creationId xmlns:a16="http://schemas.microsoft.com/office/drawing/2014/main" id="{3379E11A-4CE5-4D96-9F18-BA5C78DE44BC}"/>
              </a:ext>
            </a:extLst>
          </p:cNvPr>
          <p:cNvSpPr/>
          <p:nvPr/>
        </p:nvSpPr>
        <p:spPr>
          <a:xfrm>
            <a:off x="7603299" y="2532726"/>
            <a:ext cx="616750" cy="311800"/>
          </a:xfrm>
          <a:custGeom>
            <a:avLst/>
            <a:gdLst/>
            <a:ahLst/>
            <a:cxnLst/>
            <a:rect l="l" t="t" r="r" b="b"/>
            <a:pathLst>
              <a:path w="24670" h="12472" extrusionOk="0">
                <a:moveTo>
                  <a:pt x="0" y="9395"/>
                </a:moveTo>
                <a:cubicBezTo>
                  <a:pt x="0" y="8872"/>
                  <a:pt x="42" y="8391"/>
                  <a:pt x="168" y="7910"/>
                </a:cubicBezTo>
                <a:cubicBezTo>
                  <a:pt x="398" y="7052"/>
                  <a:pt x="670" y="6215"/>
                  <a:pt x="1025" y="5399"/>
                </a:cubicBezTo>
                <a:cubicBezTo>
                  <a:pt x="1109" y="5231"/>
                  <a:pt x="1214" y="5043"/>
                  <a:pt x="1214" y="4834"/>
                </a:cubicBezTo>
                <a:cubicBezTo>
                  <a:pt x="1214" y="4185"/>
                  <a:pt x="1465" y="3599"/>
                  <a:pt x="1737" y="3034"/>
                </a:cubicBezTo>
                <a:cubicBezTo>
                  <a:pt x="1988" y="2407"/>
                  <a:pt x="2093" y="1716"/>
                  <a:pt x="2134" y="984"/>
                </a:cubicBezTo>
                <a:cubicBezTo>
                  <a:pt x="2302" y="984"/>
                  <a:pt x="2469" y="942"/>
                  <a:pt x="2574" y="984"/>
                </a:cubicBezTo>
                <a:cubicBezTo>
                  <a:pt x="3432" y="1423"/>
                  <a:pt x="4394" y="1402"/>
                  <a:pt x="5336" y="1549"/>
                </a:cubicBezTo>
                <a:cubicBezTo>
                  <a:pt x="7282" y="1779"/>
                  <a:pt x="9207" y="1988"/>
                  <a:pt x="11153" y="2198"/>
                </a:cubicBezTo>
                <a:cubicBezTo>
                  <a:pt x="11697" y="2239"/>
                  <a:pt x="12241" y="2239"/>
                  <a:pt x="12764" y="2281"/>
                </a:cubicBezTo>
                <a:cubicBezTo>
                  <a:pt x="13433" y="2302"/>
                  <a:pt x="14082" y="2344"/>
                  <a:pt x="14730" y="2323"/>
                </a:cubicBezTo>
                <a:cubicBezTo>
                  <a:pt x="15337" y="2323"/>
                  <a:pt x="15944" y="2302"/>
                  <a:pt x="16530" y="2198"/>
                </a:cubicBezTo>
                <a:cubicBezTo>
                  <a:pt x="17555" y="2030"/>
                  <a:pt x="18559" y="1821"/>
                  <a:pt x="19522" y="1444"/>
                </a:cubicBezTo>
                <a:cubicBezTo>
                  <a:pt x="20505" y="1026"/>
                  <a:pt x="21531" y="628"/>
                  <a:pt x="22451" y="42"/>
                </a:cubicBezTo>
                <a:cubicBezTo>
                  <a:pt x="22535" y="1"/>
                  <a:pt x="22598" y="21"/>
                  <a:pt x="22681" y="21"/>
                </a:cubicBezTo>
                <a:cubicBezTo>
                  <a:pt x="22702" y="42"/>
                  <a:pt x="22744" y="63"/>
                  <a:pt x="22744" y="105"/>
                </a:cubicBezTo>
                <a:cubicBezTo>
                  <a:pt x="23100" y="2030"/>
                  <a:pt x="23435" y="3976"/>
                  <a:pt x="23811" y="5901"/>
                </a:cubicBezTo>
                <a:cubicBezTo>
                  <a:pt x="23895" y="6319"/>
                  <a:pt x="24000" y="6738"/>
                  <a:pt x="24041" y="7156"/>
                </a:cubicBezTo>
                <a:cubicBezTo>
                  <a:pt x="24146" y="7826"/>
                  <a:pt x="24376" y="8412"/>
                  <a:pt x="24334" y="9102"/>
                </a:cubicBezTo>
                <a:cubicBezTo>
                  <a:pt x="24313" y="9479"/>
                  <a:pt x="24460" y="9876"/>
                  <a:pt x="24565" y="10274"/>
                </a:cubicBezTo>
                <a:cubicBezTo>
                  <a:pt x="24669" y="10693"/>
                  <a:pt x="24669" y="11048"/>
                  <a:pt x="24251" y="11299"/>
                </a:cubicBezTo>
                <a:cubicBezTo>
                  <a:pt x="23916" y="11885"/>
                  <a:pt x="23330" y="11948"/>
                  <a:pt x="22702" y="11990"/>
                </a:cubicBezTo>
                <a:cubicBezTo>
                  <a:pt x="22054" y="12032"/>
                  <a:pt x="21342" y="11990"/>
                  <a:pt x="20715" y="12366"/>
                </a:cubicBezTo>
                <a:cubicBezTo>
                  <a:pt x="20568" y="12471"/>
                  <a:pt x="20338" y="12471"/>
                  <a:pt x="20150" y="12471"/>
                </a:cubicBezTo>
                <a:cubicBezTo>
                  <a:pt x="19731" y="12450"/>
                  <a:pt x="19292" y="12387"/>
                  <a:pt x="18873" y="12345"/>
                </a:cubicBezTo>
                <a:cubicBezTo>
                  <a:pt x="17995" y="12241"/>
                  <a:pt x="17576" y="11885"/>
                  <a:pt x="17409" y="11027"/>
                </a:cubicBezTo>
                <a:cubicBezTo>
                  <a:pt x="17346" y="10776"/>
                  <a:pt x="17304" y="10525"/>
                  <a:pt x="17137" y="10316"/>
                </a:cubicBezTo>
                <a:cubicBezTo>
                  <a:pt x="17116" y="10295"/>
                  <a:pt x="17116" y="10274"/>
                  <a:pt x="17095" y="10253"/>
                </a:cubicBezTo>
                <a:cubicBezTo>
                  <a:pt x="16990" y="9793"/>
                  <a:pt x="16907" y="9353"/>
                  <a:pt x="16781" y="8914"/>
                </a:cubicBezTo>
                <a:cubicBezTo>
                  <a:pt x="16676" y="8516"/>
                  <a:pt x="16383" y="8182"/>
                  <a:pt x="16383" y="7700"/>
                </a:cubicBezTo>
                <a:cubicBezTo>
                  <a:pt x="16383" y="7177"/>
                  <a:pt x="16153" y="6717"/>
                  <a:pt x="15756" y="6319"/>
                </a:cubicBezTo>
                <a:cubicBezTo>
                  <a:pt x="15672" y="6236"/>
                  <a:pt x="15588" y="6131"/>
                  <a:pt x="15484" y="6089"/>
                </a:cubicBezTo>
                <a:cubicBezTo>
                  <a:pt x="15023" y="5859"/>
                  <a:pt x="14542" y="5545"/>
                  <a:pt x="14019" y="5399"/>
                </a:cubicBezTo>
                <a:cubicBezTo>
                  <a:pt x="13245" y="5190"/>
                  <a:pt x="12429" y="5022"/>
                  <a:pt x="11571" y="5252"/>
                </a:cubicBezTo>
                <a:cubicBezTo>
                  <a:pt x="10295" y="5587"/>
                  <a:pt x="10295" y="5566"/>
                  <a:pt x="9772" y="6738"/>
                </a:cubicBezTo>
                <a:cubicBezTo>
                  <a:pt x="9688" y="6926"/>
                  <a:pt x="9562" y="7073"/>
                  <a:pt x="9458" y="7240"/>
                </a:cubicBezTo>
                <a:cubicBezTo>
                  <a:pt x="9165" y="7680"/>
                  <a:pt x="8830" y="8098"/>
                  <a:pt x="8684" y="8684"/>
                </a:cubicBezTo>
                <a:cubicBezTo>
                  <a:pt x="8642" y="8956"/>
                  <a:pt x="8412" y="9228"/>
                  <a:pt x="8223" y="9479"/>
                </a:cubicBezTo>
                <a:cubicBezTo>
                  <a:pt x="8014" y="9835"/>
                  <a:pt x="7826" y="10169"/>
                  <a:pt x="7700" y="10567"/>
                </a:cubicBezTo>
                <a:cubicBezTo>
                  <a:pt x="7491" y="11090"/>
                  <a:pt x="7156" y="11550"/>
                  <a:pt x="6863" y="12053"/>
                </a:cubicBezTo>
                <a:cubicBezTo>
                  <a:pt x="6759" y="12241"/>
                  <a:pt x="6570" y="12262"/>
                  <a:pt x="6424" y="12157"/>
                </a:cubicBezTo>
                <a:cubicBezTo>
                  <a:pt x="6068" y="11948"/>
                  <a:pt x="5691" y="11864"/>
                  <a:pt x="5294" y="11781"/>
                </a:cubicBezTo>
                <a:cubicBezTo>
                  <a:pt x="5085" y="11739"/>
                  <a:pt x="4875" y="11571"/>
                  <a:pt x="4687" y="11467"/>
                </a:cubicBezTo>
                <a:cubicBezTo>
                  <a:pt x="4164" y="11153"/>
                  <a:pt x="3662" y="10839"/>
                  <a:pt x="3034" y="10776"/>
                </a:cubicBezTo>
                <a:cubicBezTo>
                  <a:pt x="2909" y="10734"/>
                  <a:pt x="2762" y="10693"/>
                  <a:pt x="2658" y="10609"/>
                </a:cubicBezTo>
                <a:cubicBezTo>
                  <a:pt x="1946" y="10190"/>
                  <a:pt x="1193" y="9960"/>
                  <a:pt x="461" y="9667"/>
                </a:cubicBezTo>
                <a:cubicBezTo>
                  <a:pt x="314" y="9646"/>
                  <a:pt x="168" y="9521"/>
                  <a:pt x="0" y="9395"/>
                </a:cubicBezTo>
                <a:close/>
              </a:path>
            </a:pathLst>
          </a:custGeom>
          <a:solidFill>
            <a:srgbClr val="688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713;p45">
            <a:extLst>
              <a:ext uri="{FF2B5EF4-FFF2-40B4-BE49-F238E27FC236}">
                <a16:creationId xmlns:a16="http://schemas.microsoft.com/office/drawing/2014/main" id="{0A4EAB88-3255-4017-8B96-D7DEAA95F893}"/>
              </a:ext>
            </a:extLst>
          </p:cNvPr>
          <p:cNvSpPr/>
          <p:nvPr/>
        </p:nvSpPr>
        <p:spPr>
          <a:xfrm>
            <a:off x="8211649" y="1784701"/>
            <a:ext cx="128700" cy="125575"/>
          </a:xfrm>
          <a:custGeom>
            <a:avLst/>
            <a:gdLst/>
            <a:ahLst/>
            <a:cxnLst/>
            <a:rect l="l" t="t" r="r" b="b"/>
            <a:pathLst>
              <a:path w="5148" h="5023" extrusionOk="0">
                <a:moveTo>
                  <a:pt x="0" y="4750"/>
                </a:moveTo>
                <a:cubicBezTo>
                  <a:pt x="126" y="4081"/>
                  <a:pt x="398" y="3495"/>
                  <a:pt x="816" y="3035"/>
                </a:cubicBezTo>
                <a:cubicBezTo>
                  <a:pt x="1130" y="2658"/>
                  <a:pt x="1360" y="2302"/>
                  <a:pt x="1402" y="1821"/>
                </a:cubicBezTo>
                <a:cubicBezTo>
                  <a:pt x="1465" y="1486"/>
                  <a:pt x="1653" y="1256"/>
                  <a:pt x="1904" y="1068"/>
                </a:cubicBezTo>
                <a:cubicBezTo>
                  <a:pt x="2093" y="942"/>
                  <a:pt x="2302" y="817"/>
                  <a:pt x="2428" y="649"/>
                </a:cubicBezTo>
                <a:cubicBezTo>
                  <a:pt x="2846" y="210"/>
                  <a:pt x="3453" y="189"/>
                  <a:pt x="3976" y="43"/>
                </a:cubicBezTo>
                <a:cubicBezTo>
                  <a:pt x="4227" y="1"/>
                  <a:pt x="4478" y="105"/>
                  <a:pt x="4645" y="315"/>
                </a:cubicBezTo>
                <a:cubicBezTo>
                  <a:pt x="5001" y="712"/>
                  <a:pt x="5148" y="1089"/>
                  <a:pt x="5064" y="1654"/>
                </a:cubicBezTo>
                <a:cubicBezTo>
                  <a:pt x="4917" y="2721"/>
                  <a:pt x="4917" y="2742"/>
                  <a:pt x="4164" y="3495"/>
                </a:cubicBezTo>
                <a:cubicBezTo>
                  <a:pt x="3955" y="3704"/>
                  <a:pt x="3767" y="3913"/>
                  <a:pt x="3557" y="4102"/>
                </a:cubicBezTo>
                <a:cubicBezTo>
                  <a:pt x="3327" y="4290"/>
                  <a:pt x="3055" y="4520"/>
                  <a:pt x="2762" y="4604"/>
                </a:cubicBezTo>
                <a:cubicBezTo>
                  <a:pt x="1904" y="4730"/>
                  <a:pt x="1026" y="5022"/>
                  <a:pt x="0" y="4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714;p45">
            <a:extLst>
              <a:ext uri="{FF2B5EF4-FFF2-40B4-BE49-F238E27FC236}">
                <a16:creationId xmlns:a16="http://schemas.microsoft.com/office/drawing/2014/main" id="{AC9A1A48-EBF8-44AB-AF05-8F7EDFD6C408}"/>
              </a:ext>
            </a:extLst>
          </p:cNvPr>
          <p:cNvSpPr/>
          <p:nvPr/>
        </p:nvSpPr>
        <p:spPr>
          <a:xfrm>
            <a:off x="8157774" y="3073601"/>
            <a:ext cx="156425" cy="60700"/>
          </a:xfrm>
          <a:custGeom>
            <a:avLst/>
            <a:gdLst/>
            <a:ahLst/>
            <a:cxnLst/>
            <a:rect l="l" t="t" r="r" b="b"/>
            <a:pathLst>
              <a:path w="6257" h="2428" extrusionOk="0">
                <a:moveTo>
                  <a:pt x="6173" y="1402"/>
                </a:moveTo>
                <a:cubicBezTo>
                  <a:pt x="6256" y="1674"/>
                  <a:pt x="6256" y="1905"/>
                  <a:pt x="6068" y="2051"/>
                </a:cubicBezTo>
                <a:cubicBezTo>
                  <a:pt x="5943" y="2198"/>
                  <a:pt x="5712" y="2260"/>
                  <a:pt x="5524" y="2260"/>
                </a:cubicBezTo>
                <a:cubicBezTo>
                  <a:pt x="4562" y="2260"/>
                  <a:pt x="3599" y="2428"/>
                  <a:pt x="2616" y="2239"/>
                </a:cubicBezTo>
                <a:cubicBezTo>
                  <a:pt x="1821" y="2114"/>
                  <a:pt x="1088" y="1800"/>
                  <a:pt x="377" y="1402"/>
                </a:cubicBezTo>
                <a:cubicBezTo>
                  <a:pt x="42" y="1214"/>
                  <a:pt x="0" y="879"/>
                  <a:pt x="293" y="628"/>
                </a:cubicBezTo>
                <a:cubicBezTo>
                  <a:pt x="607" y="335"/>
                  <a:pt x="942" y="126"/>
                  <a:pt x="1423" y="105"/>
                </a:cubicBezTo>
                <a:cubicBezTo>
                  <a:pt x="1988" y="63"/>
                  <a:pt x="2553" y="1"/>
                  <a:pt x="3118" y="42"/>
                </a:cubicBezTo>
                <a:cubicBezTo>
                  <a:pt x="4290" y="168"/>
                  <a:pt x="5336" y="566"/>
                  <a:pt x="6173" y="1402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15;p45">
            <a:extLst>
              <a:ext uri="{FF2B5EF4-FFF2-40B4-BE49-F238E27FC236}">
                <a16:creationId xmlns:a16="http://schemas.microsoft.com/office/drawing/2014/main" id="{D873AAE9-9083-4F8C-84FD-41956D53F48B}"/>
              </a:ext>
            </a:extLst>
          </p:cNvPr>
          <p:cNvSpPr/>
          <p:nvPr/>
        </p:nvSpPr>
        <p:spPr>
          <a:xfrm>
            <a:off x="7465199" y="1354201"/>
            <a:ext cx="80050" cy="125050"/>
          </a:xfrm>
          <a:custGeom>
            <a:avLst/>
            <a:gdLst/>
            <a:ahLst/>
            <a:cxnLst/>
            <a:rect l="l" t="t" r="r" b="b"/>
            <a:pathLst>
              <a:path w="3202" h="5002" extrusionOk="0">
                <a:moveTo>
                  <a:pt x="649" y="5001"/>
                </a:moveTo>
                <a:cubicBezTo>
                  <a:pt x="84" y="4457"/>
                  <a:pt x="126" y="3746"/>
                  <a:pt x="63" y="3118"/>
                </a:cubicBezTo>
                <a:cubicBezTo>
                  <a:pt x="0" y="2365"/>
                  <a:pt x="168" y="1570"/>
                  <a:pt x="565" y="900"/>
                </a:cubicBezTo>
                <a:cubicBezTo>
                  <a:pt x="837" y="398"/>
                  <a:pt x="1193" y="1"/>
                  <a:pt x="1821" y="42"/>
                </a:cubicBezTo>
                <a:cubicBezTo>
                  <a:pt x="1925" y="42"/>
                  <a:pt x="2072" y="42"/>
                  <a:pt x="2135" y="105"/>
                </a:cubicBezTo>
                <a:cubicBezTo>
                  <a:pt x="2574" y="482"/>
                  <a:pt x="2992" y="838"/>
                  <a:pt x="3181" y="1423"/>
                </a:cubicBezTo>
                <a:cubicBezTo>
                  <a:pt x="3202" y="1549"/>
                  <a:pt x="3181" y="1675"/>
                  <a:pt x="3139" y="1842"/>
                </a:cubicBezTo>
                <a:cubicBezTo>
                  <a:pt x="3139" y="1884"/>
                  <a:pt x="3097" y="1947"/>
                  <a:pt x="3076" y="1988"/>
                </a:cubicBezTo>
                <a:cubicBezTo>
                  <a:pt x="2846" y="2407"/>
                  <a:pt x="1130" y="4541"/>
                  <a:pt x="649" y="5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16;p45">
            <a:extLst>
              <a:ext uri="{FF2B5EF4-FFF2-40B4-BE49-F238E27FC236}">
                <a16:creationId xmlns:a16="http://schemas.microsoft.com/office/drawing/2014/main" id="{DC9AC2EB-EEFB-479E-AD88-B33E460B4A9B}"/>
              </a:ext>
            </a:extLst>
          </p:cNvPr>
          <p:cNvSpPr/>
          <p:nvPr/>
        </p:nvSpPr>
        <p:spPr>
          <a:xfrm>
            <a:off x="7446374" y="3044301"/>
            <a:ext cx="137600" cy="45550"/>
          </a:xfrm>
          <a:custGeom>
            <a:avLst/>
            <a:gdLst/>
            <a:ahLst/>
            <a:cxnLst/>
            <a:rect l="l" t="t" r="r" b="b"/>
            <a:pathLst>
              <a:path w="5504" h="1822" extrusionOk="0">
                <a:moveTo>
                  <a:pt x="5503" y="377"/>
                </a:moveTo>
                <a:cubicBezTo>
                  <a:pt x="5398" y="880"/>
                  <a:pt x="5106" y="1068"/>
                  <a:pt x="4771" y="1193"/>
                </a:cubicBezTo>
                <a:cubicBezTo>
                  <a:pt x="3515" y="1696"/>
                  <a:pt x="2197" y="1821"/>
                  <a:pt x="900" y="1549"/>
                </a:cubicBezTo>
                <a:cubicBezTo>
                  <a:pt x="565" y="1507"/>
                  <a:pt x="293" y="1277"/>
                  <a:pt x="0" y="1005"/>
                </a:cubicBezTo>
                <a:cubicBezTo>
                  <a:pt x="398" y="461"/>
                  <a:pt x="942" y="252"/>
                  <a:pt x="1528" y="168"/>
                </a:cubicBezTo>
                <a:cubicBezTo>
                  <a:pt x="2176" y="64"/>
                  <a:pt x="2825" y="1"/>
                  <a:pt x="3494" y="147"/>
                </a:cubicBezTo>
                <a:cubicBezTo>
                  <a:pt x="4143" y="252"/>
                  <a:pt x="4792" y="294"/>
                  <a:pt x="5503" y="377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717;p45">
            <a:extLst>
              <a:ext uri="{FF2B5EF4-FFF2-40B4-BE49-F238E27FC236}">
                <a16:creationId xmlns:a16="http://schemas.microsoft.com/office/drawing/2014/main" id="{E93D7533-1108-4206-BEC9-E91D2C14B338}"/>
              </a:ext>
            </a:extLst>
          </p:cNvPr>
          <p:cNvSpPr/>
          <p:nvPr/>
        </p:nvSpPr>
        <p:spPr>
          <a:xfrm>
            <a:off x="7683849" y="1765876"/>
            <a:ext cx="272025" cy="162175"/>
          </a:xfrm>
          <a:custGeom>
            <a:avLst/>
            <a:gdLst/>
            <a:ahLst/>
            <a:cxnLst/>
            <a:rect l="l" t="t" r="r" b="b"/>
            <a:pathLst>
              <a:path w="10881" h="6487" extrusionOk="0">
                <a:moveTo>
                  <a:pt x="10881" y="63"/>
                </a:moveTo>
                <a:cubicBezTo>
                  <a:pt x="10797" y="963"/>
                  <a:pt x="10672" y="1779"/>
                  <a:pt x="10358" y="2553"/>
                </a:cubicBezTo>
                <a:cubicBezTo>
                  <a:pt x="10044" y="3369"/>
                  <a:pt x="9688" y="4122"/>
                  <a:pt x="9270" y="4855"/>
                </a:cubicBezTo>
                <a:cubicBezTo>
                  <a:pt x="8767" y="5713"/>
                  <a:pt x="7889" y="6027"/>
                  <a:pt x="7073" y="6403"/>
                </a:cubicBezTo>
                <a:cubicBezTo>
                  <a:pt x="6884" y="6487"/>
                  <a:pt x="6675" y="6445"/>
                  <a:pt x="6466" y="6424"/>
                </a:cubicBezTo>
                <a:cubicBezTo>
                  <a:pt x="5734" y="6340"/>
                  <a:pt x="4980" y="6299"/>
                  <a:pt x="4248" y="6194"/>
                </a:cubicBezTo>
                <a:cubicBezTo>
                  <a:pt x="3662" y="6110"/>
                  <a:pt x="3139" y="5901"/>
                  <a:pt x="2700" y="5503"/>
                </a:cubicBezTo>
                <a:cubicBezTo>
                  <a:pt x="2386" y="5231"/>
                  <a:pt x="2009" y="4980"/>
                  <a:pt x="1674" y="4708"/>
                </a:cubicBezTo>
                <a:cubicBezTo>
                  <a:pt x="942" y="4122"/>
                  <a:pt x="419" y="3390"/>
                  <a:pt x="168" y="2470"/>
                </a:cubicBezTo>
                <a:cubicBezTo>
                  <a:pt x="21" y="2009"/>
                  <a:pt x="0" y="1507"/>
                  <a:pt x="84" y="1047"/>
                </a:cubicBezTo>
                <a:cubicBezTo>
                  <a:pt x="126" y="628"/>
                  <a:pt x="377" y="482"/>
                  <a:pt x="796" y="524"/>
                </a:cubicBezTo>
                <a:cubicBezTo>
                  <a:pt x="837" y="524"/>
                  <a:pt x="900" y="545"/>
                  <a:pt x="963" y="545"/>
                </a:cubicBezTo>
                <a:cubicBezTo>
                  <a:pt x="2616" y="879"/>
                  <a:pt x="4269" y="649"/>
                  <a:pt x="5922" y="461"/>
                </a:cubicBezTo>
                <a:cubicBezTo>
                  <a:pt x="6591" y="377"/>
                  <a:pt x="7282" y="335"/>
                  <a:pt x="7951" y="252"/>
                </a:cubicBezTo>
                <a:cubicBezTo>
                  <a:pt x="8182" y="231"/>
                  <a:pt x="8433" y="231"/>
                  <a:pt x="8642" y="168"/>
                </a:cubicBezTo>
                <a:cubicBezTo>
                  <a:pt x="9395" y="1"/>
                  <a:pt x="10107" y="42"/>
                  <a:pt x="10881" y="63"/>
                </a:cubicBezTo>
                <a:close/>
              </a:path>
            </a:pathLst>
          </a:custGeom>
          <a:solidFill>
            <a:srgbClr val="FB6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18;p45">
            <a:extLst>
              <a:ext uri="{FF2B5EF4-FFF2-40B4-BE49-F238E27FC236}">
                <a16:creationId xmlns:a16="http://schemas.microsoft.com/office/drawing/2014/main" id="{2DC44CFA-2F54-4261-9248-49509DB00E39}"/>
              </a:ext>
            </a:extLst>
          </p:cNvPr>
          <p:cNvSpPr/>
          <p:nvPr/>
        </p:nvSpPr>
        <p:spPr>
          <a:xfrm>
            <a:off x="7971549" y="1720376"/>
            <a:ext cx="177350" cy="206125"/>
          </a:xfrm>
          <a:custGeom>
            <a:avLst/>
            <a:gdLst/>
            <a:ahLst/>
            <a:cxnLst/>
            <a:rect l="l" t="t" r="r" b="b"/>
            <a:pathLst>
              <a:path w="7094" h="8245" extrusionOk="0">
                <a:moveTo>
                  <a:pt x="6968" y="3494"/>
                </a:moveTo>
                <a:cubicBezTo>
                  <a:pt x="6968" y="2867"/>
                  <a:pt x="6780" y="2197"/>
                  <a:pt x="6382" y="1674"/>
                </a:cubicBezTo>
                <a:cubicBezTo>
                  <a:pt x="5524" y="502"/>
                  <a:pt x="3871" y="0"/>
                  <a:pt x="2532" y="419"/>
                </a:cubicBezTo>
                <a:cubicBezTo>
                  <a:pt x="2156" y="440"/>
                  <a:pt x="1758" y="544"/>
                  <a:pt x="1528" y="816"/>
                </a:cubicBezTo>
                <a:cubicBezTo>
                  <a:pt x="1277" y="1067"/>
                  <a:pt x="1151" y="1297"/>
                  <a:pt x="1109" y="1465"/>
                </a:cubicBezTo>
                <a:cubicBezTo>
                  <a:pt x="1109" y="1486"/>
                  <a:pt x="1068" y="1486"/>
                  <a:pt x="1068" y="1528"/>
                </a:cubicBezTo>
                <a:cubicBezTo>
                  <a:pt x="0" y="3118"/>
                  <a:pt x="335" y="5545"/>
                  <a:pt x="1863" y="6759"/>
                </a:cubicBezTo>
                <a:cubicBezTo>
                  <a:pt x="3767" y="8244"/>
                  <a:pt x="6298" y="7051"/>
                  <a:pt x="6926" y="4834"/>
                </a:cubicBezTo>
                <a:cubicBezTo>
                  <a:pt x="7094" y="4373"/>
                  <a:pt x="7073" y="3913"/>
                  <a:pt x="6968" y="34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19;p45">
            <a:extLst>
              <a:ext uri="{FF2B5EF4-FFF2-40B4-BE49-F238E27FC236}">
                <a16:creationId xmlns:a16="http://schemas.microsoft.com/office/drawing/2014/main" id="{7BB0F8AD-B8AE-4D8D-9399-A96489051248}"/>
              </a:ext>
            </a:extLst>
          </p:cNvPr>
          <p:cNvSpPr/>
          <p:nvPr/>
        </p:nvSpPr>
        <p:spPr>
          <a:xfrm>
            <a:off x="7453699" y="1638776"/>
            <a:ext cx="204025" cy="190425"/>
          </a:xfrm>
          <a:custGeom>
            <a:avLst/>
            <a:gdLst/>
            <a:ahLst/>
            <a:cxnLst/>
            <a:rect l="l" t="t" r="r" b="b"/>
            <a:pathLst>
              <a:path w="8161" h="7617" extrusionOk="0">
                <a:moveTo>
                  <a:pt x="7302" y="1779"/>
                </a:moveTo>
                <a:cubicBezTo>
                  <a:pt x="6612" y="732"/>
                  <a:pt x="5189" y="0"/>
                  <a:pt x="3996" y="502"/>
                </a:cubicBezTo>
                <a:cubicBezTo>
                  <a:pt x="2783" y="607"/>
                  <a:pt x="1569" y="1256"/>
                  <a:pt x="1067" y="2364"/>
                </a:cubicBezTo>
                <a:cubicBezTo>
                  <a:pt x="0" y="4687"/>
                  <a:pt x="2511" y="7449"/>
                  <a:pt x="4771" y="7554"/>
                </a:cubicBezTo>
                <a:cubicBezTo>
                  <a:pt x="5838" y="7616"/>
                  <a:pt x="6800" y="6675"/>
                  <a:pt x="7386" y="5859"/>
                </a:cubicBezTo>
                <a:cubicBezTo>
                  <a:pt x="8160" y="4771"/>
                  <a:pt x="8014" y="2908"/>
                  <a:pt x="7302" y="1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20;p45">
            <a:extLst>
              <a:ext uri="{FF2B5EF4-FFF2-40B4-BE49-F238E27FC236}">
                <a16:creationId xmlns:a16="http://schemas.microsoft.com/office/drawing/2014/main" id="{13DECC75-3894-4B6B-8A48-2F620DCBB633}"/>
              </a:ext>
            </a:extLst>
          </p:cNvPr>
          <p:cNvSpPr/>
          <p:nvPr/>
        </p:nvSpPr>
        <p:spPr>
          <a:xfrm>
            <a:off x="7700074" y="2154001"/>
            <a:ext cx="415350" cy="84775"/>
          </a:xfrm>
          <a:custGeom>
            <a:avLst/>
            <a:gdLst/>
            <a:ahLst/>
            <a:cxnLst/>
            <a:rect l="l" t="t" r="r" b="b"/>
            <a:pathLst>
              <a:path w="16614" h="3391" extrusionOk="0">
                <a:moveTo>
                  <a:pt x="16488" y="1758"/>
                </a:moveTo>
                <a:cubicBezTo>
                  <a:pt x="16111" y="712"/>
                  <a:pt x="14960" y="1235"/>
                  <a:pt x="14124" y="1131"/>
                </a:cubicBezTo>
                <a:cubicBezTo>
                  <a:pt x="12596" y="963"/>
                  <a:pt x="10504" y="1842"/>
                  <a:pt x="9039" y="1173"/>
                </a:cubicBezTo>
                <a:cubicBezTo>
                  <a:pt x="7784" y="608"/>
                  <a:pt x="7198" y="1"/>
                  <a:pt x="5733" y="503"/>
                </a:cubicBezTo>
                <a:cubicBezTo>
                  <a:pt x="5105" y="712"/>
                  <a:pt x="4520" y="1047"/>
                  <a:pt x="3913" y="1256"/>
                </a:cubicBezTo>
                <a:cubicBezTo>
                  <a:pt x="3013" y="1570"/>
                  <a:pt x="2092" y="817"/>
                  <a:pt x="1339" y="461"/>
                </a:cubicBezTo>
                <a:cubicBezTo>
                  <a:pt x="712" y="189"/>
                  <a:pt x="0" y="775"/>
                  <a:pt x="377" y="1445"/>
                </a:cubicBezTo>
                <a:cubicBezTo>
                  <a:pt x="942" y="2449"/>
                  <a:pt x="2239" y="3160"/>
                  <a:pt x="3390" y="3244"/>
                </a:cubicBezTo>
                <a:cubicBezTo>
                  <a:pt x="4708" y="3349"/>
                  <a:pt x="6277" y="1800"/>
                  <a:pt x="7470" y="2554"/>
                </a:cubicBezTo>
                <a:cubicBezTo>
                  <a:pt x="8704" y="3390"/>
                  <a:pt x="9918" y="3390"/>
                  <a:pt x="11383" y="3265"/>
                </a:cubicBezTo>
                <a:cubicBezTo>
                  <a:pt x="12303" y="3181"/>
                  <a:pt x="13182" y="3077"/>
                  <a:pt x="14103" y="3139"/>
                </a:cubicBezTo>
                <a:cubicBezTo>
                  <a:pt x="14814" y="3181"/>
                  <a:pt x="15421" y="3223"/>
                  <a:pt x="16007" y="2826"/>
                </a:cubicBezTo>
                <a:cubicBezTo>
                  <a:pt x="16404" y="2616"/>
                  <a:pt x="16613" y="2177"/>
                  <a:pt x="16488" y="1758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21;p45">
            <a:extLst>
              <a:ext uri="{FF2B5EF4-FFF2-40B4-BE49-F238E27FC236}">
                <a16:creationId xmlns:a16="http://schemas.microsoft.com/office/drawing/2014/main" id="{22462703-A5C4-488D-9A91-2436E7B567B8}"/>
              </a:ext>
            </a:extLst>
          </p:cNvPr>
          <p:cNvSpPr/>
          <p:nvPr/>
        </p:nvSpPr>
        <p:spPr>
          <a:xfrm>
            <a:off x="7657699" y="2269101"/>
            <a:ext cx="483875" cy="102550"/>
          </a:xfrm>
          <a:custGeom>
            <a:avLst/>
            <a:gdLst/>
            <a:ahLst/>
            <a:cxnLst/>
            <a:rect l="l" t="t" r="r" b="b"/>
            <a:pathLst>
              <a:path w="19355" h="4102" extrusionOk="0">
                <a:moveTo>
                  <a:pt x="18434" y="1214"/>
                </a:moveTo>
                <a:cubicBezTo>
                  <a:pt x="17011" y="732"/>
                  <a:pt x="15254" y="816"/>
                  <a:pt x="13894" y="1548"/>
                </a:cubicBezTo>
                <a:cubicBezTo>
                  <a:pt x="13768" y="1632"/>
                  <a:pt x="13140" y="1779"/>
                  <a:pt x="13370" y="1967"/>
                </a:cubicBezTo>
                <a:cubicBezTo>
                  <a:pt x="13098" y="1737"/>
                  <a:pt x="12973" y="1360"/>
                  <a:pt x="12617" y="1172"/>
                </a:cubicBezTo>
                <a:cubicBezTo>
                  <a:pt x="11843" y="837"/>
                  <a:pt x="11215" y="795"/>
                  <a:pt x="10441" y="1067"/>
                </a:cubicBezTo>
                <a:cubicBezTo>
                  <a:pt x="8474" y="1758"/>
                  <a:pt x="7135" y="1590"/>
                  <a:pt x="5420" y="481"/>
                </a:cubicBezTo>
                <a:cubicBezTo>
                  <a:pt x="4876" y="105"/>
                  <a:pt x="3997" y="126"/>
                  <a:pt x="3411" y="398"/>
                </a:cubicBezTo>
                <a:cubicBezTo>
                  <a:pt x="3055" y="544"/>
                  <a:pt x="2699" y="816"/>
                  <a:pt x="2302" y="858"/>
                </a:cubicBezTo>
                <a:cubicBezTo>
                  <a:pt x="2176" y="900"/>
                  <a:pt x="1570" y="314"/>
                  <a:pt x="1423" y="188"/>
                </a:cubicBezTo>
                <a:cubicBezTo>
                  <a:pt x="1214" y="0"/>
                  <a:pt x="900" y="21"/>
                  <a:pt x="733" y="272"/>
                </a:cubicBezTo>
                <a:cubicBezTo>
                  <a:pt x="0" y="1465"/>
                  <a:pt x="1549" y="3034"/>
                  <a:pt x="2804" y="2720"/>
                </a:cubicBezTo>
                <a:cubicBezTo>
                  <a:pt x="3264" y="2595"/>
                  <a:pt x="3683" y="2385"/>
                  <a:pt x="4122" y="2197"/>
                </a:cubicBezTo>
                <a:cubicBezTo>
                  <a:pt x="4415" y="2092"/>
                  <a:pt x="5231" y="2804"/>
                  <a:pt x="5461" y="2929"/>
                </a:cubicBezTo>
                <a:cubicBezTo>
                  <a:pt x="6298" y="3369"/>
                  <a:pt x="7303" y="3515"/>
                  <a:pt x="8244" y="3578"/>
                </a:cubicBezTo>
                <a:cubicBezTo>
                  <a:pt x="9060" y="3641"/>
                  <a:pt x="10127" y="3515"/>
                  <a:pt x="10839" y="3118"/>
                </a:cubicBezTo>
                <a:cubicBezTo>
                  <a:pt x="11718" y="2615"/>
                  <a:pt x="11969" y="3662"/>
                  <a:pt x="12847" y="3892"/>
                </a:cubicBezTo>
                <a:cubicBezTo>
                  <a:pt x="13684" y="4101"/>
                  <a:pt x="14647" y="3327"/>
                  <a:pt x="15400" y="3055"/>
                </a:cubicBezTo>
                <a:cubicBezTo>
                  <a:pt x="16425" y="2720"/>
                  <a:pt x="17367" y="3055"/>
                  <a:pt x="18392" y="2908"/>
                </a:cubicBezTo>
                <a:cubicBezTo>
                  <a:pt x="19355" y="2720"/>
                  <a:pt x="19208" y="1465"/>
                  <a:pt x="18434" y="1214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722;p45">
            <a:extLst>
              <a:ext uri="{FF2B5EF4-FFF2-40B4-BE49-F238E27FC236}">
                <a16:creationId xmlns:a16="http://schemas.microsoft.com/office/drawing/2014/main" id="{D1D6BE17-FFBC-4B42-AC1B-212651807038}"/>
              </a:ext>
            </a:extLst>
          </p:cNvPr>
          <p:cNvGrpSpPr/>
          <p:nvPr/>
        </p:nvGrpSpPr>
        <p:grpSpPr>
          <a:xfrm>
            <a:off x="8476324" y="993801"/>
            <a:ext cx="296625" cy="308125"/>
            <a:chOff x="7653400" y="2205913"/>
            <a:chExt cx="296625" cy="308125"/>
          </a:xfrm>
        </p:grpSpPr>
        <p:sp>
          <p:nvSpPr>
            <p:cNvPr id="44" name="Google Shape;723;p45">
              <a:extLst>
                <a:ext uri="{FF2B5EF4-FFF2-40B4-BE49-F238E27FC236}">
                  <a16:creationId xmlns:a16="http://schemas.microsoft.com/office/drawing/2014/main" id="{CED937DB-7119-45D4-BB56-B7209BD527D1}"/>
                </a:ext>
              </a:extLst>
            </p:cNvPr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24;p45">
              <a:extLst>
                <a:ext uri="{FF2B5EF4-FFF2-40B4-BE49-F238E27FC236}">
                  <a16:creationId xmlns:a16="http://schemas.microsoft.com/office/drawing/2014/main" id="{1DA036D5-5B89-434A-8B7D-DBAB93F8C1BE}"/>
                </a:ext>
              </a:extLst>
            </p:cNvPr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25;p45">
              <a:extLst>
                <a:ext uri="{FF2B5EF4-FFF2-40B4-BE49-F238E27FC236}">
                  <a16:creationId xmlns:a16="http://schemas.microsoft.com/office/drawing/2014/main" id="{5C106D0E-8016-4B0A-969C-891F33B36FCE}"/>
                </a:ext>
              </a:extLst>
            </p:cNvPr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726;p45">
            <a:extLst>
              <a:ext uri="{FF2B5EF4-FFF2-40B4-BE49-F238E27FC236}">
                <a16:creationId xmlns:a16="http://schemas.microsoft.com/office/drawing/2014/main" id="{913FB699-E5A1-488A-9D46-EADBE00D72B2}"/>
              </a:ext>
            </a:extLst>
          </p:cNvPr>
          <p:cNvSpPr/>
          <p:nvPr/>
        </p:nvSpPr>
        <p:spPr>
          <a:xfrm>
            <a:off x="7191624" y="1018376"/>
            <a:ext cx="1345400" cy="2147850"/>
          </a:xfrm>
          <a:custGeom>
            <a:avLst/>
            <a:gdLst/>
            <a:ahLst/>
            <a:cxnLst/>
            <a:rect l="l" t="t" r="r" b="b"/>
            <a:pathLst>
              <a:path w="53816" h="85914" extrusionOk="0">
                <a:moveTo>
                  <a:pt x="16928" y="81791"/>
                </a:moveTo>
                <a:cubicBezTo>
                  <a:pt x="16593" y="82544"/>
                  <a:pt x="16028" y="82984"/>
                  <a:pt x="15316" y="83277"/>
                </a:cubicBezTo>
                <a:cubicBezTo>
                  <a:pt x="13873" y="83842"/>
                  <a:pt x="12366" y="83988"/>
                  <a:pt x="10839" y="83695"/>
                </a:cubicBezTo>
                <a:cubicBezTo>
                  <a:pt x="10190" y="83570"/>
                  <a:pt x="9688" y="83193"/>
                  <a:pt x="9249" y="82733"/>
                </a:cubicBezTo>
                <a:cubicBezTo>
                  <a:pt x="8851" y="82314"/>
                  <a:pt x="8914" y="81645"/>
                  <a:pt x="9311" y="81226"/>
                </a:cubicBezTo>
                <a:cubicBezTo>
                  <a:pt x="9981" y="80557"/>
                  <a:pt x="10839" y="80138"/>
                  <a:pt x="11822" y="80054"/>
                </a:cubicBezTo>
                <a:cubicBezTo>
                  <a:pt x="12680" y="79971"/>
                  <a:pt x="13538" y="80013"/>
                  <a:pt x="14375" y="80138"/>
                </a:cubicBezTo>
                <a:cubicBezTo>
                  <a:pt x="15233" y="80264"/>
                  <a:pt x="16132" y="80326"/>
                  <a:pt x="17053" y="80431"/>
                </a:cubicBezTo>
                <a:cubicBezTo>
                  <a:pt x="17116" y="80243"/>
                  <a:pt x="17200" y="80075"/>
                  <a:pt x="17241" y="79929"/>
                </a:cubicBezTo>
                <a:cubicBezTo>
                  <a:pt x="17283" y="79657"/>
                  <a:pt x="17304" y="79427"/>
                  <a:pt x="17346" y="79176"/>
                </a:cubicBezTo>
                <a:cubicBezTo>
                  <a:pt x="17472" y="77816"/>
                  <a:pt x="17723" y="76497"/>
                  <a:pt x="18225" y="75242"/>
                </a:cubicBezTo>
                <a:cubicBezTo>
                  <a:pt x="18246" y="75200"/>
                  <a:pt x="18288" y="75137"/>
                  <a:pt x="18288" y="75096"/>
                </a:cubicBezTo>
                <a:cubicBezTo>
                  <a:pt x="18309" y="74217"/>
                  <a:pt x="18748" y="73443"/>
                  <a:pt x="18936" y="72606"/>
                </a:cubicBezTo>
                <a:cubicBezTo>
                  <a:pt x="18936" y="72543"/>
                  <a:pt x="18936" y="72501"/>
                  <a:pt x="18915" y="72438"/>
                </a:cubicBezTo>
                <a:cubicBezTo>
                  <a:pt x="18246" y="71915"/>
                  <a:pt x="17409" y="71769"/>
                  <a:pt x="16656" y="71434"/>
                </a:cubicBezTo>
                <a:cubicBezTo>
                  <a:pt x="16321" y="71267"/>
                  <a:pt x="15965" y="71141"/>
                  <a:pt x="15630" y="71015"/>
                </a:cubicBezTo>
                <a:cubicBezTo>
                  <a:pt x="15316" y="70869"/>
                  <a:pt x="15191" y="70639"/>
                  <a:pt x="15254" y="70325"/>
                </a:cubicBezTo>
                <a:cubicBezTo>
                  <a:pt x="15316" y="69676"/>
                  <a:pt x="15316" y="68986"/>
                  <a:pt x="15505" y="68358"/>
                </a:cubicBezTo>
                <a:cubicBezTo>
                  <a:pt x="15735" y="67479"/>
                  <a:pt x="16091" y="66642"/>
                  <a:pt x="16363" y="65743"/>
                </a:cubicBezTo>
                <a:cubicBezTo>
                  <a:pt x="16446" y="65533"/>
                  <a:pt x="16593" y="65324"/>
                  <a:pt x="16593" y="65094"/>
                </a:cubicBezTo>
                <a:cubicBezTo>
                  <a:pt x="16635" y="64445"/>
                  <a:pt x="16865" y="63860"/>
                  <a:pt x="17158" y="63295"/>
                </a:cubicBezTo>
                <a:cubicBezTo>
                  <a:pt x="17472" y="62646"/>
                  <a:pt x="17534" y="61935"/>
                  <a:pt x="17639" y="61181"/>
                </a:cubicBezTo>
                <a:cubicBezTo>
                  <a:pt x="17576" y="61119"/>
                  <a:pt x="17472" y="61077"/>
                  <a:pt x="17388" y="60993"/>
                </a:cubicBezTo>
                <a:cubicBezTo>
                  <a:pt x="17011" y="60721"/>
                  <a:pt x="16886" y="60386"/>
                  <a:pt x="16948" y="59947"/>
                </a:cubicBezTo>
                <a:cubicBezTo>
                  <a:pt x="17053" y="59026"/>
                  <a:pt x="17158" y="58106"/>
                  <a:pt x="17220" y="57206"/>
                </a:cubicBezTo>
                <a:cubicBezTo>
                  <a:pt x="17262" y="56850"/>
                  <a:pt x="17304" y="56515"/>
                  <a:pt x="17367" y="56181"/>
                </a:cubicBezTo>
                <a:cubicBezTo>
                  <a:pt x="17430" y="55344"/>
                  <a:pt x="17597" y="54528"/>
                  <a:pt x="17827" y="53753"/>
                </a:cubicBezTo>
                <a:cubicBezTo>
                  <a:pt x="18162" y="52603"/>
                  <a:pt x="18518" y="51452"/>
                  <a:pt x="18581" y="50217"/>
                </a:cubicBezTo>
                <a:cubicBezTo>
                  <a:pt x="18622" y="49904"/>
                  <a:pt x="18727" y="49590"/>
                  <a:pt x="18790" y="49297"/>
                </a:cubicBezTo>
                <a:cubicBezTo>
                  <a:pt x="19250" y="47497"/>
                  <a:pt x="19836" y="45740"/>
                  <a:pt x="20547" y="43982"/>
                </a:cubicBezTo>
                <a:cubicBezTo>
                  <a:pt x="20652" y="43710"/>
                  <a:pt x="20840" y="43438"/>
                  <a:pt x="20819" y="43124"/>
                </a:cubicBezTo>
                <a:cubicBezTo>
                  <a:pt x="20631" y="42999"/>
                  <a:pt x="20526" y="43124"/>
                  <a:pt x="20401" y="43187"/>
                </a:cubicBezTo>
                <a:cubicBezTo>
                  <a:pt x="20024" y="43333"/>
                  <a:pt x="19689" y="43543"/>
                  <a:pt x="19292" y="43710"/>
                </a:cubicBezTo>
                <a:cubicBezTo>
                  <a:pt x="18769" y="43940"/>
                  <a:pt x="18225" y="44087"/>
                  <a:pt x="17639" y="44087"/>
                </a:cubicBezTo>
                <a:cubicBezTo>
                  <a:pt x="17430" y="44087"/>
                  <a:pt x="17262" y="44129"/>
                  <a:pt x="17053" y="44170"/>
                </a:cubicBezTo>
                <a:cubicBezTo>
                  <a:pt x="16321" y="44296"/>
                  <a:pt x="15547" y="44275"/>
                  <a:pt x="14814" y="44191"/>
                </a:cubicBezTo>
                <a:cubicBezTo>
                  <a:pt x="14647" y="44170"/>
                  <a:pt x="14479" y="44129"/>
                  <a:pt x="14333" y="44129"/>
                </a:cubicBezTo>
                <a:cubicBezTo>
                  <a:pt x="13433" y="44170"/>
                  <a:pt x="12701" y="43773"/>
                  <a:pt x="11990" y="43333"/>
                </a:cubicBezTo>
                <a:cubicBezTo>
                  <a:pt x="10483" y="42392"/>
                  <a:pt x="8998" y="41450"/>
                  <a:pt x="7575" y="40362"/>
                </a:cubicBezTo>
                <a:cubicBezTo>
                  <a:pt x="7324" y="40153"/>
                  <a:pt x="7073" y="39881"/>
                  <a:pt x="6905" y="39588"/>
                </a:cubicBezTo>
                <a:cubicBezTo>
                  <a:pt x="6382" y="38751"/>
                  <a:pt x="5775" y="37998"/>
                  <a:pt x="5085" y="37328"/>
                </a:cubicBezTo>
                <a:cubicBezTo>
                  <a:pt x="4457" y="36701"/>
                  <a:pt x="4018" y="35906"/>
                  <a:pt x="3662" y="35090"/>
                </a:cubicBezTo>
                <a:cubicBezTo>
                  <a:pt x="3264" y="34211"/>
                  <a:pt x="2930" y="33290"/>
                  <a:pt x="2553" y="32370"/>
                </a:cubicBezTo>
                <a:cubicBezTo>
                  <a:pt x="2448" y="32118"/>
                  <a:pt x="2407" y="31826"/>
                  <a:pt x="2323" y="31512"/>
                </a:cubicBezTo>
                <a:cubicBezTo>
                  <a:pt x="2051" y="31491"/>
                  <a:pt x="1779" y="31470"/>
                  <a:pt x="1507" y="31428"/>
                </a:cubicBezTo>
                <a:cubicBezTo>
                  <a:pt x="1088" y="31386"/>
                  <a:pt x="837" y="31156"/>
                  <a:pt x="691" y="30758"/>
                </a:cubicBezTo>
                <a:cubicBezTo>
                  <a:pt x="586" y="30361"/>
                  <a:pt x="482" y="30005"/>
                  <a:pt x="210" y="29691"/>
                </a:cubicBezTo>
                <a:cubicBezTo>
                  <a:pt x="42" y="29503"/>
                  <a:pt x="0" y="29294"/>
                  <a:pt x="63" y="29022"/>
                </a:cubicBezTo>
                <a:cubicBezTo>
                  <a:pt x="126" y="28813"/>
                  <a:pt x="168" y="28771"/>
                  <a:pt x="649" y="28540"/>
                </a:cubicBezTo>
                <a:cubicBezTo>
                  <a:pt x="1067" y="28917"/>
                  <a:pt x="1151" y="29608"/>
                  <a:pt x="1674" y="30026"/>
                </a:cubicBezTo>
                <a:cubicBezTo>
                  <a:pt x="1695" y="29901"/>
                  <a:pt x="1737" y="29817"/>
                  <a:pt x="1716" y="29733"/>
                </a:cubicBezTo>
                <a:cubicBezTo>
                  <a:pt x="1674" y="29377"/>
                  <a:pt x="1591" y="29001"/>
                  <a:pt x="1528" y="28645"/>
                </a:cubicBezTo>
                <a:cubicBezTo>
                  <a:pt x="1507" y="28289"/>
                  <a:pt x="1360" y="28038"/>
                  <a:pt x="1193" y="27766"/>
                </a:cubicBezTo>
                <a:cubicBezTo>
                  <a:pt x="1067" y="27557"/>
                  <a:pt x="963" y="27390"/>
                  <a:pt x="1130" y="27139"/>
                </a:cubicBezTo>
                <a:cubicBezTo>
                  <a:pt x="1298" y="26888"/>
                  <a:pt x="1549" y="26908"/>
                  <a:pt x="1800" y="26992"/>
                </a:cubicBezTo>
                <a:lnTo>
                  <a:pt x="2114" y="27097"/>
                </a:lnTo>
                <a:cubicBezTo>
                  <a:pt x="2197" y="27390"/>
                  <a:pt x="2323" y="27724"/>
                  <a:pt x="2386" y="28038"/>
                </a:cubicBezTo>
                <a:cubicBezTo>
                  <a:pt x="2448" y="28352"/>
                  <a:pt x="2386" y="28708"/>
                  <a:pt x="2616" y="29105"/>
                </a:cubicBezTo>
                <a:cubicBezTo>
                  <a:pt x="2762" y="28708"/>
                  <a:pt x="2720" y="28436"/>
                  <a:pt x="2700" y="28143"/>
                </a:cubicBezTo>
                <a:cubicBezTo>
                  <a:pt x="2658" y="27850"/>
                  <a:pt x="2637" y="27557"/>
                  <a:pt x="2825" y="27327"/>
                </a:cubicBezTo>
                <a:cubicBezTo>
                  <a:pt x="2867" y="27243"/>
                  <a:pt x="2972" y="27222"/>
                  <a:pt x="3139" y="27139"/>
                </a:cubicBezTo>
                <a:cubicBezTo>
                  <a:pt x="3348" y="27850"/>
                  <a:pt x="3599" y="28478"/>
                  <a:pt x="3474" y="29210"/>
                </a:cubicBezTo>
                <a:cubicBezTo>
                  <a:pt x="3369" y="29963"/>
                  <a:pt x="3285" y="30758"/>
                  <a:pt x="3244" y="31512"/>
                </a:cubicBezTo>
                <a:cubicBezTo>
                  <a:pt x="3223" y="31700"/>
                  <a:pt x="3264" y="31909"/>
                  <a:pt x="3348" y="32098"/>
                </a:cubicBezTo>
                <a:cubicBezTo>
                  <a:pt x="3662" y="32767"/>
                  <a:pt x="3997" y="33416"/>
                  <a:pt x="4290" y="34106"/>
                </a:cubicBezTo>
                <a:cubicBezTo>
                  <a:pt x="4750" y="35236"/>
                  <a:pt x="5378" y="36240"/>
                  <a:pt x="6277" y="37077"/>
                </a:cubicBezTo>
                <a:cubicBezTo>
                  <a:pt x="6801" y="37579"/>
                  <a:pt x="7219" y="38186"/>
                  <a:pt x="7575" y="38793"/>
                </a:cubicBezTo>
                <a:cubicBezTo>
                  <a:pt x="7826" y="39170"/>
                  <a:pt x="8140" y="39525"/>
                  <a:pt x="8516" y="39776"/>
                </a:cubicBezTo>
                <a:lnTo>
                  <a:pt x="12847" y="42601"/>
                </a:lnTo>
                <a:cubicBezTo>
                  <a:pt x="13308" y="42915"/>
                  <a:pt x="13810" y="43082"/>
                  <a:pt x="14375" y="43082"/>
                </a:cubicBezTo>
                <a:cubicBezTo>
                  <a:pt x="14647" y="43082"/>
                  <a:pt x="14898" y="43124"/>
                  <a:pt x="15149" y="43187"/>
                </a:cubicBezTo>
                <a:cubicBezTo>
                  <a:pt x="15672" y="43250"/>
                  <a:pt x="16153" y="43250"/>
                  <a:pt x="16676" y="43187"/>
                </a:cubicBezTo>
                <a:cubicBezTo>
                  <a:pt x="16948" y="43124"/>
                  <a:pt x="17200" y="43082"/>
                  <a:pt x="17451" y="43103"/>
                </a:cubicBezTo>
                <a:cubicBezTo>
                  <a:pt x="18120" y="43103"/>
                  <a:pt x="18727" y="42894"/>
                  <a:pt x="19334" y="42601"/>
                </a:cubicBezTo>
                <a:cubicBezTo>
                  <a:pt x="19689" y="42455"/>
                  <a:pt x="20066" y="42266"/>
                  <a:pt x="20401" y="42078"/>
                </a:cubicBezTo>
                <a:cubicBezTo>
                  <a:pt x="20589" y="41973"/>
                  <a:pt x="20736" y="41869"/>
                  <a:pt x="20903" y="41743"/>
                </a:cubicBezTo>
                <a:cubicBezTo>
                  <a:pt x="21175" y="41513"/>
                  <a:pt x="21447" y="41241"/>
                  <a:pt x="21698" y="40990"/>
                </a:cubicBezTo>
                <a:cubicBezTo>
                  <a:pt x="21907" y="40781"/>
                  <a:pt x="22096" y="40572"/>
                  <a:pt x="22096" y="40258"/>
                </a:cubicBezTo>
                <a:cubicBezTo>
                  <a:pt x="21656" y="40111"/>
                  <a:pt x="21217" y="39965"/>
                  <a:pt x="20798" y="39839"/>
                </a:cubicBezTo>
                <a:cubicBezTo>
                  <a:pt x="19459" y="39463"/>
                  <a:pt x="18183" y="38940"/>
                  <a:pt x="16948" y="38333"/>
                </a:cubicBezTo>
                <a:cubicBezTo>
                  <a:pt x="16091" y="37956"/>
                  <a:pt x="15296" y="37433"/>
                  <a:pt x="14479" y="36952"/>
                </a:cubicBezTo>
                <a:cubicBezTo>
                  <a:pt x="14417" y="36910"/>
                  <a:pt x="14333" y="36868"/>
                  <a:pt x="14270" y="36805"/>
                </a:cubicBezTo>
                <a:cubicBezTo>
                  <a:pt x="13517" y="35989"/>
                  <a:pt x="12701" y="35236"/>
                  <a:pt x="12136" y="34232"/>
                </a:cubicBezTo>
                <a:cubicBezTo>
                  <a:pt x="11508" y="33165"/>
                  <a:pt x="10964" y="32056"/>
                  <a:pt x="10588" y="30884"/>
                </a:cubicBezTo>
                <a:cubicBezTo>
                  <a:pt x="10504" y="30591"/>
                  <a:pt x="10399" y="30277"/>
                  <a:pt x="10399" y="29963"/>
                </a:cubicBezTo>
                <a:cubicBezTo>
                  <a:pt x="10337" y="28436"/>
                  <a:pt x="10253" y="26888"/>
                  <a:pt x="10253" y="25339"/>
                </a:cubicBezTo>
                <a:cubicBezTo>
                  <a:pt x="10253" y="24460"/>
                  <a:pt x="10378" y="23561"/>
                  <a:pt x="10504" y="22703"/>
                </a:cubicBezTo>
                <a:cubicBezTo>
                  <a:pt x="10650" y="21803"/>
                  <a:pt x="10881" y="20924"/>
                  <a:pt x="11090" y="19962"/>
                </a:cubicBezTo>
                <a:cubicBezTo>
                  <a:pt x="10902" y="19606"/>
                  <a:pt x="10671" y="19167"/>
                  <a:pt x="10441" y="18748"/>
                </a:cubicBezTo>
                <a:cubicBezTo>
                  <a:pt x="9960" y="17974"/>
                  <a:pt x="9939" y="17137"/>
                  <a:pt x="9960" y="16258"/>
                </a:cubicBezTo>
                <a:cubicBezTo>
                  <a:pt x="9960" y="15924"/>
                  <a:pt x="10023" y="15589"/>
                  <a:pt x="10086" y="15254"/>
                </a:cubicBezTo>
                <a:cubicBezTo>
                  <a:pt x="10337" y="14145"/>
                  <a:pt x="10881" y="13287"/>
                  <a:pt x="11843" y="12701"/>
                </a:cubicBezTo>
                <a:cubicBezTo>
                  <a:pt x="11969" y="12639"/>
                  <a:pt x="12178" y="12659"/>
                  <a:pt x="12345" y="12597"/>
                </a:cubicBezTo>
                <a:cubicBezTo>
                  <a:pt x="12534" y="12555"/>
                  <a:pt x="12701" y="12471"/>
                  <a:pt x="12889" y="12387"/>
                </a:cubicBezTo>
                <a:cubicBezTo>
                  <a:pt x="12701" y="10400"/>
                  <a:pt x="13182" y="8600"/>
                  <a:pt x="13852" y="6822"/>
                </a:cubicBezTo>
                <a:cubicBezTo>
                  <a:pt x="13935" y="6592"/>
                  <a:pt x="14103" y="6382"/>
                  <a:pt x="14270" y="6173"/>
                </a:cubicBezTo>
                <a:cubicBezTo>
                  <a:pt x="14689" y="5692"/>
                  <a:pt x="15149" y="5232"/>
                  <a:pt x="15588" y="4792"/>
                </a:cubicBezTo>
                <a:cubicBezTo>
                  <a:pt x="15798" y="4583"/>
                  <a:pt x="16028" y="4416"/>
                  <a:pt x="16258" y="4269"/>
                </a:cubicBezTo>
                <a:cubicBezTo>
                  <a:pt x="16656" y="4018"/>
                  <a:pt x="17074" y="3809"/>
                  <a:pt x="17451" y="3558"/>
                </a:cubicBezTo>
                <a:cubicBezTo>
                  <a:pt x="18309" y="2972"/>
                  <a:pt x="19271" y="2763"/>
                  <a:pt x="20275" y="2637"/>
                </a:cubicBezTo>
                <a:cubicBezTo>
                  <a:pt x="20694" y="2595"/>
                  <a:pt x="21133" y="2553"/>
                  <a:pt x="21552" y="2532"/>
                </a:cubicBezTo>
                <a:cubicBezTo>
                  <a:pt x="22284" y="2491"/>
                  <a:pt x="22284" y="2491"/>
                  <a:pt x="23016" y="2742"/>
                </a:cubicBezTo>
                <a:cubicBezTo>
                  <a:pt x="23351" y="2344"/>
                  <a:pt x="23749" y="1968"/>
                  <a:pt x="24083" y="1549"/>
                </a:cubicBezTo>
                <a:cubicBezTo>
                  <a:pt x="24397" y="1172"/>
                  <a:pt x="24732" y="921"/>
                  <a:pt x="25213" y="775"/>
                </a:cubicBezTo>
                <a:lnTo>
                  <a:pt x="25443" y="712"/>
                </a:lnTo>
                <a:cubicBezTo>
                  <a:pt x="26490" y="231"/>
                  <a:pt x="27557" y="22"/>
                  <a:pt x="28708" y="43"/>
                </a:cubicBezTo>
                <a:cubicBezTo>
                  <a:pt x="29210" y="43"/>
                  <a:pt x="29691" y="1"/>
                  <a:pt x="30172" y="1"/>
                </a:cubicBezTo>
                <a:cubicBezTo>
                  <a:pt x="31700" y="22"/>
                  <a:pt x="33039" y="545"/>
                  <a:pt x="34315" y="1298"/>
                </a:cubicBezTo>
                <a:cubicBezTo>
                  <a:pt x="35403" y="1968"/>
                  <a:pt x="36177" y="2867"/>
                  <a:pt x="36721" y="3976"/>
                </a:cubicBezTo>
                <a:cubicBezTo>
                  <a:pt x="37328" y="3997"/>
                  <a:pt x="37914" y="3976"/>
                  <a:pt x="38521" y="4018"/>
                </a:cubicBezTo>
                <a:cubicBezTo>
                  <a:pt x="40613" y="4206"/>
                  <a:pt x="42413" y="5043"/>
                  <a:pt x="44024" y="6403"/>
                </a:cubicBezTo>
                <a:cubicBezTo>
                  <a:pt x="44798" y="7094"/>
                  <a:pt x="45384" y="7952"/>
                  <a:pt x="45928" y="8810"/>
                </a:cubicBezTo>
                <a:cubicBezTo>
                  <a:pt x="46074" y="9040"/>
                  <a:pt x="46116" y="9291"/>
                  <a:pt x="46074" y="9542"/>
                </a:cubicBezTo>
                <a:cubicBezTo>
                  <a:pt x="46032" y="10086"/>
                  <a:pt x="45949" y="10609"/>
                  <a:pt x="45865" y="11195"/>
                </a:cubicBezTo>
                <a:cubicBezTo>
                  <a:pt x="46032" y="11425"/>
                  <a:pt x="46325" y="11341"/>
                  <a:pt x="46555" y="11383"/>
                </a:cubicBezTo>
                <a:cubicBezTo>
                  <a:pt x="47748" y="11446"/>
                  <a:pt x="48773" y="11927"/>
                  <a:pt x="49694" y="12659"/>
                </a:cubicBezTo>
                <a:cubicBezTo>
                  <a:pt x="50154" y="13015"/>
                  <a:pt x="50552" y="13496"/>
                  <a:pt x="50970" y="13936"/>
                </a:cubicBezTo>
                <a:cubicBezTo>
                  <a:pt x="51096" y="14103"/>
                  <a:pt x="51200" y="14250"/>
                  <a:pt x="51347" y="14417"/>
                </a:cubicBezTo>
                <a:cubicBezTo>
                  <a:pt x="52330" y="15463"/>
                  <a:pt x="52288" y="16614"/>
                  <a:pt x="51724" y="17828"/>
                </a:cubicBezTo>
                <a:cubicBezTo>
                  <a:pt x="51703" y="17890"/>
                  <a:pt x="51703" y="17932"/>
                  <a:pt x="51682" y="18037"/>
                </a:cubicBezTo>
                <a:cubicBezTo>
                  <a:pt x="51912" y="18288"/>
                  <a:pt x="52184" y="18560"/>
                  <a:pt x="52435" y="18811"/>
                </a:cubicBezTo>
                <a:cubicBezTo>
                  <a:pt x="53146" y="19439"/>
                  <a:pt x="53586" y="20192"/>
                  <a:pt x="53711" y="21154"/>
                </a:cubicBezTo>
                <a:cubicBezTo>
                  <a:pt x="53774" y="21657"/>
                  <a:pt x="53816" y="22117"/>
                  <a:pt x="53753" y="22598"/>
                </a:cubicBezTo>
                <a:cubicBezTo>
                  <a:pt x="53690" y="22954"/>
                  <a:pt x="53565" y="23247"/>
                  <a:pt x="53251" y="23456"/>
                </a:cubicBezTo>
                <a:cubicBezTo>
                  <a:pt x="52853" y="23749"/>
                  <a:pt x="52456" y="24000"/>
                  <a:pt x="51996" y="24314"/>
                </a:cubicBezTo>
                <a:cubicBezTo>
                  <a:pt x="52100" y="24795"/>
                  <a:pt x="52247" y="25318"/>
                  <a:pt x="52330" y="25841"/>
                </a:cubicBezTo>
                <a:cubicBezTo>
                  <a:pt x="52435" y="26448"/>
                  <a:pt x="52519" y="27013"/>
                  <a:pt x="52560" y="27620"/>
                </a:cubicBezTo>
                <a:cubicBezTo>
                  <a:pt x="52602" y="27871"/>
                  <a:pt x="52560" y="28143"/>
                  <a:pt x="52540" y="28373"/>
                </a:cubicBezTo>
                <a:cubicBezTo>
                  <a:pt x="52519" y="28771"/>
                  <a:pt x="52330" y="29085"/>
                  <a:pt x="52016" y="29315"/>
                </a:cubicBezTo>
                <a:cubicBezTo>
                  <a:pt x="51619" y="29608"/>
                  <a:pt x="51263" y="29921"/>
                  <a:pt x="50824" y="30256"/>
                </a:cubicBezTo>
                <a:cubicBezTo>
                  <a:pt x="50761" y="31219"/>
                  <a:pt x="50217" y="32056"/>
                  <a:pt x="49527" y="32746"/>
                </a:cubicBezTo>
                <a:cubicBezTo>
                  <a:pt x="49045" y="33248"/>
                  <a:pt x="48376" y="33625"/>
                  <a:pt x="47685" y="33792"/>
                </a:cubicBezTo>
                <a:cubicBezTo>
                  <a:pt x="47371" y="33876"/>
                  <a:pt x="46995" y="33792"/>
                  <a:pt x="46576" y="33792"/>
                </a:cubicBezTo>
                <a:cubicBezTo>
                  <a:pt x="46137" y="34253"/>
                  <a:pt x="45614" y="34755"/>
                  <a:pt x="45133" y="35278"/>
                </a:cubicBezTo>
                <a:cubicBezTo>
                  <a:pt x="44819" y="35613"/>
                  <a:pt x="44421" y="35885"/>
                  <a:pt x="44024" y="36073"/>
                </a:cubicBezTo>
                <a:cubicBezTo>
                  <a:pt x="43856" y="36136"/>
                  <a:pt x="43710" y="36219"/>
                  <a:pt x="43542" y="36240"/>
                </a:cubicBezTo>
                <a:cubicBezTo>
                  <a:pt x="42496" y="36408"/>
                  <a:pt x="41450" y="36659"/>
                  <a:pt x="40404" y="36387"/>
                </a:cubicBezTo>
                <a:cubicBezTo>
                  <a:pt x="40320" y="36345"/>
                  <a:pt x="40257" y="36387"/>
                  <a:pt x="40090" y="36387"/>
                </a:cubicBezTo>
                <a:cubicBezTo>
                  <a:pt x="39944" y="36533"/>
                  <a:pt x="39755" y="36722"/>
                  <a:pt x="39588" y="36910"/>
                </a:cubicBezTo>
                <a:cubicBezTo>
                  <a:pt x="39044" y="37579"/>
                  <a:pt x="38374" y="38103"/>
                  <a:pt x="37579" y="38479"/>
                </a:cubicBezTo>
                <a:cubicBezTo>
                  <a:pt x="36951" y="38751"/>
                  <a:pt x="36345" y="39065"/>
                  <a:pt x="35717" y="39358"/>
                </a:cubicBezTo>
                <a:lnTo>
                  <a:pt x="35194" y="39630"/>
                </a:lnTo>
                <a:cubicBezTo>
                  <a:pt x="35403" y="39797"/>
                  <a:pt x="35591" y="39944"/>
                  <a:pt x="35759" y="40069"/>
                </a:cubicBezTo>
                <a:cubicBezTo>
                  <a:pt x="36449" y="40676"/>
                  <a:pt x="37140" y="41262"/>
                  <a:pt x="37851" y="41848"/>
                </a:cubicBezTo>
                <a:cubicBezTo>
                  <a:pt x="38060" y="42036"/>
                  <a:pt x="38291" y="42204"/>
                  <a:pt x="38542" y="42350"/>
                </a:cubicBezTo>
                <a:cubicBezTo>
                  <a:pt x="39462" y="42789"/>
                  <a:pt x="40257" y="43417"/>
                  <a:pt x="41011" y="44066"/>
                </a:cubicBezTo>
                <a:cubicBezTo>
                  <a:pt x="41659" y="44610"/>
                  <a:pt x="42350" y="45175"/>
                  <a:pt x="43082" y="45614"/>
                </a:cubicBezTo>
                <a:cubicBezTo>
                  <a:pt x="43354" y="45802"/>
                  <a:pt x="43647" y="46012"/>
                  <a:pt x="43919" y="46221"/>
                </a:cubicBezTo>
                <a:cubicBezTo>
                  <a:pt x="44568" y="46765"/>
                  <a:pt x="45237" y="47288"/>
                  <a:pt x="45970" y="47748"/>
                </a:cubicBezTo>
                <a:cubicBezTo>
                  <a:pt x="46283" y="47958"/>
                  <a:pt x="46576" y="48209"/>
                  <a:pt x="46848" y="48460"/>
                </a:cubicBezTo>
                <a:cubicBezTo>
                  <a:pt x="47518" y="49108"/>
                  <a:pt x="48167" y="49799"/>
                  <a:pt x="48878" y="50427"/>
                </a:cubicBezTo>
                <a:cubicBezTo>
                  <a:pt x="49485" y="50950"/>
                  <a:pt x="49903" y="51577"/>
                  <a:pt x="50112" y="52352"/>
                </a:cubicBezTo>
                <a:cubicBezTo>
                  <a:pt x="50154" y="52519"/>
                  <a:pt x="50217" y="52665"/>
                  <a:pt x="50301" y="52854"/>
                </a:cubicBezTo>
                <a:cubicBezTo>
                  <a:pt x="50782" y="52854"/>
                  <a:pt x="51159" y="53084"/>
                  <a:pt x="51452" y="53481"/>
                </a:cubicBezTo>
                <a:cubicBezTo>
                  <a:pt x="51598" y="53691"/>
                  <a:pt x="51786" y="53879"/>
                  <a:pt x="51996" y="54005"/>
                </a:cubicBezTo>
                <a:cubicBezTo>
                  <a:pt x="52540" y="54360"/>
                  <a:pt x="52707" y="54946"/>
                  <a:pt x="52853" y="55553"/>
                </a:cubicBezTo>
                <a:cubicBezTo>
                  <a:pt x="52916" y="55720"/>
                  <a:pt x="52832" y="55909"/>
                  <a:pt x="52644" y="55971"/>
                </a:cubicBezTo>
                <a:cubicBezTo>
                  <a:pt x="52519" y="56013"/>
                  <a:pt x="52351" y="55992"/>
                  <a:pt x="52247" y="55971"/>
                </a:cubicBezTo>
                <a:cubicBezTo>
                  <a:pt x="51996" y="55867"/>
                  <a:pt x="51828" y="55657"/>
                  <a:pt x="51765" y="55406"/>
                </a:cubicBezTo>
                <a:cubicBezTo>
                  <a:pt x="51661" y="55134"/>
                  <a:pt x="51452" y="54946"/>
                  <a:pt x="51242" y="54758"/>
                </a:cubicBezTo>
                <a:cubicBezTo>
                  <a:pt x="50970" y="54528"/>
                  <a:pt x="50761" y="54277"/>
                  <a:pt x="50531" y="54005"/>
                </a:cubicBezTo>
                <a:cubicBezTo>
                  <a:pt x="50343" y="53816"/>
                  <a:pt x="50196" y="53649"/>
                  <a:pt x="49819" y="53712"/>
                </a:cubicBezTo>
                <a:cubicBezTo>
                  <a:pt x="50468" y="54297"/>
                  <a:pt x="50531" y="55051"/>
                  <a:pt x="50677" y="55762"/>
                </a:cubicBezTo>
                <a:cubicBezTo>
                  <a:pt x="50761" y="56055"/>
                  <a:pt x="50761" y="56390"/>
                  <a:pt x="50761" y="56704"/>
                </a:cubicBezTo>
                <a:cubicBezTo>
                  <a:pt x="50782" y="57038"/>
                  <a:pt x="50384" y="57269"/>
                  <a:pt x="50071" y="57101"/>
                </a:cubicBezTo>
                <a:cubicBezTo>
                  <a:pt x="49757" y="56913"/>
                  <a:pt x="49610" y="56620"/>
                  <a:pt x="49610" y="56222"/>
                </a:cubicBezTo>
                <a:cubicBezTo>
                  <a:pt x="49610" y="56055"/>
                  <a:pt x="49589" y="55846"/>
                  <a:pt x="49547" y="55657"/>
                </a:cubicBezTo>
                <a:cubicBezTo>
                  <a:pt x="49506" y="55385"/>
                  <a:pt x="49443" y="55113"/>
                  <a:pt x="49380" y="54758"/>
                </a:cubicBezTo>
                <a:cubicBezTo>
                  <a:pt x="49024" y="55113"/>
                  <a:pt x="48899" y="55427"/>
                  <a:pt x="48857" y="55783"/>
                </a:cubicBezTo>
                <a:cubicBezTo>
                  <a:pt x="48815" y="55992"/>
                  <a:pt x="48794" y="56181"/>
                  <a:pt x="48711" y="56369"/>
                </a:cubicBezTo>
                <a:cubicBezTo>
                  <a:pt x="48648" y="56578"/>
                  <a:pt x="48439" y="56683"/>
                  <a:pt x="48250" y="56641"/>
                </a:cubicBezTo>
                <a:cubicBezTo>
                  <a:pt x="48041" y="56620"/>
                  <a:pt x="47874" y="56474"/>
                  <a:pt x="47853" y="56264"/>
                </a:cubicBezTo>
                <a:cubicBezTo>
                  <a:pt x="47811" y="55804"/>
                  <a:pt x="47853" y="55385"/>
                  <a:pt x="48020" y="55009"/>
                </a:cubicBezTo>
                <a:cubicBezTo>
                  <a:pt x="48334" y="54235"/>
                  <a:pt x="48606" y="53461"/>
                  <a:pt x="49171" y="52812"/>
                </a:cubicBezTo>
                <a:cubicBezTo>
                  <a:pt x="49003" y="52226"/>
                  <a:pt x="48690" y="51766"/>
                  <a:pt x="48271" y="51368"/>
                </a:cubicBezTo>
                <a:cubicBezTo>
                  <a:pt x="47811" y="50950"/>
                  <a:pt x="47350" y="50510"/>
                  <a:pt x="46911" y="50050"/>
                </a:cubicBezTo>
                <a:cubicBezTo>
                  <a:pt x="46200" y="49359"/>
                  <a:pt x="45405" y="48753"/>
                  <a:pt x="44610" y="48146"/>
                </a:cubicBezTo>
                <a:cubicBezTo>
                  <a:pt x="43375" y="47204"/>
                  <a:pt x="42120" y="46326"/>
                  <a:pt x="40906" y="45363"/>
                </a:cubicBezTo>
                <a:cubicBezTo>
                  <a:pt x="40341" y="44945"/>
                  <a:pt x="39818" y="44505"/>
                  <a:pt x="39295" y="44087"/>
                </a:cubicBezTo>
                <a:cubicBezTo>
                  <a:pt x="39065" y="43919"/>
                  <a:pt x="38814" y="43731"/>
                  <a:pt x="38521" y="43564"/>
                </a:cubicBezTo>
                <a:cubicBezTo>
                  <a:pt x="37893" y="43250"/>
                  <a:pt x="37349" y="42831"/>
                  <a:pt x="36868" y="42350"/>
                </a:cubicBezTo>
                <a:cubicBezTo>
                  <a:pt x="36679" y="42162"/>
                  <a:pt x="36470" y="42036"/>
                  <a:pt x="36240" y="41827"/>
                </a:cubicBezTo>
                <a:cubicBezTo>
                  <a:pt x="36198" y="42204"/>
                  <a:pt x="36345" y="42455"/>
                  <a:pt x="36470" y="42706"/>
                </a:cubicBezTo>
                <a:cubicBezTo>
                  <a:pt x="36742" y="43145"/>
                  <a:pt x="36889" y="43647"/>
                  <a:pt x="37035" y="44150"/>
                </a:cubicBezTo>
                <a:cubicBezTo>
                  <a:pt x="37767" y="46786"/>
                  <a:pt x="38500" y="49464"/>
                  <a:pt x="39232" y="52100"/>
                </a:cubicBezTo>
                <a:cubicBezTo>
                  <a:pt x="39337" y="52519"/>
                  <a:pt x="39400" y="52937"/>
                  <a:pt x="39483" y="53356"/>
                </a:cubicBezTo>
                <a:cubicBezTo>
                  <a:pt x="39504" y="53502"/>
                  <a:pt x="39546" y="53691"/>
                  <a:pt x="39588" y="53837"/>
                </a:cubicBezTo>
                <a:cubicBezTo>
                  <a:pt x="40006" y="55260"/>
                  <a:pt x="40174" y="56704"/>
                  <a:pt x="40488" y="58126"/>
                </a:cubicBezTo>
                <a:cubicBezTo>
                  <a:pt x="40592" y="58650"/>
                  <a:pt x="40613" y="59215"/>
                  <a:pt x="40697" y="59759"/>
                </a:cubicBezTo>
                <a:cubicBezTo>
                  <a:pt x="40529" y="59947"/>
                  <a:pt x="40404" y="60072"/>
                  <a:pt x="40216" y="60282"/>
                </a:cubicBezTo>
                <a:cubicBezTo>
                  <a:pt x="40425" y="61223"/>
                  <a:pt x="40655" y="62186"/>
                  <a:pt x="40864" y="63190"/>
                </a:cubicBezTo>
                <a:cubicBezTo>
                  <a:pt x="41157" y="64696"/>
                  <a:pt x="41429" y="66224"/>
                  <a:pt x="41701" y="67751"/>
                </a:cubicBezTo>
                <a:cubicBezTo>
                  <a:pt x="41764" y="68044"/>
                  <a:pt x="41848" y="68316"/>
                  <a:pt x="41910" y="68588"/>
                </a:cubicBezTo>
                <a:cubicBezTo>
                  <a:pt x="41973" y="68756"/>
                  <a:pt x="42057" y="68944"/>
                  <a:pt x="42015" y="69090"/>
                </a:cubicBezTo>
                <a:cubicBezTo>
                  <a:pt x="41952" y="69990"/>
                  <a:pt x="42287" y="70785"/>
                  <a:pt x="42392" y="71622"/>
                </a:cubicBezTo>
                <a:cubicBezTo>
                  <a:pt x="42413" y="71831"/>
                  <a:pt x="42433" y="72020"/>
                  <a:pt x="42433" y="72229"/>
                </a:cubicBezTo>
                <a:cubicBezTo>
                  <a:pt x="42433" y="72564"/>
                  <a:pt x="42287" y="72815"/>
                  <a:pt x="41952" y="72940"/>
                </a:cubicBezTo>
                <a:cubicBezTo>
                  <a:pt x="41429" y="73129"/>
                  <a:pt x="40969" y="73547"/>
                  <a:pt x="40404" y="73652"/>
                </a:cubicBezTo>
                <a:cubicBezTo>
                  <a:pt x="40236" y="73673"/>
                  <a:pt x="40069" y="73798"/>
                  <a:pt x="39902" y="73756"/>
                </a:cubicBezTo>
                <a:cubicBezTo>
                  <a:pt x="39253" y="73610"/>
                  <a:pt x="38667" y="73966"/>
                  <a:pt x="38039" y="73882"/>
                </a:cubicBezTo>
                <a:cubicBezTo>
                  <a:pt x="38039" y="74196"/>
                  <a:pt x="37998" y="74489"/>
                  <a:pt x="38039" y="74719"/>
                </a:cubicBezTo>
                <a:cubicBezTo>
                  <a:pt x="38228" y="75263"/>
                  <a:pt x="38123" y="75786"/>
                  <a:pt x="38102" y="76330"/>
                </a:cubicBezTo>
                <a:cubicBezTo>
                  <a:pt x="38081" y="76832"/>
                  <a:pt x="38102" y="77313"/>
                  <a:pt x="38102" y="77795"/>
                </a:cubicBezTo>
                <a:cubicBezTo>
                  <a:pt x="38102" y="77899"/>
                  <a:pt x="38123" y="78046"/>
                  <a:pt x="38123" y="78150"/>
                </a:cubicBezTo>
                <a:cubicBezTo>
                  <a:pt x="37998" y="79343"/>
                  <a:pt x="38332" y="80473"/>
                  <a:pt x="38521" y="81707"/>
                </a:cubicBezTo>
                <a:cubicBezTo>
                  <a:pt x="38667" y="81645"/>
                  <a:pt x="38814" y="81624"/>
                  <a:pt x="38918" y="81561"/>
                </a:cubicBezTo>
                <a:cubicBezTo>
                  <a:pt x="39253" y="81394"/>
                  <a:pt x="39588" y="81289"/>
                  <a:pt x="39985" y="81289"/>
                </a:cubicBezTo>
                <a:cubicBezTo>
                  <a:pt x="40341" y="81289"/>
                  <a:pt x="40718" y="81122"/>
                  <a:pt x="41094" y="81142"/>
                </a:cubicBezTo>
                <a:cubicBezTo>
                  <a:pt x="41743" y="81184"/>
                  <a:pt x="42413" y="81205"/>
                  <a:pt x="43040" y="81394"/>
                </a:cubicBezTo>
                <a:cubicBezTo>
                  <a:pt x="43731" y="81561"/>
                  <a:pt x="44421" y="81749"/>
                  <a:pt x="44986" y="82272"/>
                </a:cubicBezTo>
                <a:cubicBezTo>
                  <a:pt x="45195" y="82461"/>
                  <a:pt x="45446" y="82607"/>
                  <a:pt x="45656" y="82795"/>
                </a:cubicBezTo>
                <a:cubicBezTo>
                  <a:pt x="45990" y="83067"/>
                  <a:pt x="46179" y="83402"/>
                  <a:pt x="46116" y="83842"/>
                </a:cubicBezTo>
                <a:cubicBezTo>
                  <a:pt x="46053" y="84114"/>
                  <a:pt x="46053" y="84365"/>
                  <a:pt x="46032" y="84595"/>
                </a:cubicBezTo>
                <a:cubicBezTo>
                  <a:pt x="46011" y="85013"/>
                  <a:pt x="45760" y="85285"/>
                  <a:pt x="45384" y="85411"/>
                </a:cubicBezTo>
                <a:cubicBezTo>
                  <a:pt x="44861" y="85599"/>
                  <a:pt x="44358" y="85829"/>
                  <a:pt x="43814" y="85704"/>
                </a:cubicBezTo>
                <a:cubicBezTo>
                  <a:pt x="43668" y="85683"/>
                  <a:pt x="43521" y="85704"/>
                  <a:pt x="43396" y="85725"/>
                </a:cubicBezTo>
                <a:cubicBezTo>
                  <a:pt x="41764" y="85913"/>
                  <a:pt x="40257" y="85599"/>
                  <a:pt x="38814" y="84846"/>
                </a:cubicBezTo>
                <a:cubicBezTo>
                  <a:pt x="38604" y="84741"/>
                  <a:pt x="38416" y="84595"/>
                  <a:pt x="38228" y="84469"/>
                </a:cubicBezTo>
                <a:cubicBezTo>
                  <a:pt x="38081" y="84323"/>
                  <a:pt x="37893" y="84135"/>
                  <a:pt x="37809" y="83946"/>
                </a:cubicBezTo>
                <a:cubicBezTo>
                  <a:pt x="37600" y="83319"/>
                  <a:pt x="37370" y="82712"/>
                  <a:pt x="37370" y="82042"/>
                </a:cubicBezTo>
                <a:cubicBezTo>
                  <a:pt x="37370" y="81603"/>
                  <a:pt x="37265" y="81122"/>
                  <a:pt x="37182" y="80682"/>
                </a:cubicBezTo>
                <a:cubicBezTo>
                  <a:pt x="37056" y="79887"/>
                  <a:pt x="36868" y="79113"/>
                  <a:pt x="37035" y="78297"/>
                </a:cubicBezTo>
                <a:cubicBezTo>
                  <a:pt x="36847" y="77418"/>
                  <a:pt x="36972" y="76539"/>
                  <a:pt x="37056" y="75660"/>
                </a:cubicBezTo>
                <a:cubicBezTo>
                  <a:pt x="37077" y="75242"/>
                  <a:pt x="36972" y="74824"/>
                  <a:pt x="36931" y="74342"/>
                </a:cubicBezTo>
                <a:cubicBezTo>
                  <a:pt x="36512" y="74196"/>
                  <a:pt x="36052" y="74175"/>
                  <a:pt x="35612" y="74112"/>
                </a:cubicBezTo>
                <a:cubicBezTo>
                  <a:pt x="35298" y="74070"/>
                  <a:pt x="34985" y="74028"/>
                  <a:pt x="34671" y="74008"/>
                </a:cubicBezTo>
                <a:cubicBezTo>
                  <a:pt x="34169" y="73987"/>
                  <a:pt x="33792" y="73756"/>
                  <a:pt x="33541" y="73338"/>
                </a:cubicBezTo>
                <a:cubicBezTo>
                  <a:pt x="33311" y="72940"/>
                  <a:pt x="33018" y="72543"/>
                  <a:pt x="32955" y="72124"/>
                </a:cubicBezTo>
                <a:cubicBezTo>
                  <a:pt x="32830" y="71413"/>
                  <a:pt x="32390" y="70785"/>
                  <a:pt x="32432" y="70053"/>
                </a:cubicBezTo>
                <a:cubicBezTo>
                  <a:pt x="32432" y="69948"/>
                  <a:pt x="32369" y="69844"/>
                  <a:pt x="32327" y="69739"/>
                </a:cubicBezTo>
                <a:cubicBezTo>
                  <a:pt x="32118" y="69362"/>
                  <a:pt x="31993" y="68965"/>
                  <a:pt x="31951" y="68526"/>
                </a:cubicBezTo>
                <a:cubicBezTo>
                  <a:pt x="31930" y="68274"/>
                  <a:pt x="31804" y="68023"/>
                  <a:pt x="31721" y="67814"/>
                </a:cubicBezTo>
                <a:cubicBezTo>
                  <a:pt x="31428" y="67647"/>
                  <a:pt x="31135" y="67521"/>
                  <a:pt x="30884" y="67375"/>
                </a:cubicBezTo>
                <a:cubicBezTo>
                  <a:pt x="30381" y="67061"/>
                  <a:pt x="29837" y="66914"/>
                  <a:pt x="29252" y="66873"/>
                </a:cubicBezTo>
                <a:cubicBezTo>
                  <a:pt x="28791" y="66831"/>
                  <a:pt x="28352" y="66956"/>
                  <a:pt x="27954" y="67186"/>
                </a:cubicBezTo>
                <a:cubicBezTo>
                  <a:pt x="27766" y="67291"/>
                  <a:pt x="27578" y="67479"/>
                  <a:pt x="27515" y="67689"/>
                </a:cubicBezTo>
                <a:cubicBezTo>
                  <a:pt x="27368" y="68065"/>
                  <a:pt x="27138" y="68379"/>
                  <a:pt x="26908" y="68693"/>
                </a:cubicBezTo>
                <a:cubicBezTo>
                  <a:pt x="26699" y="68965"/>
                  <a:pt x="26532" y="69279"/>
                  <a:pt x="26469" y="69614"/>
                </a:cubicBezTo>
                <a:cubicBezTo>
                  <a:pt x="26385" y="69927"/>
                  <a:pt x="26176" y="70241"/>
                  <a:pt x="25987" y="70534"/>
                </a:cubicBezTo>
                <a:cubicBezTo>
                  <a:pt x="25778" y="70890"/>
                  <a:pt x="25590" y="71267"/>
                  <a:pt x="25423" y="71685"/>
                </a:cubicBezTo>
                <a:cubicBezTo>
                  <a:pt x="25130" y="72396"/>
                  <a:pt x="24711" y="73045"/>
                  <a:pt x="24293" y="73694"/>
                </a:cubicBezTo>
                <a:cubicBezTo>
                  <a:pt x="24104" y="74008"/>
                  <a:pt x="23749" y="74112"/>
                  <a:pt x="23372" y="74070"/>
                </a:cubicBezTo>
                <a:cubicBezTo>
                  <a:pt x="23267" y="74070"/>
                  <a:pt x="23142" y="74070"/>
                  <a:pt x="23037" y="74008"/>
                </a:cubicBezTo>
                <a:cubicBezTo>
                  <a:pt x="22242" y="73673"/>
                  <a:pt x="21363" y="73652"/>
                  <a:pt x="20652" y="73087"/>
                </a:cubicBezTo>
                <a:cubicBezTo>
                  <a:pt x="20547" y="73024"/>
                  <a:pt x="20422" y="72961"/>
                  <a:pt x="20254" y="72919"/>
                </a:cubicBezTo>
                <a:cubicBezTo>
                  <a:pt x="20087" y="73443"/>
                  <a:pt x="19836" y="73903"/>
                  <a:pt x="19773" y="74405"/>
                </a:cubicBezTo>
                <a:cubicBezTo>
                  <a:pt x="19606" y="75556"/>
                  <a:pt x="19062" y="76581"/>
                  <a:pt x="18873" y="77732"/>
                </a:cubicBezTo>
                <a:cubicBezTo>
                  <a:pt x="18769" y="78464"/>
                  <a:pt x="18622" y="79197"/>
                  <a:pt x="18560" y="79929"/>
                </a:cubicBezTo>
                <a:cubicBezTo>
                  <a:pt x="18518" y="80473"/>
                  <a:pt x="18329" y="80975"/>
                  <a:pt x="18120" y="81456"/>
                </a:cubicBezTo>
                <a:cubicBezTo>
                  <a:pt x="17953" y="81812"/>
                  <a:pt x="17744" y="81958"/>
                  <a:pt x="17388" y="81917"/>
                </a:cubicBezTo>
                <a:cubicBezTo>
                  <a:pt x="17137" y="81791"/>
                  <a:pt x="17011" y="81791"/>
                  <a:pt x="16928" y="81791"/>
                </a:cubicBezTo>
                <a:close/>
                <a:moveTo>
                  <a:pt x="22200" y="3600"/>
                </a:moveTo>
                <a:cubicBezTo>
                  <a:pt x="21217" y="3579"/>
                  <a:pt x="20296" y="3620"/>
                  <a:pt x="19397" y="3892"/>
                </a:cubicBezTo>
                <a:cubicBezTo>
                  <a:pt x="19062" y="3997"/>
                  <a:pt x="18727" y="4081"/>
                  <a:pt x="18434" y="4227"/>
                </a:cubicBezTo>
                <a:cubicBezTo>
                  <a:pt x="17304" y="4834"/>
                  <a:pt x="16237" y="5462"/>
                  <a:pt x="15442" y="6508"/>
                </a:cubicBezTo>
                <a:cubicBezTo>
                  <a:pt x="15379" y="6592"/>
                  <a:pt x="15275" y="6654"/>
                  <a:pt x="15212" y="6759"/>
                </a:cubicBezTo>
                <a:cubicBezTo>
                  <a:pt x="15065" y="7010"/>
                  <a:pt x="14898" y="7240"/>
                  <a:pt x="14793" y="7512"/>
                </a:cubicBezTo>
                <a:cubicBezTo>
                  <a:pt x="14354" y="8684"/>
                  <a:pt x="14061" y="9898"/>
                  <a:pt x="13956" y="11174"/>
                </a:cubicBezTo>
                <a:cubicBezTo>
                  <a:pt x="13915" y="11697"/>
                  <a:pt x="14082" y="12178"/>
                  <a:pt x="14166" y="12680"/>
                </a:cubicBezTo>
                <a:cubicBezTo>
                  <a:pt x="14166" y="12764"/>
                  <a:pt x="14249" y="12848"/>
                  <a:pt x="14291" y="12890"/>
                </a:cubicBezTo>
                <a:cubicBezTo>
                  <a:pt x="14647" y="13266"/>
                  <a:pt x="14982" y="13622"/>
                  <a:pt x="15337" y="14020"/>
                </a:cubicBezTo>
                <a:cubicBezTo>
                  <a:pt x="15505" y="13936"/>
                  <a:pt x="15630" y="13894"/>
                  <a:pt x="15735" y="13789"/>
                </a:cubicBezTo>
                <a:cubicBezTo>
                  <a:pt x="16258" y="13329"/>
                  <a:pt x="16865" y="13015"/>
                  <a:pt x="17534" y="12806"/>
                </a:cubicBezTo>
                <a:cubicBezTo>
                  <a:pt x="17911" y="12701"/>
                  <a:pt x="18225" y="12555"/>
                  <a:pt x="18518" y="12283"/>
                </a:cubicBezTo>
                <a:cubicBezTo>
                  <a:pt x="18560" y="11132"/>
                  <a:pt x="18790" y="10065"/>
                  <a:pt x="19041" y="8977"/>
                </a:cubicBezTo>
                <a:cubicBezTo>
                  <a:pt x="19208" y="8077"/>
                  <a:pt x="19689" y="7408"/>
                  <a:pt x="20192" y="6696"/>
                </a:cubicBezTo>
                <a:cubicBezTo>
                  <a:pt x="20401" y="6424"/>
                  <a:pt x="20631" y="6278"/>
                  <a:pt x="20966" y="6194"/>
                </a:cubicBezTo>
                <a:cubicBezTo>
                  <a:pt x="21342" y="6152"/>
                  <a:pt x="21698" y="5985"/>
                  <a:pt x="22033" y="6299"/>
                </a:cubicBezTo>
                <a:cubicBezTo>
                  <a:pt x="21970" y="6361"/>
                  <a:pt x="21886" y="6382"/>
                  <a:pt x="21824" y="6424"/>
                </a:cubicBezTo>
                <a:cubicBezTo>
                  <a:pt x="20882" y="6989"/>
                  <a:pt x="20317" y="7784"/>
                  <a:pt x="20108" y="8872"/>
                </a:cubicBezTo>
                <a:cubicBezTo>
                  <a:pt x="19920" y="9709"/>
                  <a:pt x="19794" y="10567"/>
                  <a:pt x="19669" y="11404"/>
                </a:cubicBezTo>
                <a:cubicBezTo>
                  <a:pt x="19606" y="11697"/>
                  <a:pt x="19585" y="11969"/>
                  <a:pt x="19627" y="12262"/>
                </a:cubicBezTo>
                <a:cubicBezTo>
                  <a:pt x="19689" y="12471"/>
                  <a:pt x="19878" y="12639"/>
                  <a:pt x="20003" y="12848"/>
                </a:cubicBezTo>
                <a:cubicBezTo>
                  <a:pt x="19627" y="13162"/>
                  <a:pt x="19689" y="13538"/>
                  <a:pt x="19773" y="13936"/>
                </a:cubicBezTo>
                <a:cubicBezTo>
                  <a:pt x="19982" y="15066"/>
                  <a:pt x="20464" y="16049"/>
                  <a:pt x="21050" y="16991"/>
                </a:cubicBezTo>
                <a:cubicBezTo>
                  <a:pt x="21259" y="17346"/>
                  <a:pt x="21573" y="17597"/>
                  <a:pt x="21970" y="17765"/>
                </a:cubicBezTo>
                <a:cubicBezTo>
                  <a:pt x="22451" y="17932"/>
                  <a:pt x="22974" y="18141"/>
                  <a:pt x="23477" y="18330"/>
                </a:cubicBezTo>
                <a:cubicBezTo>
                  <a:pt x="23811" y="18434"/>
                  <a:pt x="24125" y="18455"/>
                  <a:pt x="24481" y="18309"/>
                </a:cubicBezTo>
                <a:cubicBezTo>
                  <a:pt x="25423" y="17911"/>
                  <a:pt x="26218" y="17346"/>
                  <a:pt x="26699" y="16405"/>
                </a:cubicBezTo>
                <a:cubicBezTo>
                  <a:pt x="26824" y="16112"/>
                  <a:pt x="26887" y="15798"/>
                  <a:pt x="26950" y="15505"/>
                </a:cubicBezTo>
                <a:cubicBezTo>
                  <a:pt x="27055" y="15170"/>
                  <a:pt x="27348" y="14982"/>
                  <a:pt x="27661" y="15045"/>
                </a:cubicBezTo>
                <a:cubicBezTo>
                  <a:pt x="28038" y="15108"/>
                  <a:pt x="28247" y="15421"/>
                  <a:pt x="28164" y="15798"/>
                </a:cubicBezTo>
                <a:cubicBezTo>
                  <a:pt x="28143" y="15903"/>
                  <a:pt x="28101" y="16028"/>
                  <a:pt x="28059" y="16112"/>
                </a:cubicBezTo>
                <a:cubicBezTo>
                  <a:pt x="27829" y="16426"/>
                  <a:pt x="27829" y="16823"/>
                  <a:pt x="27850" y="17179"/>
                </a:cubicBezTo>
                <a:cubicBezTo>
                  <a:pt x="27850" y="17409"/>
                  <a:pt x="27871" y="17660"/>
                  <a:pt x="27850" y="17869"/>
                </a:cubicBezTo>
                <a:cubicBezTo>
                  <a:pt x="27745" y="19125"/>
                  <a:pt x="28184" y="20213"/>
                  <a:pt x="28875" y="21238"/>
                </a:cubicBezTo>
                <a:cubicBezTo>
                  <a:pt x="29545" y="22284"/>
                  <a:pt x="31449" y="22996"/>
                  <a:pt x="32537" y="21322"/>
                </a:cubicBezTo>
                <a:cubicBezTo>
                  <a:pt x="32599" y="21175"/>
                  <a:pt x="32683" y="21071"/>
                  <a:pt x="32767" y="20945"/>
                </a:cubicBezTo>
                <a:cubicBezTo>
                  <a:pt x="32850" y="20841"/>
                  <a:pt x="32955" y="20715"/>
                  <a:pt x="33060" y="20631"/>
                </a:cubicBezTo>
                <a:cubicBezTo>
                  <a:pt x="33499" y="20213"/>
                  <a:pt x="33959" y="20276"/>
                  <a:pt x="34252" y="20820"/>
                </a:cubicBezTo>
                <a:cubicBezTo>
                  <a:pt x="34420" y="21071"/>
                  <a:pt x="34462" y="21426"/>
                  <a:pt x="34566" y="21698"/>
                </a:cubicBezTo>
                <a:cubicBezTo>
                  <a:pt x="34796" y="22389"/>
                  <a:pt x="35047" y="23059"/>
                  <a:pt x="35319" y="23728"/>
                </a:cubicBezTo>
                <a:cubicBezTo>
                  <a:pt x="35591" y="24356"/>
                  <a:pt x="36094" y="24795"/>
                  <a:pt x="36638" y="25151"/>
                </a:cubicBezTo>
                <a:cubicBezTo>
                  <a:pt x="36951" y="25402"/>
                  <a:pt x="37286" y="25360"/>
                  <a:pt x="37579" y="25151"/>
                </a:cubicBezTo>
                <a:cubicBezTo>
                  <a:pt x="37830" y="24983"/>
                  <a:pt x="38123" y="24816"/>
                  <a:pt x="38311" y="24586"/>
                </a:cubicBezTo>
                <a:cubicBezTo>
                  <a:pt x="38751" y="24063"/>
                  <a:pt x="39379" y="24147"/>
                  <a:pt x="39964" y="23979"/>
                </a:cubicBezTo>
                <a:cubicBezTo>
                  <a:pt x="40027" y="23958"/>
                  <a:pt x="40195" y="24042"/>
                  <a:pt x="40236" y="24105"/>
                </a:cubicBezTo>
                <a:cubicBezTo>
                  <a:pt x="40341" y="24209"/>
                  <a:pt x="40425" y="24356"/>
                  <a:pt x="40488" y="24481"/>
                </a:cubicBezTo>
                <a:cubicBezTo>
                  <a:pt x="40739" y="25235"/>
                  <a:pt x="41220" y="25862"/>
                  <a:pt x="41764" y="26490"/>
                </a:cubicBezTo>
                <a:cubicBezTo>
                  <a:pt x="42517" y="27327"/>
                  <a:pt x="43438" y="27745"/>
                  <a:pt x="44505" y="27934"/>
                </a:cubicBezTo>
                <a:cubicBezTo>
                  <a:pt x="44693" y="27955"/>
                  <a:pt x="44882" y="28038"/>
                  <a:pt x="45154" y="28101"/>
                </a:cubicBezTo>
                <a:cubicBezTo>
                  <a:pt x="44944" y="28248"/>
                  <a:pt x="44840" y="28373"/>
                  <a:pt x="44735" y="28373"/>
                </a:cubicBezTo>
                <a:cubicBezTo>
                  <a:pt x="44421" y="28373"/>
                  <a:pt x="44107" y="28289"/>
                  <a:pt x="43793" y="28268"/>
                </a:cubicBezTo>
                <a:cubicBezTo>
                  <a:pt x="43626" y="28248"/>
                  <a:pt x="43417" y="28289"/>
                  <a:pt x="43249" y="28289"/>
                </a:cubicBezTo>
                <a:cubicBezTo>
                  <a:pt x="43145" y="28833"/>
                  <a:pt x="43040" y="29357"/>
                  <a:pt x="42936" y="29859"/>
                </a:cubicBezTo>
                <a:cubicBezTo>
                  <a:pt x="42915" y="29984"/>
                  <a:pt x="42810" y="30131"/>
                  <a:pt x="42998" y="30235"/>
                </a:cubicBezTo>
                <a:cubicBezTo>
                  <a:pt x="43731" y="29796"/>
                  <a:pt x="44505" y="29649"/>
                  <a:pt x="45363" y="29796"/>
                </a:cubicBezTo>
                <a:cubicBezTo>
                  <a:pt x="45781" y="29859"/>
                  <a:pt x="46137" y="30047"/>
                  <a:pt x="46367" y="30382"/>
                </a:cubicBezTo>
                <a:cubicBezTo>
                  <a:pt x="46702" y="30863"/>
                  <a:pt x="46890" y="31407"/>
                  <a:pt x="46827" y="31993"/>
                </a:cubicBezTo>
                <a:cubicBezTo>
                  <a:pt x="46806" y="32223"/>
                  <a:pt x="46806" y="32432"/>
                  <a:pt x="46806" y="32642"/>
                </a:cubicBezTo>
                <a:cubicBezTo>
                  <a:pt x="47183" y="32872"/>
                  <a:pt x="47497" y="32809"/>
                  <a:pt x="47811" y="32662"/>
                </a:cubicBezTo>
                <a:cubicBezTo>
                  <a:pt x="48041" y="32537"/>
                  <a:pt x="48250" y="32411"/>
                  <a:pt x="48480" y="32265"/>
                </a:cubicBezTo>
                <a:cubicBezTo>
                  <a:pt x="48962" y="32035"/>
                  <a:pt x="49213" y="31574"/>
                  <a:pt x="49589" y="31198"/>
                </a:cubicBezTo>
                <a:cubicBezTo>
                  <a:pt x="49631" y="31156"/>
                  <a:pt x="49694" y="31051"/>
                  <a:pt x="49694" y="30968"/>
                </a:cubicBezTo>
                <a:cubicBezTo>
                  <a:pt x="49694" y="30696"/>
                  <a:pt x="49715" y="30465"/>
                  <a:pt x="49799" y="30193"/>
                </a:cubicBezTo>
                <a:cubicBezTo>
                  <a:pt x="49861" y="29942"/>
                  <a:pt x="49861" y="29649"/>
                  <a:pt x="49903" y="29440"/>
                </a:cubicBezTo>
                <a:cubicBezTo>
                  <a:pt x="50426" y="29043"/>
                  <a:pt x="50908" y="28708"/>
                  <a:pt x="51326" y="28394"/>
                </a:cubicBezTo>
                <a:cubicBezTo>
                  <a:pt x="51368" y="28268"/>
                  <a:pt x="51389" y="28227"/>
                  <a:pt x="51410" y="28143"/>
                </a:cubicBezTo>
                <a:cubicBezTo>
                  <a:pt x="51472" y="26950"/>
                  <a:pt x="51263" y="25799"/>
                  <a:pt x="50782" y="24711"/>
                </a:cubicBezTo>
                <a:cubicBezTo>
                  <a:pt x="50698" y="24565"/>
                  <a:pt x="50636" y="24398"/>
                  <a:pt x="50594" y="24230"/>
                </a:cubicBezTo>
                <a:cubicBezTo>
                  <a:pt x="50531" y="23875"/>
                  <a:pt x="50677" y="23582"/>
                  <a:pt x="51012" y="23393"/>
                </a:cubicBezTo>
                <a:cubicBezTo>
                  <a:pt x="51431" y="23184"/>
                  <a:pt x="51849" y="23017"/>
                  <a:pt x="52226" y="22766"/>
                </a:cubicBezTo>
                <a:cubicBezTo>
                  <a:pt x="52372" y="22661"/>
                  <a:pt x="52540" y="22494"/>
                  <a:pt x="52560" y="22305"/>
                </a:cubicBezTo>
                <a:cubicBezTo>
                  <a:pt x="52665" y="21573"/>
                  <a:pt x="52560" y="20862"/>
                  <a:pt x="52142" y="20255"/>
                </a:cubicBezTo>
                <a:cubicBezTo>
                  <a:pt x="51807" y="19794"/>
                  <a:pt x="51368" y="19418"/>
                  <a:pt x="50970" y="19041"/>
                </a:cubicBezTo>
                <a:cubicBezTo>
                  <a:pt x="50761" y="18832"/>
                  <a:pt x="50489" y="18748"/>
                  <a:pt x="50175" y="18853"/>
                </a:cubicBezTo>
                <a:cubicBezTo>
                  <a:pt x="50050" y="18895"/>
                  <a:pt x="49903" y="18895"/>
                  <a:pt x="49757" y="18874"/>
                </a:cubicBezTo>
                <a:cubicBezTo>
                  <a:pt x="49527" y="18853"/>
                  <a:pt x="49338" y="18727"/>
                  <a:pt x="49234" y="18476"/>
                </a:cubicBezTo>
                <a:cubicBezTo>
                  <a:pt x="49171" y="18246"/>
                  <a:pt x="49234" y="18016"/>
                  <a:pt x="49422" y="17849"/>
                </a:cubicBezTo>
                <a:cubicBezTo>
                  <a:pt x="49589" y="17723"/>
                  <a:pt x="49757" y="17639"/>
                  <a:pt x="49945" y="17577"/>
                </a:cubicBezTo>
                <a:cubicBezTo>
                  <a:pt x="50071" y="17514"/>
                  <a:pt x="50238" y="17514"/>
                  <a:pt x="50363" y="17472"/>
                </a:cubicBezTo>
                <a:cubicBezTo>
                  <a:pt x="50531" y="17388"/>
                  <a:pt x="50677" y="17284"/>
                  <a:pt x="50761" y="17179"/>
                </a:cubicBezTo>
                <a:cubicBezTo>
                  <a:pt x="51054" y="16781"/>
                  <a:pt x="51012" y="15944"/>
                  <a:pt x="50740" y="15547"/>
                </a:cubicBezTo>
                <a:cubicBezTo>
                  <a:pt x="50238" y="14877"/>
                  <a:pt x="49715" y="14229"/>
                  <a:pt x="49087" y="13706"/>
                </a:cubicBezTo>
                <a:cubicBezTo>
                  <a:pt x="48480" y="13203"/>
                  <a:pt x="47832" y="12764"/>
                  <a:pt x="47037" y="12680"/>
                </a:cubicBezTo>
                <a:cubicBezTo>
                  <a:pt x="46283" y="12597"/>
                  <a:pt x="45530" y="12346"/>
                  <a:pt x="44777" y="12639"/>
                </a:cubicBezTo>
                <a:cubicBezTo>
                  <a:pt x="44484" y="12743"/>
                  <a:pt x="44170" y="12534"/>
                  <a:pt x="44065" y="12283"/>
                </a:cubicBezTo>
                <a:cubicBezTo>
                  <a:pt x="43961" y="12032"/>
                  <a:pt x="44003" y="11760"/>
                  <a:pt x="44254" y="11613"/>
                </a:cubicBezTo>
                <a:cubicBezTo>
                  <a:pt x="44568" y="11404"/>
                  <a:pt x="44693" y="11090"/>
                  <a:pt x="44798" y="10776"/>
                </a:cubicBezTo>
                <a:cubicBezTo>
                  <a:pt x="44882" y="10421"/>
                  <a:pt x="44944" y="10086"/>
                  <a:pt x="44986" y="9751"/>
                </a:cubicBezTo>
                <a:cubicBezTo>
                  <a:pt x="45007" y="9605"/>
                  <a:pt x="44944" y="9416"/>
                  <a:pt x="44882" y="9249"/>
                </a:cubicBezTo>
                <a:cubicBezTo>
                  <a:pt x="44149" y="7910"/>
                  <a:pt x="43040" y="6905"/>
                  <a:pt x="41743" y="6173"/>
                </a:cubicBezTo>
                <a:cubicBezTo>
                  <a:pt x="40550" y="5504"/>
                  <a:pt x="39274" y="5232"/>
                  <a:pt x="37977" y="5127"/>
                </a:cubicBezTo>
                <a:cubicBezTo>
                  <a:pt x="37516" y="5085"/>
                  <a:pt x="37098" y="5169"/>
                  <a:pt x="36763" y="5462"/>
                </a:cubicBezTo>
                <a:cubicBezTo>
                  <a:pt x="36638" y="5566"/>
                  <a:pt x="36512" y="5671"/>
                  <a:pt x="36345" y="5776"/>
                </a:cubicBezTo>
                <a:cubicBezTo>
                  <a:pt x="35905" y="6027"/>
                  <a:pt x="35466" y="5817"/>
                  <a:pt x="35424" y="5294"/>
                </a:cubicBezTo>
                <a:cubicBezTo>
                  <a:pt x="35424" y="4981"/>
                  <a:pt x="35487" y="4667"/>
                  <a:pt x="35487" y="4353"/>
                </a:cubicBezTo>
                <a:cubicBezTo>
                  <a:pt x="35487" y="4206"/>
                  <a:pt x="35487" y="3997"/>
                  <a:pt x="35403" y="3872"/>
                </a:cubicBezTo>
                <a:cubicBezTo>
                  <a:pt x="35110" y="3474"/>
                  <a:pt x="34838" y="3056"/>
                  <a:pt x="34462" y="2763"/>
                </a:cubicBezTo>
                <a:cubicBezTo>
                  <a:pt x="33750" y="2219"/>
                  <a:pt x="32976" y="1779"/>
                  <a:pt x="32139" y="1507"/>
                </a:cubicBezTo>
                <a:cubicBezTo>
                  <a:pt x="31114" y="1172"/>
                  <a:pt x="30068" y="1089"/>
                  <a:pt x="29000" y="1172"/>
                </a:cubicBezTo>
                <a:cubicBezTo>
                  <a:pt x="28394" y="1214"/>
                  <a:pt x="27766" y="1193"/>
                  <a:pt x="27201" y="1361"/>
                </a:cubicBezTo>
                <a:cubicBezTo>
                  <a:pt x="26155" y="1633"/>
                  <a:pt x="25067" y="1926"/>
                  <a:pt x="24439" y="2951"/>
                </a:cubicBezTo>
                <a:cubicBezTo>
                  <a:pt x="24335" y="3097"/>
                  <a:pt x="24188" y="3265"/>
                  <a:pt x="24063" y="3390"/>
                </a:cubicBezTo>
                <a:cubicBezTo>
                  <a:pt x="23707" y="3704"/>
                  <a:pt x="23372" y="3997"/>
                  <a:pt x="23351" y="4520"/>
                </a:cubicBezTo>
                <a:cubicBezTo>
                  <a:pt x="23330" y="4750"/>
                  <a:pt x="23121" y="4918"/>
                  <a:pt x="22849" y="4918"/>
                </a:cubicBezTo>
                <a:cubicBezTo>
                  <a:pt x="22598" y="4918"/>
                  <a:pt x="22347" y="4729"/>
                  <a:pt x="22305" y="4436"/>
                </a:cubicBezTo>
                <a:cubicBezTo>
                  <a:pt x="22221" y="4164"/>
                  <a:pt x="22221" y="3913"/>
                  <a:pt x="22200" y="3600"/>
                </a:cubicBezTo>
                <a:close/>
                <a:moveTo>
                  <a:pt x="18518" y="13266"/>
                </a:moveTo>
                <a:cubicBezTo>
                  <a:pt x="18204" y="13392"/>
                  <a:pt x="17974" y="13517"/>
                  <a:pt x="17723" y="13601"/>
                </a:cubicBezTo>
                <a:cubicBezTo>
                  <a:pt x="17095" y="13810"/>
                  <a:pt x="16635" y="14166"/>
                  <a:pt x="16195" y="14647"/>
                </a:cubicBezTo>
                <a:cubicBezTo>
                  <a:pt x="14207" y="16677"/>
                  <a:pt x="13831" y="17179"/>
                  <a:pt x="12575" y="19711"/>
                </a:cubicBezTo>
                <a:cubicBezTo>
                  <a:pt x="12575" y="19753"/>
                  <a:pt x="12555" y="19773"/>
                  <a:pt x="12555" y="19794"/>
                </a:cubicBezTo>
                <a:cubicBezTo>
                  <a:pt x="12220" y="20380"/>
                  <a:pt x="12031" y="21008"/>
                  <a:pt x="11906" y="21657"/>
                </a:cubicBezTo>
                <a:cubicBezTo>
                  <a:pt x="11822" y="22054"/>
                  <a:pt x="11718" y="22431"/>
                  <a:pt x="11655" y="22828"/>
                </a:cubicBezTo>
                <a:cubicBezTo>
                  <a:pt x="11550" y="23728"/>
                  <a:pt x="11425" y="24586"/>
                  <a:pt x="11425" y="25465"/>
                </a:cubicBezTo>
                <a:cubicBezTo>
                  <a:pt x="11425" y="26804"/>
                  <a:pt x="11508" y="28164"/>
                  <a:pt x="11550" y="29503"/>
                </a:cubicBezTo>
                <a:cubicBezTo>
                  <a:pt x="11550" y="29754"/>
                  <a:pt x="11592" y="30026"/>
                  <a:pt x="11655" y="30256"/>
                </a:cubicBezTo>
                <a:cubicBezTo>
                  <a:pt x="12324" y="32349"/>
                  <a:pt x="13329" y="34211"/>
                  <a:pt x="14961" y="35696"/>
                </a:cubicBezTo>
                <a:cubicBezTo>
                  <a:pt x="15065" y="35801"/>
                  <a:pt x="15170" y="35906"/>
                  <a:pt x="15296" y="35968"/>
                </a:cubicBezTo>
                <a:cubicBezTo>
                  <a:pt x="16928" y="36931"/>
                  <a:pt x="18539" y="37893"/>
                  <a:pt x="20422" y="38291"/>
                </a:cubicBezTo>
                <a:cubicBezTo>
                  <a:pt x="20505" y="38312"/>
                  <a:pt x="20589" y="38333"/>
                  <a:pt x="20652" y="38396"/>
                </a:cubicBezTo>
                <a:cubicBezTo>
                  <a:pt x="21175" y="38709"/>
                  <a:pt x="21782" y="38835"/>
                  <a:pt x="22368" y="38960"/>
                </a:cubicBezTo>
                <a:cubicBezTo>
                  <a:pt x="22891" y="39065"/>
                  <a:pt x="23414" y="39191"/>
                  <a:pt x="23895" y="39463"/>
                </a:cubicBezTo>
                <a:cubicBezTo>
                  <a:pt x="24063" y="39546"/>
                  <a:pt x="24209" y="39567"/>
                  <a:pt x="24397" y="39588"/>
                </a:cubicBezTo>
                <a:cubicBezTo>
                  <a:pt x="25318" y="39693"/>
                  <a:pt x="26239" y="39776"/>
                  <a:pt x="27138" y="39714"/>
                </a:cubicBezTo>
                <a:cubicBezTo>
                  <a:pt x="28059" y="39651"/>
                  <a:pt x="28959" y="39776"/>
                  <a:pt x="29858" y="39588"/>
                </a:cubicBezTo>
                <a:cubicBezTo>
                  <a:pt x="31051" y="39358"/>
                  <a:pt x="32244" y="39191"/>
                  <a:pt x="33415" y="39023"/>
                </a:cubicBezTo>
                <a:cubicBezTo>
                  <a:pt x="34022" y="38919"/>
                  <a:pt x="34566" y="38709"/>
                  <a:pt x="35131" y="38437"/>
                </a:cubicBezTo>
                <a:cubicBezTo>
                  <a:pt x="35863" y="38103"/>
                  <a:pt x="36596" y="37768"/>
                  <a:pt x="37286" y="37391"/>
                </a:cubicBezTo>
                <a:cubicBezTo>
                  <a:pt x="37663" y="37182"/>
                  <a:pt x="38060" y="36952"/>
                  <a:pt x="38332" y="36638"/>
                </a:cubicBezTo>
                <a:cubicBezTo>
                  <a:pt x="38939" y="35989"/>
                  <a:pt x="39567" y="35362"/>
                  <a:pt x="40069" y="34608"/>
                </a:cubicBezTo>
                <a:cubicBezTo>
                  <a:pt x="40592" y="33792"/>
                  <a:pt x="41011" y="32893"/>
                  <a:pt x="41157" y="31909"/>
                </a:cubicBezTo>
                <a:cubicBezTo>
                  <a:pt x="41220" y="31637"/>
                  <a:pt x="41241" y="31386"/>
                  <a:pt x="41366" y="31177"/>
                </a:cubicBezTo>
                <a:cubicBezTo>
                  <a:pt x="41680" y="30549"/>
                  <a:pt x="41827" y="29859"/>
                  <a:pt x="41973" y="29210"/>
                </a:cubicBezTo>
                <a:cubicBezTo>
                  <a:pt x="42078" y="28771"/>
                  <a:pt x="42182" y="28310"/>
                  <a:pt x="42141" y="27829"/>
                </a:cubicBezTo>
                <a:cubicBezTo>
                  <a:pt x="42036" y="27745"/>
                  <a:pt x="41889" y="27641"/>
                  <a:pt x="41785" y="27578"/>
                </a:cubicBezTo>
                <a:cubicBezTo>
                  <a:pt x="41115" y="27222"/>
                  <a:pt x="40613" y="26678"/>
                  <a:pt x="40195" y="26072"/>
                </a:cubicBezTo>
                <a:cubicBezTo>
                  <a:pt x="40048" y="25862"/>
                  <a:pt x="39944" y="25632"/>
                  <a:pt x="39797" y="25423"/>
                </a:cubicBezTo>
                <a:cubicBezTo>
                  <a:pt x="39672" y="25214"/>
                  <a:pt x="39483" y="25151"/>
                  <a:pt x="39274" y="25276"/>
                </a:cubicBezTo>
                <a:cubicBezTo>
                  <a:pt x="39128" y="25381"/>
                  <a:pt x="39002" y="25486"/>
                  <a:pt x="38856" y="25590"/>
                </a:cubicBezTo>
                <a:cubicBezTo>
                  <a:pt x="38625" y="25779"/>
                  <a:pt x="38416" y="25967"/>
                  <a:pt x="38186" y="26113"/>
                </a:cubicBezTo>
                <a:cubicBezTo>
                  <a:pt x="37391" y="26616"/>
                  <a:pt x="36763" y="26636"/>
                  <a:pt x="36031" y="26092"/>
                </a:cubicBezTo>
                <a:cubicBezTo>
                  <a:pt x="35278" y="25548"/>
                  <a:pt x="34629" y="24921"/>
                  <a:pt x="34273" y="24021"/>
                </a:cubicBezTo>
                <a:cubicBezTo>
                  <a:pt x="34064" y="23540"/>
                  <a:pt x="33918" y="23017"/>
                  <a:pt x="33708" y="22514"/>
                </a:cubicBezTo>
                <a:cubicBezTo>
                  <a:pt x="33646" y="22389"/>
                  <a:pt x="33687" y="22180"/>
                  <a:pt x="33394" y="22096"/>
                </a:cubicBezTo>
                <a:cubicBezTo>
                  <a:pt x="33206" y="22284"/>
                  <a:pt x="33060" y="22514"/>
                  <a:pt x="32850" y="22703"/>
                </a:cubicBezTo>
                <a:cubicBezTo>
                  <a:pt x="32160" y="23268"/>
                  <a:pt x="31407" y="23582"/>
                  <a:pt x="30465" y="23435"/>
                </a:cubicBezTo>
                <a:cubicBezTo>
                  <a:pt x="29335" y="23247"/>
                  <a:pt x="28477" y="22724"/>
                  <a:pt x="27892" y="21719"/>
                </a:cubicBezTo>
                <a:cubicBezTo>
                  <a:pt x="27745" y="21489"/>
                  <a:pt x="27640" y="21196"/>
                  <a:pt x="27473" y="20966"/>
                </a:cubicBezTo>
                <a:cubicBezTo>
                  <a:pt x="27034" y="20318"/>
                  <a:pt x="26887" y="19564"/>
                  <a:pt x="26845" y="18769"/>
                </a:cubicBezTo>
                <a:cubicBezTo>
                  <a:pt x="26845" y="18623"/>
                  <a:pt x="26929" y="18434"/>
                  <a:pt x="26699" y="18330"/>
                </a:cubicBezTo>
                <a:cubicBezTo>
                  <a:pt x="26385" y="18455"/>
                  <a:pt x="26176" y="18748"/>
                  <a:pt x="25883" y="18937"/>
                </a:cubicBezTo>
                <a:cubicBezTo>
                  <a:pt x="25130" y="19418"/>
                  <a:pt x="24293" y="19773"/>
                  <a:pt x="23372" y="19481"/>
                </a:cubicBezTo>
                <a:cubicBezTo>
                  <a:pt x="22661" y="19271"/>
                  <a:pt x="21970" y="18999"/>
                  <a:pt x="21280" y="18685"/>
                </a:cubicBezTo>
                <a:cubicBezTo>
                  <a:pt x="20840" y="18476"/>
                  <a:pt x="20464" y="18141"/>
                  <a:pt x="20213" y="17723"/>
                </a:cubicBezTo>
                <a:cubicBezTo>
                  <a:pt x="19564" y="16656"/>
                  <a:pt x="18957" y="15547"/>
                  <a:pt x="18748" y="14271"/>
                </a:cubicBezTo>
                <a:cubicBezTo>
                  <a:pt x="18706" y="13957"/>
                  <a:pt x="18581" y="13643"/>
                  <a:pt x="18518" y="13266"/>
                </a:cubicBezTo>
                <a:close/>
                <a:moveTo>
                  <a:pt x="23351" y="40425"/>
                </a:moveTo>
                <a:cubicBezTo>
                  <a:pt x="22849" y="41095"/>
                  <a:pt x="22430" y="41743"/>
                  <a:pt x="22179" y="42476"/>
                </a:cubicBezTo>
                <a:cubicBezTo>
                  <a:pt x="21677" y="43857"/>
                  <a:pt x="21133" y="45196"/>
                  <a:pt x="20673" y="46577"/>
                </a:cubicBezTo>
                <a:cubicBezTo>
                  <a:pt x="20192" y="48104"/>
                  <a:pt x="19689" y="49631"/>
                  <a:pt x="19564" y="51243"/>
                </a:cubicBezTo>
                <a:cubicBezTo>
                  <a:pt x="19543" y="51577"/>
                  <a:pt x="19459" y="51912"/>
                  <a:pt x="19376" y="52247"/>
                </a:cubicBezTo>
                <a:cubicBezTo>
                  <a:pt x="19187" y="52958"/>
                  <a:pt x="18978" y="53649"/>
                  <a:pt x="18832" y="54318"/>
                </a:cubicBezTo>
                <a:cubicBezTo>
                  <a:pt x="18727" y="54758"/>
                  <a:pt x="18622" y="55197"/>
                  <a:pt x="18560" y="55657"/>
                </a:cubicBezTo>
                <a:cubicBezTo>
                  <a:pt x="18413" y="56913"/>
                  <a:pt x="18246" y="58168"/>
                  <a:pt x="18120" y="59424"/>
                </a:cubicBezTo>
                <a:cubicBezTo>
                  <a:pt x="18099" y="59591"/>
                  <a:pt x="18120" y="59821"/>
                  <a:pt x="18120" y="59968"/>
                </a:cubicBezTo>
                <a:cubicBezTo>
                  <a:pt x="18560" y="60303"/>
                  <a:pt x="19062" y="60365"/>
                  <a:pt x="19501" y="60554"/>
                </a:cubicBezTo>
                <a:cubicBezTo>
                  <a:pt x="20087" y="60784"/>
                  <a:pt x="20652" y="60867"/>
                  <a:pt x="21259" y="60930"/>
                </a:cubicBezTo>
                <a:cubicBezTo>
                  <a:pt x="22974" y="61119"/>
                  <a:pt x="24732" y="61286"/>
                  <a:pt x="26469" y="61537"/>
                </a:cubicBezTo>
                <a:cubicBezTo>
                  <a:pt x="28373" y="61809"/>
                  <a:pt x="30277" y="61725"/>
                  <a:pt x="32181" y="61809"/>
                </a:cubicBezTo>
                <a:cubicBezTo>
                  <a:pt x="32327" y="61809"/>
                  <a:pt x="32474" y="61809"/>
                  <a:pt x="32599" y="61767"/>
                </a:cubicBezTo>
                <a:cubicBezTo>
                  <a:pt x="34169" y="61725"/>
                  <a:pt x="35675" y="61223"/>
                  <a:pt x="37056" y="60575"/>
                </a:cubicBezTo>
                <a:cubicBezTo>
                  <a:pt x="37893" y="60177"/>
                  <a:pt x="38730" y="59696"/>
                  <a:pt x="39441" y="59005"/>
                </a:cubicBezTo>
                <a:cubicBezTo>
                  <a:pt x="39400" y="58775"/>
                  <a:pt x="39379" y="58524"/>
                  <a:pt x="39337" y="58273"/>
                </a:cubicBezTo>
                <a:cubicBezTo>
                  <a:pt x="39002" y="56850"/>
                  <a:pt x="38856" y="55385"/>
                  <a:pt x="38437" y="53984"/>
                </a:cubicBezTo>
                <a:cubicBezTo>
                  <a:pt x="38395" y="53837"/>
                  <a:pt x="38416" y="53691"/>
                  <a:pt x="38374" y="53565"/>
                </a:cubicBezTo>
                <a:cubicBezTo>
                  <a:pt x="38291" y="53168"/>
                  <a:pt x="38228" y="52770"/>
                  <a:pt x="38123" y="52372"/>
                </a:cubicBezTo>
                <a:cubicBezTo>
                  <a:pt x="37495" y="50050"/>
                  <a:pt x="36868" y="47748"/>
                  <a:pt x="36219" y="45426"/>
                </a:cubicBezTo>
                <a:cubicBezTo>
                  <a:pt x="35968" y="44505"/>
                  <a:pt x="35780" y="43585"/>
                  <a:pt x="35298" y="42748"/>
                </a:cubicBezTo>
                <a:cubicBezTo>
                  <a:pt x="35152" y="42497"/>
                  <a:pt x="35047" y="42183"/>
                  <a:pt x="34985" y="41869"/>
                </a:cubicBezTo>
                <a:cubicBezTo>
                  <a:pt x="34880" y="41157"/>
                  <a:pt x="34524" y="40592"/>
                  <a:pt x="34127" y="39986"/>
                </a:cubicBezTo>
                <a:cubicBezTo>
                  <a:pt x="32934" y="40174"/>
                  <a:pt x="31721" y="40383"/>
                  <a:pt x="30486" y="40530"/>
                </a:cubicBezTo>
                <a:cubicBezTo>
                  <a:pt x="29796" y="40613"/>
                  <a:pt x="29105" y="40844"/>
                  <a:pt x="28373" y="40760"/>
                </a:cubicBezTo>
                <a:cubicBezTo>
                  <a:pt x="27912" y="40718"/>
                  <a:pt x="27410" y="40697"/>
                  <a:pt x="26908" y="40697"/>
                </a:cubicBezTo>
                <a:cubicBezTo>
                  <a:pt x="26071" y="40718"/>
                  <a:pt x="25255" y="40613"/>
                  <a:pt x="24418" y="40488"/>
                </a:cubicBezTo>
                <a:cubicBezTo>
                  <a:pt x="24083" y="40467"/>
                  <a:pt x="23728" y="40467"/>
                  <a:pt x="23351" y="40425"/>
                </a:cubicBezTo>
                <a:close/>
                <a:moveTo>
                  <a:pt x="16467" y="69969"/>
                </a:moveTo>
                <a:cubicBezTo>
                  <a:pt x="16635" y="70053"/>
                  <a:pt x="16781" y="70220"/>
                  <a:pt x="16969" y="70283"/>
                </a:cubicBezTo>
                <a:cubicBezTo>
                  <a:pt x="17702" y="70555"/>
                  <a:pt x="18455" y="70806"/>
                  <a:pt x="19166" y="71225"/>
                </a:cubicBezTo>
                <a:cubicBezTo>
                  <a:pt x="19292" y="71287"/>
                  <a:pt x="19438" y="71350"/>
                  <a:pt x="19564" y="71371"/>
                </a:cubicBezTo>
                <a:cubicBezTo>
                  <a:pt x="20192" y="71455"/>
                  <a:pt x="20673" y="71769"/>
                  <a:pt x="21196" y="72083"/>
                </a:cubicBezTo>
                <a:cubicBezTo>
                  <a:pt x="21384" y="72208"/>
                  <a:pt x="21594" y="72375"/>
                  <a:pt x="21803" y="72396"/>
                </a:cubicBezTo>
                <a:cubicBezTo>
                  <a:pt x="22200" y="72480"/>
                  <a:pt x="22598" y="72543"/>
                  <a:pt x="22933" y="72752"/>
                </a:cubicBezTo>
                <a:cubicBezTo>
                  <a:pt x="23079" y="72857"/>
                  <a:pt x="23267" y="72815"/>
                  <a:pt x="23372" y="72647"/>
                </a:cubicBezTo>
                <a:cubicBezTo>
                  <a:pt x="23665" y="72166"/>
                  <a:pt x="24000" y="71685"/>
                  <a:pt x="24209" y="71162"/>
                </a:cubicBezTo>
                <a:cubicBezTo>
                  <a:pt x="24376" y="70806"/>
                  <a:pt x="24523" y="70430"/>
                  <a:pt x="24732" y="70095"/>
                </a:cubicBezTo>
                <a:cubicBezTo>
                  <a:pt x="24899" y="69823"/>
                  <a:pt x="25151" y="69572"/>
                  <a:pt x="25213" y="69279"/>
                </a:cubicBezTo>
                <a:cubicBezTo>
                  <a:pt x="25318" y="68714"/>
                  <a:pt x="25653" y="68316"/>
                  <a:pt x="25967" y="67835"/>
                </a:cubicBezTo>
                <a:cubicBezTo>
                  <a:pt x="26071" y="67689"/>
                  <a:pt x="26197" y="67500"/>
                  <a:pt x="26280" y="67354"/>
                </a:cubicBezTo>
                <a:cubicBezTo>
                  <a:pt x="26824" y="66161"/>
                  <a:pt x="26824" y="66203"/>
                  <a:pt x="28080" y="65847"/>
                </a:cubicBezTo>
                <a:cubicBezTo>
                  <a:pt x="28917" y="65617"/>
                  <a:pt x="29733" y="65805"/>
                  <a:pt x="30549" y="66015"/>
                </a:cubicBezTo>
                <a:cubicBezTo>
                  <a:pt x="31072" y="66140"/>
                  <a:pt x="31532" y="66454"/>
                  <a:pt x="32013" y="66684"/>
                </a:cubicBezTo>
                <a:cubicBezTo>
                  <a:pt x="32118" y="66747"/>
                  <a:pt x="32202" y="66831"/>
                  <a:pt x="32265" y="66935"/>
                </a:cubicBezTo>
                <a:cubicBezTo>
                  <a:pt x="32641" y="67312"/>
                  <a:pt x="32871" y="67793"/>
                  <a:pt x="32892" y="68316"/>
                </a:cubicBezTo>
                <a:cubicBezTo>
                  <a:pt x="32892" y="68777"/>
                  <a:pt x="33185" y="69132"/>
                  <a:pt x="33290" y="69509"/>
                </a:cubicBezTo>
                <a:cubicBezTo>
                  <a:pt x="33415" y="69969"/>
                  <a:pt x="33499" y="70409"/>
                  <a:pt x="33604" y="70848"/>
                </a:cubicBezTo>
                <a:cubicBezTo>
                  <a:pt x="33604" y="70869"/>
                  <a:pt x="33625" y="70911"/>
                  <a:pt x="33666" y="70932"/>
                </a:cubicBezTo>
                <a:cubicBezTo>
                  <a:pt x="33813" y="71141"/>
                  <a:pt x="33876" y="71392"/>
                  <a:pt x="33918" y="71643"/>
                </a:cubicBezTo>
                <a:cubicBezTo>
                  <a:pt x="34106" y="72501"/>
                  <a:pt x="34503" y="72836"/>
                  <a:pt x="35382" y="72940"/>
                </a:cubicBezTo>
                <a:cubicBezTo>
                  <a:pt x="35801" y="73003"/>
                  <a:pt x="36240" y="73045"/>
                  <a:pt x="36659" y="73066"/>
                </a:cubicBezTo>
                <a:cubicBezTo>
                  <a:pt x="36847" y="73066"/>
                  <a:pt x="37077" y="73066"/>
                  <a:pt x="37244" y="72961"/>
                </a:cubicBezTo>
                <a:cubicBezTo>
                  <a:pt x="37872" y="72606"/>
                  <a:pt x="38542" y="72647"/>
                  <a:pt x="39232" y="72606"/>
                </a:cubicBezTo>
                <a:cubicBezTo>
                  <a:pt x="39860" y="72585"/>
                  <a:pt x="40425" y="72522"/>
                  <a:pt x="40780" y="71894"/>
                </a:cubicBezTo>
                <a:cubicBezTo>
                  <a:pt x="41199" y="71664"/>
                  <a:pt x="41220" y="71287"/>
                  <a:pt x="41094" y="70869"/>
                </a:cubicBezTo>
                <a:cubicBezTo>
                  <a:pt x="40990" y="70492"/>
                  <a:pt x="40822" y="70095"/>
                  <a:pt x="40843" y="69697"/>
                </a:cubicBezTo>
                <a:cubicBezTo>
                  <a:pt x="40906" y="69028"/>
                  <a:pt x="40676" y="68400"/>
                  <a:pt x="40571" y="67772"/>
                </a:cubicBezTo>
                <a:lnTo>
                  <a:pt x="40320" y="66517"/>
                </a:lnTo>
                <a:cubicBezTo>
                  <a:pt x="39964" y="64571"/>
                  <a:pt x="39630" y="62646"/>
                  <a:pt x="39253" y="60700"/>
                </a:cubicBezTo>
                <a:cubicBezTo>
                  <a:pt x="39253" y="60679"/>
                  <a:pt x="39232" y="60658"/>
                  <a:pt x="39211" y="60616"/>
                </a:cubicBezTo>
                <a:cubicBezTo>
                  <a:pt x="39128" y="60616"/>
                  <a:pt x="39023" y="60616"/>
                  <a:pt x="38960" y="60658"/>
                </a:cubicBezTo>
                <a:cubicBezTo>
                  <a:pt x="38019" y="61202"/>
                  <a:pt x="37035" y="61621"/>
                  <a:pt x="36031" y="62039"/>
                </a:cubicBezTo>
                <a:cubicBezTo>
                  <a:pt x="35068" y="62437"/>
                  <a:pt x="34085" y="62646"/>
                  <a:pt x="33060" y="62792"/>
                </a:cubicBezTo>
                <a:cubicBezTo>
                  <a:pt x="32453" y="62897"/>
                  <a:pt x="31846" y="62897"/>
                  <a:pt x="31260" y="62918"/>
                </a:cubicBezTo>
                <a:cubicBezTo>
                  <a:pt x="30591" y="62918"/>
                  <a:pt x="29942" y="62897"/>
                  <a:pt x="29293" y="62876"/>
                </a:cubicBezTo>
                <a:cubicBezTo>
                  <a:pt x="28749" y="62855"/>
                  <a:pt x="28184" y="62855"/>
                  <a:pt x="27661" y="62792"/>
                </a:cubicBezTo>
                <a:cubicBezTo>
                  <a:pt x="25736" y="62583"/>
                  <a:pt x="23791" y="62374"/>
                  <a:pt x="21866" y="62144"/>
                </a:cubicBezTo>
                <a:cubicBezTo>
                  <a:pt x="20924" y="62039"/>
                  <a:pt x="19982" y="62039"/>
                  <a:pt x="19083" y="61600"/>
                </a:cubicBezTo>
                <a:cubicBezTo>
                  <a:pt x="18978" y="61537"/>
                  <a:pt x="18832" y="61600"/>
                  <a:pt x="18643" y="61600"/>
                </a:cubicBezTo>
                <a:cubicBezTo>
                  <a:pt x="18622" y="62332"/>
                  <a:pt x="18518" y="63002"/>
                  <a:pt x="18246" y="63629"/>
                </a:cubicBezTo>
                <a:cubicBezTo>
                  <a:pt x="18016" y="64215"/>
                  <a:pt x="17744" y="64780"/>
                  <a:pt x="17723" y="65429"/>
                </a:cubicBezTo>
                <a:cubicBezTo>
                  <a:pt x="17723" y="65617"/>
                  <a:pt x="17618" y="65826"/>
                  <a:pt x="17534" y="66015"/>
                </a:cubicBezTo>
                <a:cubicBezTo>
                  <a:pt x="17179" y="66831"/>
                  <a:pt x="16907" y="67668"/>
                  <a:pt x="16676" y="68526"/>
                </a:cubicBezTo>
                <a:cubicBezTo>
                  <a:pt x="16488" y="68965"/>
                  <a:pt x="16467" y="69446"/>
                  <a:pt x="16467" y="69969"/>
                </a:cubicBezTo>
                <a:close/>
                <a:moveTo>
                  <a:pt x="40801" y="35403"/>
                </a:moveTo>
                <a:cubicBezTo>
                  <a:pt x="41827" y="35675"/>
                  <a:pt x="42705" y="35383"/>
                  <a:pt x="43563" y="35194"/>
                </a:cubicBezTo>
                <a:cubicBezTo>
                  <a:pt x="43856" y="35152"/>
                  <a:pt x="44128" y="34901"/>
                  <a:pt x="44358" y="34713"/>
                </a:cubicBezTo>
                <a:cubicBezTo>
                  <a:pt x="44589" y="34525"/>
                  <a:pt x="44777" y="34315"/>
                  <a:pt x="44965" y="34106"/>
                </a:cubicBezTo>
                <a:cubicBezTo>
                  <a:pt x="45718" y="33353"/>
                  <a:pt x="45698" y="33353"/>
                  <a:pt x="45865" y="32244"/>
                </a:cubicBezTo>
                <a:cubicBezTo>
                  <a:pt x="45949" y="31721"/>
                  <a:pt x="45802" y="31302"/>
                  <a:pt x="45446" y="30905"/>
                </a:cubicBezTo>
                <a:cubicBezTo>
                  <a:pt x="45279" y="30696"/>
                  <a:pt x="45028" y="30591"/>
                  <a:pt x="44777" y="30654"/>
                </a:cubicBezTo>
                <a:cubicBezTo>
                  <a:pt x="44233" y="30779"/>
                  <a:pt x="43647" y="30800"/>
                  <a:pt x="43229" y="31261"/>
                </a:cubicBezTo>
                <a:cubicBezTo>
                  <a:pt x="43082" y="31407"/>
                  <a:pt x="42873" y="31533"/>
                  <a:pt x="42705" y="31679"/>
                </a:cubicBezTo>
                <a:cubicBezTo>
                  <a:pt x="42454" y="31888"/>
                  <a:pt x="42266" y="32098"/>
                  <a:pt x="42203" y="32432"/>
                </a:cubicBezTo>
                <a:cubicBezTo>
                  <a:pt x="42141" y="32893"/>
                  <a:pt x="41889" y="33269"/>
                  <a:pt x="41617" y="33625"/>
                </a:cubicBezTo>
                <a:cubicBezTo>
                  <a:pt x="41199" y="34148"/>
                  <a:pt x="40927" y="34734"/>
                  <a:pt x="40801" y="35403"/>
                </a:cubicBezTo>
                <a:close/>
                <a:moveTo>
                  <a:pt x="44819" y="83611"/>
                </a:moveTo>
                <a:cubicBezTo>
                  <a:pt x="43982" y="82795"/>
                  <a:pt x="42936" y="82419"/>
                  <a:pt x="41785" y="82272"/>
                </a:cubicBezTo>
                <a:cubicBezTo>
                  <a:pt x="41220" y="82230"/>
                  <a:pt x="40676" y="82314"/>
                  <a:pt x="40090" y="82335"/>
                </a:cubicBezTo>
                <a:cubicBezTo>
                  <a:pt x="39630" y="82356"/>
                  <a:pt x="39274" y="82565"/>
                  <a:pt x="38960" y="82858"/>
                </a:cubicBezTo>
                <a:cubicBezTo>
                  <a:pt x="38709" y="83109"/>
                  <a:pt x="38730" y="83465"/>
                  <a:pt x="39044" y="83632"/>
                </a:cubicBezTo>
                <a:cubicBezTo>
                  <a:pt x="39755" y="84030"/>
                  <a:pt x="40488" y="84344"/>
                  <a:pt x="41304" y="84469"/>
                </a:cubicBezTo>
                <a:cubicBezTo>
                  <a:pt x="42266" y="84637"/>
                  <a:pt x="43229" y="84511"/>
                  <a:pt x="44191" y="84511"/>
                </a:cubicBezTo>
                <a:cubicBezTo>
                  <a:pt x="44379" y="84511"/>
                  <a:pt x="44589" y="84407"/>
                  <a:pt x="44756" y="84302"/>
                </a:cubicBezTo>
                <a:cubicBezTo>
                  <a:pt x="44902" y="84114"/>
                  <a:pt x="44902" y="83883"/>
                  <a:pt x="44819" y="83611"/>
                </a:cubicBezTo>
                <a:close/>
                <a:moveTo>
                  <a:pt x="11592" y="18434"/>
                </a:moveTo>
                <a:cubicBezTo>
                  <a:pt x="12052" y="17974"/>
                  <a:pt x="13747" y="15840"/>
                  <a:pt x="14019" y="15421"/>
                </a:cubicBezTo>
                <a:cubicBezTo>
                  <a:pt x="14040" y="15380"/>
                  <a:pt x="14082" y="15317"/>
                  <a:pt x="14082" y="15275"/>
                </a:cubicBezTo>
                <a:cubicBezTo>
                  <a:pt x="14124" y="15149"/>
                  <a:pt x="14145" y="14982"/>
                  <a:pt x="14124" y="14856"/>
                </a:cubicBezTo>
                <a:cubicBezTo>
                  <a:pt x="13956" y="14271"/>
                  <a:pt x="13517" y="13915"/>
                  <a:pt x="13078" y="13538"/>
                </a:cubicBezTo>
                <a:cubicBezTo>
                  <a:pt x="12994" y="13496"/>
                  <a:pt x="12868" y="13496"/>
                  <a:pt x="12764" y="13475"/>
                </a:cubicBezTo>
                <a:cubicBezTo>
                  <a:pt x="12136" y="13434"/>
                  <a:pt x="11759" y="13831"/>
                  <a:pt x="11508" y="14333"/>
                </a:cubicBezTo>
                <a:cubicBezTo>
                  <a:pt x="11111" y="15003"/>
                  <a:pt x="10943" y="15798"/>
                  <a:pt x="11006" y="16551"/>
                </a:cubicBezTo>
                <a:cubicBezTo>
                  <a:pt x="11069" y="17179"/>
                  <a:pt x="11027" y="17890"/>
                  <a:pt x="11592" y="18434"/>
                </a:cubicBezTo>
                <a:close/>
                <a:moveTo>
                  <a:pt x="15693" y="81414"/>
                </a:moveTo>
                <a:cubicBezTo>
                  <a:pt x="14982" y="81331"/>
                  <a:pt x="14333" y="81289"/>
                  <a:pt x="13684" y="81184"/>
                </a:cubicBezTo>
                <a:cubicBezTo>
                  <a:pt x="13015" y="81080"/>
                  <a:pt x="12366" y="81101"/>
                  <a:pt x="11718" y="81205"/>
                </a:cubicBezTo>
                <a:cubicBezTo>
                  <a:pt x="11132" y="81310"/>
                  <a:pt x="10567" y="81498"/>
                  <a:pt x="10190" y="82042"/>
                </a:cubicBezTo>
                <a:cubicBezTo>
                  <a:pt x="10483" y="82314"/>
                  <a:pt x="10755" y="82544"/>
                  <a:pt x="11090" y="82586"/>
                </a:cubicBezTo>
                <a:cubicBezTo>
                  <a:pt x="12429" y="82858"/>
                  <a:pt x="13705" y="82733"/>
                  <a:pt x="14961" y="82230"/>
                </a:cubicBezTo>
                <a:cubicBezTo>
                  <a:pt x="15296" y="82105"/>
                  <a:pt x="15568" y="81917"/>
                  <a:pt x="15693" y="8141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727;p45">
            <a:extLst>
              <a:ext uri="{FF2B5EF4-FFF2-40B4-BE49-F238E27FC236}">
                <a16:creationId xmlns:a16="http://schemas.microsoft.com/office/drawing/2014/main" id="{57AB3A86-3889-435E-B49D-FFC8BEC00B84}"/>
              </a:ext>
            </a:extLst>
          </p:cNvPr>
          <p:cNvSpPr/>
          <p:nvPr/>
        </p:nvSpPr>
        <p:spPr>
          <a:xfrm>
            <a:off x="7654024" y="1741826"/>
            <a:ext cx="325400" cy="213950"/>
          </a:xfrm>
          <a:custGeom>
            <a:avLst/>
            <a:gdLst/>
            <a:ahLst/>
            <a:cxnLst/>
            <a:rect l="l" t="t" r="r" b="b"/>
            <a:pathLst>
              <a:path w="13016" h="8558" extrusionOk="0">
                <a:moveTo>
                  <a:pt x="754" y="398"/>
                </a:moveTo>
                <a:cubicBezTo>
                  <a:pt x="1193" y="335"/>
                  <a:pt x="1591" y="293"/>
                  <a:pt x="1926" y="586"/>
                </a:cubicBezTo>
                <a:cubicBezTo>
                  <a:pt x="2009" y="670"/>
                  <a:pt x="2135" y="691"/>
                  <a:pt x="2240" y="711"/>
                </a:cubicBezTo>
                <a:cubicBezTo>
                  <a:pt x="3098" y="816"/>
                  <a:pt x="3934" y="963"/>
                  <a:pt x="4792" y="879"/>
                </a:cubicBezTo>
                <a:cubicBezTo>
                  <a:pt x="6362" y="691"/>
                  <a:pt x="7931" y="586"/>
                  <a:pt x="9479" y="356"/>
                </a:cubicBezTo>
                <a:cubicBezTo>
                  <a:pt x="10421" y="188"/>
                  <a:pt x="11362" y="272"/>
                  <a:pt x="12283" y="84"/>
                </a:cubicBezTo>
                <a:cubicBezTo>
                  <a:pt x="12722" y="0"/>
                  <a:pt x="13015" y="272"/>
                  <a:pt x="12994" y="711"/>
                </a:cubicBezTo>
                <a:cubicBezTo>
                  <a:pt x="12932" y="1486"/>
                  <a:pt x="12973" y="2281"/>
                  <a:pt x="12764" y="3013"/>
                </a:cubicBezTo>
                <a:cubicBezTo>
                  <a:pt x="12346" y="4457"/>
                  <a:pt x="11823" y="5901"/>
                  <a:pt x="10818" y="7072"/>
                </a:cubicBezTo>
                <a:cubicBezTo>
                  <a:pt x="10525" y="7407"/>
                  <a:pt x="10253" y="7700"/>
                  <a:pt x="9835" y="7867"/>
                </a:cubicBezTo>
                <a:cubicBezTo>
                  <a:pt x="9479" y="7993"/>
                  <a:pt x="9144" y="8181"/>
                  <a:pt x="8831" y="8328"/>
                </a:cubicBezTo>
                <a:cubicBezTo>
                  <a:pt x="8475" y="8516"/>
                  <a:pt x="8077" y="8558"/>
                  <a:pt x="7659" y="8516"/>
                </a:cubicBezTo>
                <a:cubicBezTo>
                  <a:pt x="6927" y="8411"/>
                  <a:pt x="6173" y="8349"/>
                  <a:pt x="5441" y="8286"/>
                </a:cubicBezTo>
                <a:cubicBezTo>
                  <a:pt x="4625" y="8181"/>
                  <a:pt x="3893" y="7909"/>
                  <a:pt x="3265" y="7365"/>
                </a:cubicBezTo>
                <a:cubicBezTo>
                  <a:pt x="2993" y="7135"/>
                  <a:pt x="2742" y="6926"/>
                  <a:pt x="2449" y="6737"/>
                </a:cubicBezTo>
                <a:cubicBezTo>
                  <a:pt x="1821" y="6319"/>
                  <a:pt x="1319" y="5733"/>
                  <a:pt x="942" y="5105"/>
                </a:cubicBezTo>
                <a:cubicBezTo>
                  <a:pt x="252" y="4017"/>
                  <a:pt x="1" y="2783"/>
                  <a:pt x="315" y="1507"/>
                </a:cubicBezTo>
                <a:cubicBezTo>
                  <a:pt x="377" y="1109"/>
                  <a:pt x="566" y="795"/>
                  <a:pt x="754" y="398"/>
                </a:cubicBezTo>
                <a:close/>
                <a:moveTo>
                  <a:pt x="12074" y="1025"/>
                </a:moveTo>
                <a:cubicBezTo>
                  <a:pt x="11258" y="983"/>
                  <a:pt x="10567" y="921"/>
                  <a:pt x="9856" y="1130"/>
                </a:cubicBezTo>
                <a:cubicBezTo>
                  <a:pt x="9647" y="1193"/>
                  <a:pt x="9416" y="1193"/>
                  <a:pt x="9165" y="1214"/>
                </a:cubicBezTo>
                <a:cubicBezTo>
                  <a:pt x="8496" y="1297"/>
                  <a:pt x="7805" y="1339"/>
                  <a:pt x="7136" y="1423"/>
                </a:cubicBezTo>
                <a:cubicBezTo>
                  <a:pt x="5483" y="1632"/>
                  <a:pt x="3830" y="1841"/>
                  <a:pt x="2198" y="1507"/>
                </a:cubicBezTo>
                <a:cubicBezTo>
                  <a:pt x="2135" y="1507"/>
                  <a:pt x="2093" y="1486"/>
                  <a:pt x="2009" y="1486"/>
                </a:cubicBezTo>
                <a:cubicBezTo>
                  <a:pt x="1570" y="1423"/>
                  <a:pt x="1361" y="1590"/>
                  <a:pt x="1298" y="2009"/>
                </a:cubicBezTo>
                <a:cubicBezTo>
                  <a:pt x="1214" y="2490"/>
                  <a:pt x="1235" y="2971"/>
                  <a:pt x="1382" y="3432"/>
                </a:cubicBezTo>
                <a:cubicBezTo>
                  <a:pt x="1633" y="4352"/>
                  <a:pt x="2156" y="5084"/>
                  <a:pt x="2888" y="5670"/>
                </a:cubicBezTo>
                <a:cubicBezTo>
                  <a:pt x="3223" y="5921"/>
                  <a:pt x="3579" y="6193"/>
                  <a:pt x="3914" y="6465"/>
                </a:cubicBezTo>
                <a:cubicBezTo>
                  <a:pt x="4353" y="6863"/>
                  <a:pt x="4876" y="7072"/>
                  <a:pt x="5462" y="7156"/>
                </a:cubicBezTo>
                <a:cubicBezTo>
                  <a:pt x="6194" y="7261"/>
                  <a:pt x="6927" y="7344"/>
                  <a:pt x="7680" y="7386"/>
                </a:cubicBezTo>
                <a:cubicBezTo>
                  <a:pt x="7889" y="7407"/>
                  <a:pt x="8098" y="7449"/>
                  <a:pt x="8287" y="7365"/>
                </a:cubicBezTo>
                <a:cubicBezTo>
                  <a:pt x="9124" y="6989"/>
                  <a:pt x="9981" y="6717"/>
                  <a:pt x="10484" y="5817"/>
                </a:cubicBezTo>
                <a:cubicBezTo>
                  <a:pt x="10902" y="5064"/>
                  <a:pt x="11258" y="4310"/>
                  <a:pt x="11572" y="3515"/>
                </a:cubicBezTo>
                <a:cubicBezTo>
                  <a:pt x="11885" y="2741"/>
                  <a:pt x="11990" y="1925"/>
                  <a:pt x="12074" y="1025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728;p45">
            <a:extLst>
              <a:ext uri="{FF2B5EF4-FFF2-40B4-BE49-F238E27FC236}">
                <a16:creationId xmlns:a16="http://schemas.microsoft.com/office/drawing/2014/main" id="{D0B66CB8-7251-4C86-9F0E-53BF8C14AC5D}"/>
              </a:ext>
            </a:extLst>
          </p:cNvPr>
          <p:cNvSpPr/>
          <p:nvPr/>
        </p:nvSpPr>
        <p:spPr>
          <a:xfrm>
            <a:off x="7598074" y="1623601"/>
            <a:ext cx="45000" cy="46575"/>
          </a:xfrm>
          <a:custGeom>
            <a:avLst/>
            <a:gdLst/>
            <a:ahLst/>
            <a:cxnLst/>
            <a:rect l="l" t="t" r="r" b="b"/>
            <a:pathLst>
              <a:path w="1800" h="1863" extrusionOk="0">
                <a:moveTo>
                  <a:pt x="1548" y="84"/>
                </a:moveTo>
                <a:cubicBezTo>
                  <a:pt x="1799" y="523"/>
                  <a:pt x="1779" y="921"/>
                  <a:pt x="1758" y="1298"/>
                </a:cubicBezTo>
                <a:cubicBezTo>
                  <a:pt x="1737" y="1611"/>
                  <a:pt x="1486" y="1779"/>
                  <a:pt x="1151" y="1821"/>
                </a:cubicBezTo>
                <a:cubicBezTo>
                  <a:pt x="753" y="1863"/>
                  <a:pt x="418" y="1737"/>
                  <a:pt x="209" y="1360"/>
                </a:cubicBezTo>
                <a:cubicBezTo>
                  <a:pt x="0" y="1005"/>
                  <a:pt x="21" y="628"/>
                  <a:pt x="209" y="293"/>
                </a:cubicBezTo>
                <a:cubicBezTo>
                  <a:pt x="293" y="168"/>
                  <a:pt x="481" y="63"/>
                  <a:pt x="628" y="42"/>
                </a:cubicBezTo>
                <a:cubicBezTo>
                  <a:pt x="921" y="0"/>
                  <a:pt x="1234" y="63"/>
                  <a:pt x="1548" y="8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729;p45">
            <a:extLst>
              <a:ext uri="{FF2B5EF4-FFF2-40B4-BE49-F238E27FC236}">
                <a16:creationId xmlns:a16="http://schemas.microsoft.com/office/drawing/2014/main" id="{EA0B36CF-E09D-49F3-AF76-6112ECA6E196}"/>
              </a:ext>
            </a:extLst>
          </p:cNvPr>
          <p:cNvSpPr/>
          <p:nvPr/>
        </p:nvSpPr>
        <p:spPr>
          <a:xfrm>
            <a:off x="7923424" y="1644526"/>
            <a:ext cx="44475" cy="49700"/>
          </a:xfrm>
          <a:custGeom>
            <a:avLst/>
            <a:gdLst/>
            <a:ahLst/>
            <a:cxnLst/>
            <a:rect l="l" t="t" r="r" b="b"/>
            <a:pathLst>
              <a:path w="1779" h="1988" extrusionOk="0">
                <a:moveTo>
                  <a:pt x="858" y="42"/>
                </a:moveTo>
                <a:cubicBezTo>
                  <a:pt x="1486" y="63"/>
                  <a:pt x="1737" y="314"/>
                  <a:pt x="1779" y="879"/>
                </a:cubicBezTo>
                <a:cubicBezTo>
                  <a:pt x="1779" y="1528"/>
                  <a:pt x="1298" y="1988"/>
                  <a:pt x="921" y="1946"/>
                </a:cubicBezTo>
                <a:cubicBezTo>
                  <a:pt x="503" y="1883"/>
                  <a:pt x="21" y="1444"/>
                  <a:pt x="21" y="1130"/>
                </a:cubicBezTo>
                <a:cubicBezTo>
                  <a:pt x="0" y="377"/>
                  <a:pt x="273" y="0"/>
                  <a:pt x="858" y="42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730;p45">
            <a:extLst>
              <a:ext uri="{FF2B5EF4-FFF2-40B4-BE49-F238E27FC236}">
                <a16:creationId xmlns:a16="http://schemas.microsoft.com/office/drawing/2014/main" id="{74B7B297-8B0F-4752-A455-CB4E457A0306}"/>
              </a:ext>
            </a:extLst>
          </p:cNvPr>
          <p:cNvGrpSpPr/>
          <p:nvPr/>
        </p:nvGrpSpPr>
        <p:grpSpPr>
          <a:xfrm>
            <a:off x="6488237" y="2425551"/>
            <a:ext cx="643950" cy="195675"/>
            <a:chOff x="806663" y="3241275"/>
            <a:chExt cx="643950" cy="195675"/>
          </a:xfrm>
        </p:grpSpPr>
        <p:sp>
          <p:nvSpPr>
            <p:cNvPr id="52" name="Google Shape;731;p45">
              <a:extLst>
                <a:ext uri="{FF2B5EF4-FFF2-40B4-BE49-F238E27FC236}">
                  <a16:creationId xmlns:a16="http://schemas.microsoft.com/office/drawing/2014/main" id="{77E7CCC8-62B2-483F-9C52-2BAFC7ECC815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32;p45">
              <a:extLst>
                <a:ext uri="{FF2B5EF4-FFF2-40B4-BE49-F238E27FC236}">
                  <a16:creationId xmlns:a16="http://schemas.microsoft.com/office/drawing/2014/main" id="{76F51ED3-5382-49A3-8CF2-1043FE0F46F5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295</Words>
  <Application>Microsoft Office PowerPoint</Application>
  <PresentationFormat>عرض على الشاشة (16:9)</PresentationFormat>
  <Paragraphs>73</Paragraphs>
  <Slides>17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Patrick Hand SC</vt:lpstr>
      <vt:lpstr>Comic Sans MS</vt:lpstr>
      <vt:lpstr>Consolas</vt:lpstr>
      <vt:lpstr>Arial</vt:lpstr>
      <vt:lpstr>Patrick Hand</vt:lpstr>
      <vt:lpstr>Pangolin</vt:lpstr>
      <vt:lpstr>ProximaNova-BoldIt</vt:lpstr>
      <vt:lpstr>English Language Grammar Rules by Slidesgo</vt:lpstr>
      <vt:lpstr>Grammar Rules</vt:lpstr>
      <vt:lpstr>What we will learn</vt:lpstr>
      <vt:lpstr>عرض تقديمي في PowerPoint</vt:lpstr>
      <vt:lpstr>suggestions</vt:lpstr>
      <vt:lpstr>عرض تقديمي في PowerPoint</vt:lpstr>
      <vt:lpstr>عرض تقديمي في PowerPoint</vt:lpstr>
      <vt:lpstr># UNSCRAMBLE WORDS</vt:lpstr>
      <vt:lpstr>عرض تقديمي في PowerPoint</vt:lpstr>
      <vt:lpstr>#2. Use gerunds after " go “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Rules</dc:title>
  <dc:creator>USER</dc:creator>
  <cp:lastModifiedBy>Tr.A .</cp:lastModifiedBy>
  <cp:revision>7</cp:revision>
  <dcterms:modified xsi:type="dcterms:W3CDTF">2023-01-16T19:50:59Z</dcterms:modified>
</cp:coreProperties>
</file>