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5" rtl="1" saveSubsetFonts="1" autoCompressPictures="0">
  <p:sldMasterIdLst>
    <p:sldMasterId id="2147483648" r:id="rId1"/>
  </p:sldMasterIdLst>
  <p:notesMasterIdLst>
    <p:notesMasterId r:id="rId32"/>
  </p:notesMasterIdLst>
  <p:sldIdLst>
    <p:sldId id="273" r:id="rId2"/>
    <p:sldId id="354" r:id="rId3"/>
    <p:sldId id="257" r:id="rId4"/>
    <p:sldId id="258" r:id="rId5"/>
    <p:sldId id="350" r:id="rId6"/>
    <p:sldId id="259" r:id="rId7"/>
    <p:sldId id="356" r:id="rId8"/>
    <p:sldId id="374" r:id="rId9"/>
    <p:sldId id="357" r:id="rId10"/>
    <p:sldId id="373" r:id="rId11"/>
    <p:sldId id="375" r:id="rId12"/>
    <p:sldId id="358" r:id="rId13"/>
    <p:sldId id="359" r:id="rId14"/>
    <p:sldId id="360" r:id="rId15"/>
    <p:sldId id="361" r:id="rId16"/>
    <p:sldId id="363" r:id="rId17"/>
    <p:sldId id="362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9" r:id="rId28"/>
    <p:sldId id="380" r:id="rId29"/>
    <p:sldId id="381" r:id="rId30"/>
    <p:sldId id="355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6"/>
            <p14:sldId id="374"/>
            <p14:sldId id="357"/>
            <p14:sldId id="373"/>
            <p14:sldId id="375"/>
            <p14:sldId id="358"/>
            <p14:sldId id="359"/>
            <p14:sldId id="360"/>
            <p14:sldId id="361"/>
            <p14:sldId id="363"/>
            <p14:sldId id="362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9"/>
            <p14:sldId id="380"/>
            <p14:sldId id="381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BDBFFF"/>
    <a:srgbClr val="D9DFFF"/>
    <a:srgbClr val="E3E0FF"/>
    <a:srgbClr val="FFC8BC"/>
    <a:srgbClr val="FDFFEA"/>
    <a:srgbClr val="D8F9FF"/>
    <a:srgbClr val="938692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380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19 شعبان،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58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37.jpeg"/><Relationship Id="rId10" Type="http://schemas.openxmlformats.org/officeDocument/2006/relationships/image" Target="../media/image59.png"/><Relationship Id="rId4" Type="http://schemas.openxmlformats.org/officeDocument/2006/relationships/image" Target="../media/image36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7.jpe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A4BB0EF-3382-DE41-84AF-C0B29894D6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229832" y="627067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rgbClr val="002060"/>
                </a:solidFill>
              </a:rPr>
              <a:pPr/>
              <a:t>55</a:t>
            </a:fld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77770C9-CE51-024C-B9E5-8821CF32C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269" y="1506224"/>
            <a:ext cx="3278021" cy="364753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A48559E-34C2-A745-A4EE-8A3FBAE27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733" y="2323189"/>
            <a:ext cx="3398490" cy="3647531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D14BAA71-C369-9446-9AC9-99F7C44FC4AD}"/>
              </a:ext>
            </a:extLst>
          </p:cNvPr>
          <p:cNvSpPr/>
          <p:nvPr/>
        </p:nvSpPr>
        <p:spPr>
          <a:xfrm>
            <a:off x="7794055" y="1664314"/>
            <a:ext cx="16930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u="sng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وحدات الكتلة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33576C3-AD93-3742-B0A2-37D818CD24BB}"/>
              </a:ext>
            </a:extLst>
          </p:cNvPr>
          <p:cNvSpPr/>
          <p:nvPr/>
        </p:nvSpPr>
        <p:spPr>
          <a:xfrm>
            <a:off x="7161803" y="4602568"/>
            <a:ext cx="901137" cy="29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4A43CA90-BBFC-D24E-9D2F-5B993F61D0AF}"/>
              </a:ext>
            </a:extLst>
          </p:cNvPr>
          <p:cNvSpPr/>
          <p:nvPr/>
        </p:nvSpPr>
        <p:spPr>
          <a:xfrm>
            <a:off x="7161802" y="4602568"/>
            <a:ext cx="901137" cy="29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+mj-cs"/>
              </a:rPr>
              <a:t>١٦ أوقية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80B4049-3E6A-B84A-9527-B01A9A1C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48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26564" y="-2326164"/>
            <a:ext cx="6681775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423382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B7A5840A-BF4F-914A-B436-9A308695866D}"/>
              </a:ext>
            </a:extLst>
          </p:cNvPr>
          <p:cNvSpPr/>
          <p:nvPr/>
        </p:nvSpPr>
        <p:spPr>
          <a:xfrm>
            <a:off x="2644125" y="3157302"/>
            <a:ext cx="7429552" cy="30003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وحدات الكتلة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27" name="ثماني 68">
            <a:extLst>
              <a:ext uri="{FF2B5EF4-FFF2-40B4-BE49-F238E27FC236}">
                <a16:creationId xmlns:a16="http://schemas.microsoft.com/office/drawing/2014/main" id="{FB3D41C4-E577-824E-A0E8-7517E54FA87D}"/>
              </a:ext>
            </a:extLst>
          </p:cNvPr>
          <p:cNvSpPr/>
          <p:nvPr/>
        </p:nvSpPr>
        <p:spPr>
          <a:xfrm>
            <a:off x="7787661" y="4228872"/>
            <a:ext cx="1071570" cy="1214446"/>
          </a:xfrm>
          <a:prstGeom prst="octagon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اوقية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27778F-8458-1F44-9751-6F6B2C4EC338}"/>
              </a:ext>
            </a:extLst>
          </p:cNvPr>
          <p:cNvSpPr/>
          <p:nvPr/>
        </p:nvSpPr>
        <p:spPr>
          <a:xfrm>
            <a:off x="6844685" y="4557486"/>
            <a:ext cx="914400" cy="5715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١٦</a:t>
            </a:r>
          </a:p>
        </p:txBody>
      </p:sp>
      <p:sp>
        <p:nvSpPr>
          <p:cNvPr id="29" name="ثماني 70">
            <a:extLst>
              <a:ext uri="{FF2B5EF4-FFF2-40B4-BE49-F238E27FC236}">
                <a16:creationId xmlns:a16="http://schemas.microsoft.com/office/drawing/2014/main" id="{E3C9B5BA-FF73-1D49-A69A-D7667C0DA174}"/>
              </a:ext>
            </a:extLst>
          </p:cNvPr>
          <p:cNvSpPr/>
          <p:nvPr/>
        </p:nvSpPr>
        <p:spPr>
          <a:xfrm>
            <a:off x="5744535" y="4228874"/>
            <a:ext cx="1071570" cy="1214446"/>
          </a:xfrm>
          <a:prstGeom prst="octagon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رطل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5FED34D-0842-A44E-8256-B523FBF82663}"/>
              </a:ext>
            </a:extLst>
          </p:cNvPr>
          <p:cNvSpPr/>
          <p:nvPr/>
        </p:nvSpPr>
        <p:spPr>
          <a:xfrm>
            <a:off x="4801559" y="4557488"/>
            <a:ext cx="914400" cy="5715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٢٠٠٠</a:t>
            </a:r>
          </a:p>
        </p:txBody>
      </p:sp>
      <p:sp>
        <p:nvSpPr>
          <p:cNvPr id="31" name="ثماني 72">
            <a:extLst>
              <a:ext uri="{FF2B5EF4-FFF2-40B4-BE49-F238E27FC236}">
                <a16:creationId xmlns:a16="http://schemas.microsoft.com/office/drawing/2014/main" id="{08FF46E9-5842-BF4A-A06D-69C8E60B84CC}"/>
              </a:ext>
            </a:extLst>
          </p:cNvPr>
          <p:cNvSpPr/>
          <p:nvPr/>
        </p:nvSpPr>
        <p:spPr>
          <a:xfrm>
            <a:off x="3715695" y="4228872"/>
            <a:ext cx="1071570" cy="1214446"/>
          </a:xfrm>
          <a:prstGeom prst="octagon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طن</a:t>
            </a:r>
          </a:p>
        </p:txBody>
      </p:sp>
      <p:sp>
        <p:nvSpPr>
          <p:cNvPr id="32" name="سهم مسنن إلى اليمين 31">
            <a:extLst>
              <a:ext uri="{FF2B5EF4-FFF2-40B4-BE49-F238E27FC236}">
                <a16:creationId xmlns:a16="http://schemas.microsoft.com/office/drawing/2014/main" id="{6E5FFD34-7E89-8741-9B0D-27D4E8FF9055}"/>
              </a:ext>
            </a:extLst>
          </p:cNvPr>
          <p:cNvSpPr/>
          <p:nvPr/>
        </p:nvSpPr>
        <p:spPr>
          <a:xfrm>
            <a:off x="4072885" y="3485916"/>
            <a:ext cx="4500594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× × × × ×</a:t>
            </a:r>
          </a:p>
        </p:txBody>
      </p:sp>
      <p:sp>
        <p:nvSpPr>
          <p:cNvPr id="33" name="سهم مسنن إلى اليمين 32">
            <a:extLst>
              <a:ext uri="{FF2B5EF4-FFF2-40B4-BE49-F238E27FC236}">
                <a16:creationId xmlns:a16="http://schemas.microsoft.com/office/drawing/2014/main" id="{09CF2AD0-C5E1-0F4A-9CD5-E1A2F54CD399}"/>
              </a:ext>
            </a:extLst>
          </p:cNvPr>
          <p:cNvSpPr/>
          <p:nvPr/>
        </p:nvSpPr>
        <p:spPr>
          <a:xfrm flipH="1">
            <a:off x="4023427" y="5443318"/>
            <a:ext cx="4550051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 ÷ ÷ ÷ ÷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5ACBC48B-706B-4249-A31A-E4F0240C04B8}"/>
              </a:ext>
            </a:extLst>
          </p:cNvPr>
          <p:cNvSpPr/>
          <p:nvPr/>
        </p:nvSpPr>
        <p:spPr>
          <a:xfrm>
            <a:off x="3831606" y="1812356"/>
            <a:ext cx="5054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رتب وحدات الطول من الأكبر إلى الأصغر </a:t>
            </a:r>
          </a:p>
        </p:txBody>
      </p:sp>
      <p:pic>
        <p:nvPicPr>
          <p:cNvPr id="35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446FE918-CCB8-4949-9C4A-233E3D084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50957" y="660587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ستطيل 35">
            <a:extLst>
              <a:ext uri="{FF2B5EF4-FFF2-40B4-BE49-F238E27FC236}">
                <a16:creationId xmlns:a16="http://schemas.microsoft.com/office/drawing/2014/main" id="{67531442-FAD7-AF43-B328-494F6BEC4E9B}"/>
              </a:ext>
            </a:extLst>
          </p:cNvPr>
          <p:cNvSpPr/>
          <p:nvPr/>
        </p:nvSpPr>
        <p:spPr>
          <a:xfrm rot="385153">
            <a:off x="10047016" y="181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860DADD-74B0-0C4F-B8BB-31D10DC2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72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D480F6E-5083-454A-91C5-1102035DF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90" y="2052917"/>
            <a:ext cx="6601472" cy="4221456"/>
          </a:xfrm>
          <a:prstGeom prst="rect">
            <a:avLst/>
          </a:prstGeom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62DE498-6C96-D84C-912D-EF9AFE73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5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4" name="دبوس زينة 13">
            <a:extLst>
              <a:ext uri="{FF2B5EF4-FFF2-40B4-BE49-F238E27FC236}">
                <a16:creationId xmlns:a16="http://schemas.microsoft.com/office/drawing/2014/main" id="{DA2B818C-3AE5-ED40-9F81-C435ED710ACD}"/>
              </a:ext>
            </a:extLst>
          </p:cNvPr>
          <p:cNvSpPr/>
          <p:nvPr/>
        </p:nvSpPr>
        <p:spPr>
          <a:xfrm>
            <a:off x="6997354" y="1715735"/>
            <a:ext cx="3200422" cy="785818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88B4E6F-8F56-9F48-BB92-7E8FB980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5982" y="1887187"/>
            <a:ext cx="2524137" cy="4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87">
            <a:extLst>
              <a:ext uri="{FF2B5EF4-FFF2-40B4-BE49-F238E27FC236}">
                <a16:creationId xmlns:a16="http://schemas.microsoft.com/office/drawing/2014/main" id="{933D650A-9BF5-4544-B964-4C79FEAD8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420" y="3073057"/>
            <a:ext cx="266702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٢٠ قدما =         بوصة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10928C18-232C-4944-892E-0BFB60071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800" y="3073057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٢٤٠</a:t>
            </a:r>
            <a:endParaRPr lang="en-US" sz="2400" b="1" dirty="0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194451F-C123-3B4F-9C40-7CABC0EB048F}"/>
              </a:ext>
            </a:extLst>
          </p:cNvPr>
          <p:cNvGrpSpPr/>
          <p:nvPr/>
        </p:nvGrpSpPr>
        <p:grpSpPr>
          <a:xfrm>
            <a:off x="2353884" y="5173335"/>
            <a:ext cx="7143800" cy="1214448"/>
            <a:chOff x="1000100" y="4743460"/>
            <a:chExt cx="7143800" cy="1214448"/>
          </a:xfrm>
        </p:grpSpPr>
        <p:sp>
          <p:nvSpPr>
            <p:cNvPr id="21" name="ثماني 12">
              <a:extLst>
                <a:ext uri="{FF2B5EF4-FFF2-40B4-BE49-F238E27FC236}">
                  <a16:creationId xmlns:a16="http://schemas.microsoft.com/office/drawing/2014/main" id="{058D93FA-A25D-5941-B74D-813B2FD20E09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D9373C3F-8003-374B-8205-EADACA87627E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23" name="ثماني 14">
              <a:extLst>
                <a:ext uri="{FF2B5EF4-FFF2-40B4-BE49-F238E27FC236}">
                  <a16:creationId xmlns:a16="http://schemas.microsoft.com/office/drawing/2014/main" id="{957C3857-5E65-4047-9291-9D02D78EADD5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BACCEA11-2957-EA40-9379-63231CDF1238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25" name="ثماني 16">
              <a:extLst>
                <a:ext uri="{FF2B5EF4-FFF2-40B4-BE49-F238E27FC236}">
                  <a16:creationId xmlns:a16="http://schemas.microsoft.com/office/drawing/2014/main" id="{BADA77F1-E74D-5740-AD67-ED50ED59E660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AAB6556D-525E-4C4F-BE38-858D092A1C48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27" name="ثماني 18">
              <a:extLst>
                <a:ext uri="{FF2B5EF4-FFF2-40B4-BE49-F238E27FC236}">
                  <a16:creationId xmlns:a16="http://schemas.microsoft.com/office/drawing/2014/main" id="{3852B852-E74F-9047-9511-A442D8D9B407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sp>
        <p:nvSpPr>
          <p:cNvPr id="28" name="مستطيل مستدير الزوايا 27">
            <a:extLst>
              <a:ext uri="{FF2B5EF4-FFF2-40B4-BE49-F238E27FC236}">
                <a16:creationId xmlns:a16="http://schemas.microsoft.com/office/drawing/2014/main" id="{94F988F8-EBD3-9B47-8F96-A112310A75D2}"/>
              </a:ext>
            </a:extLst>
          </p:cNvPr>
          <p:cNvSpPr/>
          <p:nvPr/>
        </p:nvSpPr>
        <p:spPr>
          <a:xfrm>
            <a:off x="2115751" y="3429000"/>
            <a:ext cx="300039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3C8E6FA9-29C7-244F-83B3-DC3469F6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40" y="3814582"/>
            <a:ext cx="16668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٢٠ × ١٢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87FBE9CF-A68D-3B40-A86C-B82CD5064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565" y="3814581"/>
            <a:ext cx="7381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٢٤٠</a:t>
            </a:r>
            <a:endParaRPr lang="en-US" sz="2400" b="1" dirty="0"/>
          </a:p>
        </p:txBody>
      </p:sp>
      <p:sp>
        <p:nvSpPr>
          <p:cNvPr id="31" name="قوس 30">
            <a:extLst>
              <a:ext uri="{FF2B5EF4-FFF2-40B4-BE49-F238E27FC236}">
                <a16:creationId xmlns:a16="http://schemas.microsoft.com/office/drawing/2014/main" id="{A69B7771-EB97-2444-BFB7-49921231B425}"/>
              </a:ext>
            </a:extLst>
          </p:cNvPr>
          <p:cNvSpPr/>
          <p:nvPr/>
        </p:nvSpPr>
        <p:spPr>
          <a:xfrm rot="16908805">
            <a:off x="7115437" y="4348772"/>
            <a:ext cx="1786006" cy="2403438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356809C2-DC38-7649-9C82-62C1833AE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544" y="4183028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١٢</a:t>
            </a:r>
            <a:endParaRPr lang="en-US" sz="2400" b="1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38C034-4037-EE49-A237-BAEF9CA3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32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8" grpId="0" animBg="1"/>
      <p:bldP spid="29" grpId="0"/>
      <p:bldP spid="30" grpId="0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01242BBF-E56C-E64E-A644-654A87C114E9}"/>
              </a:ext>
            </a:extLst>
          </p:cNvPr>
          <p:cNvGrpSpPr/>
          <p:nvPr/>
        </p:nvGrpSpPr>
        <p:grpSpPr>
          <a:xfrm>
            <a:off x="7223784" y="1385222"/>
            <a:ext cx="3071834" cy="793971"/>
            <a:chOff x="5857884" y="1612763"/>
            <a:chExt cx="3071834" cy="94571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FC2DD97A-66A9-874B-AACC-E28D80925EAD}"/>
                </a:ext>
              </a:extLst>
            </p:cNvPr>
            <p:cNvSpPr/>
            <p:nvPr/>
          </p:nvSpPr>
          <p:spPr>
            <a:xfrm>
              <a:off x="5857884" y="1612763"/>
              <a:ext cx="1841382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17" name="دبوس زينة 16">
              <a:extLst>
                <a:ext uri="{FF2B5EF4-FFF2-40B4-BE49-F238E27FC236}">
                  <a16:creationId xmlns:a16="http://schemas.microsoft.com/office/drawing/2014/main" id="{F6FE5943-4474-0B47-B771-041F27B9DABB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CECE7013-CB9D-124A-BE0A-F462AB70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784" y="2885420"/>
            <a:ext cx="295277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٣٦ ياردة =         قدم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F8A28EDB-7A57-EC4A-B6EE-CEF49205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478" y="2885420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١٠٨</a:t>
            </a:r>
            <a:endParaRPr lang="en-US" sz="2400" b="1" dirty="0"/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CC5E6EE2-2FA4-7149-89FC-2923EF2240C0}"/>
              </a:ext>
            </a:extLst>
          </p:cNvPr>
          <p:cNvGrpSpPr/>
          <p:nvPr/>
        </p:nvGrpSpPr>
        <p:grpSpPr>
          <a:xfrm>
            <a:off x="2366000" y="4985698"/>
            <a:ext cx="7143800" cy="1214448"/>
            <a:chOff x="1000100" y="4743460"/>
            <a:chExt cx="7143800" cy="1214448"/>
          </a:xfrm>
        </p:grpSpPr>
        <p:sp>
          <p:nvSpPr>
            <p:cNvPr id="23" name="ثماني 53">
              <a:extLst>
                <a:ext uri="{FF2B5EF4-FFF2-40B4-BE49-F238E27FC236}">
                  <a16:creationId xmlns:a16="http://schemas.microsoft.com/office/drawing/2014/main" id="{91AF4ED0-417A-1F4E-8688-2D6E203F14D2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B9155D4B-3744-8F4C-8BE2-3324C5279587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25" name="ثماني 55">
              <a:extLst>
                <a:ext uri="{FF2B5EF4-FFF2-40B4-BE49-F238E27FC236}">
                  <a16:creationId xmlns:a16="http://schemas.microsoft.com/office/drawing/2014/main" id="{48C34E25-A192-3943-B990-5668EC5B7F24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3E9DCCD9-D27B-DC4C-A2AF-714DF1007572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27" name="ثماني 85">
              <a:extLst>
                <a:ext uri="{FF2B5EF4-FFF2-40B4-BE49-F238E27FC236}">
                  <a16:creationId xmlns:a16="http://schemas.microsoft.com/office/drawing/2014/main" id="{E6A373C3-CC71-D743-A602-8E85576EEBAB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B8186492-0CF3-1249-8246-F4B099699311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29" name="ثماني 87">
              <a:extLst>
                <a:ext uri="{FF2B5EF4-FFF2-40B4-BE49-F238E27FC236}">
                  <a16:creationId xmlns:a16="http://schemas.microsoft.com/office/drawing/2014/main" id="{154723EB-67A5-2C49-AB19-078291BDC2E3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sp>
        <p:nvSpPr>
          <p:cNvPr id="30" name="مستطيل مستدير الزوايا 29">
            <a:extLst>
              <a:ext uri="{FF2B5EF4-FFF2-40B4-BE49-F238E27FC236}">
                <a16:creationId xmlns:a16="http://schemas.microsoft.com/office/drawing/2014/main" id="{72CA7E55-087E-9849-9477-A05E96018BA8}"/>
              </a:ext>
            </a:extLst>
          </p:cNvPr>
          <p:cNvSpPr/>
          <p:nvPr/>
        </p:nvSpPr>
        <p:spPr>
          <a:xfrm>
            <a:off x="1733535" y="3466299"/>
            <a:ext cx="300039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9E34C830-CFE3-F741-AB25-63E8915B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077" y="3781078"/>
            <a:ext cx="16668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٣٦ × ٣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FE0866DD-190B-044A-9BAA-7BCAE8F88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977" y="3790035"/>
            <a:ext cx="7381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١٠٨</a:t>
            </a:r>
            <a:endParaRPr lang="en-US" sz="2400" b="1" dirty="0"/>
          </a:p>
        </p:txBody>
      </p:sp>
      <p:sp>
        <p:nvSpPr>
          <p:cNvPr id="33" name="قوس 32">
            <a:extLst>
              <a:ext uri="{FF2B5EF4-FFF2-40B4-BE49-F238E27FC236}">
                <a16:creationId xmlns:a16="http://schemas.microsoft.com/office/drawing/2014/main" id="{EAAE1519-D183-BC48-A05F-FA0C760BB6E3}"/>
              </a:ext>
            </a:extLst>
          </p:cNvPr>
          <p:cNvSpPr/>
          <p:nvPr/>
        </p:nvSpPr>
        <p:spPr>
          <a:xfrm rot="16908805">
            <a:off x="5085994" y="4161135"/>
            <a:ext cx="1786006" cy="2403438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709225C0-3FC4-B348-AF58-CB078148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101" y="3995391"/>
            <a:ext cx="107157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٣</a:t>
            </a:r>
            <a:endParaRPr lang="en-US" sz="24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459909" y="1554775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6F728A-EF14-6F44-A022-25F718B8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515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 animBg="1"/>
      <p:bldP spid="31" grpId="0"/>
      <p:bldP spid="32" grpId="0"/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14455" y="726210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قوس 13">
            <a:extLst>
              <a:ext uri="{FF2B5EF4-FFF2-40B4-BE49-F238E27FC236}">
                <a16:creationId xmlns:a16="http://schemas.microsoft.com/office/drawing/2014/main" id="{98722613-C771-074C-A8E8-82FB076DC7D6}"/>
              </a:ext>
            </a:extLst>
          </p:cNvPr>
          <p:cNvSpPr/>
          <p:nvPr/>
        </p:nvSpPr>
        <p:spPr>
          <a:xfrm rot="16908805">
            <a:off x="6111340" y="3714353"/>
            <a:ext cx="1786006" cy="2403438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E949D935-098B-3149-9C08-EA65EC1C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016" y="3548609"/>
            <a:ext cx="12664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١٦</a:t>
            </a:r>
            <a:endParaRPr lang="en-US" sz="2400" b="1" dirty="0"/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4E7FB86-137A-694D-B8FE-38A62766B240}"/>
              </a:ext>
            </a:extLst>
          </p:cNvPr>
          <p:cNvGrpSpPr/>
          <p:nvPr/>
        </p:nvGrpSpPr>
        <p:grpSpPr>
          <a:xfrm>
            <a:off x="3377058" y="4553204"/>
            <a:ext cx="5143536" cy="1214448"/>
            <a:chOff x="2000232" y="4857760"/>
            <a:chExt cx="5143536" cy="1214448"/>
          </a:xfrm>
        </p:grpSpPr>
        <p:sp>
          <p:nvSpPr>
            <p:cNvPr id="18" name="ثماني 31">
              <a:extLst>
                <a:ext uri="{FF2B5EF4-FFF2-40B4-BE49-F238E27FC236}">
                  <a16:creationId xmlns:a16="http://schemas.microsoft.com/office/drawing/2014/main" id="{B80994D7-19B6-7C4F-90B1-233EEFB9A7FF}"/>
                </a:ext>
              </a:extLst>
            </p:cNvPr>
            <p:cNvSpPr/>
            <p:nvPr/>
          </p:nvSpPr>
          <p:spPr>
            <a:xfrm>
              <a:off x="6072198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100" b="1" dirty="0">
                  <a:solidFill>
                    <a:schemeClr val="tx1"/>
                  </a:solidFill>
                </a:rPr>
                <a:t>اوقية</a:t>
              </a:r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BC5BCA74-3411-BA4C-B4C8-FEC50896EF59}"/>
                </a:ext>
              </a:extLst>
            </p:cNvPr>
            <p:cNvSpPr/>
            <p:nvPr/>
          </p:nvSpPr>
          <p:spPr>
            <a:xfrm>
              <a:off x="5129222" y="51863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١٦</a:t>
              </a:r>
            </a:p>
          </p:txBody>
        </p:sp>
        <p:sp>
          <p:nvSpPr>
            <p:cNvPr id="20" name="ثماني 33">
              <a:extLst>
                <a:ext uri="{FF2B5EF4-FFF2-40B4-BE49-F238E27FC236}">
                  <a16:creationId xmlns:a16="http://schemas.microsoft.com/office/drawing/2014/main" id="{8B180F22-E5E9-8F44-AF70-8743D767A9EC}"/>
                </a:ext>
              </a:extLst>
            </p:cNvPr>
            <p:cNvSpPr/>
            <p:nvPr/>
          </p:nvSpPr>
          <p:spPr>
            <a:xfrm>
              <a:off x="4029072" y="48577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رطل</a:t>
              </a:r>
            </a:p>
          </p:txBody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99056843-AB3A-2E49-99DD-0063CBC64F6A}"/>
                </a:ext>
              </a:extLst>
            </p:cNvPr>
            <p:cNvSpPr/>
            <p:nvPr/>
          </p:nvSpPr>
          <p:spPr>
            <a:xfrm>
              <a:off x="3086096" y="51863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٢٠٠٠</a:t>
              </a:r>
            </a:p>
          </p:txBody>
        </p:sp>
        <p:sp>
          <p:nvSpPr>
            <p:cNvPr id="22" name="ثماني 35">
              <a:extLst>
                <a:ext uri="{FF2B5EF4-FFF2-40B4-BE49-F238E27FC236}">
                  <a16:creationId xmlns:a16="http://schemas.microsoft.com/office/drawing/2014/main" id="{9523FB9F-B324-074F-9EB2-E79AC775E059}"/>
                </a:ext>
              </a:extLst>
            </p:cNvPr>
            <p:cNvSpPr/>
            <p:nvPr/>
          </p:nvSpPr>
          <p:spPr>
            <a:xfrm>
              <a:off x="2000232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طن</a:t>
              </a:r>
            </a:p>
          </p:txBody>
        </p:sp>
      </p:grpSp>
      <p:sp>
        <p:nvSpPr>
          <p:cNvPr id="23" name="Text Box 87">
            <a:extLst>
              <a:ext uri="{FF2B5EF4-FFF2-40B4-BE49-F238E27FC236}">
                <a16:creationId xmlns:a16="http://schemas.microsoft.com/office/drawing/2014/main" id="{02BB46BA-4683-1847-9934-0C4FFB48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921" y="3004628"/>
            <a:ext cx="295277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أرطال </a:t>
            </a:r>
            <a:r>
              <a:rPr lang="ar-SA" sz="2400" b="1">
                <a:solidFill>
                  <a:srgbClr val="0070C0"/>
                </a:solidFill>
              </a:rPr>
              <a:t>=          اوقية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7652EEF3-2F00-C046-93B0-84B5C809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615" y="3004628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٤٨</a:t>
            </a:r>
            <a:endParaRPr lang="en-US" sz="2400" b="1" dirty="0"/>
          </a:p>
        </p:txBody>
      </p:sp>
      <p:sp>
        <p:nvSpPr>
          <p:cNvPr id="25" name="مستطيل مستدير الزوايا 24">
            <a:extLst>
              <a:ext uri="{FF2B5EF4-FFF2-40B4-BE49-F238E27FC236}">
                <a16:creationId xmlns:a16="http://schemas.microsoft.com/office/drawing/2014/main" id="{5800A986-CF7A-554A-BDD6-9B059D9BF3AA}"/>
              </a:ext>
            </a:extLst>
          </p:cNvPr>
          <p:cNvSpPr/>
          <p:nvPr/>
        </p:nvSpPr>
        <p:spPr>
          <a:xfrm>
            <a:off x="2120732" y="3140575"/>
            <a:ext cx="300039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B9A06B65-AB59-0540-A3DD-307FD6722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367" y="3434907"/>
            <a:ext cx="16668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× ١٦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E66592D-08FB-964F-B320-6915B93D8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99" y="3423887"/>
            <a:ext cx="7381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٤٨</a:t>
            </a:r>
            <a:endParaRPr lang="en-US" sz="2400" b="1" dirty="0"/>
          </a:p>
        </p:txBody>
      </p:sp>
      <p:grpSp>
        <p:nvGrpSpPr>
          <p:cNvPr id="28" name="مجموعة 17">
            <a:extLst>
              <a:ext uri="{FF2B5EF4-FFF2-40B4-BE49-F238E27FC236}">
                <a16:creationId xmlns:a16="http://schemas.microsoft.com/office/drawing/2014/main" id="{2DDAEEFD-3194-6C4F-B1C9-A7D425273261}"/>
              </a:ext>
            </a:extLst>
          </p:cNvPr>
          <p:cNvGrpSpPr/>
          <p:nvPr/>
        </p:nvGrpSpPr>
        <p:grpSpPr>
          <a:xfrm>
            <a:off x="6829239" y="1635741"/>
            <a:ext cx="3514750" cy="864000"/>
            <a:chOff x="5429256" y="965580"/>
            <a:chExt cx="3514750" cy="936000"/>
          </a:xfrm>
        </p:grpSpPr>
        <p:sp>
          <p:nvSpPr>
            <p:cNvPr id="29" name="دبوس زينة 28">
              <a:extLst>
                <a:ext uri="{FF2B5EF4-FFF2-40B4-BE49-F238E27FC236}">
                  <a16:creationId xmlns:a16="http://schemas.microsoft.com/office/drawing/2014/main" id="{536E4A9C-A729-4347-AA69-57CE2D746CF4}"/>
                </a:ext>
              </a:extLst>
            </p:cNvPr>
            <p:cNvSpPr/>
            <p:nvPr/>
          </p:nvSpPr>
          <p:spPr>
            <a:xfrm>
              <a:off x="5429256" y="965580"/>
              <a:ext cx="226796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31" name="دبوس زينة 30">
              <a:extLst>
                <a:ext uri="{FF2B5EF4-FFF2-40B4-BE49-F238E27FC236}">
                  <a16:creationId xmlns:a16="http://schemas.microsoft.com/office/drawing/2014/main" id="{2F9FB18A-2926-7E4B-9F81-64B7DFF1E13B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437445" y="181616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4469DFA-4938-BE43-B273-F5AF0EEFB9AC}"/>
              </a:ext>
            </a:extLst>
          </p:cNvPr>
          <p:cNvSpPr txBox="1"/>
          <p:nvPr/>
        </p:nvSpPr>
        <p:spPr>
          <a:xfrm>
            <a:off x="-1934443" y="4237463"/>
            <a:ext cx="13099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٧ضص٢٤٣س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A9B644F-BC81-1848-8795-45BD7118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288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31781" y="210076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مستطيل مستدير الزوايا 43">
            <a:extLst>
              <a:ext uri="{FF2B5EF4-FFF2-40B4-BE49-F238E27FC236}">
                <a16:creationId xmlns:a16="http://schemas.microsoft.com/office/drawing/2014/main" id="{30E69AFF-81D2-9B47-A803-9D76768FEB7A}"/>
              </a:ext>
            </a:extLst>
          </p:cNvPr>
          <p:cNvSpPr/>
          <p:nvPr/>
        </p:nvSpPr>
        <p:spPr>
          <a:xfrm>
            <a:off x="627785" y="3152080"/>
            <a:ext cx="300039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6A091483-6F92-6E41-B68D-213139E18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75" y="3421767"/>
            <a:ext cx="95251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١٥٠٠</a:t>
            </a:r>
            <a:endParaRPr lang="en-US" sz="2400" b="1" dirty="0"/>
          </a:p>
        </p:txBody>
      </p:sp>
      <p:sp>
        <p:nvSpPr>
          <p:cNvPr id="46" name="قوس 45">
            <a:extLst>
              <a:ext uri="{FF2B5EF4-FFF2-40B4-BE49-F238E27FC236}">
                <a16:creationId xmlns:a16="http://schemas.microsoft.com/office/drawing/2014/main" id="{04B464FF-6FC5-BF47-A037-2D7C9571D7B4}"/>
              </a:ext>
            </a:extLst>
          </p:cNvPr>
          <p:cNvSpPr/>
          <p:nvPr/>
        </p:nvSpPr>
        <p:spPr>
          <a:xfrm rot="16908805">
            <a:off x="3741670" y="4277776"/>
            <a:ext cx="1786006" cy="2403438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7BD25C24-26DB-8C4E-B0D6-CC0A9FE2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776" y="4112032"/>
            <a:ext cx="12664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٢٠٠٠</a:t>
            </a:r>
            <a:endParaRPr lang="en-US" sz="2400" b="1" dirty="0"/>
          </a:p>
        </p:txBody>
      </p:sp>
      <p:grpSp>
        <p:nvGrpSpPr>
          <p:cNvPr id="48" name="مجموعة 26">
            <a:extLst>
              <a:ext uri="{FF2B5EF4-FFF2-40B4-BE49-F238E27FC236}">
                <a16:creationId xmlns:a16="http://schemas.microsoft.com/office/drawing/2014/main" id="{F2944AC0-C99E-B249-A713-0CB7CD6E7606}"/>
              </a:ext>
            </a:extLst>
          </p:cNvPr>
          <p:cNvGrpSpPr/>
          <p:nvPr/>
        </p:nvGrpSpPr>
        <p:grpSpPr>
          <a:xfrm>
            <a:off x="7104664" y="2844904"/>
            <a:ext cx="2590814" cy="842961"/>
            <a:chOff x="6072198" y="2500306"/>
            <a:chExt cx="2590814" cy="842961"/>
          </a:xfrm>
        </p:grpSpPr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2E949E13-D934-3C4E-B6EC-CF5EE9DCF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198" y="2643182"/>
              <a:ext cx="2095521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طن =          رطل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0" name="مجموعة 22">
              <a:extLst>
                <a:ext uri="{FF2B5EF4-FFF2-40B4-BE49-F238E27FC236}">
                  <a16:creationId xmlns:a16="http://schemas.microsoft.com/office/drawing/2014/main" id="{8AFD2C4E-2017-E144-B661-4D8B990C6659}"/>
                </a:ext>
              </a:extLst>
            </p:cNvPr>
            <p:cNvGrpSpPr/>
            <p:nvPr/>
          </p:nvGrpSpPr>
          <p:grpSpPr>
            <a:xfrm>
              <a:off x="8072462" y="2500306"/>
              <a:ext cx="590550" cy="842961"/>
              <a:chOff x="7429520" y="3186114"/>
              <a:chExt cx="590550" cy="842961"/>
            </a:xfrm>
          </p:grpSpPr>
          <p:sp>
            <p:nvSpPr>
              <p:cNvPr id="51" name="Text Box 87">
                <a:extLst>
                  <a:ext uri="{FF2B5EF4-FFF2-40B4-BE49-F238E27FC236}">
                    <a16:creationId xmlns:a16="http://schemas.microsoft.com/office/drawing/2014/main" id="{FA20C669-CA88-5D42-B04A-756927C80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52" name="Line 36">
                <a:extLst>
                  <a:ext uri="{FF2B5EF4-FFF2-40B4-BE49-F238E27FC236}">
                    <a16:creationId xmlns:a16="http://schemas.microsoft.com/office/drawing/2014/main" id="{AEF45CC2-AA29-EE4A-86C4-2E64CB2DB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1F8BF493-4270-C34C-BDEE-6A36BA6A2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</p:grpSp>
      <p:grpSp>
        <p:nvGrpSpPr>
          <p:cNvPr id="54" name="مجموعة 37">
            <a:extLst>
              <a:ext uri="{FF2B5EF4-FFF2-40B4-BE49-F238E27FC236}">
                <a16:creationId xmlns:a16="http://schemas.microsoft.com/office/drawing/2014/main" id="{0DA13873-EE03-3C4A-82B9-B0F79C85A137}"/>
              </a:ext>
            </a:extLst>
          </p:cNvPr>
          <p:cNvGrpSpPr/>
          <p:nvPr/>
        </p:nvGrpSpPr>
        <p:grpSpPr>
          <a:xfrm>
            <a:off x="1228023" y="3269071"/>
            <a:ext cx="2209823" cy="842961"/>
            <a:chOff x="1690661" y="1371586"/>
            <a:chExt cx="2209823" cy="842961"/>
          </a:xfrm>
        </p:grpSpPr>
        <p:sp>
          <p:nvSpPr>
            <p:cNvPr id="55" name="Text Box 87">
              <a:extLst>
                <a:ext uri="{FF2B5EF4-FFF2-40B4-BE49-F238E27FC236}">
                  <a16:creationId xmlns:a16="http://schemas.microsoft.com/office/drawing/2014/main" id="{B74D1227-1070-994F-B9EB-F36741524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661" y="1538575"/>
              <a:ext cx="1666893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× ٢٠٠٠ =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6" name="مجموعة 27">
              <a:extLst>
                <a:ext uri="{FF2B5EF4-FFF2-40B4-BE49-F238E27FC236}">
                  <a16:creationId xmlns:a16="http://schemas.microsoft.com/office/drawing/2014/main" id="{E63874D4-B74D-8F41-B2B5-14E4AA18CEFD}"/>
                </a:ext>
              </a:extLst>
            </p:cNvPr>
            <p:cNvGrpSpPr/>
            <p:nvPr/>
          </p:nvGrpSpPr>
          <p:grpSpPr>
            <a:xfrm>
              <a:off x="3309934" y="1371586"/>
              <a:ext cx="590550" cy="842961"/>
              <a:chOff x="7429520" y="3186114"/>
              <a:chExt cx="590550" cy="842961"/>
            </a:xfrm>
          </p:grpSpPr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880E0F20-682D-494D-BCDB-4DCD9C5A8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58" name="Line 36">
                <a:extLst>
                  <a:ext uri="{FF2B5EF4-FFF2-40B4-BE49-F238E27FC236}">
                    <a16:creationId xmlns:a16="http://schemas.microsoft.com/office/drawing/2014/main" id="{9B6A958D-9B24-D644-BF65-8B34647DF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9F912C54-039E-5D44-9063-A40ABC7B3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</p:grpSp>
      <p:grpSp>
        <p:nvGrpSpPr>
          <p:cNvPr id="60" name="مجموعة 36">
            <a:extLst>
              <a:ext uri="{FF2B5EF4-FFF2-40B4-BE49-F238E27FC236}">
                <a16:creationId xmlns:a16="http://schemas.microsoft.com/office/drawing/2014/main" id="{6EB5061A-BC0D-9442-B86B-AAD309DE3001}"/>
              </a:ext>
            </a:extLst>
          </p:cNvPr>
          <p:cNvGrpSpPr/>
          <p:nvPr/>
        </p:nvGrpSpPr>
        <p:grpSpPr>
          <a:xfrm>
            <a:off x="3032698" y="5116627"/>
            <a:ext cx="5143536" cy="1214448"/>
            <a:chOff x="2000232" y="4857760"/>
            <a:chExt cx="5143536" cy="1214448"/>
          </a:xfrm>
        </p:grpSpPr>
        <p:sp>
          <p:nvSpPr>
            <p:cNvPr id="61" name="ثماني 31">
              <a:extLst>
                <a:ext uri="{FF2B5EF4-FFF2-40B4-BE49-F238E27FC236}">
                  <a16:creationId xmlns:a16="http://schemas.microsoft.com/office/drawing/2014/main" id="{99E83809-3918-2043-88E0-8EB64456201B}"/>
                </a:ext>
              </a:extLst>
            </p:cNvPr>
            <p:cNvSpPr/>
            <p:nvPr/>
          </p:nvSpPr>
          <p:spPr>
            <a:xfrm>
              <a:off x="6072198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100" b="1" dirty="0">
                  <a:solidFill>
                    <a:schemeClr val="tx1"/>
                  </a:solidFill>
                </a:rPr>
                <a:t>اوقية</a:t>
              </a:r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41E052CB-04A5-A74D-9702-5E8EEDD98689}"/>
                </a:ext>
              </a:extLst>
            </p:cNvPr>
            <p:cNvSpPr/>
            <p:nvPr/>
          </p:nvSpPr>
          <p:spPr>
            <a:xfrm>
              <a:off x="5129222" y="51863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١٦</a:t>
              </a:r>
            </a:p>
          </p:txBody>
        </p:sp>
        <p:sp>
          <p:nvSpPr>
            <p:cNvPr id="63" name="ثماني 33">
              <a:extLst>
                <a:ext uri="{FF2B5EF4-FFF2-40B4-BE49-F238E27FC236}">
                  <a16:creationId xmlns:a16="http://schemas.microsoft.com/office/drawing/2014/main" id="{A93F6DD6-4B5A-DA4D-B661-BE84016969E7}"/>
                </a:ext>
              </a:extLst>
            </p:cNvPr>
            <p:cNvSpPr/>
            <p:nvPr/>
          </p:nvSpPr>
          <p:spPr>
            <a:xfrm>
              <a:off x="4029072" y="48577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رطل</a:t>
              </a:r>
            </a:p>
          </p:txBody>
        </p:sp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4DFC9219-7019-C84C-A790-AB5D77C48D64}"/>
                </a:ext>
              </a:extLst>
            </p:cNvPr>
            <p:cNvSpPr/>
            <p:nvPr/>
          </p:nvSpPr>
          <p:spPr>
            <a:xfrm>
              <a:off x="3086096" y="51863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٢٠٠٠</a:t>
              </a:r>
            </a:p>
          </p:txBody>
        </p:sp>
        <p:sp>
          <p:nvSpPr>
            <p:cNvPr id="65" name="ثماني 35">
              <a:extLst>
                <a:ext uri="{FF2B5EF4-FFF2-40B4-BE49-F238E27FC236}">
                  <a16:creationId xmlns:a16="http://schemas.microsoft.com/office/drawing/2014/main" id="{6CC5D16F-9BE7-AE42-9E59-A70FDB21B408}"/>
                </a:ext>
              </a:extLst>
            </p:cNvPr>
            <p:cNvSpPr/>
            <p:nvPr/>
          </p:nvSpPr>
          <p:spPr>
            <a:xfrm>
              <a:off x="2000232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طن</a:t>
              </a:r>
            </a:p>
          </p:txBody>
        </p:sp>
      </p:grpSp>
      <p:sp>
        <p:nvSpPr>
          <p:cNvPr id="66" name="Text Box 87">
            <a:extLst>
              <a:ext uri="{FF2B5EF4-FFF2-40B4-BE49-F238E27FC236}">
                <a16:creationId xmlns:a16="http://schemas.microsoft.com/office/drawing/2014/main" id="{5FA56E6D-FD39-1042-9F8C-1657B0E0D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592" y="3002061"/>
            <a:ext cx="92869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١٥٠٠</a:t>
            </a:r>
            <a:endParaRPr lang="en-US" sz="2400" b="1" dirty="0"/>
          </a:p>
        </p:txBody>
      </p:sp>
      <p:grpSp>
        <p:nvGrpSpPr>
          <p:cNvPr id="67" name="مجموعة 2">
            <a:extLst>
              <a:ext uri="{FF2B5EF4-FFF2-40B4-BE49-F238E27FC236}">
                <a16:creationId xmlns:a16="http://schemas.microsoft.com/office/drawing/2014/main" id="{66B59B4E-86F2-AD4E-8B92-12E7CF639BBA}"/>
              </a:ext>
            </a:extLst>
          </p:cNvPr>
          <p:cNvGrpSpPr/>
          <p:nvPr/>
        </p:nvGrpSpPr>
        <p:grpSpPr>
          <a:xfrm>
            <a:off x="6890350" y="1501863"/>
            <a:ext cx="3071834" cy="793971"/>
            <a:chOff x="5857884" y="1612763"/>
            <a:chExt cx="3071834" cy="945710"/>
          </a:xfrm>
        </p:grpSpPr>
        <p:sp>
          <p:nvSpPr>
            <p:cNvPr id="68" name="دبوس زينة 67">
              <a:extLst>
                <a:ext uri="{FF2B5EF4-FFF2-40B4-BE49-F238E27FC236}">
                  <a16:creationId xmlns:a16="http://schemas.microsoft.com/office/drawing/2014/main" id="{24469A55-42BA-434D-AFF8-A4ED9036857E}"/>
                </a:ext>
              </a:extLst>
            </p:cNvPr>
            <p:cNvSpPr/>
            <p:nvPr/>
          </p:nvSpPr>
          <p:spPr>
            <a:xfrm>
              <a:off x="5857884" y="1612763"/>
              <a:ext cx="1841382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70" name="دبوس زينة 69">
              <a:extLst>
                <a:ext uri="{FF2B5EF4-FFF2-40B4-BE49-F238E27FC236}">
                  <a16:creationId xmlns:a16="http://schemas.microsoft.com/office/drawing/2014/main" id="{D1BA0CAC-6C28-DC49-BAF6-047AD8A70FE5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120563" y="1683645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C902D70-C757-A942-B774-E9F764D9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708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93441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ستطيل مستدير الزوايا 45">
            <a:extLst>
              <a:ext uri="{FF2B5EF4-FFF2-40B4-BE49-F238E27FC236}">
                <a16:creationId xmlns:a16="http://schemas.microsoft.com/office/drawing/2014/main" id="{8B59ACE8-F0A3-7743-BB81-F898030E3936}"/>
              </a:ext>
            </a:extLst>
          </p:cNvPr>
          <p:cNvSpPr/>
          <p:nvPr/>
        </p:nvSpPr>
        <p:spPr>
          <a:xfrm>
            <a:off x="902852" y="3473417"/>
            <a:ext cx="300039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97B303B0-9DCE-FB4C-BB54-B3596623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597" y="3778369"/>
            <a:ext cx="95251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١٦</a:t>
            </a:r>
            <a:endParaRPr lang="en-US" sz="2400" b="1" dirty="0"/>
          </a:p>
        </p:txBody>
      </p:sp>
      <p:sp>
        <p:nvSpPr>
          <p:cNvPr id="48" name="قوس 47">
            <a:extLst>
              <a:ext uri="{FF2B5EF4-FFF2-40B4-BE49-F238E27FC236}">
                <a16:creationId xmlns:a16="http://schemas.microsoft.com/office/drawing/2014/main" id="{3E186A7D-002D-0846-9BD8-1970603C31AE}"/>
              </a:ext>
            </a:extLst>
          </p:cNvPr>
          <p:cNvSpPr/>
          <p:nvPr/>
        </p:nvSpPr>
        <p:spPr>
          <a:xfrm rot="16908805">
            <a:off x="4793770" y="3951023"/>
            <a:ext cx="1786006" cy="2403438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CA3A39C2-E436-B74C-9630-604429BF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258" y="3761850"/>
            <a:ext cx="12664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٣</a:t>
            </a:r>
            <a:endParaRPr lang="en-US" sz="2400" b="1" dirty="0"/>
          </a:p>
        </p:txBody>
      </p:sp>
      <p:grpSp>
        <p:nvGrpSpPr>
          <p:cNvPr id="50" name="مجموعة 26">
            <a:extLst>
              <a:ext uri="{FF2B5EF4-FFF2-40B4-BE49-F238E27FC236}">
                <a16:creationId xmlns:a16="http://schemas.microsoft.com/office/drawing/2014/main" id="{AF7B800E-013D-7A40-9CE5-55F2EC1B3972}"/>
              </a:ext>
            </a:extLst>
          </p:cNvPr>
          <p:cNvGrpSpPr/>
          <p:nvPr/>
        </p:nvGrpSpPr>
        <p:grpSpPr>
          <a:xfrm>
            <a:off x="6742895" y="2523298"/>
            <a:ext cx="3162317" cy="842961"/>
            <a:chOff x="5500695" y="2500306"/>
            <a:chExt cx="3162317" cy="842961"/>
          </a:xfrm>
        </p:grpSpPr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9CEC7F8B-4EB0-8A4F-91EB-01A999524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695" y="2695864"/>
              <a:ext cx="271464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٥</a:t>
              </a:r>
              <a:r>
                <a:rPr lang="ar-SA" sz="2400" b="1" dirty="0">
                  <a:solidFill>
                    <a:srgbClr val="0070C0"/>
                  </a:solidFill>
                </a:rPr>
                <a:t> ياردات =        قدم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2" name="مجموعة 22">
              <a:extLst>
                <a:ext uri="{FF2B5EF4-FFF2-40B4-BE49-F238E27FC236}">
                  <a16:creationId xmlns:a16="http://schemas.microsoft.com/office/drawing/2014/main" id="{6D3841CC-64A2-384B-9413-1BB8FD01D06B}"/>
                </a:ext>
              </a:extLst>
            </p:cNvPr>
            <p:cNvGrpSpPr/>
            <p:nvPr/>
          </p:nvGrpSpPr>
          <p:grpSpPr>
            <a:xfrm>
              <a:off x="8072462" y="2500306"/>
              <a:ext cx="590550" cy="842961"/>
              <a:chOff x="7429520" y="3186114"/>
              <a:chExt cx="590550" cy="842961"/>
            </a:xfrm>
          </p:grpSpPr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EFD30C85-61FD-A44F-B476-673E61DD6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3494A545-7F31-5D4B-A548-7670FF048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60A5FF60-0D42-D848-AC93-BF527638D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</p:grpSp>
      </p:grpSp>
      <p:grpSp>
        <p:nvGrpSpPr>
          <p:cNvPr id="56" name="مجموعة 37">
            <a:extLst>
              <a:ext uri="{FF2B5EF4-FFF2-40B4-BE49-F238E27FC236}">
                <a16:creationId xmlns:a16="http://schemas.microsoft.com/office/drawing/2014/main" id="{FE332565-E761-174F-BC1D-8F8E06A1CA0A}"/>
              </a:ext>
            </a:extLst>
          </p:cNvPr>
          <p:cNvGrpSpPr/>
          <p:nvPr/>
        </p:nvGrpSpPr>
        <p:grpSpPr>
          <a:xfrm>
            <a:off x="1616926" y="3640520"/>
            <a:ext cx="2102657" cy="842961"/>
            <a:chOff x="1797827" y="1371586"/>
            <a:chExt cx="2102657" cy="842961"/>
          </a:xfrm>
        </p:grpSpPr>
        <p:sp>
          <p:nvSpPr>
            <p:cNvPr id="57" name="Text Box 87">
              <a:extLst>
                <a:ext uri="{FF2B5EF4-FFF2-40B4-BE49-F238E27FC236}">
                  <a16:creationId xmlns:a16="http://schemas.microsoft.com/office/drawing/2014/main" id="{CBB7467D-C782-7F47-879A-8933566E6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827" y="1551633"/>
              <a:ext cx="1666893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٥</a:t>
              </a:r>
              <a:r>
                <a:rPr lang="ar-SA" sz="2400" b="1" dirty="0">
                  <a:solidFill>
                    <a:srgbClr val="0070C0"/>
                  </a:solidFill>
                </a:rPr>
                <a:t> × ٣ =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8" name="مجموعة 27">
              <a:extLst>
                <a:ext uri="{FF2B5EF4-FFF2-40B4-BE49-F238E27FC236}">
                  <a16:creationId xmlns:a16="http://schemas.microsoft.com/office/drawing/2014/main" id="{275D7AC4-D260-B642-B704-E732D55BEA50}"/>
                </a:ext>
              </a:extLst>
            </p:cNvPr>
            <p:cNvGrpSpPr/>
            <p:nvPr/>
          </p:nvGrpSpPr>
          <p:grpSpPr>
            <a:xfrm>
              <a:off x="3309934" y="1371586"/>
              <a:ext cx="590550" cy="842961"/>
              <a:chOff x="7429520" y="3186114"/>
              <a:chExt cx="590550" cy="842961"/>
            </a:xfrm>
          </p:grpSpPr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E70FF897-128F-BA4F-B337-656CEBA8E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0" name="Line 36">
                <a:extLst>
                  <a:ext uri="{FF2B5EF4-FFF2-40B4-BE49-F238E27FC236}">
                    <a16:creationId xmlns:a16="http://schemas.microsoft.com/office/drawing/2014/main" id="{1190A30C-2969-784C-B910-A870AE07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Text Box 87">
                <a:extLst>
                  <a:ext uri="{FF2B5EF4-FFF2-40B4-BE49-F238E27FC236}">
                    <a16:creationId xmlns:a16="http://schemas.microsoft.com/office/drawing/2014/main" id="{C61A5CAD-B6AD-F04C-896B-602085A58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</p:grpSp>
      </p:grpSp>
      <p:sp>
        <p:nvSpPr>
          <p:cNvPr id="62" name="Text Box 87">
            <a:extLst>
              <a:ext uri="{FF2B5EF4-FFF2-40B4-BE49-F238E27FC236}">
                <a16:creationId xmlns:a16="http://schemas.microsoft.com/office/drawing/2014/main" id="{CC1CA1E0-3B18-7047-8554-B3B1794C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836" y="2718856"/>
            <a:ext cx="92869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١٦</a:t>
            </a:r>
            <a:endParaRPr lang="en-US" sz="2400" b="1" dirty="0"/>
          </a:p>
        </p:txBody>
      </p:sp>
      <p:grpSp>
        <p:nvGrpSpPr>
          <p:cNvPr id="63" name="مجموعة 17">
            <a:extLst>
              <a:ext uri="{FF2B5EF4-FFF2-40B4-BE49-F238E27FC236}">
                <a16:creationId xmlns:a16="http://schemas.microsoft.com/office/drawing/2014/main" id="{7D7A4596-13EB-7141-A619-7F5ABB58D06F}"/>
              </a:ext>
            </a:extLst>
          </p:cNvPr>
          <p:cNvGrpSpPr/>
          <p:nvPr/>
        </p:nvGrpSpPr>
        <p:grpSpPr>
          <a:xfrm>
            <a:off x="6671456" y="1030637"/>
            <a:ext cx="3514750" cy="864000"/>
            <a:chOff x="5429256" y="965580"/>
            <a:chExt cx="3514750" cy="936000"/>
          </a:xfrm>
        </p:grpSpPr>
        <p:sp>
          <p:nvSpPr>
            <p:cNvPr id="64" name="دبوس زينة 63">
              <a:extLst>
                <a:ext uri="{FF2B5EF4-FFF2-40B4-BE49-F238E27FC236}">
                  <a16:creationId xmlns:a16="http://schemas.microsoft.com/office/drawing/2014/main" id="{F3399D7A-6CB7-194E-A822-3165DE03BDCE}"/>
                </a:ext>
              </a:extLst>
            </p:cNvPr>
            <p:cNvSpPr/>
            <p:nvPr/>
          </p:nvSpPr>
          <p:spPr>
            <a:xfrm>
              <a:off x="5429256" y="965580"/>
              <a:ext cx="226796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66" name="دبوس زينة 65">
              <a:extLst>
                <a:ext uri="{FF2B5EF4-FFF2-40B4-BE49-F238E27FC236}">
                  <a16:creationId xmlns:a16="http://schemas.microsoft.com/office/drawing/2014/main" id="{6735BC25-B129-C94A-B313-BF022F26D5A1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78FDD391-407A-724F-95A8-4AFC5080FF33}"/>
              </a:ext>
            </a:extLst>
          </p:cNvPr>
          <p:cNvGrpSpPr/>
          <p:nvPr/>
        </p:nvGrpSpPr>
        <p:grpSpPr>
          <a:xfrm>
            <a:off x="2242300" y="4780733"/>
            <a:ext cx="7143800" cy="1214448"/>
            <a:chOff x="1000100" y="4743460"/>
            <a:chExt cx="7143800" cy="1214448"/>
          </a:xfrm>
        </p:grpSpPr>
        <p:sp>
          <p:nvSpPr>
            <p:cNvPr id="69" name="ثماني 53">
              <a:extLst>
                <a:ext uri="{FF2B5EF4-FFF2-40B4-BE49-F238E27FC236}">
                  <a16:creationId xmlns:a16="http://schemas.microsoft.com/office/drawing/2014/main" id="{7EEADDFA-5440-244D-BB5D-787FF862C8B5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70" name="مستطيل 69">
              <a:extLst>
                <a:ext uri="{FF2B5EF4-FFF2-40B4-BE49-F238E27FC236}">
                  <a16:creationId xmlns:a16="http://schemas.microsoft.com/office/drawing/2014/main" id="{B041BE31-2561-B64B-ADE1-B56C70E8859D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71" name="ثماني 55">
              <a:extLst>
                <a:ext uri="{FF2B5EF4-FFF2-40B4-BE49-F238E27FC236}">
                  <a16:creationId xmlns:a16="http://schemas.microsoft.com/office/drawing/2014/main" id="{D5D8D1A1-FC15-404F-A4C7-1C7B32B30E08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C16F48CE-152E-5741-AC83-393A928FDABC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73" name="ثماني 57">
              <a:extLst>
                <a:ext uri="{FF2B5EF4-FFF2-40B4-BE49-F238E27FC236}">
                  <a16:creationId xmlns:a16="http://schemas.microsoft.com/office/drawing/2014/main" id="{5677484F-1085-5849-A88D-23E52FE40C7A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74" name="مستطيل 73">
              <a:extLst>
                <a:ext uri="{FF2B5EF4-FFF2-40B4-BE49-F238E27FC236}">
                  <a16:creationId xmlns:a16="http://schemas.microsoft.com/office/drawing/2014/main" id="{CFF82DB0-8685-BC43-B58E-F883CC3335A5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75" name="ثماني 59">
              <a:extLst>
                <a:ext uri="{FF2B5EF4-FFF2-40B4-BE49-F238E27FC236}">
                  <a16:creationId xmlns:a16="http://schemas.microsoft.com/office/drawing/2014/main" id="{9A7707B3-395D-8C4B-868A-48DB1B98F683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293519" y="120926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8FC5A40-30F8-8C46-972C-418A110A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94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 animBg="1"/>
      <p:bldP spid="49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مستطيل مستدير الزوايا 60">
            <a:extLst>
              <a:ext uri="{FF2B5EF4-FFF2-40B4-BE49-F238E27FC236}">
                <a16:creationId xmlns:a16="http://schemas.microsoft.com/office/drawing/2014/main" id="{F0404FB2-880A-154E-8084-9D9AAAF5369E}"/>
              </a:ext>
            </a:extLst>
          </p:cNvPr>
          <p:cNvSpPr/>
          <p:nvPr/>
        </p:nvSpPr>
        <p:spPr>
          <a:xfrm>
            <a:off x="534319" y="2347983"/>
            <a:ext cx="3000396" cy="15716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قوس 61">
            <a:extLst>
              <a:ext uri="{FF2B5EF4-FFF2-40B4-BE49-F238E27FC236}">
                <a16:creationId xmlns:a16="http://schemas.microsoft.com/office/drawing/2014/main" id="{F83BDA09-1968-7F4A-BA46-B0E17F74A6E7}"/>
              </a:ext>
            </a:extLst>
          </p:cNvPr>
          <p:cNvSpPr/>
          <p:nvPr/>
        </p:nvSpPr>
        <p:spPr>
          <a:xfrm rot="16978191">
            <a:off x="3396682" y="3333168"/>
            <a:ext cx="2832564" cy="4798860"/>
          </a:xfrm>
          <a:prstGeom prst="arc">
            <a:avLst>
              <a:gd name="adj1" fmla="val 16365089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E2B09174-2C1A-964C-943C-671F1F6DE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483" y="3790446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٥٢٨٠</a:t>
            </a:r>
            <a:endParaRPr lang="en-US" sz="2400" b="1" dirty="0"/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C2A147C3-6E7A-E644-B48B-06C20971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087" y="2795764"/>
            <a:ext cx="321470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٢٦٤٠ </a:t>
            </a:r>
            <a:r>
              <a:rPr lang="ar-SA" sz="2400" b="1" dirty="0">
                <a:solidFill>
                  <a:srgbClr val="0070C0"/>
                </a:solidFill>
              </a:rPr>
              <a:t>قدما =          ميل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E2EA0D89-3C84-284B-BF78-4172E7E4D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481" y="2795764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٠.٥</a:t>
            </a:r>
            <a:endParaRPr lang="en-US" sz="2400" b="1" dirty="0"/>
          </a:p>
        </p:txBody>
      </p:sp>
      <p:grpSp>
        <p:nvGrpSpPr>
          <p:cNvPr id="68" name="مجموعة 2">
            <a:extLst>
              <a:ext uri="{FF2B5EF4-FFF2-40B4-BE49-F238E27FC236}">
                <a16:creationId xmlns:a16="http://schemas.microsoft.com/office/drawing/2014/main" id="{E2AA8935-E4EC-4040-A4D4-A3C024AC29A0}"/>
              </a:ext>
            </a:extLst>
          </p:cNvPr>
          <p:cNvGrpSpPr/>
          <p:nvPr/>
        </p:nvGrpSpPr>
        <p:grpSpPr>
          <a:xfrm>
            <a:off x="6854631" y="1504430"/>
            <a:ext cx="3071834" cy="793971"/>
            <a:chOff x="5857884" y="1612763"/>
            <a:chExt cx="3071834" cy="945710"/>
          </a:xfrm>
        </p:grpSpPr>
        <p:sp>
          <p:nvSpPr>
            <p:cNvPr id="69" name="دبوس زينة 68">
              <a:extLst>
                <a:ext uri="{FF2B5EF4-FFF2-40B4-BE49-F238E27FC236}">
                  <a16:creationId xmlns:a16="http://schemas.microsoft.com/office/drawing/2014/main" id="{DAE7A99E-CC40-744C-91D5-A91AC1A96298}"/>
                </a:ext>
              </a:extLst>
            </p:cNvPr>
            <p:cNvSpPr/>
            <p:nvPr/>
          </p:nvSpPr>
          <p:spPr>
            <a:xfrm>
              <a:off x="5857884" y="1612763"/>
              <a:ext cx="1841382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71" name="دبوس زينة 70">
              <a:extLst>
                <a:ext uri="{FF2B5EF4-FFF2-40B4-BE49-F238E27FC236}">
                  <a16:creationId xmlns:a16="http://schemas.microsoft.com/office/drawing/2014/main" id="{DEA0B3DC-9402-444C-8FC8-C050B5E45142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73" name="مجموعة 52">
            <a:extLst>
              <a:ext uri="{FF2B5EF4-FFF2-40B4-BE49-F238E27FC236}">
                <a16:creationId xmlns:a16="http://schemas.microsoft.com/office/drawing/2014/main" id="{C8E1AAEC-81F7-4247-BD56-E56ECF00CDCB}"/>
              </a:ext>
            </a:extLst>
          </p:cNvPr>
          <p:cNvGrpSpPr/>
          <p:nvPr/>
        </p:nvGrpSpPr>
        <p:grpSpPr>
          <a:xfrm>
            <a:off x="1996847" y="5104906"/>
            <a:ext cx="7143800" cy="1214448"/>
            <a:chOff x="1000100" y="4743460"/>
            <a:chExt cx="7143800" cy="1214448"/>
          </a:xfrm>
        </p:grpSpPr>
        <p:sp>
          <p:nvSpPr>
            <p:cNvPr id="74" name="ثماني 26">
              <a:extLst>
                <a:ext uri="{FF2B5EF4-FFF2-40B4-BE49-F238E27FC236}">
                  <a16:creationId xmlns:a16="http://schemas.microsoft.com/office/drawing/2014/main" id="{05EDBEDE-81C4-E445-AF1D-9B6F015F7F48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75" name="مستطيل 74">
              <a:extLst>
                <a:ext uri="{FF2B5EF4-FFF2-40B4-BE49-F238E27FC236}">
                  <a16:creationId xmlns:a16="http://schemas.microsoft.com/office/drawing/2014/main" id="{15511476-2C6A-614F-8E5A-B9779D70013D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76" name="ثماني 28">
              <a:extLst>
                <a:ext uri="{FF2B5EF4-FFF2-40B4-BE49-F238E27FC236}">
                  <a16:creationId xmlns:a16="http://schemas.microsoft.com/office/drawing/2014/main" id="{CCB51C3A-FB9D-7C42-9F27-2B1D4DE96801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77" name="مستطيل 76">
              <a:extLst>
                <a:ext uri="{FF2B5EF4-FFF2-40B4-BE49-F238E27FC236}">
                  <a16:creationId xmlns:a16="http://schemas.microsoft.com/office/drawing/2014/main" id="{3F917A1A-0621-124C-B1DA-A39617ED26BF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78" name="ثماني 30">
              <a:extLst>
                <a:ext uri="{FF2B5EF4-FFF2-40B4-BE49-F238E27FC236}">
                  <a16:creationId xmlns:a16="http://schemas.microsoft.com/office/drawing/2014/main" id="{4AED1349-2E8C-2D4F-91EC-5D2D8A6FCE2F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79" name="مستطيل 78">
              <a:extLst>
                <a:ext uri="{FF2B5EF4-FFF2-40B4-BE49-F238E27FC236}">
                  <a16:creationId xmlns:a16="http://schemas.microsoft.com/office/drawing/2014/main" id="{84BE7ADC-FD93-BD42-A8CA-71D8165907A8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80" name="ثماني 32">
              <a:extLst>
                <a:ext uri="{FF2B5EF4-FFF2-40B4-BE49-F238E27FC236}">
                  <a16:creationId xmlns:a16="http://schemas.microsoft.com/office/drawing/2014/main" id="{189B65F9-C847-AB4A-834B-1C57DF8B6E46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sp>
        <p:nvSpPr>
          <p:cNvPr id="81" name="Text Box 87">
            <a:extLst>
              <a:ext uri="{FF2B5EF4-FFF2-40B4-BE49-F238E27FC236}">
                <a16:creationId xmlns:a16="http://schemas.microsoft.com/office/drawing/2014/main" id="{3B7CD669-54F3-3A46-872B-46D227C45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210" y="3257429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٢٦٤٠ </a:t>
            </a:r>
            <a:r>
              <a:rPr lang="ar-SA" sz="2400" b="1" dirty="0">
                <a:solidFill>
                  <a:srgbClr val="0070C0"/>
                </a:solidFill>
              </a:rPr>
              <a:t>÷ ٥٢٨٠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09004D7E-C214-7144-9799-C568DEAB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67" y="3264390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٠.٥</a:t>
            </a:r>
            <a:endParaRPr lang="en-US" sz="24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141137" y="1745716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2863280-0EE8-474F-967F-53E3F2A3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869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/>
      <p:bldP spid="67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مستدير الزوايا 33">
            <a:extLst>
              <a:ext uri="{FF2B5EF4-FFF2-40B4-BE49-F238E27FC236}">
                <a16:creationId xmlns:a16="http://schemas.microsoft.com/office/drawing/2014/main" id="{2A4F04F8-92EF-8C45-9C77-754AADE5AA6E}"/>
              </a:ext>
            </a:extLst>
          </p:cNvPr>
          <p:cNvSpPr/>
          <p:nvPr/>
        </p:nvSpPr>
        <p:spPr>
          <a:xfrm>
            <a:off x="1348158" y="3387915"/>
            <a:ext cx="300039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قوس 34">
            <a:extLst>
              <a:ext uri="{FF2B5EF4-FFF2-40B4-BE49-F238E27FC236}">
                <a16:creationId xmlns:a16="http://schemas.microsoft.com/office/drawing/2014/main" id="{3943CE09-7E50-4D4E-BED2-0EFA457F227A}"/>
              </a:ext>
            </a:extLst>
          </p:cNvPr>
          <p:cNvSpPr/>
          <p:nvPr/>
        </p:nvSpPr>
        <p:spPr>
          <a:xfrm rot="17079704">
            <a:off x="5782316" y="4140775"/>
            <a:ext cx="1920193" cy="2306499"/>
          </a:xfrm>
          <a:prstGeom prst="arc">
            <a:avLst>
              <a:gd name="adj1" fmla="val 16365089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F3FDF440-FED2-A240-9005-AE918407C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47" y="3860856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١٦</a:t>
            </a:r>
            <a:endParaRPr lang="en-US" sz="2400" b="1" dirty="0"/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61CD80EA-6A0D-1A4B-9429-C24D4CFC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741" y="2932162"/>
            <a:ext cx="321470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/>
              <a:t>١٠٠ </a:t>
            </a:r>
            <a:r>
              <a:rPr lang="ar-SA" sz="2400" b="1">
                <a:solidFill>
                  <a:srgbClr val="0070C0"/>
                </a:solidFill>
              </a:rPr>
              <a:t>اوقية </a:t>
            </a:r>
            <a:r>
              <a:rPr lang="ar-SA" sz="2400" b="1" dirty="0">
                <a:solidFill>
                  <a:srgbClr val="0070C0"/>
                </a:solidFill>
              </a:rPr>
              <a:t>=          أرطال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31E4218F-B8E9-F647-B145-15686721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552" y="3808072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١٠٠ </a:t>
            </a:r>
            <a:r>
              <a:rPr lang="ar-SA" sz="2400" b="1" dirty="0">
                <a:solidFill>
                  <a:srgbClr val="0070C0"/>
                </a:solidFill>
              </a:rPr>
              <a:t>÷ ١٦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954ADE59-29F0-0648-9C27-D53C6F8A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566" y="3808071"/>
            <a:ext cx="92869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٦.٢٥</a:t>
            </a:r>
            <a:endParaRPr lang="en-US" sz="2400" b="1" dirty="0"/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111C66A0-46FD-1A43-A604-A69F6888F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272" y="2960736"/>
            <a:ext cx="85725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٦.٢٥</a:t>
            </a:r>
            <a:endParaRPr lang="en-US" sz="2400" b="1" dirty="0"/>
          </a:p>
        </p:txBody>
      </p:sp>
      <p:grpSp>
        <p:nvGrpSpPr>
          <p:cNvPr id="41" name="مجموعة 2">
            <a:extLst>
              <a:ext uri="{FF2B5EF4-FFF2-40B4-BE49-F238E27FC236}">
                <a16:creationId xmlns:a16="http://schemas.microsoft.com/office/drawing/2014/main" id="{9587DFA6-23BA-EE4D-9C88-2E7CCDBFB0B3}"/>
              </a:ext>
            </a:extLst>
          </p:cNvPr>
          <p:cNvGrpSpPr/>
          <p:nvPr/>
        </p:nvGrpSpPr>
        <p:grpSpPr>
          <a:xfrm>
            <a:off x="6968931" y="1393563"/>
            <a:ext cx="3071834" cy="793971"/>
            <a:chOff x="5857884" y="1612763"/>
            <a:chExt cx="3071834" cy="945710"/>
          </a:xfrm>
        </p:grpSpPr>
        <p:sp>
          <p:nvSpPr>
            <p:cNvPr id="42" name="دبوس زينة 41">
              <a:extLst>
                <a:ext uri="{FF2B5EF4-FFF2-40B4-BE49-F238E27FC236}">
                  <a16:creationId xmlns:a16="http://schemas.microsoft.com/office/drawing/2014/main" id="{65387200-2861-E54F-ACBD-6E893684B716}"/>
                </a:ext>
              </a:extLst>
            </p:cNvPr>
            <p:cNvSpPr/>
            <p:nvPr/>
          </p:nvSpPr>
          <p:spPr>
            <a:xfrm>
              <a:off x="5857884" y="1612763"/>
              <a:ext cx="1841382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44" name="دبوس زينة 43">
              <a:extLst>
                <a:ext uri="{FF2B5EF4-FFF2-40B4-BE49-F238E27FC236}">
                  <a16:creationId xmlns:a16="http://schemas.microsoft.com/office/drawing/2014/main" id="{0092465F-AD9B-FB46-9574-6DF550A5FB69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36">
            <a:extLst>
              <a:ext uri="{FF2B5EF4-FFF2-40B4-BE49-F238E27FC236}">
                <a16:creationId xmlns:a16="http://schemas.microsoft.com/office/drawing/2014/main" id="{6D026991-E17C-BE41-A28C-3A168CE352C3}"/>
              </a:ext>
            </a:extLst>
          </p:cNvPr>
          <p:cNvGrpSpPr/>
          <p:nvPr/>
        </p:nvGrpSpPr>
        <p:grpSpPr>
          <a:xfrm>
            <a:off x="3111279" y="4979751"/>
            <a:ext cx="5143536" cy="1214448"/>
            <a:chOff x="2000232" y="4857760"/>
            <a:chExt cx="5143536" cy="1214448"/>
          </a:xfrm>
        </p:grpSpPr>
        <p:sp>
          <p:nvSpPr>
            <p:cNvPr id="47" name="ثماني 35">
              <a:extLst>
                <a:ext uri="{FF2B5EF4-FFF2-40B4-BE49-F238E27FC236}">
                  <a16:creationId xmlns:a16="http://schemas.microsoft.com/office/drawing/2014/main" id="{4E424BA0-F2F6-ED45-B586-51842B37F7BB}"/>
                </a:ext>
              </a:extLst>
            </p:cNvPr>
            <p:cNvSpPr/>
            <p:nvPr/>
          </p:nvSpPr>
          <p:spPr>
            <a:xfrm>
              <a:off x="6072198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100" b="1" dirty="0">
                  <a:solidFill>
                    <a:schemeClr val="tx1"/>
                  </a:solidFill>
                </a:rPr>
                <a:t>اوقية</a:t>
              </a:r>
            </a:p>
          </p:txBody>
        </p:sp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AAC45C81-6C3E-AF49-8739-77C399E35305}"/>
                </a:ext>
              </a:extLst>
            </p:cNvPr>
            <p:cNvSpPr/>
            <p:nvPr/>
          </p:nvSpPr>
          <p:spPr>
            <a:xfrm>
              <a:off x="5129222" y="51863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١٦</a:t>
              </a:r>
            </a:p>
          </p:txBody>
        </p:sp>
        <p:sp>
          <p:nvSpPr>
            <p:cNvPr id="49" name="ثماني 37">
              <a:extLst>
                <a:ext uri="{FF2B5EF4-FFF2-40B4-BE49-F238E27FC236}">
                  <a16:creationId xmlns:a16="http://schemas.microsoft.com/office/drawing/2014/main" id="{6BE89908-E348-F24F-BF85-9CB3856D2765}"/>
                </a:ext>
              </a:extLst>
            </p:cNvPr>
            <p:cNvSpPr/>
            <p:nvPr/>
          </p:nvSpPr>
          <p:spPr>
            <a:xfrm>
              <a:off x="4029072" y="48577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رطل</a:t>
              </a:r>
            </a:p>
          </p:txBody>
        </p:sp>
        <p:sp>
          <p:nvSpPr>
            <p:cNvPr id="50" name="مستطيل 49">
              <a:extLst>
                <a:ext uri="{FF2B5EF4-FFF2-40B4-BE49-F238E27FC236}">
                  <a16:creationId xmlns:a16="http://schemas.microsoft.com/office/drawing/2014/main" id="{547E2222-0990-8446-B85F-126830484617}"/>
                </a:ext>
              </a:extLst>
            </p:cNvPr>
            <p:cNvSpPr/>
            <p:nvPr/>
          </p:nvSpPr>
          <p:spPr>
            <a:xfrm>
              <a:off x="3086096" y="51863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٢٠٠٠</a:t>
              </a:r>
            </a:p>
          </p:txBody>
        </p:sp>
        <p:sp>
          <p:nvSpPr>
            <p:cNvPr id="51" name="ثماني 40">
              <a:extLst>
                <a:ext uri="{FF2B5EF4-FFF2-40B4-BE49-F238E27FC236}">
                  <a16:creationId xmlns:a16="http://schemas.microsoft.com/office/drawing/2014/main" id="{8DCEE825-2584-8F47-90EF-5E480AC10C7A}"/>
                </a:ext>
              </a:extLst>
            </p:cNvPr>
            <p:cNvSpPr/>
            <p:nvPr/>
          </p:nvSpPr>
          <p:spPr>
            <a:xfrm>
              <a:off x="2000232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طن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267660" y="1598340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D8969C-F0A4-FE49-B1EE-91D57FB1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032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٤-٣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التحويل بين الوحدات الانجليزية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3AB7BF3A-86E6-4F42-B775-784C0BD8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F3895D01-0F5E-514A-AE1E-165473CD7352}"/>
              </a:ext>
            </a:extLst>
          </p:cNvPr>
          <p:cNvSpPr/>
          <p:nvPr/>
        </p:nvSpPr>
        <p:spPr>
          <a:xfrm>
            <a:off x="1464382" y="3522271"/>
            <a:ext cx="3000396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قوس 36">
            <a:extLst>
              <a:ext uri="{FF2B5EF4-FFF2-40B4-BE49-F238E27FC236}">
                <a16:creationId xmlns:a16="http://schemas.microsoft.com/office/drawing/2014/main" id="{39E175CA-9824-3943-9E6E-2C453626059B}"/>
              </a:ext>
            </a:extLst>
          </p:cNvPr>
          <p:cNvSpPr/>
          <p:nvPr/>
        </p:nvSpPr>
        <p:spPr>
          <a:xfrm rot="17082100">
            <a:off x="6498416" y="3981758"/>
            <a:ext cx="2021875" cy="2293368"/>
          </a:xfrm>
          <a:prstGeom prst="arc">
            <a:avLst>
              <a:gd name="adj1" fmla="val 16365089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6740E49B-DE63-864D-A462-060FF98AE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480" y="3611213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١٢</a:t>
            </a:r>
            <a:endParaRPr lang="en-US" sz="2400" b="1" dirty="0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971A84C-2B69-4246-99C5-3DD25AA4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604" y="2720920"/>
            <a:ext cx="321470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١٨ </a:t>
            </a:r>
            <a:r>
              <a:rPr lang="ar-SA" sz="2400" b="1" dirty="0">
                <a:solidFill>
                  <a:srgbClr val="0070C0"/>
                </a:solidFill>
              </a:rPr>
              <a:t>بوصة =         قدم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B5065AF1-EB09-0446-9A77-4A39C7823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572" y="3925993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١٨ </a:t>
            </a:r>
            <a:r>
              <a:rPr lang="ar-SA" sz="2400" b="1" dirty="0">
                <a:solidFill>
                  <a:srgbClr val="0070C0"/>
                </a:solidFill>
              </a:rPr>
              <a:t>÷ ١٢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5B30A861-2442-8B48-95BF-87E60F97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10" y="3970881"/>
            <a:ext cx="92869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١.٥</a:t>
            </a:r>
            <a:endParaRPr lang="en-US" sz="2400" b="1" dirty="0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5D9C944D-92BD-5640-B4C5-89D58329E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793" y="2749494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١.٥</a:t>
            </a:r>
            <a:endParaRPr lang="en-US" sz="2400" b="1" dirty="0"/>
          </a:p>
        </p:txBody>
      </p:sp>
      <p:grpSp>
        <p:nvGrpSpPr>
          <p:cNvPr id="43" name="مجموعة 2">
            <a:extLst>
              <a:ext uri="{FF2B5EF4-FFF2-40B4-BE49-F238E27FC236}">
                <a16:creationId xmlns:a16="http://schemas.microsoft.com/office/drawing/2014/main" id="{31EF7E54-DA65-724D-A35A-FC0BB86D4EEC}"/>
              </a:ext>
            </a:extLst>
          </p:cNvPr>
          <p:cNvGrpSpPr/>
          <p:nvPr/>
        </p:nvGrpSpPr>
        <p:grpSpPr>
          <a:xfrm>
            <a:off x="6750794" y="1182321"/>
            <a:ext cx="3071834" cy="793971"/>
            <a:chOff x="5857884" y="1612763"/>
            <a:chExt cx="3071834" cy="945710"/>
          </a:xfrm>
        </p:grpSpPr>
        <p:sp>
          <p:nvSpPr>
            <p:cNvPr id="44" name="دبوس زينة 43">
              <a:extLst>
                <a:ext uri="{FF2B5EF4-FFF2-40B4-BE49-F238E27FC236}">
                  <a16:creationId xmlns:a16="http://schemas.microsoft.com/office/drawing/2014/main" id="{C8A2AD63-3368-1D43-B38E-A6AA518CBBBF}"/>
                </a:ext>
              </a:extLst>
            </p:cNvPr>
            <p:cNvSpPr/>
            <p:nvPr/>
          </p:nvSpPr>
          <p:spPr>
            <a:xfrm>
              <a:off x="5857884" y="1612763"/>
              <a:ext cx="1841382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46" name="دبوس زينة 45">
              <a:extLst>
                <a:ext uri="{FF2B5EF4-FFF2-40B4-BE49-F238E27FC236}">
                  <a16:creationId xmlns:a16="http://schemas.microsoft.com/office/drawing/2014/main" id="{03663577-0090-3341-A074-C07FDAF45449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48" name="مجموعة 52">
            <a:extLst>
              <a:ext uri="{FF2B5EF4-FFF2-40B4-BE49-F238E27FC236}">
                <a16:creationId xmlns:a16="http://schemas.microsoft.com/office/drawing/2014/main" id="{67D9A36E-E1A9-4543-9B5C-F4A4325A2B26}"/>
              </a:ext>
            </a:extLst>
          </p:cNvPr>
          <p:cNvGrpSpPr/>
          <p:nvPr/>
        </p:nvGrpSpPr>
        <p:grpSpPr>
          <a:xfrm>
            <a:off x="1893010" y="4782797"/>
            <a:ext cx="7143800" cy="1214448"/>
            <a:chOff x="1000100" y="4743460"/>
            <a:chExt cx="7143800" cy="1214448"/>
          </a:xfrm>
        </p:grpSpPr>
        <p:sp>
          <p:nvSpPr>
            <p:cNvPr id="49" name="ثماني 26">
              <a:extLst>
                <a:ext uri="{FF2B5EF4-FFF2-40B4-BE49-F238E27FC236}">
                  <a16:creationId xmlns:a16="http://schemas.microsoft.com/office/drawing/2014/main" id="{7E2AA340-F8B8-8047-828D-515EB77E0E3A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50" name="مستطيل 49">
              <a:extLst>
                <a:ext uri="{FF2B5EF4-FFF2-40B4-BE49-F238E27FC236}">
                  <a16:creationId xmlns:a16="http://schemas.microsoft.com/office/drawing/2014/main" id="{A500B3AF-4988-B94D-80C8-E12B7563318B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51" name="ثماني 28">
              <a:extLst>
                <a:ext uri="{FF2B5EF4-FFF2-40B4-BE49-F238E27FC236}">
                  <a16:creationId xmlns:a16="http://schemas.microsoft.com/office/drawing/2014/main" id="{4A1128EB-D44E-2B41-9F88-65677AD5096F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52" name="مستطيل 51">
              <a:extLst>
                <a:ext uri="{FF2B5EF4-FFF2-40B4-BE49-F238E27FC236}">
                  <a16:creationId xmlns:a16="http://schemas.microsoft.com/office/drawing/2014/main" id="{92BF5FA2-9C46-0B45-A957-5BC9D0BB55B8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53" name="ثماني 30">
              <a:extLst>
                <a:ext uri="{FF2B5EF4-FFF2-40B4-BE49-F238E27FC236}">
                  <a16:creationId xmlns:a16="http://schemas.microsoft.com/office/drawing/2014/main" id="{E206BAE2-23FE-0D49-845A-5E1952DA3679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E5F72AF9-2269-854B-86E1-6FD74E2794C0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55" name="ثماني 32">
              <a:extLst>
                <a:ext uri="{FF2B5EF4-FFF2-40B4-BE49-F238E27FC236}">
                  <a16:creationId xmlns:a16="http://schemas.microsoft.com/office/drawing/2014/main" id="{1F0E9A7C-D58C-0340-B74A-7B5A30CC2374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067816" y="1398898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0EB7AB-BC7F-3C4E-BF94-8DE0BF69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0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52105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ستطيل مستدير الزوايا 45">
            <a:extLst>
              <a:ext uri="{FF2B5EF4-FFF2-40B4-BE49-F238E27FC236}">
                <a16:creationId xmlns:a16="http://schemas.microsoft.com/office/drawing/2014/main" id="{3B1CF97D-3A08-BE48-ADE8-ED06F21E45DA}"/>
              </a:ext>
            </a:extLst>
          </p:cNvPr>
          <p:cNvSpPr/>
          <p:nvPr/>
        </p:nvSpPr>
        <p:spPr>
          <a:xfrm>
            <a:off x="1721294" y="3801980"/>
            <a:ext cx="300039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قوس 46">
            <a:extLst>
              <a:ext uri="{FF2B5EF4-FFF2-40B4-BE49-F238E27FC236}">
                <a16:creationId xmlns:a16="http://schemas.microsoft.com/office/drawing/2014/main" id="{4BAEF9E5-C149-FF4D-9D5B-69D75E728FFE}"/>
              </a:ext>
            </a:extLst>
          </p:cNvPr>
          <p:cNvSpPr/>
          <p:nvPr/>
        </p:nvSpPr>
        <p:spPr>
          <a:xfrm rot="16908805">
            <a:off x="7020350" y="4269355"/>
            <a:ext cx="1786006" cy="2403438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3326968A-7162-8F47-8C0D-D3C15A090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600" y="4103611"/>
            <a:ext cx="12664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١٢</a:t>
            </a:r>
            <a:endParaRPr lang="en-US" sz="2400" b="1" dirty="0"/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A35DF92A-50DC-A046-BEE4-DC569D14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581" y="3060617"/>
            <a:ext cx="27146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٢٨</a:t>
            </a:r>
            <a:r>
              <a:rPr lang="ar-SA" sz="2400" b="1" dirty="0">
                <a:solidFill>
                  <a:srgbClr val="0070C0"/>
                </a:solidFill>
              </a:rPr>
              <a:t> بوصة =           قدم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0E664BB5-4342-8A47-A4CF-9AFB081B9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771" y="4184466"/>
            <a:ext cx="16668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٢٨</a:t>
            </a:r>
            <a:r>
              <a:rPr lang="ar-SA" sz="2400" b="1" dirty="0">
                <a:solidFill>
                  <a:srgbClr val="0070C0"/>
                </a:solidFill>
              </a:rPr>
              <a:t> ÷ ١٢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1" name="مجموعة 17">
            <a:extLst>
              <a:ext uri="{FF2B5EF4-FFF2-40B4-BE49-F238E27FC236}">
                <a16:creationId xmlns:a16="http://schemas.microsoft.com/office/drawing/2014/main" id="{B4D99ED5-228B-F54F-A89C-AEE1DBF743FE}"/>
              </a:ext>
            </a:extLst>
          </p:cNvPr>
          <p:cNvGrpSpPr/>
          <p:nvPr/>
        </p:nvGrpSpPr>
        <p:grpSpPr>
          <a:xfrm>
            <a:off x="6697142" y="1372398"/>
            <a:ext cx="3514750" cy="864000"/>
            <a:chOff x="5429256" y="965580"/>
            <a:chExt cx="3514750" cy="936000"/>
          </a:xfrm>
        </p:grpSpPr>
        <p:sp>
          <p:nvSpPr>
            <p:cNvPr id="52" name="دبوس زينة 51">
              <a:extLst>
                <a:ext uri="{FF2B5EF4-FFF2-40B4-BE49-F238E27FC236}">
                  <a16:creationId xmlns:a16="http://schemas.microsoft.com/office/drawing/2014/main" id="{97CDBA8F-28D6-6A47-9D0D-4D39272ACA6D}"/>
                </a:ext>
              </a:extLst>
            </p:cNvPr>
            <p:cNvSpPr/>
            <p:nvPr/>
          </p:nvSpPr>
          <p:spPr>
            <a:xfrm>
              <a:off x="5429256" y="965580"/>
              <a:ext cx="226796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54" name="دبوس زينة 53">
              <a:extLst>
                <a:ext uri="{FF2B5EF4-FFF2-40B4-BE49-F238E27FC236}">
                  <a16:creationId xmlns:a16="http://schemas.microsoft.com/office/drawing/2014/main" id="{CFFD94E4-3909-CC4C-A28D-F14B1CEF8172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56" name="مجموعة 52">
            <a:extLst>
              <a:ext uri="{FF2B5EF4-FFF2-40B4-BE49-F238E27FC236}">
                <a16:creationId xmlns:a16="http://schemas.microsoft.com/office/drawing/2014/main" id="{91810F4D-BFA3-C546-A9CD-BCDAD86E4433}"/>
              </a:ext>
            </a:extLst>
          </p:cNvPr>
          <p:cNvGrpSpPr/>
          <p:nvPr/>
        </p:nvGrpSpPr>
        <p:grpSpPr>
          <a:xfrm>
            <a:off x="2267986" y="5122494"/>
            <a:ext cx="7143800" cy="1214448"/>
            <a:chOff x="1000100" y="4743460"/>
            <a:chExt cx="7143800" cy="1214448"/>
          </a:xfrm>
        </p:grpSpPr>
        <p:sp>
          <p:nvSpPr>
            <p:cNvPr id="57" name="ثماني 53">
              <a:extLst>
                <a:ext uri="{FF2B5EF4-FFF2-40B4-BE49-F238E27FC236}">
                  <a16:creationId xmlns:a16="http://schemas.microsoft.com/office/drawing/2014/main" id="{0CE85408-97DD-2249-8248-60FC70777DE0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C2DAAAB9-3AE3-0D42-9C3E-FD4BED38669D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59" name="ثماني 55">
              <a:extLst>
                <a:ext uri="{FF2B5EF4-FFF2-40B4-BE49-F238E27FC236}">
                  <a16:creationId xmlns:a16="http://schemas.microsoft.com/office/drawing/2014/main" id="{5627C217-8746-D84A-A458-D71A7E540DAB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60" name="مستطيل 59">
              <a:extLst>
                <a:ext uri="{FF2B5EF4-FFF2-40B4-BE49-F238E27FC236}">
                  <a16:creationId xmlns:a16="http://schemas.microsoft.com/office/drawing/2014/main" id="{15328396-7E62-D54C-8D01-12BD6FC68B7A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61" name="ثماني 57">
              <a:extLst>
                <a:ext uri="{FF2B5EF4-FFF2-40B4-BE49-F238E27FC236}">
                  <a16:creationId xmlns:a16="http://schemas.microsoft.com/office/drawing/2014/main" id="{A14D1BAD-0561-C047-86E2-130F2EF191F4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31666EDC-778A-2945-9220-0BE76A73656D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63" name="ثماني 59">
              <a:extLst>
                <a:ext uri="{FF2B5EF4-FFF2-40B4-BE49-F238E27FC236}">
                  <a16:creationId xmlns:a16="http://schemas.microsoft.com/office/drawing/2014/main" id="{DAE3F603-4CD0-594D-B8A0-5DFFFFA2CD27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C0C6C716-6E01-6C49-B4ED-81A15F246F7F}"/>
              </a:ext>
            </a:extLst>
          </p:cNvPr>
          <p:cNvGrpSpPr/>
          <p:nvPr/>
        </p:nvGrpSpPr>
        <p:grpSpPr>
          <a:xfrm>
            <a:off x="2041430" y="3929482"/>
            <a:ext cx="947740" cy="842961"/>
            <a:chOff x="1142976" y="1357298"/>
            <a:chExt cx="947740" cy="842961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CBC479E4-A55B-BC49-9506-4F6B4F9D8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1538575"/>
              <a:ext cx="666761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grpSp>
          <p:nvGrpSpPr>
            <p:cNvPr id="66" name="مجموعة 65">
              <a:extLst>
                <a:ext uri="{FF2B5EF4-FFF2-40B4-BE49-F238E27FC236}">
                  <a16:creationId xmlns:a16="http://schemas.microsoft.com/office/drawing/2014/main" id="{80996162-0D38-B743-95FC-ED4D15B558E7}"/>
                </a:ext>
              </a:extLst>
            </p:cNvPr>
            <p:cNvGrpSpPr/>
            <p:nvPr/>
          </p:nvGrpSpPr>
          <p:grpSpPr>
            <a:xfrm>
              <a:off x="1500166" y="1357298"/>
              <a:ext cx="590550" cy="842961"/>
              <a:chOff x="7429520" y="3186114"/>
              <a:chExt cx="590550" cy="842961"/>
            </a:xfrm>
          </p:grpSpPr>
          <p:sp>
            <p:nvSpPr>
              <p:cNvPr id="67" name="Text Box 87">
                <a:extLst>
                  <a:ext uri="{FF2B5EF4-FFF2-40B4-BE49-F238E27FC236}">
                    <a16:creationId xmlns:a16="http://schemas.microsoft.com/office/drawing/2014/main" id="{6A0FB73D-7F5D-BA49-B548-ED94732D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68" name="Line 36">
                <a:extLst>
                  <a:ext uri="{FF2B5EF4-FFF2-40B4-BE49-F238E27FC236}">
                    <a16:creationId xmlns:a16="http://schemas.microsoft.com/office/drawing/2014/main" id="{D105F634-648C-3D46-9B1F-74D14A74D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59431EF2-FE4D-DC42-9E27-B1D7BB96A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</p:grp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37EFD385-3639-CB48-9FD6-2EB5062EBACC}"/>
              </a:ext>
            </a:extLst>
          </p:cNvPr>
          <p:cNvGrpSpPr/>
          <p:nvPr/>
        </p:nvGrpSpPr>
        <p:grpSpPr>
          <a:xfrm>
            <a:off x="7111480" y="2907914"/>
            <a:ext cx="947740" cy="842961"/>
            <a:chOff x="1142976" y="1357298"/>
            <a:chExt cx="947740" cy="842961"/>
          </a:xfrm>
        </p:grpSpPr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1C1CB15B-E93A-6745-9C8D-1F19F4A29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1538575"/>
              <a:ext cx="666761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grpSp>
          <p:nvGrpSpPr>
            <p:cNvPr id="72" name="مجموعة 71">
              <a:extLst>
                <a:ext uri="{FF2B5EF4-FFF2-40B4-BE49-F238E27FC236}">
                  <a16:creationId xmlns:a16="http://schemas.microsoft.com/office/drawing/2014/main" id="{7B72C58C-1BFC-864C-A61D-E13DA56B728B}"/>
                </a:ext>
              </a:extLst>
            </p:cNvPr>
            <p:cNvGrpSpPr/>
            <p:nvPr/>
          </p:nvGrpSpPr>
          <p:grpSpPr>
            <a:xfrm>
              <a:off x="1500166" y="1357298"/>
              <a:ext cx="590550" cy="842961"/>
              <a:chOff x="7429520" y="3186114"/>
              <a:chExt cx="590550" cy="842961"/>
            </a:xfrm>
          </p:grpSpPr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5B0BFEF5-8ECF-5749-A834-B71DAB330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74" name="Line 36">
                <a:extLst>
                  <a:ext uri="{FF2B5EF4-FFF2-40B4-BE49-F238E27FC236}">
                    <a16:creationId xmlns:a16="http://schemas.microsoft.com/office/drawing/2014/main" id="{47FD778D-1BA3-7C41-B594-BCF174718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ED7E4C28-F042-7343-9C27-3A2647654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</p:grp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394155" y="160027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510DAA-EA1A-5A4C-9CFE-932676DB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90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D0F389E0-D1A7-D347-B1DF-8A36DBA9C7D4}"/>
              </a:ext>
            </a:extLst>
          </p:cNvPr>
          <p:cNvSpPr/>
          <p:nvPr/>
        </p:nvSpPr>
        <p:spPr>
          <a:xfrm>
            <a:off x="858658" y="3235447"/>
            <a:ext cx="300039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قوس 15">
            <a:extLst>
              <a:ext uri="{FF2B5EF4-FFF2-40B4-BE49-F238E27FC236}">
                <a16:creationId xmlns:a16="http://schemas.microsoft.com/office/drawing/2014/main" id="{2758DF51-F16D-8C45-AC86-37FEF8CBE166}"/>
              </a:ext>
            </a:extLst>
          </p:cNvPr>
          <p:cNvSpPr/>
          <p:nvPr/>
        </p:nvSpPr>
        <p:spPr>
          <a:xfrm rot="16872309">
            <a:off x="4032243" y="3936976"/>
            <a:ext cx="1786006" cy="2403438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DC75E5A2-80E8-814C-9AD6-8EA8DB5C8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3" y="3771232"/>
            <a:ext cx="12664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٢٠٠٠</a:t>
            </a:r>
            <a:endParaRPr lang="en-US" sz="2400" b="1" dirty="0"/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62F401EB-7394-6B45-9539-4FA256045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731" y="2728238"/>
            <a:ext cx="321470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٧٠٠٠ </a:t>
            </a:r>
            <a:r>
              <a:rPr lang="ar-SA" sz="2400" b="1" dirty="0">
                <a:solidFill>
                  <a:srgbClr val="0070C0"/>
                </a:solidFill>
              </a:rPr>
              <a:t>رطل =          طن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2497A364-DD32-B94B-9C75-E4E29ADC4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283" y="3530133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٧٠٠٠ </a:t>
            </a:r>
            <a:r>
              <a:rPr lang="ar-SA" sz="2400" b="1" dirty="0">
                <a:solidFill>
                  <a:srgbClr val="0070C0"/>
                </a:solidFill>
              </a:rPr>
              <a:t>÷ ٢٠٠٠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0" name="مجموعة 17">
            <a:extLst>
              <a:ext uri="{FF2B5EF4-FFF2-40B4-BE49-F238E27FC236}">
                <a16:creationId xmlns:a16="http://schemas.microsoft.com/office/drawing/2014/main" id="{D5418604-C017-9B44-A99C-2CDB79F2EBD9}"/>
              </a:ext>
            </a:extLst>
          </p:cNvPr>
          <p:cNvGrpSpPr/>
          <p:nvPr/>
        </p:nvGrpSpPr>
        <p:grpSpPr>
          <a:xfrm>
            <a:off x="6752293" y="1040019"/>
            <a:ext cx="3514750" cy="864000"/>
            <a:chOff x="5429256" y="965580"/>
            <a:chExt cx="3514750" cy="936000"/>
          </a:xfrm>
        </p:grpSpPr>
        <p:sp>
          <p:nvSpPr>
            <p:cNvPr id="21" name="دبوس زينة 20">
              <a:extLst>
                <a:ext uri="{FF2B5EF4-FFF2-40B4-BE49-F238E27FC236}">
                  <a16:creationId xmlns:a16="http://schemas.microsoft.com/office/drawing/2014/main" id="{DD352D75-0FDF-F249-BDBA-FD228B0875A3}"/>
                </a:ext>
              </a:extLst>
            </p:cNvPr>
            <p:cNvSpPr/>
            <p:nvPr/>
          </p:nvSpPr>
          <p:spPr>
            <a:xfrm>
              <a:off x="5429256" y="965580"/>
              <a:ext cx="226796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sp>
          <p:nvSpPr>
            <p:cNvPr id="23" name="دبوس زينة 22">
              <a:extLst>
                <a:ext uri="{FF2B5EF4-FFF2-40B4-BE49-F238E27FC236}">
                  <a16:creationId xmlns:a16="http://schemas.microsoft.com/office/drawing/2014/main" id="{BA4CC803-3E7F-664F-97B7-A7ED51AE4F6E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5" name="Text Box 87">
            <a:extLst>
              <a:ext uri="{FF2B5EF4-FFF2-40B4-BE49-F238E27FC236}">
                <a16:creationId xmlns:a16="http://schemas.microsoft.com/office/drawing/2014/main" id="{3FBCA1E8-DD7F-704B-9E2C-BA8DF9463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88" y="3530133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٣.٥</a:t>
            </a:r>
            <a:endParaRPr lang="en-US" sz="2400" b="1" dirty="0"/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B3C7616B-3B2D-0B48-9A3A-57C685B2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606" y="2756812"/>
            <a:ext cx="66676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٣.٥</a:t>
            </a:r>
            <a:endParaRPr lang="en-US" sz="2400" b="1" dirty="0"/>
          </a:p>
        </p:txBody>
      </p:sp>
      <p:grpSp>
        <p:nvGrpSpPr>
          <p:cNvPr id="27" name="مجموعة 36">
            <a:extLst>
              <a:ext uri="{FF2B5EF4-FFF2-40B4-BE49-F238E27FC236}">
                <a16:creationId xmlns:a16="http://schemas.microsoft.com/office/drawing/2014/main" id="{663977E4-87F5-0642-9EAD-E0DC72720498}"/>
              </a:ext>
            </a:extLst>
          </p:cNvPr>
          <p:cNvGrpSpPr/>
          <p:nvPr/>
        </p:nvGrpSpPr>
        <p:grpSpPr>
          <a:xfrm>
            <a:off x="3323269" y="4775827"/>
            <a:ext cx="5143536" cy="1214448"/>
            <a:chOff x="2000232" y="4857760"/>
            <a:chExt cx="5143536" cy="1214448"/>
          </a:xfrm>
        </p:grpSpPr>
        <p:sp>
          <p:nvSpPr>
            <p:cNvPr id="28" name="ثماني 36">
              <a:extLst>
                <a:ext uri="{FF2B5EF4-FFF2-40B4-BE49-F238E27FC236}">
                  <a16:creationId xmlns:a16="http://schemas.microsoft.com/office/drawing/2014/main" id="{B79E62BC-3EF2-0147-B113-06761B76886B}"/>
                </a:ext>
              </a:extLst>
            </p:cNvPr>
            <p:cNvSpPr/>
            <p:nvPr/>
          </p:nvSpPr>
          <p:spPr>
            <a:xfrm>
              <a:off x="6072198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100" b="1" dirty="0">
                  <a:solidFill>
                    <a:schemeClr val="tx1"/>
                  </a:solidFill>
                </a:rPr>
                <a:t>اوقية</a:t>
              </a:r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847CF6AE-B087-8D41-A3E6-18A0EA216593}"/>
                </a:ext>
              </a:extLst>
            </p:cNvPr>
            <p:cNvSpPr/>
            <p:nvPr/>
          </p:nvSpPr>
          <p:spPr>
            <a:xfrm>
              <a:off x="5129222" y="51863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١٦</a:t>
              </a:r>
            </a:p>
          </p:txBody>
        </p:sp>
        <p:sp>
          <p:nvSpPr>
            <p:cNvPr id="30" name="ثماني 39">
              <a:extLst>
                <a:ext uri="{FF2B5EF4-FFF2-40B4-BE49-F238E27FC236}">
                  <a16:creationId xmlns:a16="http://schemas.microsoft.com/office/drawing/2014/main" id="{E0DBC858-0854-1A48-8CAE-9A6ABF6A881F}"/>
                </a:ext>
              </a:extLst>
            </p:cNvPr>
            <p:cNvSpPr/>
            <p:nvPr/>
          </p:nvSpPr>
          <p:spPr>
            <a:xfrm>
              <a:off x="4029072" y="48577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رطل</a:t>
              </a:r>
            </a:p>
          </p:txBody>
        </p: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55F3AC1C-611E-7344-8BAD-FFD0616E9739}"/>
                </a:ext>
              </a:extLst>
            </p:cNvPr>
            <p:cNvSpPr/>
            <p:nvPr/>
          </p:nvSpPr>
          <p:spPr>
            <a:xfrm>
              <a:off x="3086096" y="51863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٢٠٠٠</a:t>
              </a:r>
            </a:p>
          </p:txBody>
        </p:sp>
        <p:sp>
          <p:nvSpPr>
            <p:cNvPr id="32" name="ثماني 45">
              <a:extLst>
                <a:ext uri="{FF2B5EF4-FFF2-40B4-BE49-F238E27FC236}">
                  <a16:creationId xmlns:a16="http://schemas.microsoft.com/office/drawing/2014/main" id="{A189EFC6-3399-4D49-AC36-4AA042E26252}"/>
                </a:ext>
              </a:extLst>
            </p:cNvPr>
            <p:cNvSpPr/>
            <p:nvPr/>
          </p:nvSpPr>
          <p:spPr>
            <a:xfrm>
              <a:off x="2000232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طن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456206" y="12274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E7D8870-1560-C64D-B08E-296BD592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77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19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مستطيل مستدير الزوايا 40">
            <a:extLst>
              <a:ext uri="{FF2B5EF4-FFF2-40B4-BE49-F238E27FC236}">
                <a16:creationId xmlns:a16="http://schemas.microsoft.com/office/drawing/2014/main" id="{34FCFA23-8A9D-1748-AE4C-CE8F32BB3ECF}"/>
              </a:ext>
            </a:extLst>
          </p:cNvPr>
          <p:cNvSpPr/>
          <p:nvPr/>
        </p:nvSpPr>
        <p:spPr>
          <a:xfrm>
            <a:off x="452112" y="2550826"/>
            <a:ext cx="3786214" cy="1285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قوس 41">
            <a:extLst>
              <a:ext uri="{FF2B5EF4-FFF2-40B4-BE49-F238E27FC236}">
                <a16:creationId xmlns:a16="http://schemas.microsoft.com/office/drawing/2014/main" id="{75A9A479-F7BF-A743-94DD-EE3BAD534C63}"/>
              </a:ext>
            </a:extLst>
          </p:cNvPr>
          <p:cNvSpPr/>
          <p:nvPr/>
        </p:nvSpPr>
        <p:spPr>
          <a:xfrm rot="16845632">
            <a:off x="4345542" y="2841397"/>
            <a:ext cx="2214595" cy="5122715"/>
          </a:xfrm>
          <a:prstGeom prst="arc">
            <a:avLst>
              <a:gd name="adj1" fmla="val 16453205"/>
              <a:gd name="adj2" fmla="val 3444843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E38563E-7BA4-9043-88B5-E335330E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151" y="3817772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٦٠ × ٥٢٨٠</a:t>
            </a:r>
            <a:endParaRPr lang="en-US" sz="2400" b="1" dirty="0"/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577B42DD-E61A-2B43-90B4-62EA58F7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455" y="2720920"/>
            <a:ext cx="321470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٦٠ </a:t>
            </a:r>
            <a:r>
              <a:rPr lang="ar-SA" sz="2400" b="1" dirty="0">
                <a:solidFill>
                  <a:srgbClr val="0070C0"/>
                </a:solidFill>
              </a:rPr>
              <a:t>ميلا =               قدم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80B0DBF7-8EFB-FD43-BB0B-0F6D77E7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744" y="2762721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٦٠</a:t>
            </a:r>
            <a:r>
              <a:rPr lang="ar-SA" sz="2400" b="1" dirty="0">
                <a:solidFill>
                  <a:srgbClr val="0070C0"/>
                </a:solidFill>
              </a:rPr>
              <a:t> × ٥٢٨٠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C57ECB08-58A2-E746-B1ED-39CF7C30E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3" y="2749493"/>
            <a:ext cx="15001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٣١٦٨٠٠</a:t>
            </a:r>
            <a:endParaRPr lang="en-US" sz="2400" b="1" dirty="0"/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D669FA69-7478-244E-9560-3C3FCFCE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11" y="2749494"/>
            <a:ext cx="135732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٣١٦٨٠٠</a:t>
            </a:r>
            <a:endParaRPr lang="en-US" sz="2400" b="1" dirty="0"/>
          </a:p>
        </p:txBody>
      </p:sp>
      <p:grpSp>
        <p:nvGrpSpPr>
          <p:cNvPr id="48" name="مجموعة 2">
            <a:extLst>
              <a:ext uri="{FF2B5EF4-FFF2-40B4-BE49-F238E27FC236}">
                <a16:creationId xmlns:a16="http://schemas.microsoft.com/office/drawing/2014/main" id="{CD92CE42-DFBD-F041-A095-54B1D19268A6}"/>
              </a:ext>
            </a:extLst>
          </p:cNvPr>
          <p:cNvGrpSpPr/>
          <p:nvPr/>
        </p:nvGrpSpPr>
        <p:grpSpPr>
          <a:xfrm>
            <a:off x="2366423" y="1039445"/>
            <a:ext cx="8001056" cy="1000132"/>
            <a:chOff x="928662" y="1612763"/>
            <a:chExt cx="8001056" cy="945710"/>
          </a:xfrm>
        </p:grpSpPr>
        <p:sp>
          <p:nvSpPr>
            <p:cNvPr id="49" name="دبوس زينة 48">
              <a:extLst>
                <a:ext uri="{FF2B5EF4-FFF2-40B4-BE49-F238E27FC236}">
                  <a16:creationId xmlns:a16="http://schemas.microsoft.com/office/drawing/2014/main" id="{6F2CB08C-ACA5-4549-B8CC-5A7E6F57CE30}"/>
                </a:ext>
              </a:extLst>
            </p:cNvPr>
            <p:cNvSpPr/>
            <p:nvPr/>
          </p:nvSpPr>
          <p:spPr>
            <a:xfrm>
              <a:off x="928662" y="1612763"/>
              <a:ext cx="6770604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دبوس زينة 50">
              <a:extLst>
                <a:ext uri="{FF2B5EF4-FFF2-40B4-BE49-F238E27FC236}">
                  <a16:creationId xmlns:a16="http://schemas.microsoft.com/office/drawing/2014/main" id="{A1FA3BCC-371B-8F4B-8D71-03E8ED2CE2C8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D6B09520-D56C-BD4B-8803-BFD48DA6BE29}"/>
              </a:ext>
            </a:extLst>
          </p:cNvPr>
          <p:cNvGrpSpPr/>
          <p:nvPr/>
        </p:nvGrpSpPr>
        <p:grpSpPr>
          <a:xfrm>
            <a:off x="2437861" y="4811373"/>
            <a:ext cx="7143800" cy="1214448"/>
            <a:chOff x="1000100" y="4743460"/>
            <a:chExt cx="7143800" cy="1214448"/>
          </a:xfrm>
        </p:grpSpPr>
        <p:sp>
          <p:nvSpPr>
            <p:cNvPr id="54" name="ثماني 26">
              <a:extLst>
                <a:ext uri="{FF2B5EF4-FFF2-40B4-BE49-F238E27FC236}">
                  <a16:creationId xmlns:a16="http://schemas.microsoft.com/office/drawing/2014/main" id="{E17B0863-339C-7341-930D-CC7D169AFCD8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57F73D35-2843-8D46-A414-DC8779F0ECE4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56" name="ثماني 28">
              <a:extLst>
                <a:ext uri="{FF2B5EF4-FFF2-40B4-BE49-F238E27FC236}">
                  <a16:creationId xmlns:a16="http://schemas.microsoft.com/office/drawing/2014/main" id="{80889525-C205-E343-AE1C-CEA9644E541A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838F814D-7E8B-174F-89A0-2AEEB62A9BB1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58" name="ثماني 30">
              <a:extLst>
                <a:ext uri="{FF2B5EF4-FFF2-40B4-BE49-F238E27FC236}">
                  <a16:creationId xmlns:a16="http://schemas.microsoft.com/office/drawing/2014/main" id="{FCDC9327-821D-B84D-A0C4-06667B6F729F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59" name="مستطيل 58">
              <a:extLst>
                <a:ext uri="{FF2B5EF4-FFF2-40B4-BE49-F238E27FC236}">
                  <a16:creationId xmlns:a16="http://schemas.microsoft.com/office/drawing/2014/main" id="{9E4CB779-E8A9-764F-B452-51AE40127628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60" name="ثماني 32">
              <a:extLst>
                <a:ext uri="{FF2B5EF4-FFF2-40B4-BE49-F238E27FC236}">
                  <a16:creationId xmlns:a16="http://schemas.microsoft.com/office/drawing/2014/main" id="{259BF634-71D0-6945-B463-213B408D4391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pic>
        <p:nvPicPr>
          <p:cNvPr id="61" name="Picture 2">
            <a:extLst>
              <a:ext uri="{FF2B5EF4-FFF2-40B4-BE49-F238E27FC236}">
                <a16:creationId xmlns:a16="http://schemas.microsoft.com/office/drawing/2014/main" id="{E5288AD8-324A-0E40-BE55-98DE31E5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3141" y="1179321"/>
            <a:ext cx="56530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Text Box 87">
            <a:extLst>
              <a:ext uri="{FF2B5EF4-FFF2-40B4-BE49-F238E27FC236}">
                <a16:creationId xmlns:a16="http://schemas.microsoft.com/office/drawing/2014/main" id="{E9A45AC8-E471-1D4A-B633-97FD1DF5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809" y="3386569"/>
            <a:ext cx="292895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سرعتها بالقدم / ساعة =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C668AAF1-0407-6F44-8E9D-43DB1CF4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092" y="3386556"/>
            <a:ext cx="121444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٣١٦٨٠٠</a:t>
            </a:r>
            <a:endParaRPr lang="en-US" sz="24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535211" y="1372257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6EE4BD-BF80-7A4A-8C3F-5B25083D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44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64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25485" y="281841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مجموعة 2">
            <a:extLst>
              <a:ext uri="{FF2B5EF4-FFF2-40B4-BE49-F238E27FC236}">
                <a16:creationId xmlns:a16="http://schemas.microsoft.com/office/drawing/2014/main" id="{A68BAC17-6831-564E-AECB-2189D18E0F76}"/>
              </a:ext>
            </a:extLst>
          </p:cNvPr>
          <p:cNvGrpSpPr/>
          <p:nvPr/>
        </p:nvGrpSpPr>
        <p:grpSpPr>
          <a:xfrm>
            <a:off x="2366423" y="1361554"/>
            <a:ext cx="8001056" cy="1000132"/>
            <a:chOff x="928662" y="1612763"/>
            <a:chExt cx="8001056" cy="945710"/>
          </a:xfrm>
        </p:grpSpPr>
        <p:sp>
          <p:nvSpPr>
            <p:cNvPr id="16" name="دبوس زينة 15">
              <a:extLst>
                <a:ext uri="{FF2B5EF4-FFF2-40B4-BE49-F238E27FC236}">
                  <a16:creationId xmlns:a16="http://schemas.microsoft.com/office/drawing/2014/main" id="{5F349674-58E1-D045-8742-CBAFCC3DF646}"/>
                </a:ext>
              </a:extLst>
            </p:cNvPr>
            <p:cNvSpPr/>
            <p:nvPr/>
          </p:nvSpPr>
          <p:spPr>
            <a:xfrm>
              <a:off x="928662" y="1612763"/>
              <a:ext cx="6770604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دبوس زينة 17">
              <a:extLst>
                <a:ext uri="{FF2B5EF4-FFF2-40B4-BE49-F238E27FC236}">
                  <a16:creationId xmlns:a16="http://schemas.microsoft.com/office/drawing/2014/main" id="{6066A371-4EE0-0745-B3ED-852FCAD71559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6" name="Text Box 87">
            <a:extLst>
              <a:ext uri="{FF2B5EF4-FFF2-40B4-BE49-F238E27FC236}">
                <a16:creationId xmlns:a16="http://schemas.microsoft.com/office/drawing/2014/main" id="{AB4811F3-38B1-CB4E-A21C-B5A53468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83" y="3290380"/>
            <a:ext cx="292895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سرعته بالقدم / ساعة =</a:t>
            </a:r>
            <a:endParaRPr lang="en-US" sz="2400" b="1" dirty="0"/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4EBEE2D-1840-D745-ADE7-F6777CAA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6819" y="3290380"/>
            <a:ext cx="221457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٧ × ٦٠ × ٦٠ =</a:t>
            </a:r>
            <a:endParaRPr lang="en-US" sz="2400" b="1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913BDB04-8041-D44C-82EA-90C32DA9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117" y="1604444"/>
            <a:ext cx="571976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87">
            <a:extLst>
              <a:ext uri="{FF2B5EF4-FFF2-40B4-BE49-F238E27FC236}">
                <a16:creationId xmlns:a16="http://schemas.microsoft.com/office/drawing/2014/main" id="{9D6A4DDA-1B8F-5743-AB41-5EB7921F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266" y="3241427"/>
            <a:ext cx="25003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٢٥٢٠٠ قدما / ساعة</a:t>
            </a:r>
            <a:endParaRPr lang="en-US" sz="24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603387" y="1647331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DED0C30B-7EFA-5646-9FBA-C5313ADCB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450" y="4708075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٦٠</a:t>
            </a:r>
            <a:endParaRPr lang="en-US" sz="2400" b="1" dirty="0"/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2E01F850-A227-7346-A469-FD7EDA243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300" y="4195124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٦٠</a:t>
            </a:r>
            <a:endParaRPr lang="en-US" sz="2400" b="1" dirty="0"/>
          </a:p>
        </p:txBody>
      </p:sp>
      <p:cxnSp>
        <p:nvCxnSpPr>
          <p:cNvPr id="49" name="رابط مستقيم 17">
            <a:extLst>
              <a:ext uri="{FF2B5EF4-FFF2-40B4-BE49-F238E27FC236}">
                <a16:creationId xmlns:a16="http://schemas.microsoft.com/office/drawing/2014/main" id="{13A07772-93C2-764F-A391-64C78FF06493}"/>
              </a:ext>
            </a:extLst>
          </p:cNvPr>
          <p:cNvCxnSpPr/>
          <p:nvPr/>
        </p:nvCxnSpPr>
        <p:spPr>
          <a:xfrm flipH="1">
            <a:off x="6230728" y="5011933"/>
            <a:ext cx="97210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18">
            <a:extLst>
              <a:ext uri="{FF2B5EF4-FFF2-40B4-BE49-F238E27FC236}">
                <a16:creationId xmlns:a16="http://schemas.microsoft.com/office/drawing/2014/main" id="{58BB862D-E7F2-FD40-B7E8-638779D8062C}"/>
              </a:ext>
            </a:extLst>
          </p:cNvPr>
          <p:cNvCxnSpPr>
            <a:cxnSpLocks/>
          </p:cNvCxnSpPr>
          <p:nvPr/>
        </p:nvCxnSpPr>
        <p:spPr>
          <a:xfrm>
            <a:off x="6230728" y="5011933"/>
            <a:ext cx="0" cy="44043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19">
            <a:extLst>
              <a:ext uri="{FF2B5EF4-FFF2-40B4-BE49-F238E27FC236}">
                <a16:creationId xmlns:a16="http://schemas.microsoft.com/office/drawing/2014/main" id="{734FA4C1-0E8B-4642-8840-815C60FCF813}"/>
              </a:ext>
            </a:extLst>
          </p:cNvPr>
          <p:cNvCxnSpPr>
            <a:cxnSpLocks/>
          </p:cNvCxnSpPr>
          <p:nvPr/>
        </p:nvCxnSpPr>
        <p:spPr>
          <a:xfrm flipH="1">
            <a:off x="3983679" y="5856270"/>
            <a:ext cx="1105308" cy="2599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20">
            <a:extLst>
              <a:ext uri="{FF2B5EF4-FFF2-40B4-BE49-F238E27FC236}">
                <a16:creationId xmlns:a16="http://schemas.microsoft.com/office/drawing/2014/main" id="{0649EEC1-A095-FD48-8B43-B7B4A874DE84}"/>
              </a:ext>
            </a:extLst>
          </p:cNvPr>
          <p:cNvCxnSpPr>
            <a:cxnSpLocks/>
          </p:cNvCxnSpPr>
          <p:nvPr/>
        </p:nvCxnSpPr>
        <p:spPr>
          <a:xfrm>
            <a:off x="3983679" y="5843341"/>
            <a:ext cx="0" cy="44043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2DFD6C5C-E553-554C-8DD4-D2191BB1BCA9}"/>
              </a:ext>
            </a:extLst>
          </p:cNvPr>
          <p:cNvSpPr/>
          <p:nvPr/>
        </p:nvSpPr>
        <p:spPr>
          <a:xfrm>
            <a:off x="6145150" y="4440514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الساعة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E1F3C307-287C-B74C-9155-23E682B45E7A}"/>
              </a:ext>
            </a:extLst>
          </p:cNvPr>
          <p:cNvSpPr/>
          <p:nvPr/>
        </p:nvSpPr>
        <p:spPr>
          <a:xfrm>
            <a:off x="4945961" y="4899772"/>
            <a:ext cx="1270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الدقيقة 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F216FEB0-AD59-9F42-80BA-5BCDCA6B9A83}"/>
              </a:ext>
            </a:extLst>
          </p:cNvPr>
          <p:cNvSpPr/>
          <p:nvPr/>
        </p:nvSpPr>
        <p:spPr>
          <a:xfrm>
            <a:off x="3915047" y="5222938"/>
            <a:ext cx="992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الثانية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6" name="رابط مستقيم 37">
            <a:extLst>
              <a:ext uri="{FF2B5EF4-FFF2-40B4-BE49-F238E27FC236}">
                <a16:creationId xmlns:a16="http://schemas.microsoft.com/office/drawing/2014/main" id="{62B1A3C9-E9D3-4F4E-AB02-6E35B23C62B2}"/>
              </a:ext>
            </a:extLst>
          </p:cNvPr>
          <p:cNvCxnSpPr>
            <a:cxnSpLocks/>
          </p:cNvCxnSpPr>
          <p:nvPr/>
        </p:nvCxnSpPr>
        <p:spPr>
          <a:xfrm flipH="1">
            <a:off x="5103386" y="5466253"/>
            <a:ext cx="1105308" cy="25998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38">
            <a:extLst>
              <a:ext uri="{FF2B5EF4-FFF2-40B4-BE49-F238E27FC236}">
                <a16:creationId xmlns:a16="http://schemas.microsoft.com/office/drawing/2014/main" id="{F494207D-70F7-D44E-9BFD-EF312F79EFED}"/>
              </a:ext>
            </a:extLst>
          </p:cNvPr>
          <p:cNvCxnSpPr>
            <a:cxnSpLocks/>
          </p:cNvCxnSpPr>
          <p:nvPr/>
        </p:nvCxnSpPr>
        <p:spPr>
          <a:xfrm>
            <a:off x="5103386" y="5466253"/>
            <a:ext cx="0" cy="440432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4F1017F6-F86A-F543-B6F7-C70672839E8C}"/>
              </a:ext>
            </a:extLst>
          </p:cNvPr>
          <p:cNvSpPr/>
          <p:nvPr/>
        </p:nvSpPr>
        <p:spPr>
          <a:xfrm>
            <a:off x="4399298" y="4936951"/>
            <a:ext cx="269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7" name="سهم منحني إلى الأسفل 16">
            <a:extLst>
              <a:ext uri="{FF2B5EF4-FFF2-40B4-BE49-F238E27FC236}">
                <a16:creationId xmlns:a16="http://schemas.microsoft.com/office/drawing/2014/main" id="{EC3E7339-391C-B345-B1CB-073999A02C6F}"/>
              </a:ext>
            </a:extLst>
          </p:cNvPr>
          <p:cNvSpPr/>
          <p:nvPr/>
        </p:nvSpPr>
        <p:spPr>
          <a:xfrm rot="20333811">
            <a:off x="5215381" y="4637391"/>
            <a:ext cx="925285" cy="24048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سهم منحني إلى الأسفل 62">
            <a:extLst>
              <a:ext uri="{FF2B5EF4-FFF2-40B4-BE49-F238E27FC236}">
                <a16:creationId xmlns:a16="http://schemas.microsoft.com/office/drawing/2014/main" id="{8690E1BC-ABE9-CE41-A3C2-BC6251D33C11}"/>
              </a:ext>
            </a:extLst>
          </p:cNvPr>
          <p:cNvSpPr/>
          <p:nvPr/>
        </p:nvSpPr>
        <p:spPr>
          <a:xfrm rot="20333811">
            <a:off x="3858811" y="5010030"/>
            <a:ext cx="925285" cy="24048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F32B45-0E3F-F04B-814F-DE7DEB30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60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2" grpId="0"/>
      <p:bldP spid="33" grpId="0"/>
      <p:bldP spid="53" grpId="0"/>
      <p:bldP spid="54" grpId="0"/>
      <p:bldP spid="55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D20FD6D7-E3EA-7845-BD9B-08CC1EF4DCFE}"/>
              </a:ext>
            </a:extLst>
          </p:cNvPr>
          <p:cNvSpPr/>
          <p:nvPr/>
        </p:nvSpPr>
        <p:spPr>
          <a:xfrm>
            <a:off x="2116617" y="3438985"/>
            <a:ext cx="2714644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قوس 15">
            <a:extLst>
              <a:ext uri="{FF2B5EF4-FFF2-40B4-BE49-F238E27FC236}">
                <a16:creationId xmlns:a16="http://schemas.microsoft.com/office/drawing/2014/main" id="{30826B3F-C387-F645-B5C7-BF7E19766279}"/>
              </a:ext>
            </a:extLst>
          </p:cNvPr>
          <p:cNvSpPr/>
          <p:nvPr/>
        </p:nvSpPr>
        <p:spPr>
          <a:xfrm rot="16829848">
            <a:off x="7489333" y="4176414"/>
            <a:ext cx="1412992" cy="2460559"/>
          </a:xfrm>
          <a:prstGeom prst="arc">
            <a:avLst>
              <a:gd name="adj1" fmla="val 16453205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4115FA3E-8FD4-FE4A-BAF3-FEC2DE9D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483" y="4128220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١٢</a:t>
            </a:r>
            <a:endParaRPr lang="en-US" sz="2400" b="1" dirty="0"/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34CC6DE8-5EB6-9B4A-9F88-EAAB1174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607" y="2556584"/>
            <a:ext cx="321470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٣٥ </a:t>
            </a:r>
            <a:r>
              <a:rPr lang="ar-SA" sz="2400" b="1" dirty="0">
                <a:solidFill>
                  <a:srgbClr val="0070C0"/>
                </a:solidFill>
              </a:rPr>
              <a:t>بوصة =          قدم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08179CCA-025A-1846-9294-3442B98A5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293" y="3846023"/>
            <a:ext cx="228601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٣٥ </a:t>
            </a:r>
            <a:r>
              <a:rPr lang="ar-SA" sz="2400" b="1" dirty="0">
                <a:solidFill>
                  <a:srgbClr val="0070C0"/>
                </a:solidFill>
              </a:rPr>
              <a:t>÷ ١٢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083C002D-E8E3-9943-B43A-BA622A580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030" y="3790809"/>
            <a:ext cx="15001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٥.٣٨</a:t>
            </a:r>
            <a:endParaRPr lang="en-US" sz="2400" b="1" dirty="0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EC48EF79-CBB9-964C-906E-4609DF65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451" y="2585158"/>
            <a:ext cx="8858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٥.٨٣</a:t>
            </a:r>
            <a:endParaRPr lang="en-US" sz="2400" b="1" dirty="0"/>
          </a:p>
        </p:txBody>
      </p:sp>
      <p:grpSp>
        <p:nvGrpSpPr>
          <p:cNvPr id="22" name="مجموعة 52">
            <a:extLst>
              <a:ext uri="{FF2B5EF4-FFF2-40B4-BE49-F238E27FC236}">
                <a16:creationId xmlns:a16="http://schemas.microsoft.com/office/drawing/2014/main" id="{181D31A6-8ACB-754E-B05F-D65B2529CDCA}"/>
              </a:ext>
            </a:extLst>
          </p:cNvPr>
          <p:cNvGrpSpPr/>
          <p:nvPr/>
        </p:nvGrpSpPr>
        <p:grpSpPr>
          <a:xfrm>
            <a:off x="2466013" y="5103490"/>
            <a:ext cx="7143800" cy="1214448"/>
            <a:chOff x="1000100" y="4743460"/>
            <a:chExt cx="7143800" cy="1214448"/>
          </a:xfrm>
        </p:grpSpPr>
        <p:sp>
          <p:nvSpPr>
            <p:cNvPr id="23" name="ثماني 26">
              <a:extLst>
                <a:ext uri="{FF2B5EF4-FFF2-40B4-BE49-F238E27FC236}">
                  <a16:creationId xmlns:a16="http://schemas.microsoft.com/office/drawing/2014/main" id="{88D31417-A381-D543-8F04-11DCB44FEBA6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FFEB1C23-F7F4-E349-9B37-4D7397578F18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25" name="ثماني 28">
              <a:extLst>
                <a:ext uri="{FF2B5EF4-FFF2-40B4-BE49-F238E27FC236}">
                  <a16:creationId xmlns:a16="http://schemas.microsoft.com/office/drawing/2014/main" id="{B34B19E2-D4D5-B848-BB13-9671F3156E6E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648592CE-23F1-3A4B-A6CE-E825E3E76114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27" name="ثماني 30">
              <a:extLst>
                <a:ext uri="{FF2B5EF4-FFF2-40B4-BE49-F238E27FC236}">
                  <a16:creationId xmlns:a16="http://schemas.microsoft.com/office/drawing/2014/main" id="{0C4C583A-1580-D74D-9E79-FD5969AE29C3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B425CB38-8052-7044-A2B0-4440F15BDB6E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29" name="ثماني 32">
              <a:extLst>
                <a:ext uri="{FF2B5EF4-FFF2-40B4-BE49-F238E27FC236}">
                  <a16:creationId xmlns:a16="http://schemas.microsoft.com/office/drawing/2014/main" id="{E08E1868-206F-944A-81A9-79FAA8AFFE33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sp>
        <p:nvSpPr>
          <p:cNvPr id="30" name="Text Box 87">
            <a:extLst>
              <a:ext uri="{FF2B5EF4-FFF2-40B4-BE49-F238E27FC236}">
                <a16:creationId xmlns:a16="http://schemas.microsoft.com/office/drawing/2014/main" id="{8D28DF05-08DB-AA4E-8F7C-9D2D97DC8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929" y="3232563"/>
            <a:ext cx="200026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عرضها </a:t>
            </a:r>
            <a:r>
              <a:rPr lang="ar-SA" sz="2400" b="1" dirty="0">
                <a:solidFill>
                  <a:srgbClr val="009193"/>
                </a:solidFill>
              </a:rPr>
              <a:t>بالقدم =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72E56E16-B2EE-B34B-955E-B3DA74464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593" y="3232563"/>
            <a:ext cx="171451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٦ أقدام تقريبا</a:t>
            </a:r>
            <a:endParaRPr lang="en-US" sz="2400" b="1" dirty="0"/>
          </a:p>
        </p:txBody>
      </p:sp>
      <p:grpSp>
        <p:nvGrpSpPr>
          <p:cNvPr id="32" name="مجموعة 17">
            <a:extLst>
              <a:ext uri="{FF2B5EF4-FFF2-40B4-BE49-F238E27FC236}">
                <a16:creationId xmlns:a16="http://schemas.microsoft.com/office/drawing/2014/main" id="{AB942457-1C78-8F4A-A945-9BBAC43345B2}"/>
              </a:ext>
            </a:extLst>
          </p:cNvPr>
          <p:cNvGrpSpPr/>
          <p:nvPr/>
        </p:nvGrpSpPr>
        <p:grpSpPr>
          <a:xfrm>
            <a:off x="2251699" y="868365"/>
            <a:ext cx="8158220" cy="864000"/>
            <a:chOff x="785786" y="965580"/>
            <a:chExt cx="8158220" cy="936000"/>
          </a:xfrm>
        </p:grpSpPr>
        <p:sp>
          <p:nvSpPr>
            <p:cNvPr id="33" name="دبوس زينة 32">
              <a:extLst>
                <a:ext uri="{FF2B5EF4-FFF2-40B4-BE49-F238E27FC236}">
                  <a16:creationId xmlns:a16="http://schemas.microsoft.com/office/drawing/2014/main" id="{666C2327-1139-DE41-8236-EA4667A2D18D}"/>
                </a:ext>
              </a:extLst>
            </p:cNvPr>
            <p:cNvSpPr/>
            <p:nvPr/>
          </p:nvSpPr>
          <p:spPr>
            <a:xfrm>
              <a:off x="785786" y="965580"/>
              <a:ext cx="691143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دبوس زينة 34">
              <a:extLst>
                <a:ext uri="{FF2B5EF4-FFF2-40B4-BE49-F238E27FC236}">
                  <a16:creationId xmlns:a16="http://schemas.microsoft.com/office/drawing/2014/main" id="{02DB7990-3AA9-F04F-B9B6-F1C92C4ABBB9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37" name="Picture 4">
            <a:extLst>
              <a:ext uri="{FF2B5EF4-FFF2-40B4-BE49-F238E27FC236}">
                <a16:creationId xmlns:a16="http://schemas.microsoft.com/office/drawing/2014/main" id="{EEC44E56-5F1F-6B4E-B4BA-F13C0CB59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80327" y="917971"/>
            <a:ext cx="63103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574173" y="107638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43CCB3-7B40-4B40-A077-AD3DC149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978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19" grpId="0"/>
      <p:bldP spid="20" grpId="0"/>
      <p:bldP spid="21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87">
            <a:extLst>
              <a:ext uri="{FF2B5EF4-FFF2-40B4-BE49-F238E27FC236}">
                <a16:creationId xmlns:a16="http://schemas.microsoft.com/office/drawing/2014/main" id="{FA85CCDB-D307-4E40-9A90-40E49B9E4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420" y="3167080"/>
            <a:ext cx="292895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سرعته بالميل / دقيقة =</a:t>
            </a:r>
            <a:endParaRPr lang="en-US" sz="2400" b="1" dirty="0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0E0B83D7-9B98-4A40-8C91-3D7722C1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660" y="3167080"/>
            <a:ext cx="1643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٢٧ ÷ ٦٠ =</a:t>
            </a:r>
            <a:endParaRPr lang="en-US" sz="2400" b="1" dirty="0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4FDB3CB-88FF-3E4E-A245-654CD9A3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644" y="3167080"/>
            <a:ext cx="25003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٠.٤٥ ميل / دقيقة</a:t>
            </a:r>
            <a:endParaRPr lang="en-US" sz="2400" b="1" dirty="0"/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8C9AA008-540A-2B48-8B23-EF0FF712659E}"/>
              </a:ext>
            </a:extLst>
          </p:cNvPr>
          <p:cNvGrpSpPr/>
          <p:nvPr/>
        </p:nvGrpSpPr>
        <p:grpSpPr>
          <a:xfrm>
            <a:off x="2072884" y="1231510"/>
            <a:ext cx="8158220" cy="864000"/>
            <a:chOff x="785786" y="965580"/>
            <a:chExt cx="8158220" cy="936000"/>
          </a:xfrm>
        </p:grpSpPr>
        <p:sp>
          <p:nvSpPr>
            <p:cNvPr id="25" name="دبوس زينة 24">
              <a:extLst>
                <a:ext uri="{FF2B5EF4-FFF2-40B4-BE49-F238E27FC236}">
                  <a16:creationId xmlns:a16="http://schemas.microsoft.com/office/drawing/2014/main" id="{70687333-F532-A843-8AB9-014E1386124F}"/>
                </a:ext>
              </a:extLst>
            </p:cNvPr>
            <p:cNvSpPr/>
            <p:nvPr/>
          </p:nvSpPr>
          <p:spPr>
            <a:xfrm>
              <a:off x="785786" y="965580"/>
              <a:ext cx="691143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دبوس زينة 26">
              <a:extLst>
                <a:ext uri="{FF2B5EF4-FFF2-40B4-BE49-F238E27FC236}">
                  <a16:creationId xmlns:a16="http://schemas.microsoft.com/office/drawing/2014/main" id="{18D67D3D-F8B3-D445-AF05-B957B6CD104F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5F808EE9-DE7E-234C-ACE9-5A5C21FB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7198" y="1409704"/>
            <a:ext cx="65341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348415" y="146567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cxnSp>
        <p:nvCxnSpPr>
          <p:cNvPr id="26" name="رابط مستقيم 17">
            <a:extLst>
              <a:ext uri="{FF2B5EF4-FFF2-40B4-BE49-F238E27FC236}">
                <a16:creationId xmlns:a16="http://schemas.microsoft.com/office/drawing/2014/main" id="{3F317A94-1E8B-1C4B-B17B-8EA1A6DFD39E}"/>
              </a:ext>
            </a:extLst>
          </p:cNvPr>
          <p:cNvCxnSpPr/>
          <p:nvPr/>
        </p:nvCxnSpPr>
        <p:spPr>
          <a:xfrm flipH="1">
            <a:off x="5797223" y="4419820"/>
            <a:ext cx="97210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18">
            <a:extLst>
              <a:ext uri="{FF2B5EF4-FFF2-40B4-BE49-F238E27FC236}">
                <a16:creationId xmlns:a16="http://schemas.microsoft.com/office/drawing/2014/main" id="{917137E8-2798-5B42-A53B-69BEEDFD01DC}"/>
              </a:ext>
            </a:extLst>
          </p:cNvPr>
          <p:cNvCxnSpPr>
            <a:cxnSpLocks/>
          </p:cNvCxnSpPr>
          <p:nvPr/>
        </p:nvCxnSpPr>
        <p:spPr>
          <a:xfrm>
            <a:off x="5797223" y="4419820"/>
            <a:ext cx="0" cy="44043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19">
            <a:extLst>
              <a:ext uri="{FF2B5EF4-FFF2-40B4-BE49-F238E27FC236}">
                <a16:creationId xmlns:a16="http://schemas.microsoft.com/office/drawing/2014/main" id="{CA134EB5-1EE2-F446-95E8-B957B7D573C5}"/>
              </a:ext>
            </a:extLst>
          </p:cNvPr>
          <p:cNvCxnSpPr>
            <a:cxnSpLocks/>
          </p:cNvCxnSpPr>
          <p:nvPr/>
        </p:nvCxnSpPr>
        <p:spPr>
          <a:xfrm flipH="1">
            <a:off x="3550174" y="5264157"/>
            <a:ext cx="1105308" cy="2599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20">
            <a:extLst>
              <a:ext uri="{FF2B5EF4-FFF2-40B4-BE49-F238E27FC236}">
                <a16:creationId xmlns:a16="http://schemas.microsoft.com/office/drawing/2014/main" id="{426F8C8D-51C4-CB42-BA20-62FE1E16354A}"/>
              </a:ext>
            </a:extLst>
          </p:cNvPr>
          <p:cNvCxnSpPr>
            <a:cxnSpLocks/>
          </p:cNvCxnSpPr>
          <p:nvPr/>
        </p:nvCxnSpPr>
        <p:spPr>
          <a:xfrm>
            <a:off x="3550174" y="5251228"/>
            <a:ext cx="0" cy="44043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13D26104-51D1-A647-BBDE-A8C87B8676CA}"/>
              </a:ext>
            </a:extLst>
          </p:cNvPr>
          <p:cNvSpPr/>
          <p:nvPr/>
        </p:nvSpPr>
        <p:spPr>
          <a:xfrm>
            <a:off x="5711645" y="3848401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الساعة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16CE386-730C-174E-A841-7878D23F5A5D}"/>
              </a:ext>
            </a:extLst>
          </p:cNvPr>
          <p:cNvSpPr/>
          <p:nvPr/>
        </p:nvSpPr>
        <p:spPr>
          <a:xfrm>
            <a:off x="4512456" y="4307659"/>
            <a:ext cx="1270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الدقيقة 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518E0D32-D00F-BD4B-ACDD-4FD38F9F77FC}"/>
              </a:ext>
            </a:extLst>
          </p:cNvPr>
          <p:cNvSpPr/>
          <p:nvPr/>
        </p:nvSpPr>
        <p:spPr>
          <a:xfrm>
            <a:off x="3481542" y="4630825"/>
            <a:ext cx="992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الثانية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رابط مستقيم 37">
            <a:extLst>
              <a:ext uri="{FF2B5EF4-FFF2-40B4-BE49-F238E27FC236}">
                <a16:creationId xmlns:a16="http://schemas.microsoft.com/office/drawing/2014/main" id="{466FA092-CD31-F64D-8649-79A0E811A3DE}"/>
              </a:ext>
            </a:extLst>
          </p:cNvPr>
          <p:cNvCxnSpPr>
            <a:cxnSpLocks/>
          </p:cNvCxnSpPr>
          <p:nvPr/>
        </p:nvCxnSpPr>
        <p:spPr>
          <a:xfrm flipH="1">
            <a:off x="4669881" y="4874140"/>
            <a:ext cx="1105308" cy="25998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8">
            <a:extLst>
              <a:ext uri="{FF2B5EF4-FFF2-40B4-BE49-F238E27FC236}">
                <a16:creationId xmlns:a16="http://schemas.microsoft.com/office/drawing/2014/main" id="{AFC1B754-B76C-8041-AE82-A848C331B3D5}"/>
              </a:ext>
            </a:extLst>
          </p:cNvPr>
          <p:cNvCxnSpPr>
            <a:cxnSpLocks/>
          </p:cNvCxnSpPr>
          <p:nvPr/>
        </p:nvCxnSpPr>
        <p:spPr>
          <a:xfrm>
            <a:off x="4669881" y="4874140"/>
            <a:ext cx="0" cy="440432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88909F1-B7A3-CB43-8891-C48ECABCA47A}"/>
              </a:ext>
            </a:extLst>
          </p:cNvPr>
          <p:cNvSpPr/>
          <p:nvPr/>
        </p:nvSpPr>
        <p:spPr>
          <a:xfrm>
            <a:off x="4460961" y="3651628"/>
            <a:ext cx="10417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/>
              <a:t>÷ ٦٠</a:t>
            </a:r>
            <a:endParaRPr lang="ar-SA" sz="24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E4E367E7-359C-204F-B957-F866217EC31F}"/>
              </a:ext>
            </a:extLst>
          </p:cNvPr>
          <p:cNvSpPr/>
          <p:nvPr/>
        </p:nvSpPr>
        <p:spPr>
          <a:xfrm>
            <a:off x="3965793" y="4344838"/>
            <a:ext cx="269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9" name="سهم: منحني لأسفل 44">
            <a:extLst>
              <a:ext uri="{FF2B5EF4-FFF2-40B4-BE49-F238E27FC236}">
                <a16:creationId xmlns:a16="http://schemas.microsoft.com/office/drawing/2014/main" id="{55D0122B-ABC9-4944-B767-2997C8DBC1C3}"/>
              </a:ext>
            </a:extLst>
          </p:cNvPr>
          <p:cNvSpPr/>
          <p:nvPr/>
        </p:nvSpPr>
        <p:spPr>
          <a:xfrm rot="19985293" flipH="1">
            <a:off x="4835573" y="3891563"/>
            <a:ext cx="828495" cy="28099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EA93A0DD-26EC-DC43-A0FF-98A8B0F89F3C}"/>
              </a:ext>
            </a:extLst>
          </p:cNvPr>
          <p:cNvSpPr/>
          <p:nvPr/>
        </p:nvSpPr>
        <p:spPr>
          <a:xfrm>
            <a:off x="3529743" y="3948112"/>
            <a:ext cx="10417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b="1" dirty="0"/>
              <a:t>÷ ٦٠</a:t>
            </a:r>
            <a:endParaRPr lang="ar-SA" sz="24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سهم: منحني لأسفل 46">
            <a:extLst>
              <a:ext uri="{FF2B5EF4-FFF2-40B4-BE49-F238E27FC236}">
                <a16:creationId xmlns:a16="http://schemas.microsoft.com/office/drawing/2014/main" id="{9CF90032-46CB-1547-8F4B-A336E3F6C781}"/>
              </a:ext>
            </a:extLst>
          </p:cNvPr>
          <p:cNvSpPr/>
          <p:nvPr/>
        </p:nvSpPr>
        <p:spPr>
          <a:xfrm rot="19985293" flipH="1">
            <a:off x="3817445" y="4269280"/>
            <a:ext cx="828495" cy="28099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ACE907C-A979-CC47-B37B-0C46E97D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708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2" grpId="0"/>
      <p:bldP spid="33" grpId="0"/>
      <p:bldP spid="34" grpId="0"/>
      <p:bldP spid="37" grpId="0"/>
      <p:bldP spid="38" grpId="0"/>
      <p:bldP spid="39" grpId="0" animBg="1"/>
      <p:bldP spid="40" grpId="0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752270" y="183746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1D20D74F-214B-0140-ABB5-9BE98383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0117" y="1265693"/>
            <a:ext cx="399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B3CB379-DD7B-3D46-BABB-27706A7C4C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1466"/>
          <a:stretch/>
        </p:blipFill>
        <p:spPr>
          <a:xfrm>
            <a:off x="3896585" y="1916571"/>
            <a:ext cx="2515452" cy="1360851"/>
          </a:xfrm>
          <a:prstGeom prst="rect">
            <a:avLst/>
          </a:prstGeom>
        </p:spPr>
      </p:pic>
      <p:sp>
        <p:nvSpPr>
          <p:cNvPr id="45" name="Text Box 87">
            <a:extLst>
              <a:ext uri="{FF2B5EF4-FFF2-40B4-BE49-F238E27FC236}">
                <a16:creationId xmlns:a16="http://schemas.microsoft.com/office/drawing/2014/main" id="{1483EB44-CEB6-CC49-A6EB-50D608482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554" y="2191255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١٨÷ ٣=٦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ED11C8AA-2AA0-4245-AAA5-7E4054CC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041" y="2063833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٢×١٦ =٣٢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9797651E-3F95-F24D-91DD-6CA141093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443" y="3390052"/>
            <a:ext cx="248137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٥٠٠٠÷٢٠٠٠= ٢.٥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EB82B93E-D06B-7648-B527-5CA99AB739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8435" y="1761621"/>
            <a:ext cx="2052493" cy="2028824"/>
          </a:xfrm>
          <a:prstGeom prst="rect">
            <a:avLst/>
          </a:prstGeom>
        </p:spPr>
      </p:pic>
      <p:sp>
        <p:nvSpPr>
          <p:cNvPr id="49" name="Text Box 87">
            <a:extLst>
              <a:ext uri="{FF2B5EF4-FFF2-40B4-BE49-F238E27FC236}">
                <a16:creationId xmlns:a16="http://schemas.microsoft.com/office/drawing/2014/main" id="{97B7CAB8-659F-7041-B17A-99381EF12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488" y="2775463"/>
            <a:ext cx="352646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٢× ٥٢٨٠= ١٠٥٦٠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0" name="مجموعة 37">
            <a:extLst>
              <a:ext uri="{FF2B5EF4-FFF2-40B4-BE49-F238E27FC236}">
                <a16:creationId xmlns:a16="http://schemas.microsoft.com/office/drawing/2014/main" id="{30978C32-149B-B145-A758-FC9BE0BA72D1}"/>
              </a:ext>
            </a:extLst>
          </p:cNvPr>
          <p:cNvGrpSpPr/>
          <p:nvPr/>
        </p:nvGrpSpPr>
        <p:grpSpPr>
          <a:xfrm>
            <a:off x="1340924" y="2592516"/>
            <a:ext cx="2986943" cy="842961"/>
            <a:chOff x="913541" y="1371586"/>
            <a:chExt cx="2986943" cy="842961"/>
          </a:xfrm>
        </p:grpSpPr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C3D580E9-78D1-E24A-BC03-4A9C35B8D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541" y="1538575"/>
              <a:ext cx="2515451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 × ٥٢٨٠ = ٦٦٠٠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2" name="مجموعة 27">
              <a:extLst>
                <a:ext uri="{FF2B5EF4-FFF2-40B4-BE49-F238E27FC236}">
                  <a16:creationId xmlns:a16="http://schemas.microsoft.com/office/drawing/2014/main" id="{1EA42887-02E5-4647-A1C0-18B657EBEF00}"/>
                </a:ext>
              </a:extLst>
            </p:cNvPr>
            <p:cNvGrpSpPr/>
            <p:nvPr/>
          </p:nvGrpSpPr>
          <p:grpSpPr>
            <a:xfrm>
              <a:off x="3309934" y="1371586"/>
              <a:ext cx="590550" cy="842961"/>
              <a:chOff x="7429520" y="3186114"/>
              <a:chExt cx="590550" cy="842961"/>
            </a:xfrm>
          </p:grpSpPr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B12A2313-8852-A64C-999A-C5DC994AE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020E50B5-47D7-D947-9201-E57178DC5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4706BE65-D0D0-4745-9A30-B5AB9EF37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</p:grp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ED812263-2CA0-0246-8A39-3208D8A881F1}"/>
              </a:ext>
            </a:extLst>
          </p:cNvPr>
          <p:cNvGrpSpPr/>
          <p:nvPr/>
        </p:nvGrpSpPr>
        <p:grpSpPr>
          <a:xfrm>
            <a:off x="4770643" y="5212045"/>
            <a:ext cx="7143800" cy="1214448"/>
            <a:chOff x="1000100" y="4743460"/>
            <a:chExt cx="7143800" cy="1214448"/>
          </a:xfrm>
        </p:grpSpPr>
        <p:sp>
          <p:nvSpPr>
            <p:cNvPr id="57" name="ثماني 26">
              <a:extLst>
                <a:ext uri="{FF2B5EF4-FFF2-40B4-BE49-F238E27FC236}">
                  <a16:creationId xmlns:a16="http://schemas.microsoft.com/office/drawing/2014/main" id="{43B6113D-388C-E642-A2D1-1CE1EB6D5158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EAD132B0-E533-B44F-9263-C1C0B4894703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59" name="ثماني 28">
              <a:extLst>
                <a:ext uri="{FF2B5EF4-FFF2-40B4-BE49-F238E27FC236}">
                  <a16:creationId xmlns:a16="http://schemas.microsoft.com/office/drawing/2014/main" id="{20C6FAE8-2676-DB45-9D5E-061DE34A3868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60" name="مستطيل 59">
              <a:extLst>
                <a:ext uri="{FF2B5EF4-FFF2-40B4-BE49-F238E27FC236}">
                  <a16:creationId xmlns:a16="http://schemas.microsoft.com/office/drawing/2014/main" id="{D1730339-13DD-0F4E-87C1-B35A5AC43F5E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61" name="ثماني 30">
              <a:extLst>
                <a:ext uri="{FF2B5EF4-FFF2-40B4-BE49-F238E27FC236}">
                  <a16:creationId xmlns:a16="http://schemas.microsoft.com/office/drawing/2014/main" id="{24CFF671-536F-F54D-A20D-9E6605954231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43738551-E1DF-A14D-9FD1-FDB0ED6108ED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63" name="ثماني 32">
              <a:extLst>
                <a:ext uri="{FF2B5EF4-FFF2-40B4-BE49-F238E27FC236}">
                  <a16:creationId xmlns:a16="http://schemas.microsoft.com/office/drawing/2014/main" id="{9EAA8E9E-13FF-4E41-88A5-92AE38ACF00C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92B2CD9-D3DB-A042-AE26-BE502E796597}"/>
              </a:ext>
            </a:extLst>
          </p:cNvPr>
          <p:cNvGrpSpPr/>
          <p:nvPr/>
        </p:nvGrpSpPr>
        <p:grpSpPr>
          <a:xfrm>
            <a:off x="481982" y="3741867"/>
            <a:ext cx="5143536" cy="1214448"/>
            <a:chOff x="2000232" y="4857760"/>
            <a:chExt cx="5143536" cy="1214448"/>
          </a:xfrm>
        </p:grpSpPr>
        <p:sp>
          <p:nvSpPr>
            <p:cNvPr id="65" name="ثماني 31">
              <a:extLst>
                <a:ext uri="{FF2B5EF4-FFF2-40B4-BE49-F238E27FC236}">
                  <a16:creationId xmlns:a16="http://schemas.microsoft.com/office/drawing/2014/main" id="{4FBDF1C8-4B23-2047-B852-FFA95F0290A6}"/>
                </a:ext>
              </a:extLst>
            </p:cNvPr>
            <p:cNvSpPr/>
            <p:nvPr/>
          </p:nvSpPr>
          <p:spPr>
            <a:xfrm>
              <a:off x="6072198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100" b="1" dirty="0">
                  <a:solidFill>
                    <a:schemeClr val="tx1"/>
                  </a:solidFill>
                </a:rPr>
                <a:t>الاوقية</a:t>
              </a:r>
            </a:p>
          </p:txBody>
        </p:sp>
        <p:sp>
          <p:nvSpPr>
            <p:cNvPr id="66" name="مستطيل 65">
              <a:extLst>
                <a:ext uri="{FF2B5EF4-FFF2-40B4-BE49-F238E27FC236}">
                  <a16:creationId xmlns:a16="http://schemas.microsoft.com/office/drawing/2014/main" id="{4B16449B-C466-F443-8737-B873F6EB0D4F}"/>
                </a:ext>
              </a:extLst>
            </p:cNvPr>
            <p:cNvSpPr/>
            <p:nvPr/>
          </p:nvSpPr>
          <p:spPr>
            <a:xfrm>
              <a:off x="5129222" y="51863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١٦</a:t>
              </a:r>
            </a:p>
          </p:txBody>
        </p:sp>
        <p:sp>
          <p:nvSpPr>
            <p:cNvPr id="67" name="ثماني 33">
              <a:extLst>
                <a:ext uri="{FF2B5EF4-FFF2-40B4-BE49-F238E27FC236}">
                  <a16:creationId xmlns:a16="http://schemas.microsoft.com/office/drawing/2014/main" id="{73046E3C-0BBB-C24E-B913-121B759F2FFD}"/>
                </a:ext>
              </a:extLst>
            </p:cNvPr>
            <p:cNvSpPr/>
            <p:nvPr/>
          </p:nvSpPr>
          <p:spPr>
            <a:xfrm>
              <a:off x="4029072" y="48577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رطل</a:t>
              </a:r>
            </a:p>
          </p:txBody>
        </p:sp>
        <p:sp>
          <p:nvSpPr>
            <p:cNvPr id="68" name="مستطيل 67">
              <a:extLst>
                <a:ext uri="{FF2B5EF4-FFF2-40B4-BE49-F238E27FC236}">
                  <a16:creationId xmlns:a16="http://schemas.microsoft.com/office/drawing/2014/main" id="{B71BC6AA-FEF1-D04F-A121-36A7B13588BB}"/>
                </a:ext>
              </a:extLst>
            </p:cNvPr>
            <p:cNvSpPr/>
            <p:nvPr/>
          </p:nvSpPr>
          <p:spPr>
            <a:xfrm>
              <a:off x="3086096" y="51863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٢٠٠٠</a:t>
              </a:r>
            </a:p>
          </p:txBody>
        </p:sp>
        <p:sp>
          <p:nvSpPr>
            <p:cNvPr id="69" name="ثماني 35">
              <a:extLst>
                <a:ext uri="{FF2B5EF4-FFF2-40B4-BE49-F238E27FC236}">
                  <a16:creationId xmlns:a16="http://schemas.microsoft.com/office/drawing/2014/main" id="{A2B93EAB-6DA2-F141-AF39-F91D590F495F}"/>
                </a:ext>
              </a:extLst>
            </p:cNvPr>
            <p:cNvSpPr/>
            <p:nvPr/>
          </p:nvSpPr>
          <p:spPr>
            <a:xfrm>
              <a:off x="2000232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طن</a:t>
              </a:r>
            </a:p>
          </p:txBody>
        </p:sp>
      </p:grpSp>
      <p:sp>
        <p:nvSpPr>
          <p:cNvPr id="70" name="قوس 69">
            <a:extLst>
              <a:ext uri="{FF2B5EF4-FFF2-40B4-BE49-F238E27FC236}">
                <a16:creationId xmlns:a16="http://schemas.microsoft.com/office/drawing/2014/main" id="{B9CACB99-0BC8-A849-B8ED-9183D4805D1A}"/>
              </a:ext>
            </a:extLst>
          </p:cNvPr>
          <p:cNvSpPr/>
          <p:nvPr/>
        </p:nvSpPr>
        <p:spPr>
          <a:xfrm rot="16829848">
            <a:off x="7533974" y="4337876"/>
            <a:ext cx="1412992" cy="2460559"/>
          </a:xfrm>
          <a:prstGeom prst="arc">
            <a:avLst>
              <a:gd name="adj1" fmla="val 16453205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B167E86D-3BAC-8641-AB13-450BA51AA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926" y="4489665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٣</a:t>
            </a:r>
            <a:endParaRPr lang="en-US" sz="2400" b="1" dirty="0"/>
          </a:p>
        </p:txBody>
      </p:sp>
      <p:sp>
        <p:nvSpPr>
          <p:cNvPr id="72" name="قوس 71">
            <a:extLst>
              <a:ext uri="{FF2B5EF4-FFF2-40B4-BE49-F238E27FC236}">
                <a16:creationId xmlns:a16="http://schemas.microsoft.com/office/drawing/2014/main" id="{57A623E6-1B49-E94B-8C9A-079296145B78}"/>
              </a:ext>
            </a:extLst>
          </p:cNvPr>
          <p:cNvSpPr/>
          <p:nvPr/>
        </p:nvSpPr>
        <p:spPr>
          <a:xfrm rot="16908805">
            <a:off x="6283841" y="3639702"/>
            <a:ext cx="2637403" cy="4077869"/>
          </a:xfrm>
          <a:prstGeom prst="arc">
            <a:avLst>
              <a:gd name="adj1" fmla="val 15939101"/>
              <a:gd name="adj2" fmla="val 4030464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B2E2AA4F-3AED-3D41-8BE9-C96AA450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540" y="3909273"/>
            <a:ext cx="12664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٥٢٨٠</a:t>
            </a:r>
            <a:endParaRPr lang="en-US" sz="2400" b="1" dirty="0"/>
          </a:p>
        </p:txBody>
      </p:sp>
      <p:sp>
        <p:nvSpPr>
          <p:cNvPr id="74" name="قوس 73">
            <a:extLst>
              <a:ext uri="{FF2B5EF4-FFF2-40B4-BE49-F238E27FC236}">
                <a16:creationId xmlns:a16="http://schemas.microsoft.com/office/drawing/2014/main" id="{653C68D5-A142-364B-A5C9-F384A2647BA5}"/>
              </a:ext>
            </a:extLst>
          </p:cNvPr>
          <p:cNvSpPr/>
          <p:nvPr/>
        </p:nvSpPr>
        <p:spPr>
          <a:xfrm rot="16829848">
            <a:off x="1355879" y="3257874"/>
            <a:ext cx="1412992" cy="1666791"/>
          </a:xfrm>
          <a:prstGeom prst="arc">
            <a:avLst>
              <a:gd name="adj1" fmla="val 16453205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76A48D4E-4C94-F649-B229-DC95B96F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0" y="3224344"/>
            <a:ext cx="185738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٢٠٠٠</a:t>
            </a:r>
            <a:endParaRPr lang="en-US" sz="2400" b="1" dirty="0"/>
          </a:p>
        </p:txBody>
      </p:sp>
      <p:pic>
        <p:nvPicPr>
          <p:cNvPr id="76" name="Picture 11">
            <a:extLst>
              <a:ext uri="{FF2B5EF4-FFF2-40B4-BE49-F238E27FC236}">
                <a16:creationId xmlns:a16="http://schemas.microsoft.com/office/drawing/2014/main" id="{86C6FAFC-73C9-144A-BBD7-CF3F8A4E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48" y="1749719"/>
            <a:ext cx="653283" cy="1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1851479C-2542-7648-84F3-B54F6481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85" y="1237382"/>
            <a:ext cx="691246" cy="1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صورة 77">
            <a:extLst>
              <a:ext uri="{FF2B5EF4-FFF2-40B4-BE49-F238E27FC236}">
                <a16:creationId xmlns:a16="http://schemas.microsoft.com/office/drawing/2014/main" id="{78EA8A9D-6F83-5141-BBE6-12AB288CED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76" y="1213636"/>
            <a:ext cx="519927" cy="352424"/>
          </a:xfrm>
          <a:prstGeom prst="rect">
            <a:avLst/>
          </a:prstGeom>
        </p:spPr>
      </p:pic>
      <p:pic>
        <p:nvPicPr>
          <p:cNvPr id="79" name="صورة 78">
            <a:extLst>
              <a:ext uri="{FF2B5EF4-FFF2-40B4-BE49-F238E27FC236}">
                <a16:creationId xmlns:a16="http://schemas.microsoft.com/office/drawing/2014/main" id="{981E7FB0-5347-884E-921A-36CBD4CD3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" y="1212741"/>
            <a:ext cx="519927" cy="365261"/>
          </a:xfrm>
          <a:prstGeom prst="rect">
            <a:avLst/>
          </a:prstGeom>
        </p:spPr>
      </p:pic>
      <p:pic>
        <p:nvPicPr>
          <p:cNvPr id="80" name="صورة 79">
            <a:extLst>
              <a:ext uri="{FF2B5EF4-FFF2-40B4-BE49-F238E27FC236}">
                <a16:creationId xmlns:a16="http://schemas.microsoft.com/office/drawing/2014/main" id="{12C402D0-7A75-F443-AA7F-469B41029F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7" y="1208671"/>
            <a:ext cx="519927" cy="369332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id="{D381308F-FC3D-BE45-8C8B-764E158B24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74" y="1213635"/>
            <a:ext cx="519927" cy="352423"/>
          </a:xfrm>
          <a:prstGeom prst="rect">
            <a:avLst/>
          </a:prstGeom>
        </p:spPr>
      </p:pic>
      <p:sp>
        <p:nvSpPr>
          <p:cNvPr id="82" name="مربع نص 81">
            <a:extLst>
              <a:ext uri="{FF2B5EF4-FFF2-40B4-BE49-F238E27FC236}">
                <a16:creationId xmlns:a16="http://schemas.microsoft.com/office/drawing/2014/main" id="{E5735F09-8968-CE40-9701-B7832FDEEFC9}"/>
              </a:ext>
            </a:extLst>
          </p:cNvPr>
          <p:cNvSpPr txBox="1"/>
          <p:nvPr/>
        </p:nvSpPr>
        <p:spPr>
          <a:xfrm>
            <a:off x="814096" y="1708571"/>
            <a:ext cx="1535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70C0"/>
                </a:solidFill>
              </a:rPr>
              <a:t>١٦ </a:t>
            </a:r>
            <a:r>
              <a:rPr lang="ar-SA" dirty="0">
                <a:solidFill>
                  <a:prstClr val="black"/>
                </a:solidFill>
              </a:rPr>
              <a:t>أوقية</a:t>
            </a:r>
            <a:r>
              <a:rPr lang="ar-SA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3" name="قوس 82">
            <a:extLst>
              <a:ext uri="{FF2B5EF4-FFF2-40B4-BE49-F238E27FC236}">
                <a16:creationId xmlns:a16="http://schemas.microsoft.com/office/drawing/2014/main" id="{B3D35352-414E-A445-B382-AC3082A3AC67}"/>
              </a:ext>
            </a:extLst>
          </p:cNvPr>
          <p:cNvSpPr/>
          <p:nvPr/>
        </p:nvSpPr>
        <p:spPr>
          <a:xfrm rot="16908805">
            <a:off x="3571622" y="3389611"/>
            <a:ext cx="1153856" cy="1326722"/>
          </a:xfrm>
          <a:prstGeom prst="arc">
            <a:avLst>
              <a:gd name="adj1" fmla="val 15939101"/>
              <a:gd name="adj2" fmla="val 4030464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72439CF8-0EFB-BC45-A93C-074E643D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588" y="3543698"/>
            <a:ext cx="12664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١٦</a:t>
            </a:r>
            <a:endParaRPr lang="en-US" sz="2400" b="1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B2D675-975D-334C-887C-60A07D0B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40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83" grpId="0" animBg="1"/>
      <p:bldP spid="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752270" y="183746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B3B13F-001A-1F41-87EA-1C2FF4B9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744" y="636973"/>
            <a:ext cx="399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AF4CAD7-6E51-1D4D-9FAE-890CA5738D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r="22053" b="-13979"/>
          <a:stretch/>
        </p:blipFill>
        <p:spPr>
          <a:xfrm>
            <a:off x="2651862" y="1311532"/>
            <a:ext cx="6145612" cy="1330406"/>
          </a:xfrm>
          <a:prstGeom prst="rect">
            <a:avLst/>
          </a:prstGeom>
        </p:spPr>
      </p:pic>
      <p:grpSp>
        <p:nvGrpSpPr>
          <p:cNvPr id="16" name="مجموعة 37">
            <a:extLst>
              <a:ext uri="{FF2B5EF4-FFF2-40B4-BE49-F238E27FC236}">
                <a16:creationId xmlns:a16="http://schemas.microsoft.com/office/drawing/2014/main" id="{A15E451B-278B-4746-8A96-721C484006DD}"/>
              </a:ext>
            </a:extLst>
          </p:cNvPr>
          <p:cNvGrpSpPr/>
          <p:nvPr/>
        </p:nvGrpSpPr>
        <p:grpSpPr>
          <a:xfrm>
            <a:off x="7117203" y="2641938"/>
            <a:ext cx="1685031" cy="842961"/>
            <a:chOff x="2215453" y="1371586"/>
            <a:chExt cx="1685031" cy="842961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D465BED2-B52F-814E-9D38-9E71DC6A7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5453" y="1538575"/>
              <a:ext cx="1142101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× ١٢ =</a:t>
              </a:r>
              <a:r>
                <a:rPr lang="en-US" sz="2400" b="1" dirty="0">
                  <a:solidFill>
                    <a:srgbClr val="0070C0"/>
                  </a:solidFill>
                </a:rPr>
                <a:t>  </a:t>
              </a:r>
            </a:p>
          </p:txBody>
        </p:sp>
        <p:grpSp>
          <p:nvGrpSpPr>
            <p:cNvPr id="18" name="مجموعة 27">
              <a:extLst>
                <a:ext uri="{FF2B5EF4-FFF2-40B4-BE49-F238E27FC236}">
                  <a16:creationId xmlns:a16="http://schemas.microsoft.com/office/drawing/2014/main" id="{0AF020B3-6BB0-404D-9866-6ABFE8BFC82B}"/>
                </a:ext>
              </a:extLst>
            </p:cNvPr>
            <p:cNvGrpSpPr/>
            <p:nvPr/>
          </p:nvGrpSpPr>
          <p:grpSpPr>
            <a:xfrm>
              <a:off x="3309934" y="1371586"/>
              <a:ext cx="590550" cy="842961"/>
              <a:chOff x="7429520" y="3186114"/>
              <a:chExt cx="590550" cy="842961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9521B227-2FEC-504C-956F-70FC372C5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20" name="Line 36">
                <a:extLst>
                  <a:ext uri="{FF2B5EF4-FFF2-40B4-BE49-F238E27FC236}">
                    <a16:creationId xmlns:a16="http://schemas.microsoft.com/office/drawing/2014/main" id="{75F592F4-BBCE-9F45-942C-5ED63B529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87">
                <a:extLst>
                  <a:ext uri="{FF2B5EF4-FFF2-40B4-BE49-F238E27FC236}">
                    <a16:creationId xmlns:a16="http://schemas.microsoft.com/office/drawing/2014/main" id="{14702EAE-CBDF-4E4A-87FF-881D5DD9D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</p:grpSp>
      </p:grpSp>
      <p:sp>
        <p:nvSpPr>
          <p:cNvPr id="22" name="Text Box 87">
            <a:extLst>
              <a:ext uri="{FF2B5EF4-FFF2-40B4-BE49-F238E27FC236}">
                <a16:creationId xmlns:a16="http://schemas.microsoft.com/office/drawing/2014/main" id="{D28B6D27-62D3-C94F-B28C-3C00806A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946" y="2796866"/>
            <a:ext cx="166689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١٨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FB9F9AB-95E6-2240-9575-77D8A7E81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183" y="1902116"/>
            <a:ext cx="1882917" cy="46166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١٨ بوصة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AF4F69A0-9CFA-9348-87D7-94AAFA6AAB74}"/>
              </a:ext>
            </a:extLst>
          </p:cNvPr>
          <p:cNvSpPr txBox="1">
            <a:spLocks noChangeArrowheads="1"/>
          </p:cNvSpPr>
          <p:nvPr/>
        </p:nvSpPr>
        <p:spPr bwMode="auto">
          <a:xfrm rot="10646782">
            <a:off x="7296572" y="1840560"/>
            <a:ext cx="1666893" cy="5847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3200" b="1" dirty="0">
                <a:solidFill>
                  <a:srgbClr val="C00000"/>
                </a:solidFill>
              </a:rPr>
              <a:t>&gt;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E4499773-5260-F445-80B0-5E05492D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936" y="2578094"/>
            <a:ext cx="359043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٢.٧ × ٢٠٠٠ = ٤٥٠٠رطل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A3B0AC64-8480-D945-B9B4-A91923C0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550" y="3077106"/>
            <a:ext cx="359043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٤٥٠٠ × ١٦ = ٨٦٤٠٠ أوقية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ACC54CEC-8F26-4E43-91EE-71E9277B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659" y="1941983"/>
            <a:ext cx="1882917" cy="46166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٨٦٤٠٠ أوقية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9F8DEF1A-167F-F641-95BF-E94F813E0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707" y="1951350"/>
            <a:ext cx="64807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=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25EAFF3-E13A-0440-9D57-00A3EA3F7797}"/>
              </a:ext>
            </a:extLst>
          </p:cNvPr>
          <p:cNvGrpSpPr/>
          <p:nvPr/>
        </p:nvGrpSpPr>
        <p:grpSpPr>
          <a:xfrm>
            <a:off x="4579430" y="5268517"/>
            <a:ext cx="7143800" cy="1214448"/>
            <a:chOff x="1000100" y="4743460"/>
            <a:chExt cx="7143800" cy="1214448"/>
          </a:xfrm>
        </p:grpSpPr>
        <p:sp>
          <p:nvSpPr>
            <p:cNvPr id="30" name="ثماني 26">
              <a:extLst>
                <a:ext uri="{FF2B5EF4-FFF2-40B4-BE49-F238E27FC236}">
                  <a16:creationId xmlns:a16="http://schemas.microsoft.com/office/drawing/2014/main" id="{DD9B1746-FAB7-2344-AB76-F14A70FDF91E}"/>
                </a:ext>
              </a:extLst>
            </p:cNvPr>
            <p:cNvSpPr/>
            <p:nvPr/>
          </p:nvSpPr>
          <p:spPr>
            <a:xfrm>
              <a:off x="707233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بوصة</a:t>
              </a:r>
            </a:p>
          </p:txBody>
        </p: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8223C6C6-3383-CA47-A204-8D710AC24D1D}"/>
                </a:ext>
              </a:extLst>
            </p:cNvPr>
            <p:cNvSpPr/>
            <p:nvPr/>
          </p:nvSpPr>
          <p:spPr>
            <a:xfrm>
              <a:off x="6129354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١٢</a:t>
              </a:r>
            </a:p>
          </p:txBody>
        </p:sp>
        <p:sp>
          <p:nvSpPr>
            <p:cNvPr id="32" name="ثماني 28">
              <a:extLst>
                <a:ext uri="{FF2B5EF4-FFF2-40B4-BE49-F238E27FC236}">
                  <a16:creationId xmlns:a16="http://schemas.microsoft.com/office/drawing/2014/main" id="{9443E81B-788D-C24D-A8F9-7EC8C3D5CB9C}"/>
                </a:ext>
              </a:extLst>
            </p:cNvPr>
            <p:cNvSpPr/>
            <p:nvPr/>
          </p:nvSpPr>
          <p:spPr>
            <a:xfrm>
              <a:off x="5029204" y="47434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قدم</a:t>
              </a: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4F9A2FE6-A308-5444-9D68-9ECC67083CAA}"/>
                </a:ext>
              </a:extLst>
            </p:cNvPr>
            <p:cNvSpPr/>
            <p:nvPr/>
          </p:nvSpPr>
          <p:spPr>
            <a:xfrm>
              <a:off x="4086228" y="50720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34" name="ثماني 30">
              <a:extLst>
                <a:ext uri="{FF2B5EF4-FFF2-40B4-BE49-F238E27FC236}">
                  <a16:creationId xmlns:a16="http://schemas.microsoft.com/office/drawing/2014/main" id="{B36DDDB5-7721-E347-96AB-2F60E622194A}"/>
                </a:ext>
              </a:extLst>
            </p:cNvPr>
            <p:cNvSpPr/>
            <p:nvPr/>
          </p:nvSpPr>
          <p:spPr>
            <a:xfrm>
              <a:off x="3000364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ياردة</a:t>
              </a:r>
            </a:p>
          </p:txBody>
        </p:sp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B52F4FC6-9CFD-C243-97AC-1ADA106DD836}"/>
                </a:ext>
              </a:extLst>
            </p:cNvPr>
            <p:cNvSpPr/>
            <p:nvPr/>
          </p:nvSpPr>
          <p:spPr>
            <a:xfrm>
              <a:off x="2057388" y="50720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٥٢٨٠</a:t>
              </a:r>
            </a:p>
          </p:txBody>
        </p:sp>
        <p:sp>
          <p:nvSpPr>
            <p:cNvPr id="36" name="ثماني 32">
              <a:extLst>
                <a:ext uri="{FF2B5EF4-FFF2-40B4-BE49-F238E27FC236}">
                  <a16:creationId xmlns:a16="http://schemas.microsoft.com/office/drawing/2014/main" id="{DC5CAA9F-2886-E24B-ABA2-890BB4E2CBB1}"/>
                </a:ext>
              </a:extLst>
            </p:cNvPr>
            <p:cNvSpPr/>
            <p:nvPr/>
          </p:nvSpPr>
          <p:spPr>
            <a:xfrm>
              <a:off x="1000100" y="47434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ميل</a:t>
              </a: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D8E3D967-7035-4242-9092-364CEE6BFD83}"/>
              </a:ext>
            </a:extLst>
          </p:cNvPr>
          <p:cNvGrpSpPr/>
          <p:nvPr/>
        </p:nvGrpSpPr>
        <p:grpSpPr>
          <a:xfrm>
            <a:off x="336860" y="3941441"/>
            <a:ext cx="5143536" cy="1214448"/>
            <a:chOff x="2000232" y="4857760"/>
            <a:chExt cx="5143536" cy="1214448"/>
          </a:xfrm>
        </p:grpSpPr>
        <p:sp>
          <p:nvSpPr>
            <p:cNvPr id="38" name="ثماني 31">
              <a:extLst>
                <a:ext uri="{FF2B5EF4-FFF2-40B4-BE49-F238E27FC236}">
                  <a16:creationId xmlns:a16="http://schemas.microsoft.com/office/drawing/2014/main" id="{684F16BC-DEF8-FE45-9C97-5907C2B12D97}"/>
                </a:ext>
              </a:extLst>
            </p:cNvPr>
            <p:cNvSpPr/>
            <p:nvPr/>
          </p:nvSpPr>
          <p:spPr>
            <a:xfrm>
              <a:off x="6072198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100" b="1" dirty="0">
                  <a:solidFill>
                    <a:schemeClr val="tx1"/>
                  </a:solidFill>
                </a:rPr>
                <a:t>أوقية</a:t>
              </a:r>
            </a:p>
          </p:txBody>
        </p:sp>
        <p:sp>
          <p:nvSpPr>
            <p:cNvPr id="39" name="مستطيل 38">
              <a:extLst>
                <a:ext uri="{FF2B5EF4-FFF2-40B4-BE49-F238E27FC236}">
                  <a16:creationId xmlns:a16="http://schemas.microsoft.com/office/drawing/2014/main" id="{73BE6727-FE5A-2942-8511-350BBD6E1916}"/>
                </a:ext>
              </a:extLst>
            </p:cNvPr>
            <p:cNvSpPr/>
            <p:nvPr/>
          </p:nvSpPr>
          <p:spPr>
            <a:xfrm>
              <a:off x="5129222" y="51863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١٦</a:t>
              </a:r>
            </a:p>
          </p:txBody>
        </p:sp>
        <p:sp>
          <p:nvSpPr>
            <p:cNvPr id="40" name="ثماني 33">
              <a:extLst>
                <a:ext uri="{FF2B5EF4-FFF2-40B4-BE49-F238E27FC236}">
                  <a16:creationId xmlns:a16="http://schemas.microsoft.com/office/drawing/2014/main" id="{528A100E-B907-184F-B797-58AD39DC2CC0}"/>
                </a:ext>
              </a:extLst>
            </p:cNvPr>
            <p:cNvSpPr/>
            <p:nvPr/>
          </p:nvSpPr>
          <p:spPr>
            <a:xfrm>
              <a:off x="4029072" y="4857762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رطل</a:t>
              </a:r>
            </a:p>
          </p:txBody>
        </p:sp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5F7FF158-CDC3-1F40-AB08-2C6A62A9E365}"/>
                </a:ext>
              </a:extLst>
            </p:cNvPr>
            <p:cNvSpPr/>
            <p:nvPr/>
          </p:nvSpPr>
          <p:spPr>
            <a:xfrm>
              <a:off x="3086096" y="5186376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٢٠٠٠</a:t>
              </a:r>
            </a:p>
          </p:txBody>
        </p:sp>
        <p:sp>
          <p:nvSpPr>
            <p:cNvPr id="42" name="ثماني 35">
              <a:extLst>
                <a:ext uri="{FF2B5EF4-FFF2-40B4-BE49-F238E27FC236}">
                  <a16:creationId xmlns:a16="http://schemas.microsoft.com/office/drawing/2014/main" id="{EED7BCAC-F559-184C-827F-E9CE33EEAB7B}"/>
                </a:ext>
              </a:extLst>
            </p:cNvPr>
            <p:cNvSpPr/>
            <p:nvPr/>
          </p:nvSpPr>
          <p:spPr>
            <a:xfrm>
              <a:off x="2000232" y="48577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طن</a:t>
              </a:r>
            </a:p>
          </p:txBody>
        </p:sp>
      </p:grp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9CB55A-3B38-0548-8C54-BF6614C6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144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752270" y="183746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B3B13F-001A-1F41-87EA-1C2FF4B9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744" y="636973"/>
            <a:ext cx="399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CBDE008-959E-C64C-B855-5B46C3659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302" y="1525407"/>
            <a:ext cx="8734177" cy="3886200"/>
          </a:xfrm>
          <a:prstGeom prst="rect">
            <a:avLst/>
          </a:prstGeom>
        </p:spPr>
      </p:pic>
      <p:sp>
        <p:nvSpPr>
          <p:cNvPr id="44" name="مستطيل 43">
            <a:extLst>
              <a:ext uri="{FF2B5EF4-FFF2-40B4-BE49-F238E27FC236}">
                <a16:creationId xmlns:a16="http://schemas.microsoft.com/office/drawing/2014/main" id="{B8C6CEB0-78AF-F74A-8803-B7BBFF92D695}"/>
              </a:ext>
            </a:extLst>
          </p:cNvPr>
          <p:cNvSpPr/>
          <p:nvPr/>
        </p:nvSpPr>
        <p:spPr>
          <a:xfrm>
            <a:off x="7019614" y="4909783"/>
            <a:ext cx="2664296" cy="501824"/>
          </a:xfrm>
          <a:prstGeom prst="rect">
            <a:avLst/>
          </a:prstGeom>
          <a:noFill/>
          <a:ln w="603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AD509FEE-67FC-4146-9962-5DEFDD8773D0}"/>
              </a:ext>
            </a:extLst>
          </p:cNvPr>
          <p:cNvSpPr/>
          <p:nvPr/>
        </p:nvSpPr>
        <p:spPr>
          <a:xfrm>
            <a:off x="3635238" y="3613639"/>
            <a:ext cx="1944216" cy="501824"/>
          </a:xfrm>
          <a:prstGeom prst="rect">
            <a:avLst/>
          </a:prstGeom>
          <a:noFill/>
          <a:ln w="603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7741E0-7A0A-4E49-87D5-33E221CC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60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التحويل بين الوحدات الانجليزية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احول بين وحدات النظام 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الإنجليزية للطول والكتلة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43510" y="461778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370515" y="4234580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النظام الانجليزي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القدم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البوصة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الياردة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الميل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الرطل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الاوقية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الطن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943817" y="3354913"/>
            <a:ext cx="2096033" cy="337905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72553B02-6297-AA48-8A94-ABD8AACE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16BB87E6-4C49-FD4B-A2B2-738C4127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B8EF66-4B72-F541-8F92-C2748D94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58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A3E9720-0E30-9646-A7F6-D05A4264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6424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BF0B0C5E-E95B-C84A-98AD-8D644CE6A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392" y="4840363"/>
            <a:ext cx="6208030" cy="916145"/>
          </a:xfrm>
          <a:prstGeom prst="rect">
            <a:avLst/>
          </a:prstGeom>
        </p:spPr>
      </p:pic>
      <p:sp>
        <p:nvSpPr>
          <p:cNvPr id="38" name="سهم: بشكل U 10">
            <a:extLst>
              <a:ext uri="{FF2B5EF4-FFF2-40B4-BE49-F238E27FC236}">
                <a16:creationId xmlns:a16="http://schemas.microsoft.com/office/drawing/2014/main" id="{904748B7-3893-1C4F-87AC-E1784BAED319}"/>
              </a:ext>
            </a:extLst>
          </p:cNvPr>
          <p:cNvSpPr/>
          <p:nvPr/>
        </p:nvSpPr>
        <p:spPr>
          <a:xfrm flipH="1" flipV="1">
            <a:off x="7382018" y="5596709"/>
            <a:ext cx="1224136" cy="379301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48A28789-9DE7-784B-B3BA-07B684FB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969" y="3761136"/>
            <a:ext cx="65080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× ٤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78056314-83C7-3040-B1AB-211BFE540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101" y="5958439"/>
            <a:ext cx="65080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× ٤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سهم: بشكل U 14">
            <a:extLst>
              <a:ext uri="{FF2B5EF4-FFF2-40B4-BE49-F238E27FC236}">
                <a16:creationId xmlns:a16="http://schemas.microsoft.com/office/drawing/2014/main" id="{677BE0B3-7CF7-8A44-9B67-E6968268D0AD}"/>
              </a:ext>
            </a:extLst>
          </p:cNvPr>
          <p:cNvSpPr/>
          <p:nvPr/>
        </p:nvSpPr>
        <p:spPr>
          <a:xfrm flipH="1" flipV="1">
            <a:off x="6342968" y="5613863"/>
            <a:ext cx="2302878" cy="393068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42F98846-B47B-E142-A45F-18F621926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76" y="3782812"/>
            <a:ext cx="1186754" cy="47842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× ٥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E1F5D9B-9780-C04A-B2F8-E35A104F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68" y="5983340"/>
            <a:ext cx="1186754" cy="47842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× ٥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سهم: بشكل U 18">
            <a:extLst>
              <a:ext uri="{FF2B5EF4-FFF2-40B4-BE49-F238E27FC236}">
                <a16:creationId xmlns:a16="http://schemas.microsoft.com/office/drawing/2014/main" id="{4DF30E64-DDAC-664C-A3A1-420BB3285784}"/>
              </a:ext>
            </a:extLst>
          </p:cNvPr>
          <p:cNvSpPr/>
          <p:nvPr/>
        </p:nvSpPr>
        <p:spPr>
          <a:xfrm flipH="1" flipV="1">
            <a:off x="4973668" y="5626487"/>
            <a:ext cx="3787539" cy="393068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C5F86FE6-DCE7-7643-8C81-4B6892B3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112" y="3690691"/>
            <a:ext cx="2013611" cy="47842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× 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C25260AB-9CB3-3447-AA3F-F6EB390D6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100" y="5947821"/>
            <a:ext cx="2013611" cy="47842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× 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CBA18E0E-77ED-AA4F-AF0B-AB8A0D137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906" y="5130893"/>
            <a:ext cx="2013611" cy="47842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١٠٠٠٠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2AF46832-097D-2E4A-82C3-9E9F0CFA6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508" y="5130893"/>
            <a:ext cx="2013611" cy="47842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١٦٠٠٠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سهم: بشكل U 9">
            <a:extLst>
              <a:ext uri="{FF2B5EF4-FFF2-40B4-BE49-F238E27FC236}">
                <a16:creationId xmlns:a16="http://schemas.microsoft.com/office/drawing/2014/main" id="{7428D4EC-CC09-514D-A322-77C794A60588}"/>
              </a:ext>
            </a:extLst>
          </p:cNvPr>
          <p:cNvSpPr/>
          <p:nvPr/>
        </p:nvSpPr>
        <p:spPr>
          <a:xfrm flipH="1">
            <a:off x="7430634" y="4394591"/>
            <a:ext cx="1224136" cy="346752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سهم: بشكل U 13">
            <a:extLst>
              <a:ext uri="{FF2B5EF4-FFF2-40B4-BE49-F238E27FC236}">
                <a16:creationId xmlns:a16="http://schemas.microsoft.com/office/drawing/2014/main" id="{E01CAB98-9D17-534C-813A-FD3D2B5790AD}"/>
              </a:ext>
            </a:extLst>
          </p:cNvPr>
          <p:cNvSpPr/>
          <p:nvPr/>
        </p:nvSpPr>
        <p:spPr>
          <a:xfrm flipH="1">
            <a:off x="6438971" y="4388394"/>
            <a:ext cx="2232247" cy="39306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9136"/>
              <a:gd name="adj5" fmla="val 7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2" name="سهم: بشكل U 17">
            <a:extLst>
              <a:ext uri="{FF2B5EF4-FFF2-40B4-BE49-F238E27FC236}">
                <a16:creationId xmlns:a16="http://schemas.microsoft.com/office/drawing/2014/main" id="{A9F619EE-F7FC-E04F-80BD-99B7B27DEEB7}"/>
              </a:ext>
            </a:extLst>
          </p:cNvPr>
          <p:cNvSpPr/>
          <p:nvPr/>
        </p:nvSpPr>
        <p:spPr>
          <a:xfrm flipH="1">
            <a:off x="4883679" y="4275208"/>
            <a:ext cx="3787539" cy="393068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B344A460-B307-0B4F-8B9A-F3288DE8B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5180" y="1569034"/>
            <a:ext cx="2953335" cy="1762897"/>
          </a:xfrm>
          <a:prstGeom prst="rect">
            <a:avLst/>
          </a:prstGeom>
        </p:spPr>
      </p:pic>
      <p:sp>
        <p:nvSpPr>
          <p:cNvPr id="55" name="مستطيل 54">
            <a:extLst>
              <a:ext uri="{FF2B5EF4-FFF2-40B4-BE49-F238E27FC236}">
                <a16:creationId xmlns:a16="http://schemas.microsoft.com/office/drawing/2014/main" id="{4E0D1876-0FB8-2945-B137-1AA117250406}"/>
              </a:ext>
            </a:extLst>
          </p:cNvPr>
          <p:cNvSpPr/>
          <p:nvPr/>
        </p:nvSpPr>
        <p:spPr>
          <a:xfrm>
            <a:off x="4764060" y="1171879"/>
            <a:ext cx="55069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حيوانات : </a:t>
            </a:r>
            <a:r>
              <a:rPr lang="ar-SA" sz="20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يبين الجدول الكتل التقريبية لبعض الحيوانات با</a:t>
            </a:r>
            <a:r>
              <a:rPr lang="ar-SA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لطن .</a:t>
            </a:r>
            <a:endParaRPr lang="ar-SA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B58AFF9C-25D6-2840-AA63-7C1188DADE12}"/>
              </a:ext>
            </a:extLst>
          </p:cNvPr>
          <p:cNvSpPr/>
          <p:nvPr/>
        </p:nvSpPr>
        <p:spPr>
          <a:xfrm>
            <a:off x="6252284" y="1772938"/>
            <a:ext cx="2672738" cy="461665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ar-SA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 طن =   ٢٠٠٠ رطل </a:t>
            </a:r>
            <a:endParaRPr lang="ar-SA" sz="2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268E30AB-8180-A748-A834-6F058A253D3F}"/>
              </a:ext>
            </a:extLst>
          </p:cNvPr>
          <p:cNvSpPr/>
          <p:nvPr/>
        </p:nvSpPr>
        <p:spPr>
          <a:xfrm>
            <a:off x="4674752" y="2349017"/>
            <a:ext cx="55069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يمكنك استعمال جدول نسبة تحتوي أعمدته نسبا متكافئة ،</a:t>
            </a:r>
          </a:p>
          <a:p>
            <a:endParaRPr lang="ar-SA" sz="2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وذلك لتحويل الكتل من الطن إلى الرطل ؟</a:t>
            </a:r>
            <a:r>
              <a:rPr lang="ar-SA" sz="20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9367ADA9-56DB-6A40-9537-0DB084A63230}"/>
              </a:ext>
            </a:extLst>
          </p:cNvPr>
          <p:cNvSpPr/>
          <p:nvPr/>
        </p:nvSpPr>
        <p:spPr>
          <a:xfrm>
            <a:off x="4776245" y="3362853"/>
            <a:ext cx="55069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dirty="0">
                <a:ln w="0"/>
                <a:solidFill>
                  <a:srgbClr val="0091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١ـ أكمل جدول النسبة كما هو موضح :</a:t>
            </a:r>
            <a:endParaRPr lang="ar-SA" sz="2000" b="1" cap="none" spc="0" dirty="0">
              <a:ln w="0"/>
              <a:solidFill>
                <a:srgbClr val="0091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27EDF2C-EC71-CB41-92A1-97EE8FB6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/>
      <p:bldP spid="39" grpId="1"/>
      <p:bldP spid="40" grpId="0"/>
      <p:bldP spid="40" grpId="1"/>
      <p:bldP spid="41" grpId="0" animBg="1"/>
      <p:bldP spid="41" grpId="1" animBg="1"/>
      <p:bldP spid="42" grpId="0"/>
      <p:bldP spid="42" grpId="1"/>
      <p:bldP spid="43" grpId="0"/>
      <p:bldP spid="43" grpId="1"/>
      <p:bldP spid="44" grpId="0" animBg="1"/>
      <p:bldP spid="44" grpId="1" animBg="1"/>
      <p:bldP spid="45" grpId="0"/>
      <p:bldP spid="45" grpId="1"/>
      <p:bldP spid="46" grpId="0"/>
      <p:bldP spid="46" grpId="1"/>
      <p:bldP spid="47" grpId="0"/>
      <p:bldP spid="48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69616" y="27689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17F76B2C-8224-6248-AE23-042ACF484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2827" y="6110417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7EBA627A-D6E3-BB41-B17E-869E097C2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2827" y="2398842"/>
            <a:ext cx="0" cy="3711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80E18A5A-3C39-A048-B32A-F8EA4778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177" y="6064379"/>
            <a:ext cx="3602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dirty="0">
                <a:latin typeface="Arial" panose="020B0604020202020204" pitchFamily="34" charset="0"/>
              </a:rPr>
              <a:t>  ٨          ٦          ٤         ٢          ٠ </a:t>
            </a:r>
            <a:endParaRPr lang="en" altLang="ar-SA" dirty="0">
              <a:latin typeface="Arial" panose="020B0604020202020204" pitchFamily="34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B79E2534-791C-7B47-9A45-E112F8C0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527" y="2903667"/>
            <a:ext cx="151130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dirty="0">
                <a:latin typeface="Arial" panose="020B0604020202020204" pitchFamily="34" charset="0"/>
              </a:rPr>
              <a:t>١٦٠٠٠</a:t>
            </a:r>
          </a:p>
          <a:p>
            <a:pPr>
              <a:spcBef>
                <a:spcPct val="50000"/>
              </a:spcBef>
            </a:pPr>
            <a:endParaRPr lang="ar-SA" altLang="ar-SA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ar-SA" altLang="ar-SA" dirty="0">
                <a:latin typeface="Arial" panose="020B0604020202020204" pitchFamily="34" charset="0"/>
              </a:rPr>
              <a:t>١٢٠٠٠</a:t>
            </a:r>
          </a:p>
          <a:p>
            <a:pPr>
              <a:spcBef>
                <a:spcPct val="50000"/>
              </a:spcBef>
            </a:pPr>
            <a:endParaRPr lang="ar-SA" altLang="ar-SA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ar-SA" altLang="ar-SA" dirty="0">
                <a:latin typeface="Arial" panose="020B0604020202020204" pitchFamily="34" charset="0"/>
              </a:rPr>
              <a:t>٨٠٠٠</a:t>
            </a:r>
          </a:p>
          <a:p>
            <a:pPr>
              <a:spcBef>
                <a:spcPct val="50000"/>
              </a:spcBef>
            </a:pPr>
            <a:endParaRPr lang="ar-SA" altLang="ar-SA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ar-SA" altLang="ar-SA" dirty="0">
                <a:latin typeface="Arial" panose="020B0604020202020204" pitchFamily="34" charset="0"/>
              </a:rPr>
              <a:t>٤٠٠٠</a:t>
            </a:r>
            <a:endParaRPr lang="en" altLang="ar-SA" dirty="0">
              <a:latin typeface="Arial" panose="020B0604020202020204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8BCAD460-B4DE-3747-B78A-AD16CD6FC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752" y="5750054"/>
            <a:ext cx="7302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2304C499-CD49-B843-A6B6-C780071D7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252" y="4707067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08BEB98B-CC3D-6042-B18B-F4788ED6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564" y="4275267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A2261617-0EC4-5443-92A6-4907B291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189" y="3008442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7D5495FE-4217-6A47-8952-352056C0F5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1752" y="3059242"/>
            <a:ext cx="2879725" cy="280828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A16B1DB-B724-724B-AC79-A08A01D636CD}"/>
              </a:ext>
            </a:extLst>
          </p:cNvPr>
          <p:cNvSpPr/>
          <p:nvPr/>
        </p:nvSpPr>
        <p:spPr>
          <a:xfrm>
            <a:off x="2558177" y="1263310"/>
            <a:ext cx="71891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dirty="0">
                <a:ln w="0"/>
                <a:solidFill>
                  <a:srgbClr val="0091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مثل بيانيا الأزواج المرتبة (طن ، رطل ) من الجدول بحيث يكون الوزن بالطن هو الاحداثي السيني ، والوزن بالرطل هو الاحداثي الصادي . صل بين النقاط ماذا تلاحظ</a:t>
            </a:r>
            <a:endParaRPr lang="ar-SA" sz="2000" b="1" cap="none" spc="0" dirty="0">
              <a:ln w="0"/>
              <a:solidFill>
                <a:srgbClr val="0091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91B796-3105-A345-873E-0A8D7058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8F33B28-D56B-8E47-8229-064561096D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43" t="6076" b="23303"/>
          <a:stretch/>
        </p:blipFill>
        <p:spPr>
          <a:xfrm>
            <a:off x="1931817" y="505702"/>
            <a:ext cx="8214291" cy="11618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6ADB639-E7AA-D444-BB5C-7ADF4B94F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758" y="3932815"/>
            <a:ext cx="3082184" cy="239694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1A96D67-0BE0-EF40-AF11-F44B33992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0543" y="3329595"/>
            <a:ext cx="3312368" cy="308403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729A2F5-FC10-E64C-BC0F-EF52A669F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0816" y="2509643"/>
            <a:ext cx="1767031" cy="47516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C8CE8BD-7359-BF44-B42B-1514C4581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8317" y="4151387"/>
            <a:ext cx="2449810" cy="212611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E749B7B-0779-6E4F-9513-4D526B35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51" y="5131285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B9DD8C1F-60D9-DF4B-9AE3-CC984A3D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57" y="5131285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25D8608-9A35-884D-AC68-1E49CB33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38" y="5131285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88DC76B-CB4A-5641-BF27-8A5CBB8C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73" y="5131285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C7019C6-3322-7A4F-9009-6FF4B710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79" y="5131285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5004F9AD-1306-3946-AF69-17D56B47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6" y="5135713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D4A523E-0C3F-C545-BD49-1321FC1A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13" y="5131285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F2EEC50E-DFBB-E04D-B4AE-2BC2D431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44" y="5131285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E24706EC-D539-EF47-BC07-37B98A98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61" y="5135713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D6A08EAE-CDDE-3C4D-BEE8-DA1B1005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67" y="5135713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F2809B0A-F450-FF4A-A6ED-EF35D312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49" y="5143517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AA9DC48-C741-5141-8DBB-ECC138F1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55" y="5143517"/>
            <a:ext cx="195694" cy="3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67E3F69-3371-5744-93EF-D1547654DC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0783" y="1891263"/>
            <a:ext cx="3631159" cy="1946947"/>
          </a:xfrm>
          <a:prstGeom prst="rect">
            <a:avLst/>
          </a:prstGeom>
        </p:spPr>
      </p:pic>
      <p:sp>
        <p:nvSpPr>
          <p:cNvPr id="32" name="سهم إلى اليسار 4">
            <a:extLst>
              <a:ext uri="{FF2B5EF4-FFF2-40B4-BE49-F238E27FC236}">
                <a16:creationId xmlns:a16="http://schemas.microsoft.com/office/drawing/2014/main" id="{E33571B7-D3FE-4247-873C-897A0FC76CB9}"/>
              </a:ext>
            </a:extLst>
          </p:cNvPr>
          <p:cNvSpPr/>
          <p:nvPr/>
        </p:nvSpPr>
        <p:spPr>
          <a:xfrm>
            <a:off x="1569319" y="3316762"/>
            <a:ext cx="2951464" cy="195623"/>
          </a:xfrm>
          <a:prstGeom prst="leftArrow">
            <a:avLst>
              <a:gd name="adj1" fmla="val 50000"/>
              <a:gd name="adj2" fmla="val 14869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C662F0-AE32-2949-9A57-098AFFDE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80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26564" y="-2326164"/>
            <a:ext cx="6681775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543493" y="51084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423382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6" y="-4767058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50957" y="660587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10047016" y="181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83463510-82FC-E547-882A-20C07CE7067F}"/>
              </a:ext>
            </a:extLst>
          </p:cNvPr>
          <p:cNvSpPr/>
          <p:nvPr/>
        </p:nvSpPr>
        <p:spPr>
          <a:xfrm>
            <a:off x="2381224" y="2531565"/>
            <a:ext cx="7429552" cy="300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وحدات الطول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8" name="ثماني 35">
            <a:extLst>
              <a:ext uri="{FF2B5EF4-FFF2-40B4-BE49-F238E27FC236}">
                <a16:creationId xmlns:a16="http://schemas.microsoft.com/office/drawing/2014/main" id="{D1215172-E0B2-3048-AAF2-2D9E5102BB7B}"/>
              </a:ext>
            </a:extLst>
          </p:cNvPr>
          <p:cNvSpPr/>
          <p:nvPr/>
        </p:nvSpPr>
        <p:spPr>
          <a:xfrm>
            <a:off x="8585933" y="3504327"/>
            <a:ext cx="1071570" cy="1214446"/>
          </a:xfrm>
          <a:prstGeom prst="octagon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بوصة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18686E6-3ED5-E844-ACAF-10A9FD0CD241}"/>
              </a:ext>
            </a:extLst>
          </p:cNvPr>
          <p:cNvSpPr/>
          <p:nvPr/>
        </p:nvSpPr>
        <p:spPr>
          <a:xfrm>
            <a:off x="7675065" y="3831434"/>
            <a:ext cx="914400" cy="5715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١٢</a:t>
            </a:r>
          </a:p>
        </p:txBody>
      </p:sp>
      <p:sp>
        <p:nvSpPr>
          <p:cNvPr id="20" name="ثماني 47">
            <a:extLst>
              <a:ext uri="{FF2B5EF4-FFF2-40B4-BE49-F238E27FC236}">
                <a16:creationId xmlns:a16="http://schemas.microsoft.com/office/drawing/2014/main" id="{5B5158E9-97A5-954B-9CD4-4254631874DD}"/>
              </a:ext>
            </a:extLst>
          </p:cNvPr>
          <p:cNvSpPr/>
          <p:nvPr/>
        </p:nvSpPr>
        <p:spPr>
          <a:xfrm>
            <a:off x="6553286" y="3471312"/>
            <a:ext cx="1071570" cy="1214446"/>
          </a:xfrm>
          <a:prstGeom prst="octagon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قدم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EE3D610-CE29-0745-B797-DEE15B2954B4}"/>
              </a:ext>
            </a:extLst>
          </p:cNvPr>
          <p:cNvSpPr/>
          <p:nvPr/>
        </p:nvSpPr>
        <p:spPr>
          <a:xfrm>
            <a:off x="5631939" y="3831436"/>
            <a:ext cx="914400" cy="5715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22" name="ثماني 49">
            <a:extLst>
              <a:ext uri="{FF2B5EF4-FFF2-40B4-BE49-F238E27FC236}">
                <a16:creationId xmlns:a16="http://schemas.microsoft.com/office/drawing/2014/main" id="{2D3F3EDA-0F3E-D640-B87C-16754D2563F7}"/>
              </a:ext>
            </a:extLst>
          </p:cNvPr>
          <p:cNvSpPr/>
          <p:nvPr/>
        </p:nvSpPr>
        <p:spPr>
          <a:xfrm>
            <a:off x="4535265" y="3471312"/>
            <a:ext cx="1071570" cy="1214446"/>
          </a:xfrm>
          <a:prstGeom prst="octagon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ياردة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BCBA6B1-D3E7-DC4A-AD68-9169E0230148}"/>
              </a:ext>
            </a:extLst>
          </p:cNvPr>
          <p:cNvSpPr/>
          <p:nvPr/>
        </p:nvSpPr>
        <p:spPr>
          <a:xfrm>
            <a:off x="3603099" y="3831434"/>
            <a:ext cx="914400" cy="5715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٥٢٨٠</a:t>
            </a:r>
          </a:p>
        </p:txBody>
      </p:sp>
      <p:sp>
        <p:nvSpPr>
          <p:cNvPr id="24" name="ثماني 51">
            <a:extLst>
              <a:ext uri="{FF2B5EF4-FFF2-40B4-BE49-F238E27FC236}">
                <a16:creationId xmlns:a16="http://schemas.microsoft.com/office/drawing/2014/main" id="{AC2AD74D-115A-F34C-9760-27FE76B139C8}"/>
              </a:ext>
            </a:extLst>
          </p:cNvPr>
          <p:cNvSpPr/>
          <p:nvPr/>
        </p:nvSpPr>
        <p:spPr>
          <a:xfrm>
            <a:off x="2524582" y="3483200"/>
            <a:ext cx="1071570" cy="1214446"/>
          </a:xfrm>
          <a:prstGeom prst="octagon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ميل</a:t>
            </a:r>
          </a:p>
        </p:txBody>
      </p:sp>
      <p:sp>
        <p:nvSpPr>
          <p:cNvPr id="25" name="سهم مسنن إلى اليمين 24">
            <a:extLst>
              <a:ext uri="{FF2B5EF4-FFF2-40B4-BE49-F238E27FC236}">
                <a16:creationId xmlns:a16="http://schemas.microsoft.com/office/drawing/2014/main" id="{61584401-5436-EF44-A3AB-999B05365A31}"/>
              </a:ext>
            </a:extLst>
          </p:cNvPr>
          <p:cNvSpPr/>
          <p:nvPr/>
        </p:nvSpPr>
        <p:spPr>
          <a:xfrm>
            <a:off x="2845571" y="2714620"/>
            <a:ext cx="6500858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× × × × ×</a:t>
            </a:r>
          </a:p>
        </p:txBody>
      </p:sp>
      <p:sp>
        <p:nvSpPr>
          <p:cNvPr id="26" name="سهم مسنن إلى اليمين 25">
            <a:extLst>
              <a:ext uri="{FF2B5EF4-FFF2-40B4-BE49-F238E27FC236}">
                <a16:creationId xmlns:a16="http://schemas.microsoft.com/office/drawing/2014/main" id="{9ED94239-5FFF-5C4E-BF11-27E64A633A66}"/>
              </a:ext>
            </a:extLst>
          </p:cNvPr>
          <p:cNvSpPr/>
          <p:nvPr/>
        </p:nvSpPr>
        <p:spPr>
          <a:xfrm flipH="1">
            <a:off x="2860061" y="4838708"/>
            <a:ext cx="6572296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 ÷ ÷ ÷ ÷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5ACBC48B-706B-4249-A31A-E4F0240C04B8}"/>
              </a:ext>
            </a:extLst>
          </p:cNvPr>
          <p:cNvSpPr/>
          <p:nvPr/>
        </p:nvSpPr>
        <p:spPr>
          <a:xfrm>
            <a:off x="3890159" y="1342868"/>
            <a:ext cx="5054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رتب وحدات الطول من الأكبر إلى الأصغر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DE8AFA-01A2-644C-9828-69C6A35C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83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860</Words>
  <Application>Microsoft Macintosh PowerPoint</Application>
  <PresentationFormat>شاشة عريضة</PresentationFormat>
  <Paragraphs>558</Paragraphs>
  <Slides>30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9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45</cp:revision>
  <dcterms:created xsi:type="dcterms:W3CDTF">2021-08-28T07:17:54Z</dcterms:created>
  <dcterms:modified xsi:type="dcterms:W3CDTF">2022-03-21T21:27:53Z</dcterms:modified>
</cp:coreProperties>
</file>