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9" r:id="rId2"/>
    <p:sldId id="256" r:id="rId3"/>
    <p:sldId id="290" r:id="rId4"/>
    <p:sldId id="261" r:id="rId5"/>
    <p:sldId id="288" r:id="rId6"/>
    <p:sldId id="258" r:id="rId7"/>
    <p:sldId id="282" r:id="rId8"/>
    <p:sldId id="283" r:id="rId9"/>
    <p:sldId id="263" r:id="rId10"/>
    <p:sldId id="281" r:id="rId11"/>
    <p:sldId id="287" r:id="rId12"/>
    <p:sldId id="289" r:id="rId13"/>
    <p:sldId id="285" r:id="rId14"/>
    <p:sldId id="278" r:id="rId15"/>
    <p:sldId id="295" r:id="rId16"/>
    <p:sldId id="297" r:id="rId17"/>
    <p:sldId id="262" r:id="rId18"/>
    <p:sldId id="286" r:id="rId19"/>
    <p:sldId id="277" r:id="rId20"/>
    <p:sldId id="298" r:id="rId21"/>
    <p:sldId id="264" r:id="rId22"/>
  </p:sldIdLst>
  <p:sldSz cx="9144000" cy="5143500" type="screen16x9"/>
  <p:notesSz cx="6858000" cy="9144000"/>
  <p:embeddedFontLst>
    <p:embeddedFont>
      <p:font typeface="Arial Nova" panose="020B0504020202020204" pitchFamily="34" charset="0"/>
      <p:regular r:id="rId24"/>
      <p:bold r:id="rId25"/>
      <p:italic r:id="rId26"/>
      <p:boldItalic r:id="rId27"/>
    </p:embeddedFont>
    <p:embeddedFont>
      <p:font typeface="Barlow Light" panose="00000400000000000000" pitchFamily="2" charset="0"/>
      <p:regular r:id="rId28"/>
      <p:bold r:id="rId29"/>
      <p:italic r:id="rId30"/>
      <p:boldItalic r:id="rId31"/>
    </p:embeddedFont>
    <p:embeddedFont>
      <p:font typeface="Barlow Semi Condensed Black" panose="00000A06000000000000" pitchFamily="2" charset="0"/>
      <p:bold r:id="rId32"/>
      <p:boldItalic r:id="rId33"/>
    </p:embeddedFont>
    <p:embeddedFont>
      <p:font typeface="EB Garamond" panose="00000500000000000000" pitchFamily="2" charset="0"/>
      <p:regular r:id="rId34"/>
      <p:bold r:id="rId35"/>
      <p:italic r:id="rId36"/>
      <p:boldItalic r:id="rId37"/>
    </p:embeddedFont>
    <p:embeddedFont>
      <p:font typeface="Fira Sans Extra Condensed Medium" panose="020B0604020202020204" charset="0"/>
      <p:regular r:id="rId38"/>
      <p:bold r:id="rId39"/>
      <p:italic r:id="rId40"/>
      <p:boldItalic r:id="rId41"/>
    </p:embeddedFont>
    <p:embeddedFont>
      <p:font typeface="Fontdinerdotcom Luvable" panose="020B0604020202020204"/>
      <p:regular r:id="rId42"/>
    </p:embeddedFont>
    <p:embeddedFont>
      <p:font typeface="Montserrat ExtraBold" panose="00000900000000000000" pitchFamily="2" charset="0"/>
      <p:bold r:id="rId43"/>
      <p:boldItalic r:id="rId44"/>
    </p:embeddedFont>
    <p:embeddedFont>
      <p:font typeface="Segoe UI Black" panose="020B0A02040204020203" pitchFamily="34" charset="0"/>
      <p:bold r:id="rId45"/>
      <p:boldItalic r:id="rId46"/>
    </p:embeddedFont>
    <p:embeddedFont>
      <p:font typeface="Selawik Semibold" panose="020B0702040204020203" pitchFamily="34" charset="0"/>
      <p:bold r:id="rId47"/>
    </p:embeddedFont>
    <p:embeddedFont>
      <p:font typeface="Squada One" panose="020B060402020202020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A0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31371B-5E04-4E81-8B66-242E5AEEB78B}">
  <a:tblStyle styleId="{6231371B-5E04-4E81-8B66-242E5AEEB7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c698b0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6c698b0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c698b0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6c698b0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041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6c698b07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6c698b07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007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6c698b07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6c698b07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91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6c698b07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6c698b07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600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6c698b07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6c698b07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6c698b07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6c698b07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87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5540b6adc3_2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 name="Google Shape;1815;g5540b6adc3_2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939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16612d386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16612d386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c698b0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6c698b0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40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16612d386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16612d386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6c698b0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6c698b0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6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1a8f1e756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1a8f1e756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87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1a8f1e756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1a8f1e756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353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6c698b07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6c698b07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3" name="Google Shape;13;p2"/>
          <p:cNvSpPr txBox="1">
            <a:spLocks noGrp="1"/>
          </p:cNvSpPr>
          <p:nvPr>
            <p:ph type="ctrTitle"/>
          </p:nvPr>
        </p:nvSpPr>
        <p:spPr>
          <a:xfrm flipH="1">
            <a:off x="623625" y="2236500"/>
            <a:ext cx="3576900" cy="670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flipH="1">
            <a:off x="623500" y="3116767"/>
            <a:ext cx="3629100" cy="6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EB Garamond"/>
              <a:buNone/>
              <a:defRPr sz="1400">
                <a:latin typeface="EB Garamond"/>
                <a:ea typeface="EB Garamond"/>
                <a:cs typeface="EB Garamond"/>
                <a:sym typeface="EB Garamond"/>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5" name="Google Shape;15;p2"/>
          <p:cNvSpPr/>
          <p:nvPr/>
        </p:nvSpPr>
        <p:spPr>
          <a:xfrm>
            <a:off x="4099510" y="-10302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_1">
    <p:bg>
      <p:bgPr>
        <a:solidFill>
          <a:srgbClr val="FFFFFF"/>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3414640" y="1853313"/>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8" name="Google Shape;18;p3"/>
          <p:cNvSpPr txBox="1">
            <a:spLocks noGrp="1"/>
          </p:cNvSpPr>
          <p:nvPr>
            <p:ph type="subTitle" idx="1"/>
          </p:nvPr>
        </p:nvSpPr>
        <p:spPr>
          <a:xfrm>
            <a:off x="3622740" y="2314760"/>
            <a:ext cx="1906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 name="Google Shape;19;p3"/>
          <p:cNvSpPr txBox="1">
            <a:spLocks noGrp="1"/>
          </p:cNvSpPr>
          <p:nvPr>
            <p:ph type="title" idx="2" hasCustomPrompt="1"/>
          </p:nvPr>
        </p:nvSpPr>
        <p:spPr>
          <a:xfrm>
            <a:off x="3699102" y="1565141"/>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ctrTitle" idx="3"/>
          </p:nvPr>
        </p:nvSpPr>
        <p:spPr>
          <a:xfrm>
            <a:off x="3414853" y="3359411"/>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1" name="Google Shape;21;p3"/>
          <p:cNvSpPr txBox="1">
            <a:spLocks noGrp="1"/>
          </p:cNvSpPr>
          <p:nvPr>
            <p:ph type="subTitle" idx="4"/>
          </p:nvPr>
        </p:nvSpPr>
        <p:spPr>
          <a:xfrm>
            <a:off x="3587640" y="3820858"/>
            <a:ext cx="19767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 name="Google Shape;22;p3"/>
          <p:cNvSpPr txBox="1">
            <a:spLocks noGrp="1"/>
          </p:cNvSpPr>
          <p:nvPr>
            <p:ph type="title" idx="5" hasCustomPrompt="1"/>
          </p:nvPr>
        </p:nvSpPr>
        <p:spPr>
          <a:xfrm>
            <a:off x="3699102" y="3091842"/>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23" name="Google Shape;23;p3"/>
          <p:cNvSpPr txBox="1">
            <a:spLocks noGrp="1"/>
          </p:cNvSpPr>
          <p:nvPr>
            <p:ph type="ctrTitle" idx="6"/>
          </p:nvPr>
        </p:nvSpPr>
        <p:spPr>
          <a:xfrm>
            <a:off x="5582025" y="1853313"/>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4" name="Google Shape;24;p3"/>
          <p:cNvSpPr txBox="1">
            <a:spLocks noGrp="1"/>
          </p:cNvSpPr>
          <p:nvPr>
            <p:ph type="subTitle" idx="7"/>
          </p:nvPr>
        </p:nvSpPr>
        <p:spPr>
          <a:xfrm>
            <a:off x="5789900" y="2314760"/>
            <a:ext cx="1906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 name="Google Shape;25;p3"/>
          <p:cNvSpPr txBox="1">
            <a:spLocks noGrp="1"/>
          </p:cNvSpPr>
          <p:nvPr>
            <p:ph type="title" idx="8" hasCustomPrompt="1"/>
          </p:nvPr>
        </p:nvSpPr>
        <p:spPr>
          <a:xfrm>
            <a:off x="5866262" y="1565141"/>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26" name="Google Shape;26;p3"/>
          <p:cNvSpPr txBox="1">
            <a:spLocks noGrp="1"/>
          </p:cNvSpPr>
          <p:nvPr>
            <p:ph type="ctrTitle" idx="9"/>
          </p:nvPr>
        </p:nvSpPr>
        <p:spPr>
          <a:xfrm>
            <a:off x="5581987" y="3359411"/>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7" name="Google Shape;27;p3"/>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subTitle" idx="13"/>
          </p:nvPr>
        </p:nvSpPr>
        <p:spPr>
          <a:xfrm>
            <a:off x="5754800" y="3820858"/>
            <a:ext cx="19767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 name="Google Shape;29;p3"/>
          <p:cNvSpPr txBox="1">
            <a:spLocks noGrp="1"/>
          </p:cNvSpPr>
          <p:nvPr>
            <p:ph type="title" idx="14" hasCustomPrompt="1"/>
          </p:nvPr>
        </p:nvSpPr>
        <p:spPr>
          <a:xfrm>
            <a:off x="5866262" y="3091842"/>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31" name="Google Shape;31;p3"/>
          <p:cNvSpPr txBox="1">
            <a:spLocks noGrp="1"/>
          </p:cNvSpPr>
          <p:nvPr>
            <p:ph type="ctrTitle" idx="16"/>
          </p:nvPr>
        </p:nvSpPr>
        <p:spPr>
          <a:xfrm>
            <a:off x="1226125" y="1853313"/>
            <a:ext cx="2392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32" name="Google Shape;32;p3"/>
          <p:cNvSpPr txBox="1">
            <a:spLocks noGrp="1"/>
          </p:cNvSpPr>
          <p:nvPr>
            <p:ph type="subTitle" idx="17"/>
          </p:nvPr>
        </p:nvSpPr>
        <p:spPr>
          <a:xfrm>
            <a:off x="1469325" y="2314760"/>
            <a:ext cx="1906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 name="Google Shape;33;p3"/>
          <p:cNvSpPr txBox="1">
            <a:spLocks noGrp="1"/>
          </p:cNvSpPr>
          <p:nvPr>
            <p:ph type="title" idx="18" hasCustomPrompt="1"/>
          </p:nvPr>
        </p:nvSpPr>
        <p:spPr>
          <a:xfrm>
            <a:off x="1545687" y="1565141"/>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3"/>
          <p:cNvSpPr txBox="1">
            <a:spLocks noGrp="1"/>
          </p:cNvSpPr>
          <p:nvPr>
            <p:ph type="ctrTitle" idx="19"/>
          </p:nvPr>
        </p:nvSpPr>
        <p:spPr>
          <a:xfrm>
            <a:off x="1261437" y="3359411"/>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35" name="Google Shape;35;p3"/>
          <p:cNvSpPr txBox="1">
            <a:spLocks noGrp="1"/>
          </p:cNvSpPr>
          <p:nvPr>
            <p:ph type="subTitle" idx="20"/>
          </p:nvPr>
        </p:nvSpPr>
        <p:spPr>
          <a:xfrm>
            <a:off x="1434225" y="3820858"/>
            <a:ext cx="19767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 name="Google Shape;36;p3"/>
          <p:cNvSpPr txBox="1">
            <a:spLocks noGrp="1"/>
          </p:cNvSpPr>
          <p:nvPr>
            <p:ph type="title" idx="21" hasCustomPrompt="1"/>
          </p:nvPr>
        </p:nvSpPr>
        <p:spPr>
          <a:xfrm>
            <a:off x="1545687" y="3091842"/>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37" name="Google Shape;37;p3"/>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7">
    <p:spTree>
      <p:nvGrpSpPr>
        <p:cNvPr id="1" name="Shape 39"/>
        <p:cNvGrpSpPr/>
        <p:nvPr/>
      </p:nvGrpSpPr>
      <p:grpSpPr>
        <a:xfrm>
          <a:off x="0" y="0"/>
          <a:ext cx="0" cy="0"/>
          <a:chOff x="0" y="0"/>
          <a:chExt cx="0" cy="0"/>
        </a:xfrm>
      </p:grpSpPr>
      <p:sp>
        <p:nvSpPr>
          <p:cNvPr id="40" name="Google Shape;40;p4"/>
          <p:cNvSpPr/>
          <p:nvPr/>
        </p:nvSpPr>
        <p:spPr>
          <a:xfrm rot="-5400000">
            <a:off x="-101015" y="-226845"/>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42" name="Google Shape;42;p4"/>
          <p:cNvSpPr txBox="1">
            <a:spLocks noGrp="1"/>
          </p:cNvSpPr>
          <p:nvPr>
            <p:ph type="subTitle" idx="1"/>
          </p:nvPr>
        </p:nvSpPr>
        <p:spPr>
          <a:xfrm>
            <a:off x="831200" y="2314225"/>
            <a:ext cx="42249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13">
    <p:spTree>
      <p:nvGrpSpPr>
        <p:cNvPr id="1" name="Shape 43"/>
        <p:cNvGrpSpPr/>
        <p:nvPr/>
      </p:nvGrpSpPr>
      <p:grpSpPr>
        <a:xfrm>
          <a:off x="0" y="0"/>
          <a:ext cx="0" cy="0"/>
          <a:chOff x="0" y="0"/>
          <a:chExt cx="0" cy="0"/>
        </a:xfrm>
      </p:grpSpPr>
      <p:sp>
        <p:nvSpPr>
          <p:cNvPr id="44" name="Google Shape;44;p5"/>
          <p:cNvSpPr/>
          <p:nvPr/>
        </p:nvSpPr>
        <p:spPr>
          <a:xfrm>
            <a:off x="3356560" y="-23637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subTitle" idx="1"/>
          </p:nvPr>
        </p:nvSpPr>
        <p:spPr>
          <a:xfrm>
            <a:off x="2286775" y="1780575"/>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6" name="Google Shape;46;p5"/>
          <p:cNvSpPr txBox="1">
            <a:spLocks noGrp="1"/>
          </p:cNvSpPr>
          <p:nvPr>
            <p:ph type="ctrTitle"/>
          </p:nvPr>
        </p:nvSpPr>
        <p:spPr>
          <a:xfrm>
            <a:off x="3099175" y="2412374"/>
            <a:ext cx="3092700" cy="54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
  <p:cSld name="CUSTOM_12">
    <p:spTree>
      <p:nvGrpSpPr>
        <p:cNvPr id="1" name="Shape 47"/>
        <p:cNvGrpSpPr/>
        <p:nvPr/>
      </p:nvGrpSpPr>
      <p:grpSpPr>
        <a:xfrm>
          <a:off x="0" y="0"/>
          <a:ext cx="0" cy="0"/>
          <a:chOff x="0" y="0"/>
          <a:chExt cx="0" cy="0"/>
        </a:xfrm>
      </p:grpSpPr>
      <p:sp>
        <p:nvSpPr>
          <p:cNvPr id="48" name="Google Shape;48;p6"/>
          <p:cNvSpPr txBox="1">
            <a:spLocks noGrp="1"/>
          </p:cNvSpPr>
          <p:nvPr>
            <p:ph type="ctrTitle"/>
          </p:nvPr>
        </p:nvSpPr>
        <p:spPr>
          <a:xfrm>
            <a:off x="858475" y="2734950"/>
            <a:ext cx="25602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9" name="Google Shape;49;p6"/>
          <p:cNvSpPr txBox="1">
            <a:spLocks noGrp="1"/>
          </p:cNvSpPr>
          <p:nvPr>
            <p:ph type="subTitle" idx="1"/>
          </p:nvPr>
        </p:nvSpPr>
        <p:spPr>
          <a:xfrm>
            <a:off x="1019574" y="2955100"/>
            <a:ext cx="22380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50" name="Google Shape;50;p6"/>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ctrTitle" idx="2"/>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52" name="Google Shape;52;p6"/>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subTitle" idx="3"/>
          </p:nvPr>
        </p:nvSpPr>
        <p:spPr>
          <a:xfrm>
            <a:off x="5934474" y="2955100"/>
            <a:ext cx="22380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55" name="Google Shape;55;p6"/>
          <p:cNvSpPr txBox="1">
            <a:spLocks noGrp="1"/>
          </p:cNvSpPr>
          <p:nvPr>
            <p:ph type="ctrTitle" idx="4"/>
          </p:nvPr>
        </p:nvSpPr>
        <p:spPr>
          <a:xfrm>
            <a:off x="5773375" y="2734950"/>
            <a:ext cx="25602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6" name="Google Shape;56;p6"/>
          <p:cNvSpPr txBox="1">
            <a:spLocks noGrp="1"/>
          </p:cNvSpPr>
          <p:nvPr>
            <p:ph type="subTitle" idx="5"/>
          </p:nvPr>
        </p:nvSpPr>
        <p:spPr>
          <a:xfrm>
            <a:off x="3452999" y="2052750"/>
            <a:ext cx="22380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57" name="Google Shape;57;p6"/>
          <p:cNvSpPr txBox="1">
            <a:spLocks noGrp="1"/>
          </p:cNvSpPr>
          <p:nvPr>
            <p:ph type="ctrTitle" idx="6"/>
          </p:nvPr>
        </p:nvSpPr>
        <p:spPr>
          <a:xfrm>
            <a:off x="3291900" y="1832600"/>
            <a:ext cx="25602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p:cSld name="CUSTOM_6">
    <p:bg>
      <p:bgPr>
        <a:solidFill>
          <a:srgbClr val="FFFFFF"/>
        </a:solidFill>
        <a:effectLst/>
      </p:bgPr>
    </p:bg>
    <p:spTree>
      <p:nvGrpSpPr>
        <p:cNvPr id="1" name="Shape 58"/>
        <p:cNvGrpSpPr/>
        <p:nvPr/>
      </p:nvGrpSpPr>
      <p:grpSpPr>
        <a:xfrm>
          <a:off x="0" y="0"/>
          <a:ext cx="0" cy="0"/>
          <a:chOff x="0" y="0"/>
          <a:chExt cx="0" cy="0"/>
        </a:xfrm>
      </p:grpSpPr>
      <p:sp>
        <p:nvSpPr>
          <p:cNvPr id="59" name="Google Shape;59;p7"/>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61" name="Google Shape;61;p7"/>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CUSTOM_6_1">
    <p:bg>
      <p:bgPr>
        <a:solidFill>
          <a:srgbClr val="FFFFFF"/>
        </a:solidFill>
        <a:effectLst/>
      </p:bgPr>
    </p:bg>
    <p:spTree>
      <p:nvGrpSpPr>
        <p:cNvPr id="1" name="Shape 75"/>
        <p:cNvGrpSpPr/>
        <p:nvPr/>
      </p:nvGrpSpPr>
      <p:grpSpPr>
        <a:xfrm>
          <a:off x="0" y="0"/>
          <a:ext cx="0" cy="0"/>
          <a:chOff x="0" y="0"/>
          <a:chExt cx="0" cy="0"/>
        </a:xfrm>
      </p:grpSpPr>
      <p:sp>
        <p:nvSpPr>
          <p:cNvPr id="76" name="Google Shape;76;p10"/>
          <p:cNvSpPr/>
          <p:nvPr/>
        </p:nvSpPr>
        <p:spPr>
          <a:xfrm rot="-5400000">
            <a:off x="126769" y="-375501"/>
            <a:ext cx="6811569" cy="7337207"/>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ctrTitle"/>
          </p:nvPr>
        </p:nvSpPr>
        <p:spPr>
          <a:xfrm>
            <a:off x="477026" y="1557850"/>
            <a:ext cx="4209300" cy="8517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CB64"/>
              </a:buClr>
              <a:buSzPts val="4800"/>
              <a:buNone/>
              <a:defRPr sz="4800">
                <a:solidFill>
                  <a:srgbClr val="FFCB64"/>
                </a:solidFill>
              </a:defRPr>
            </a:lvl1pPr>
            <a:lvl2pPr lvl="1" algn="ctr" rtl="0">
              <a:spcBef>
                <a:spcPts val="0"/>
              </a:spcBef>
              <a:spcAft>
                <a:spcPts val="0"/>
              </a:spcAft>
              <a:buClr>
                <a:srgbClr val="000000"/>
              </a:buClr>
              <a:buSzPts val="4800"/>
              <a:buNone/>
              <a:defRPr sz="4800">
                <a:solidFill>
                  <a:srgbClr val="000000"/>
                </a:solidFill>
              </a:defRPr>
            </a:lvl2pPr>
            <a:lvl3pPr lvl="2" algn="ctr" rtl="0">
              <a:spcBef>
                <a:spcPts val="0"/>
              </a:spcBef>
              <a:spcAft>
                <a:spcPts val="0"/>
              </a:spcAft>
              <a:buClr>
                <a:srgbClr val="000000"/>
              </a:buClr>
              <a:buSzPts val="4800"/>
              <a:buNone/>
              <a:defRPr sz="4800">
                <a:solidFill>
                  <a:srgbClr val="000000"/>
                </a:solidFill>
              </a:defRPr>
            </a:lvl3pPr>
            <a:lvl4pPr lvl="3" algn="ctr" rtl="0">
              <a:spcBef>
                <a:spcPts val="0"/>
              </a:spcBef>
              <a:spcAft>
                <a:spcPts val="0"/>
              </a:spcAft>
              <a:buClr>
                <a:srgbClr val="000000"/>
              </a:buClr>
              <a:buSzPts val="4800"/>
              <a:buNone/>
              <a:defRPr sz="4800">
                <a:solidFill>
                  <a:srgbClr val="000000"/>
                </a:solidFill>
              </a:defRPr>
            </a:lvl4pPr>
            <a:lvl5pPr lvl="4" algn="ctr" rtl="0">
              <a:spcBef>
                <a:spcPts val="0"/>
              </a:spcBef>
              <a:spcAft>
                <a:spcPts val="0"/>
              </a:spcAft>
              <a:buClr>
                <a:srgbClr val="000000"/>
              </a:buClr>
              <a:buSzPts val="4800"/>
              <a:buNone/>
              <a:defRPr sz="4800">
                <a:solidFill>
                  <a:srgbClr val="000000"/>
                </a:solidFill>
              </a:defRPr>
            </a:lvl5pPr>
            <a:lvl6pPr lvl="5" algn="ctr" rtl="0">
              <a:spcBef>
                <a:spcPts val="0"/>
              </a:spcBef>
              <a:spcAft>
                <a:spcPts val="0"/>
              </a:spcAft>
              <a:buClr>
                <a:srgbClr val="000000"/>
              </a:buClr>
              <a:buSzPts val="4800"/>
              <a:buNone/>
              <a:defRPr sz="4800">
                <a:solidFill>
                  <a:srgbClr val="000000"/>
                </a:solidFill>
              </a:defRPr>
            </a:lvl6pPr>
            <a:lvl7pPr lvl="6" algn="ctr" rtl="0">
              <a:spcBef>
                <a:spcPts val="0"/>
              </a:spcBef>
              <a:spcAft>
                <a:spcPts val="0"/>
              </a:spcAft>
              <a:buClr>
                <a:srgbClr val="000000"/>
              </a:buClr>
              <a:buSzPts val="4800"/>
              <a:buNone/>
              <a:defRPr sz="4800">
                <a:solidFill>
                  <a:srgbClr val="000000"/>
                </a:solidFill>
              </a:defRPr>
            </a:lvl7pPr>
            <a:lvl8pPr lvl="7" algn="ctr" rtl="0">
              <a:spcBef>
                <a:spcPts val="0"/>
              </a:spcBef>
              <a:spcAft>
                <a:spcPts val="0"/>
              </a:spcAft>
              <a:buClr>
                <a:srgbClr val="000000"/>
              </a:buClr>
              <a:buSzPts val="4800"/>
              <a:buNone/>
              <a:defRPr sz="4800">
                <a:solidFill>
                  <a:srgbClr val="000000"/>
                </a:solidFill>
              </a:defRPr>
            </a:lvl8pPr>
            <a:lvl9pPr lvl="8" algn="ctr" rtl="0">
              <a:spcBef>
                <a:spcPts val="0"/>
              </a:spcBef>
              <a:spcAft>
                <a:spcPts val="0"/>
              </a:spcAft>
              <a:buClr>
                <a:srgbClr val="000000"/>
              </a:buClr>
              <a:buSzPts val="4800"/>
              <a:buNone/>
              <a:defRPr sz="4800">
                <a:solidFill>
                  <a:srgbClr val="000000"/>
                </a:solidFill>
              </a:defRPr>
            </a:lvl9pPr>
          </a:lstStyle>
          <a:p>
            <a:endParaRPr/>
          </a:p>
        </p:txBody>
      </p:sp>
      <p:sp>
        <p:nvSpPr>
          <p:cNvPr id="78" name="Google Shape;78;p10"/>
          <p:cNvSpPr txBox="1">
            <a:spLocks noGrp="1"/>
          </p:cNvSpPr>
          <p:nvPr>
            <p:ph type="subTitle" idx="1"/>
          </p:nvPr>
        </p:nvSpPr>
        <p:spPr>
          <a:xfrm flipH="1">
            <a:off x="1674026" y="2409550"/>
            <a:ext cx="3012300" cy="167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Clr>
                <a:srgbClr val="000000"/>
              </a:buClr>
              <a:buSzPts val="1200"/>
              <a:buNone/>
              <a:defRPr>
                <a:solidFill>
                  <a:srgbClr val="000000"/>
                </a:solidFill>
              </a:defRPr>
            </a:lvl2pPr>
            <a:lvl3pPr lvl="2" algn="r" rtl="0">
              <a:lnSpc>
                <a:spcPct val="100000"/>
              </a:lnSpc>
              <a:spcBef>
                <a:spcPts val="0"/>
              </a:spcBef>
              <a:spcAft>
                <a:spcPts val="0"/>
              </a:spcAft>
              <a:buClr>
                <a:srgbClr val="000000"/>
              </a:buClr>
              <a:buSzPts val="1200"/>
              <a:buNone/>
              <a:defRPr>
                <a:solidFill>
                  <a:srgbClr val="000000"/>
                </a:solidFill>
              </a:defRPr>
            </a:lvl3pPr>
            <a:lvl4pPr lvl="3" algn="r" rtl="0">
              <a:lnSpc>
                <a:spcPct val="100000"/>
              </a:lnSpc>
              <a:spcBef>
                <a:spcPts val="0"/>
              </a:spcBef>
              <a:spcAft>
                <a:spcPts val="0"/>
              </a:spcAft>
              <a:buClr>
                <a:srgbClr val="000000"/>
              </a:buClr>
              <a:buSzPts val="1200"/>
              <a:buNone/>
              <a:defRPr>
                <a:solidFill>
                  <a:srgbClr val="000000"/>
                </a:solidFill>
              </a:defRPr>
            </a:lvl4pPr>
            <a:lvl5pPr lvl="4" algn="r" rtl="0">
              <a:lnSpc>
                <a:spcPct val="100000"/>
              </a:lnSpc>
              <a:spcBef>
                <a:spcPts val="0"/>
              </a:spcBef>
              <a:spcAft>
                <a:spcPts val="0"/>
              </a:spcAft>
              <a:buClr>
                <a:srgbClr val="000000"/>
              </a:buClr>
              <a:buSzPts val="1200"/>
              <a:buNone/>
              <a:defRPr>
                <a:solidFill>
                  <a:srgbClr val="000000"/>
                </a:solidFill>
              </a:defRPr>
            </a:lvl5pPr>
            <a:lvl6pPr lvl="5" algn="r" rtl="0">
              <a:lnSpc>
                <a:spcPct val="100000"/>
              </a:lnSpc>
              <a:spcBef>
                <a:spcPts val="0"/>
              </a:spcBef>
              <a:spcAft>
                <a:spcPts val="0"/>
              </a:spcAft>
              <a:buClr>
                <a:srgbClr val="000000"/>
              </a:buClr>
              <a:buSzPts val="1200"/>
              <a:buNone/>
              <a:defRPr>
                <a:solidFill>
                  <a:srgbClr val="000000"/>
                </a:solidFill>
              </a:defRPr>
            </a:lvl6pPr>
            <a:lvl7pPr lvl="6" algn="r" rtl="0">
              <a:lnSpc>
                <a:spcPct val="100000"/>
              </a:lnSpc>
              <a:spcBef>
                <a:spcPts val="0"/>
              </a:spcBef>
              <a:spcAft>
                <a:spcPts val="0"/>
              </a:spcAft>
              <a:buClr>
                <a:srgbClr val="000000"/>
              </a:buClr>
              <a:buSzPts val="1200"/>
              <a:buNone/>
              <a:defRPr>
                <a:solidFill>
                  <a:srgbClr val="000000"/>
                </a:solidFill>
              </a:defRPr>
            </a:lvl7pPr>
            <a:lvl8pPr lvl="7" algn="r" rtl="0">
              <a:lnSpc>
                <a:spcPct val="100000"/>
              </a:lnSpc>
              <a:spcBef>
                <a:spcPts val="0"/>
              </a:spcBef>
              <a:spcAft>
                <a:spcPts val="0"/>
              </a:spcAft>
              <a:buClr>
                <a:srgbClr val="000000"/>
              </a:buClr>
              <a:buSzPts val="1200"/>
              <a:buNone/>
              <a:defRPr>
                <a:solidFill>
                  <a:srgbClr val="000000"/>
                </a:solidFill>
              </a:defRPr>
            </a:lvl8pPr>
            <a:lvl9pPr lvl="8" algn="r" rtl="0">
              <a:lnSpc>
                <a:spcPct val="100000"/>
              </a:lnSpc>
              <a:spcBef>
                <a:spcPts val="0"/>
              </a:spcBef>
              <a:spcAft>
                <a:spcPts val="0"/>
              </a:spcAft>
              <a:buClr>
                <a:srgbClr val="000000"/>
              </a:buClr>
              <a:buSzPts val="1200"/>
              <a:buNone/>
              <a:defRPr>
                <a:solidFill>
                  <a:srgbClr val="000000"/>
                </a:solidFill>
              </a:defRPr>
            </a:lvl9pPr>
          </a:lstStyle>
          <a:p>
            <a:endParaRPr/>
          </a:p>
        </p:txBody>
      </p:sp>
      <p:sp>
        <p:nvSpPr>
          <p:cNvPr id="79" name="Google Shape;79;p10"/>
          <p:cNvSpPr txBox="1"/>
          <p:nvPr/>
        </p:nvSpPr>
        <p:spPr>
          <a:xfrm>
            <a:off x="1263550" y="3683250"/>
            <a:ext cx="3398100" cy="1784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900">
                <a:solidFill>
                  <a:srgbClr val="434343"/>
                </a:solidFill>
                <a:latin typeface="EB Garamond"/>
                <a:ea typeface="EB Garamond"/>
                <a:cs typeface="EB Garamond"/>
                <a:sym typeface="EB Garamond"/>
              </a:rPr>
              <a:t>CREDITS: This presentation template was created by </a:t>
            </a:r>
            <a:r>
              <a:rPr lang="en" sz="900" b="1">
                <a:solidFill>
                  <a:srgbClr val="434343"/>
                </a:solidFill>
                <a:uFill>
                  <a:noFill/>
                </a:uFill>
                <a:latin typeface="EB Garamond"/>
                <a:ea typeface="EB Garamond"/>
                <a:cs typeface="EB Garamond"/>
                <a:sym typeface="EB Garamond"/>
                <a:hlinkClick r:id="rId2">
                  <a:extLst>
                    <a:ext uri="{A12FA001-AC4F-418D-AE19-62706E023703}">
                      <ahyp:hlinkClr xmlns:ahyp="http://schemas.microsoft.com/office/drawing/2018/hyperlinkcolor" val="tx"/>
                    </a:ext>
                  </a:extLst>
                </a:hlinkClick>
              </a:rPr>
              <a:t>Slidesgo</a:t>
            </a:r>
            <a:r>
              <a:rPr lang="en" sz="900">
                <a:solidFill>
                  <a:srgbClr val="434343"/>
                </a:solidFill>
                <a:latin typeface="EB Garamond"/>
                <a:ea typeface="EB Garamond"/>
                <a:cs typeface="EB Garamond"/>
                <a:sym typeface="EB Garamond"/>
              </a:rPr>
              <a:t>, including icons by </a:t>
            </a:r>
            <a:r>
              <a:rPr lang="en" sz="900" b="1">
                <a:solidFill>
                  <a:srgbClr val="434343"/>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Flaticon</a:t>
            </a:r>
            <a:r>
              <a:rPr lang="en" sz="900">
                <a:solidFill>
                  <a:srgbClr val="434343"/>
                </a:solidFill>
                <a:latin typeface="EB Garamond"/>
                <a:ea typeface="EB Garamond"/>
                <a:cs typeface="EB Garamond"/>
                <a:sym typeface="EB Garamond"/>
              </a:rPr>
              <a:t>, and infographics &amp; images by </a:t>
            </a:r>
            <a:r>
              <a:rPr lang="en" sz="900" b="1">
                <a:solidFill>
                  <a:srgbClr val="434343"/>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Freepik</a:t>
            </a:r>
            <a:r>
              <a:rPr lang="en" sz="900">
                <a:solidFill>
                  <a:srgbClr val="434343"/>
                </a:solidFill>
                <a:latin typeface="EB Garamond"/>
                <a:ea typeface="EB Garamond"/>
                <a:cs typeface="EB Garamond"/>
                <a:sym typeface="EB Garamond"/>
              </a:rPr>
              <a:t>. </a:t>
            </a:r>
            <a:endParaRPr sz="900">
              <a:solidFill>
                <a:srgbClr val="434343"/>
              </a:solidFill>
              <a:latin typeface="EB Garamond"/>
              <a:ea typeface="EB Garamond"/>
              <a:cs typeface="EB Garamond"/>
              <a:sym typeface="EB Garamond"/>
            </a:endParaRPr>
          </a:p>
          <a:p>
            <a:pPr marL="0" lvl="0" indent="0" algn="r" rtl="0">
              <a:lnSpc>
                <a:spcPct val="100000"/>
              </a:lnSpc>
              <a:spcBef>
                <a:spcPts val="300"/>
              </a:spcBef>
              <a:spcAft>
                <a:spcPts val="0"/>
              </a:spcAft>
              <a:buNone/>
            </a:pPr>
            <a:r>
              <a:rPr lang="en" sz="900" b="1">
                <a:solidFill>
                  <a:srgbClr val="434343"/>
                </a:solidFill>
                <a:latin typeface="EB Garamond"/>
                <a:ea typeface="EB Garamond"/>
                <a:cs typeface="EB Garamond"/>
                <a:sym typeface="EB Garamond"/>
              </a:rPr>
              <a:t>Please keep this slide for attribution.</a:t>
            </a:r>
            <a:endParaRPr sz="900" b="1">
              <a:solidFill>
                <a:srgbClr val="434343"/>
              </a:solidFill>
              <a:latin typeface="EB Garamond"/>
              <a:ea typeface="EB Garamond"/>
              <a:cs typeface="EB Garamond"/>
              <a:sym typeface="EB Garamond"/>
            </a:endParaRPr>
          </a:p>
          <a:p>
            <a:pPr marL="0" lvl="0" indent="0" algn="r" rtl="0">
              <a:lnSpc>
                <a:spcPct val="115000"/>
              </a:lnSpc>
              <a:spcBef>
                <a:spcPts val="300"/>
              </a:spcBef>
              <a:spcAft>
                <a:spcPts val="0"/>
              </a:spcAft>
              <a:buNone/>
            </a:pPr>
            <a:endParaRPr>
              <a:latin typeface="Barlow Light"/>
              <a:ea typeface="Barlow Light"/>
              <a:cs typeface="Barlow Light"/>
              <a:sym typeface="Barlow Light"/>
            </a:endParaRPr>
          </a:p>
          <a:p>
            <a:pPr marL="0" lvl="0" indent="0" algn="r" rtl="0">
              <a:spcBef>
                <a:spcPts val="0"/>
              </a:spcBef>
              <a:spcAft>
                <a:spcPts val="0"/>
              </a:spcAft>
              <a:buNone/>
            </a:pPr>
            <a:endParaRPr>
              <a:latin typeface="Barlow Light"/>
              <a:ea typeface="Barlow Light"/>
              <a:cs typeface="Barlow Light"/>
              <a:sym typeface="Barlow Ligh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D0FF1-2F0C-419F-A0A5-06DC01670B43}" type="datetimeFigureOut">
              <a:rPr lang="en-US" smtClean="0"/>
              <a:t>1/5/2023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D3A1968-239D-4AE3-93B1-ABB82398ED5F}" type="slidenum">
              <a:rPr lang="en-US" smtClean="0"/>
              <a:t>‹#›</a:t>
            </a:fld>
            <a:endParaRPr lang="en-US"/>
          </a:p>
        </p:txBody>
      </p:sp>
    </p:spTree>
    <p:extLst>
      <p:ext uri="{BB962C8B-B14F-4D97-AF65-F5344CB8AC3E}">
        <p14:creationId xmlns:p14="http://schemas.microsoft.com/office/powerpoint/2010/main" val="347105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marL="914400" lvl="1"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marL="1371600" lvl="2"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marL="1828800" lvl="3"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marL="2286000" lvl="4"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marL="2743200" lvl="5"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marL="3200400" lvl="6"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marL="3657600" lvl="7"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marL="4114800" lvl="8" indent="-30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6" r:id="rId7"/>
    <p:sldLayoutId id="214748366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pixabay.com/en/happy-day-holiday-card-greeting-1992300/"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صورة 6">
            <a:extLst>
              <a:ext uri="{FF2B5EF4-FFF2-40B4-BE49-F238E27FC236}">
                <a16:creationId xmlns:a16="http://schemas.microsoft.com/office/drawing/2014/main" id="{FA98C571-57D2-5D46-7959-3943EB72A28E}"/>
              </a:ext>
            </a:extLst>
          </p:cNvPr>
          <p:cNvPicPr>
            <a:picLocks noChangeAspect="1"/>
          </p:cNvPicPr>
          <p:nvPr/>
        </p:nvPicPr>
        <p:blipFill>
          <a:blip r:embed="rId3"/>
          <a:stretch>
            <a:fillRect/>
          </a:stretch>
        </p:blipFill>
        <p:spPr>
          <a:xfrm>
            <a:off x="0" y="-122420"/>
            <a:ext cx="5709285" cy="5143500"/>
          </a:xfrm>
          <a:prstGeom prst="rect">
            <a:avLst/>
          </a:prstGeom>
        </p:spPr>
      </p:pic>
      <p:pic>
        <p:nvPicPr>
          <p:cNvPr id="9" name="Picture 2">
            <a:extLst>
              <a:ext uri="{FF2B5EF4-FFF2-40B4-BE49-F238E27FC236}">
                <a16:creationId xmlns:a16="http://schemas.microsoft.com/office/drawing/2014/main" id="{2741E6F6-3580-FBCA-DBE5-81469E1117E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0646" y="0"/>
            <a:ext cx="8100646" cy="50210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032" name="Picture 8" descr="Breaking down Vision 2030">
            <a:extLst>
              <a:ext uri="{FF2B5EF4-FFF2-40B4-BE49-F238E27FC236}">
                <a16:creationId xmlns:a16="http://schemas.microsoft.com/office/drawing/2014/main" id="{9DBFBB3E-0240-49BE-8416-77B0087B3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59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23" name="شكل بيضاوي 22">
            <a:extLst>
              <a:ext uri="{FF2B5EF4-FFF2-40B4-BE49-F238E27FC236}">
                <a16:creationId xmlns:a16="http://schemas.microsoft.com/office/drawing/2014/main" id="{A6BA7B74-0D5E-4022-9E9B-561A9EE4D4BC}"/>
              </a:ext>
            </a:extLst>
          </p:cNvPr>
          <p:cNvSpPr/>
          <p:nvPr/>
        </p:nvSpPr>
        <p:spPr>
          <a:xfrm>
            <a:off x="382452" y="372442"/>
            <a:ext cx="378663" cy="378663"/>
          </a:xfrm>
          <a:prstGeom prst="ellipse">
            <a:avLst/>
          </a:prstGeom>
          <a:ln w="19050">
            <a:solidFill>
              <a:schemeClr val="tx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b="1" dirty="0">
                <a:solidFill>
                  <a:schemeClr val="tx2">
                    <a:lumMod val="50000"/>
                  </a:schemeClr>
                </a:solidFill>
              </a:rPr>
              <a:t>1</a:t>
            </a:r>
            <a:endParaRPr lang="ar-SA" sz="2000" b="1" dirty="0">
              <a:solidFill>
                <a:schemeClr val="tx2">
                  <a:lumMod val="50000"/>
                </a:schemeClr>
              </a:solidFill>
            </a:endParaRPr>
          </a:p>
        </p:txBody>
      </p:sp>
      <p:sp>
        <p:nvSpPr>
          <p:cNvPr id="24" name="شكل بيضاوي 23">
            <a:extLst>
              <a:ext uri="{FF2B5EF4-FFF2-40B4-BE49-F238E27FC236}">
                <a16:creationId xmlns:a16="http://schemas.microsoft.com/office/drawing/2014/main" id="{899A1D4C-1EE4-4B15-8E79-8D967D654A9D}"/>
              </a:ext>
            </a:extLst>
          </p:cNvPr>
          <p:cNvSpPr/>
          <p:nvPr/>
        </p:nvSpPr>
        <p:spPr>
          <a:xfrm>
            <a:off x="196185" y="2463709"/>
            <a:ext cx="378663" cy="378663"/>
          </a:xfrm>
          <a:prstGeom prst="ellipse">
            <a:avLst/>
          </a:prstGeom>
          <a:solidFill>
            <a:schemeClr val="accent4">
              <a:lumMod val="60000"/>
              <a:lumOff val="40000"/>
            </a:schemeClr>
          </a:solidFill>
          <a:ln w="19050">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b="1" dirty="0">
                <a:solidFill>
                  <a:schemeClr val="accent4">
                    <a:lumMod val="50000"/>
                  </a:schemeClr>
                </a:solidFill>
              </a:rPr>
              <a:t>2</a:t>
            </a:r>
            <a:endParaRPr lang="ar-SA" sz="2000" b="1" dirty="0">
              <a:solidFill>
                <a:schemeClr val="accent4">
                  <a:lumMod val="50000"/>
                </a:schemeClr>
              </a:solidFill>
            </a:endParaRPr>
          </a:p>
        </p:txBody>
      </p:sp>
      <p:sp>
        <p:nvSpPr>
          <p:cNvPr id="29" name="مستطيل 28">
            <a:extLst>
              <a:ext uri="{FF2B5EF4-FFF2-40B4-BE49-F238E27FC236}">
                <a16:creationId xmlns:a16="http://schemas.microsoft.com/office/drawing/2014/main" id="{742AC0AE-C416-4C04-8CEF-21B11DAE5945}"/>
              </a:ext>
            </a:extLst>
          </p:cNvPr>
          <p:cNvSpPr/>
          <p:nvPr/>
        </p:nvSpPr>
        <p:spPr>
          <a:xfrm>
            <a:off x="3188274" y="1411511"/>
            <a:ext cx="1002726" cy="205622"/>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0" name="مستطيل 29">
            <a:extLst>
              <a:ext uri="{FF2B5EF4-FFF2-40B4-BE49-F238E27FC236}">
                <a16:creationId xmlns:a16="http://schemas.microsoft.com/office/drawing/2014/main" id="{A5E7B75C-9826-46D3-A1A0-31B824FC37FA}"/>
              </a:ext>
            </a:extLst>
          </p:cNvPr>
          <p:cNvSpPr/>
          <p:nvPr/>
        </p:nvSpPr>
        <p:spPr>
          <a:xfrm>
            <a:off x="563606" y="1631644"/>
            <a:ext cx="3669727" cy="239489"/>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3" name="مستطيل 32">
            <a:extLst>
              <a:ext uri="{FF2B5EF4-FFF2-40B4-BE49-F238E27FC236}">
                <a16:creationId xmlns:a16="http://schemas.microsoft.com/office/drawing/2014/main" id="{DB908C9E-C7D4-4C58-AF02-3EC8B64F0DC4}"/>
              </a:ext>
            </a:extLst>
          </p:cNvPr>
          <p:cNvSpPr/>
          <p:nvPr/>
        </p:nvSpPr>
        <p:spPr>
          <a:xfrm>
            <a:off x="3924874" y="3443511"/>
            <a:ext cx="223793" cy="205622"/>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4" name="مستطيل 33">
            <a:extLst>
              <a:ext uri="{FF2B5EF4-FFF2-40B4-BE49-F238E27FC236}">
                <a16:creationId xmlns:a16="http://schemas.microsoft.com/office/drawing/2014/main" id="{790072F5-B00D-404C-B67F-36D9CCB417E8}"/>
              </a:ext>
            </a:extLst>
          </p:cNvPr>
          <p:cNvSpPr/>
          <p:nvPr/>
        </p:nvSpPr>
        <p:spPr>
          <a:xfrm>
            <a:off x="580541" y="3697511"/>
            <a:ext cx="1087392" cy="163289"/>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35" name="Google Shape;219;p18">
            <a:extLst>
              <a:ext uri="{FF2B5EF4-FFF2-40B4-BE49-F238E27FC236}">
                <a16:creationId xmlns:a16="http://schemas.microsoft.com/office/drawing/2014/main" id="{B7E2D5FA-5434-4158-AD76-FA9F43199869}"/>
              </a:ext>
            </a:extLst>
          </p:cNvPr>
          <p:cNvGrpSpPr/>
          <p:nvPr/>
        </p:nvGrpSpPr>
        <p:grpSpPr>
          <a:xfrm>
            <a:off x="7843322" y="193593"/>
            <a:ext cx="993176" cy="823443"/>
            <a:chOff x="202950" y="1579375"/>
            <a:chExt cx="1537900" cy="1275075"/>
          </a:xfrm>
        </p:grpSpPr>
        <p:sp>
          <p:nvSpPr>
            <p:cNvPr id="36" name="Google Shape;220;p18">
              <a:extLst>
                <a:ext uri="{FF2B5EF4-FFF2-40B4-BE49-F238E27FC236}">
                  <a16:creationId xmlns:a16="http://schemas.microsoft.com/office/drawing/2014/main" id="{2A8B6D6E-1A30-4679-8CCD-63D56E3CC75C}"/>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p18">
              <a:extLst>
                <a:ext uri="{FF2B5EF4-FFF2-40B4-BE49-F238E27FC236}">
                  <a16:creationId xmlns:a16="http://schemas.microsoft.com/office/drawing/2014/main" id="{3A3D5753-04C1-429E-95A5-1877E1A1FED8}"/>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p18">
              <a:extLst>
                <a:ext uri="{FF2B5EF4-FFF2-40B4-BE49-F238E27FC236}">
                  <a16:creationId xmlns:a16="http://schemas.microsoft.com/office/drawing/2014/main" id="{902F4540-FA38-4848-850D-FF46B94F0451}"/>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3;p18">
              <a:extLst>
                <a:ext uri="{FF2B5EF4-FFF2-40B4-BE49-F238E27FC236}">
                  <a16:creationId xmlns:a16="http://schemas.microsoft.com/office/drawing/2014/main" id="{E205ABAC-420F-4FC8-AAED-31E47195B7E3}"/>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4;p18">
              <a:extLst>
                <a:ext uri="{FF2B5EF4-FFF2-40B4-BE49-F238E27FC236}">
                  <a16:creationId xmlns:a16="http://schemas.microsoft.com/office/drawing/2014/main" id="{4A58390B-95AC-4FE5-9D07-4263C20DDDFC}"/>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5;p18">
              <a:extLst>
                <a:ext uri="{FF2B5EF4-FFF2-40B4-BE49-F238E27FC236}">
                  <a16:creationId xmlns:a16="http://schemas.microsoft.com/office/drawing/2014/main" id="{192F2B58-DAEB-4C68-9666-23AB29A79F05}"/>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6;p18">
              <a:extLst>
                <a:ext uri="{FF2B5EF4-FFF2-40B4-BE49-F238E27FC236}">
                  <a16:creationId xmlns:a16="http://schemas.microsoft.com/office/drawing/2014/main" id="{0CE25C2B-0C83-41F9-A4D8-1D1B86C34E7F}"/>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7;p18">
              <a:extLst>
                <a:ext uri="{FF2B5EF4-FFF2-40B4-BE49-F238E27FC236}">
                  <a16:creationId xmlns:a16="http://schemas.microsoft.com/office/drawing/2014/main" id="{88011C57-3186-42CD-AB48-D0011F2657E1}"/>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8;p18">
              <a:extLst>
                <a:ext uri="{FF2B5EF4-FFF2-40B4-BE49-F238E27FC236}">
                  <a16:creationId xmlns:a16="http://schemas.microsoft.com/office/drawing/2014/main" id="{3A889264-7BE0-4B62-84D3-B010725FCDBE}"/>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9;p18">
              <a:extLst>
                <a:ext uri="{FF2B5EF4-FFF2-40B4-BE49-F238E27FC236}">
                  <a16:creationId xmlns:a16="http://schemas.microsoft.com/office/drawing/2014/main" id="{0425E539-5D4E-4B85-81AD-3596CE7D1D34}"/>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0;p18">
              <a:extLst>
                <a:ext uri="{FF2B5EF4-FFF2-40B4-BE49-F238E27FC236}">
                  <a16:creationId xmlns:a16="http://schemas.microsoft.com/office/drawing/2014/main" id="{B4D12551-B883-40FA-9969-A40E0CAC7EC9}"/>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1;p18">
              <a:extLst>
                <a:ext uri="{FF2B5EF4-FFF2-40B4-BE49-F238E27FC236}">
                  <a16:creationId xmlns:a16="http://schemas.microsoft.com/office/drawing/2014/main" id="{C40EA831-2BA2-451D-9846-F545AF05B735}"/>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2;p18">
              <a:extLst>
                <a:ext uri="{FF2B5EF4-FFF2-40B4-BE49-F238E27FC236}">
                  <a16:creationId xmlns:a16="http://schemas.microsoft.com/office/drawing/2014/main" id="{CC3B21D4-7CE6-4F74-8D26-DDC3DDD782A0}"/>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3;p18">
              <a:extLst>
                <a:ext uri="{FF2B5EF4-FFF2-40B4-BE49-F238E27FC236}">
                  <a16:creationId xmlns:a16="http://schemas.microsoft.com/office/drawing/2014/main" id="{2CEAB613-E0EA-46DD-8AC0-9EFD7EAD1104}"/>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4;p18">
              <a:extLst>
                <a:ext uri="{FF2B5EF4-FFF2-40B4-BE49-F238E27FC236}">
                  <a16:creationId xmlns:a16="http://schemas.microsoft.com/office/drawing/2014/main" id="{DF418971-2066-4965-9B62-C49115E7C220}"/>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p18">
              <a:extLst>
                <a:ext uri="{FF2B5EF4-FFF2-40B4-BE49-F238E27FC236}">
                  <a16:creationId xmlns:a16="http://schemas.microsoft.com/office/drawing/2014/main" id="{EBC2B3C2-E553-48B4-BFB3-6D3FD1522319}"/>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صورة 2">
            <a:extLst>
              <a:ext uri="{FF2B5EF4-FFF2-40B4-BE49-F238E27FC236}">
                <a16:creationId xmlns:a16="http://schemas.microsoft.com/office/drawing/2014/main" id="{DF88CEC7-4D98-33D7-BEB6-0610CCE48DC2}"/>
              </a:ext>
            </a:extLst>
          </p:cNvPr>
          <p:cNvPicPr>
            <a:picLocks noChangeAspect="1"/>
          </p:cNvPicPr>
          <p:nvPr/>
        </p:nvPicPr>
        <p:blipFill>
          <a:blip r:embed="rId3"/>
          <a:stretch>
            <a:fillRect/>
          </a:stretch>
        </p:blipFill>
        <p:spPr>
          <a:xfrm>
            <a:off x="289891" y="1617133"/>
            <a:ext cx="4282109" cy="3153925"/>
          </a:xfrm>
          <a:prstGeom prst="rect">
            <a:avLst/>
          </a:prstGeom>
        </p:spPr>
      </p:pic>
      <p:sp>
        <p:nvSpPr>
          <p:cNvPr id="25" name="مربع نص 24">
            <a:extLst>
              <a:ext uri="{FF2B5EF4-FFF2-40B4-BE49-F238E27FC236}">
                <a16:creationId xmlns:a16="http://schemas.microsoft.com/office/drawing/2014/main" id="{5B5527AC-77A0-45F5-8FBB-2D95C76CB31C}"/>
              </a:ext>
            </a:extLst>
          </p:cNvPr>
          <p:cNvSpPr txBox="1"/>
          <p:nvPr/>
        </p:nvSpPr>
        <p:spPr>
          <a:xfrm>
            <a:off x="4817534" y="1079178"/>
            <a:ext cx="4106333" cy="512268"/>
          </a:xfrm>
          <a:prstGeom prst="wedgeRoundRectCallout">
            <a:avLst>
              <a:gd name="adj1" fmla="val -5389"/>
              <a:gd name="adj2" fmla="val 119961"/>
              <a:gd name="adj3" fmla="val 16667"/>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800" b="1" dirty="0" err="1">
                <a:solidFill>
                  <a:schemeClr val="accent4">
                    <a:lumMod val="75000"/>
                  </a:schemeClr>
                </a:solidFill>
                <a:latin typeface="Arial Nova" panose="020B0504020202020204" pitchFamily="34" charset="0"/>
                <a:ea typeface="Segoe UI Black" panose="020B0A02040204020203" pitchFamily="34" charset="0"/>
                <a:cs typeface="Calibri" panose="020F0502020204030204" pitchFamily="34" charset="0"/>
              </a:rPr>
              <a:t>Accoring</a:t>
            </a:r>
            <a:r>
              <a:rPr lang="en-US" sz="1800" b="1" dirty="0">
                <a:solidFill>
                  <a:schemeClr val="accent4">
                    <a:lumMod val="75000"/>
                  </a:schemeClr>
                </a:solidFill>
                <a:latin typeface="Arial Nova" panose="020B0504020202020204" pitchFamily="34" charset="0"/>
                <a:ea typeface="Segoe UI Black" panose="020B0A02040204020203" pitchFamily="34" charset="0"/>
                <a:cs typeface="Calibri" panose="020F0502020204030204" pitchFamily="34" charset="0"/>
              </a:rPr>
              <a:t> to our religion  </a:t>
            </a:r>
            <a:endParaRPr lang="ar-SA" sz="300" b="1" dirty="0">
              <a:solidFill>
                <a:schemeClr val="accent4">
                  <a:lumMod val="75000"/>
                </a:schemeClr>
              </a:solidFill>
              <a:latin typeface="Arial Nova" panose="020B0504020202020204" pitchFamily="34" charset="0"/>
              <a:ea typeface="Segoe UI Black" panose="020B0A02040204020203" pitchFamily="34" charset="0"/>
              <a:cs typeface="Calibri" panose="020F0502020204030204" pitchFamily="34" charset="0"/>
            </a:endParaRPr>
          </a:p>
        </p:txBody>
      </p:sp>
      <p:pic>
        <p:nvPicPr>
          <p:cNvPr id="1026" name="Picture 2" descr="ألم تقرأ قول الله ﷻ: ﴿وقل اعملوا فسيرى الله عملكم ورسوله و… | Flickr">
            <a:extLst>
              <a:ext uri="{FF2B5EF4-FFF2-40B4-BE49-F238E27FC236}">
                <a16:creationId xmlns:a16="http://schemas.microsoft.com/office/drawing/2014/main" id="{A3EC8547-BC1C-E899-E2B4-FF04E3398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934" y="2103556"/>
            <a:ext cx="2885531" cy="288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82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23" name="شكل بيضاوي 22">
            <a:extLst>
              <a:ext uri="{FF2B5EF4-FFF2-40B4-BE49-F238E27FC236}">
                <a16:creationId xmlns:a16="http://schemas.microsoft.com/office/drawing/2014/main" id="{A6BA7B74-0D5E-4022-9E9B-561A9EE4D4BC}"/>
              </a:ext>
            </a:extLst>
          </p:cNvPr>
          <p:cNvSpPr/>
          <p:nvPr/>
        </p:nvSpPr>
        <p:spPr>
          <a:xfrm>
            <a:off x="382452" y="372442"/>
            <a:ext cx="378663" cy="378663"/>
          </a:xfrm>
          <a:prstGeom prst="ellipse">
            <a:avLst/>
          </a:prstGeom>
          <a:ln w="19050">
            <a:solidFill>
              <a:schemeClr val="tx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b="1" dirty="0">
                <a:solidFill>
                  <a:schemeClr val="tx2">
                    <a:lumMod val="50000"/>
                  </a:schemeClr>
                </a:solidFill>
              </a:rPr>
              <a:t>1</a:t>
            </a:r>
            <a:endParaRPr lang="ar-SA" sz="2000" b="1" dirty="0">
              <a:solidFill>
                <a:schemeClr val="tx2">
                  <a:lumMod val="50000"/>
                </a:schemeClr>
              </a:solidFill>
            </a:endParaRPr>
          </a:p>
        </p:txBody>
      </p:sp>
      <p:sp>
        <p:nvSpPr>
          <p:cNvPr id="24" name="شكل بيضاوي 23">
            <a:extLst>
              <a:ext uri="{FF2B5EF4-FFF2-40B4-BE49-F238E27FC236}">
                <a16:creationId xmlns:a16="http://schemas.microsoft.com/office/drawing/2014/main" id="{899A1D4C-1EE4-4B15-8E79-8D967D654A9D}"/>
              </a:ext>
            </a:extLst>
          </p:cNvPr>
          <p:cNvSpPr/>
          <p:nvPr/>
        </p:nvSpPr>
        <p:spPr>
          <a:xfrm>
            <a:off x="196185" y="2463709"/>
            <a:ext cx="378663" cy="378663"/>
          </a:xfrm>
          <a:prstGeom prst="ellipse">
            <a:avLst/>
          </a:prstGeom>
          <a:solidFill>
            <a:schemeClr val="accent4">
              <a:lumMod val="60000"/>
              <a:lumOff val="40000"/>
            </a:schemeClr>
          </a:solidFill>
          <a:ln w="19050">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b="1" dirty="0">
                <a:solidFill>
                  <a:schemeClr val="accent4">
                    <a:lumMod val="50000"/>
                  </a:schemeClr>
                </a:solidFill>
              </a:rPr>
              <a:t>2</a:t>
            </a:r>
            <a:endParaRPr lang="ar-SA" sz="2000" b="1" dirty="0">
              <a:solidFill>
                <a:schemeClr val="accent4">
                  <a:lumMod val="50000"/>
                </a:schemeClr>
              </a:solidFill>
            </a:endParaRPr>
          </a:p>
        </p:txBody>
      </p:sp>
      <p:sp>
        <p:nvSpPr>
          <p:cNvPr id="28" name="مربع نص 27">
            <a:extLst>
              <a:ext uri="{FF2B5EF4-FFF2-40B4-BE49-F238E27FC236}">
                <a16:creationId xmlns:a16="http://schemas.microsoft.com/office/drawing/2014/main" id="{B05AF3D1-F4DC-406A-B899-653F0F715EAB}"/>
              </a:ext>
            </a:extLst>
          </p:cNvPr>
          <p:cNvSpPr txBox="1"/>
          <p:nvPr/>
        </p:nvSpPr>
        <p:spPr>
          <a:xfrm>
            <a:off x="4679140" y="1387212"/>
            <a:ext cx="4309534" cy="459842"/>
          </a:xfrm>
          <a:prstGeom prst="wedgeRoundRectCallout">
            <a:avLst>
              <a:gd name="adj1" fmla="val -56288"/>
              <a:gd name="adj2" fmla="val -22165"/>
              <a:gd name="adj3" fmla="val 16667"/>
            </a:avLst>
          </a:prstGeom>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600" b="1" dirty="0">
                <a:solidFill>
                  <a:schemeClr val="accent4">
                    <a:lumMod val="50000"/>
                  </a:schemeClr>
                </a:solidFill>
                <a:latin typeface="Arial Nova" panose="020B0504020202020204" pitchFamily="34" charset="0"/>
              </a:rPr>
              <a:t>Where are the people in the first picture </a:t>
            </a:r>
          </a:p>
        </p:txBody>
      </p:sp>
      <p:sp>
        <p:nvSpPr>
          <p:cNvPr id="29" name="مستطيل 28">
            <a:extLst>
              <a:ext uri="{FF2B5EF4-FFF2-40B4-BE49-F238E27FC236}">
                <a16:creationId xmlns:a16="http://schemas.microsoft.com/office/drawing/2014/main" id="{742AC0AE-C416-4C04-8CEF-21B11DAE5945}"/>
              </a:ext>
            </a:extLst>
          </p:cNvPr>
          <p:cNvSpPr/>
          <p:nvPr/>
        </p:nvSpPr>
        <p:spPr>
          <a:xfrm>
            <a:off x="3188274" y="1411511"/>
            <a:ext cx="1002726" cy="205622"/>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0" name="مستطيل 29">
            <a:extLst>
              <a:ext uri="{FF2B5EF4-FFF2-40B4-BE49-F238E27FC236}">
                <a16:creationId xmlns:a16="http://schemas.microsoft.com/office/drawing/2014/main" id="{A5E7B75C-9826-46D3-A1A0-31B824FC37FA}"/>
              </a:ext>
            </a:extLst>
          </p:cNvPr>
          <p:cNvSpPr/>
          <p:nvPr/>
        </p:nvSpPr>
        <p:spPr>
          <a:xfrm>
            <a:off x="563606" y="1631644"/>
            <a:ext cx="3669727" cy="239489"/>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026" name="Picture 2" descr="Riyadh Saudi Arabia City Skyline With Gray Buildings Isolated On White  Background. Vector Illustration. Business Travel And Tourism Concept With  Modern Architecture. Riyadh Cityscape With Landmarks. Royalty Free  Cliparts, Vectors, And Stock">
            <a:extLst>
              <a:ext uri="{FF2B5EF4-FFF2-40B4-BE49-F238E27FC236}">
                <a16:creationId xmlns:a16="http://schemas.microsoft.com/office/drawing/2014/main" id="{C8228576-1617-42B2-9EFE-146AF23687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4526"/>
          <a:stretch/>
        </p:blipFill>
        <p:spPr bwMode="auto">
          <a:xfrm>
            <a:off x="6043812" y="3675409"/>
            <a:ext cx="2285999" cy="1261534"/>
          </a:xfrm>
          <a:prstGeom prst="rect">
            <a:avLst/>
          </a:prstGeom>
          <a:noFill/>
          <a:extLst>
            <a:ext uri="{909E8E84-426E-40DD-AFC4-6F175D3DCCD1}">
              <a14:hiddenFill xmlns:a14="http://schemas.microsoft.com/office/drawing/2010/main">
                <a:solidFill>
                  <a:srgbClr val="FFFFFF"/>
                </a:solidFill>
              </a14:hiddenFill>
            </a:ext>
          </a:extLst>
        </p:spPr>
      </p:pic>
      <p:sp>
        <p:nvSpPr>
          <p:cNvPr id="33" name="مستطيل 32">
            <a:extLst>
              <a:ext uri="{FF2B5EF4-FFF2-40B4-BE49-F238E27FC236}">
                <a16:creationId xmlns:a16="http://schemas.microsoft.com/office/drawing/2014/main" id="{DB908C9E-C7D4-4C58-AF02-3EC8B64F0DC4}"/>
              </a:ext>
            </a:extLst>
          </p:cNvPr>
          <p:cNvSpPr/>
          <p:nvPr/>
        </p:nvSpPr>
        <p:spPr>
          <a:xfrm>
            <a:off x="3924874" y="3443511"/>
            <a:ext cx="223793" cy="205622"/>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4" name="مستطيل 33">
            <a:extLst>
              <a:ext uri="{FF2B5EF4-FFF2-40B4-BE49-F238E27FC236}">
                <a16:creationId xmlns:a16="http://schemas.microsoft.com/office/drawing/2014/main" id="{790072F5-B00D-404C-B67F-36D9CCB417E8}"/>
              </a:ext>
            </a:extLst>
          </p:cNvPr>
          <p:cNvSpPr/>
          <p:nvPr/>
        </p:nvSpPr>
        <p:spPr>
          <a:xfrm>
            <a:off x="580541" y="3697511"/>
            <a:ext cx="1087392" cy="163289"/>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35" name="Google Shape;219;p18">
            <a:extLst>
              <a:ext uri="{FF2B5EF4-FFF2-40B4-BE49-F238E27FC236}">
                <a16:creationId xmlns:a16="http://schemas.microsoft.com/office/drawing/2014/main" id="{B7E2D5FA-5434-4158-AD76-FA9F43199869}"/>
              </a:ext>
            </a:extLst>
          </p:cNvPr>
          <p:cNvGrpSpPr/>
          <p:nvPr/>
        </p:nvGrpSpPr>
        <p:grpSpPr>
          <a:xfrm>
            <a:off x="7843322" y="193593"/>
            <a:ext cx="993176" cy="823443"/>
            <a:chOff x="202950" y="1579375"/>
            <a:chExt cx="1537900" cy="1275075"/>
          </a:xfrm>
        </p:grpSpPr>
        <p:sp>
          <p:nvSpPr>
            <p:cNvPr id="36" name="Google Shape;220;p18">
              <a:extLst>
                <a:ext uri="{FF2B5EF4-FFF2-40B4-BE49-F238E27FC236}">
                  <a16:creationId xmlns:a16="http://schemas.microsoft.com/office/drawing/2014/main" id="{2A8B6D6E-1A30-4679-8CCD-63D56E3CC75C}"/>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p18">
              <a:extLst>
                <a:ext uri="{FF2B5EF4-FFF2-40B4-BE49-F238E27FC236}">
                  <a16:creationId xmlns:a16="http://schemas.microsoft.com/office/drawing/2014/main" id="{3A3D5753-04C1-429E-95A5-1877E1A1FED8}"/>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p18">
              <a:extLst>
                <a:ext uri="{FF2B5EF4-FFF2-40B4-BE49-F238E27FC236}">
                  <a16:creationId xmlns:a16="http://schemas.microsoft.com/office/drawing/2014/main" id="{902F4540-FA38-4848-850D-FF46B94F0451}"/>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3;p18">
              <a:extLst>
                <a:ext uri="{FF2B5EF4-FFF2-40B4-BE49-F238E27FC236}">
                  <a16:creationId xmlns:a16="http://schemas.microsoft.com/office/drawing/2014/main" id="{E205ABAC-420F-4FC8-AAED-31E47195B7E3}"/>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4;p18">
              <a:extLst>
                <a:ext uri="{FF2B5EF4-FFF2-40B4-BE49-F238E27FC236}">
                  <a16:creationId xmlns:a16="http://schemas.microsoft.com/office/drawing/2014/main" id="{4A58390B-95AC-4FE5-9D07-4263C20DDDFC}"/>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5;p18">
              <a:extLst>
                <a:ext uri="{FF2B5EF4-FFF2-40B4-BE49-F238E27FC236}">
                  <a16:creationId xmlns:a16="http://schemas.microsoft.com/office/drawing/2014/main" id="{192F2B58-DAEB-4C68-9666-23AB29A79F05}"/>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6;p18">
              <a:extLst>
                <a:ext uri="{FF2B5EF4-FFF2-40B4-BE49-F238E27FC236}">
                  <a16:creationId xmlns:a16="http://schemas.microsoft.com/office/drawing/2014/main" id="{0CE25C2B-0C83-41F9-A4D8-1D1B86C34E7F}"/>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7;p18">
              <a:extLst>
                <a:ext uri="{FF2B5EF4-FFF2-40B4-BE49-F238E27FC236}">
                  <a16:creationId xmlns:a16="http://schemas.microsoft.com/office/drawing/2014/main" id="{88011C57-3186-42CD-AB48-D0011F2657E1}"/>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8;p18">
              <a:extLst>
                <a:ext uri="{FF2B5EF4-FFF2-40B4-BE49-F238E27FC236}">
                  <a16:creationId xmlns:a16="http://schemas.microsoft.com/office/drawing/2014/main" id="{3A889264-7BE0-4B62-84D3-B010725FCDBE}"/>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9;p18">
              <a:extLst>
                <a:ext uri="{FF2B5EF4-FFF2-40B4-BE49-F238E27FC236}">
                  <a16:creationId xmlns:a16="http://schemas.microsoft.com/office/drawing/2014/main" id="{0425E539-5D4E-4B85-81AD-3596CE7D1D34}"/>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0;p18">
              <a:extLst>
                <a:ext uri="{FF2B5EF4-FFF2-40B4-BE49-F238E27FC236}">
                  <a16:creationId xmlns:a16="http://schemas.microsoft.com/office/drawing/2014/main" id="{B4D12551-B883-40FA-9969-A40E0CAC7EC9}"/>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1;p18">
              <a:extLst>
                <a:ext uri="{FF2B5EF4-FFF2-40B4-BE49-F238E27FC236}">
                  <a16:creationId xmlns:a16="http://schemas.microsoft.com/office/drawing/2014/main" id="{C40EA831-2BA2-451D-9846-F545AF05B735}"/>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2;p18">
              <a:extLst>
                <a:ext uri="{FF2B5EF4-FFF2-40B4-BE49-F238E27FC236}">
                  <a16:creationId xmlns:a16="http://schemas.microsoft.com/office/drawing/2014/main" id="{CC3B21D4-7CE6-4F74-8D26-DDC3DDD782A0}"/>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3;p18">
              <a:extLst>
                <a:ext uri="{FF2B5EF4-FFF2-40B4-BE49-F238E27FC236}">
                  <a16:creationId xmlns:a16="http://schemas.microsoft.com/office/drawing/2014/main" id="{2CEAB613-E0EA-46DD-8AC0-9EFD7EAD1104}"/>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4;p18">
              <a:extLst>
                <a:ext uri="{FF2B5EF4-FFF2-40B4-BE49-F238E27FC236}">
                  <a16:creationId xmlns:a16="http://schemas.microsoft.com/office/drawing/2014/main" id="{DF418971-2066-4965-9B62-C49115E7C220}"/>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p18">
              <a:extLst>
                <a:ext uri="{FF2B5EF4-FFF2-40B4-BE49-F238E27FC236}">
                  <a16:creationId xmlns:a16="http://schemas.microsoft.com/office/drawing/2014/main" id="{EBC2B3C2-E553-48B4-BFB3-6D3FD1522319}"/>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صورة 2">
            <a:extLst>
              <a:ext uri="{FF2B5EF4-FFF2-40B4-BE49-F238E27FC236}">
                <a16:creationId xmlns:a16="http://schemas.microsoft.com/office/drawing/2014/main" id="{3CF0B48A-771F-695B-6A9E-CE7E1F8445FE}"/>
              </a:ext>
            </a:extLst>
          </p:cNvPr>
          <p:cNvPicPr>
            <a:picLocks noChangeAspect="1"/>
          </p:cNvPicPr>
          <p:nvPr/>
        </p:nvPicPr>
        <p:blipFill>
          <a:blip r:embed="rId6"/>
          <a:stretch>
            <a:fillRect/>
          </a:stretch>
        </p:blipFill>
        <p:spPr>
          <a:xfrm>
            <a:off x="155326" y="81290"/>
            <a:ext cx="4235351" cy="5143500"/>
          </a:xfrm>
          <a:prstGeom prst="rect">
            <a:avLst/>
          </a:prstGeom>
        </p:spPr>
      </p:pic>
      <p:sp>
        <p:nvSpPr>
          <p:cNvPr id="5" name="مربع نص 4">
            <a:extLst>
              <a:ext uri="{FF2B5EF4-FFF2-40B4-BE49-F238E27FC236}">
                <a16:creationId xmlns:a16="http://schemas.microsoft.com/office/drawing/2014/main" id="{88EECFE8-D636-B9FB-0689-6908A893A554}"/>
              </a:ext>
            </a:extLst>
          </p:cNvPr>
          <p:cNvSpPr txBox="1"/>
          <p:nvPr/>
        </p:nvSpPr>
        <p:spPr>
          <a:xfrm>
            <a:off x="4603591" y="2241397"/>
            <a:ext cx="4412907" cy="964165"/>
          </a:xfrm>
          <a:prstGeom prst="wedgeRoundRectCallout">
            <a:avLst>
              <a:gd name="adj1" fmla="val -59265"/>
              <a:gd name="adj2" fmla="val 19269"/>
              <a:gd name="adj3" fmla="val 16667"/>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600" b="1" dirty="0">
                <a:solidFill>
                  <a:schemeClr val="accent4">
                    <a:lumMod val="50000"/>
                  </a:schemeClr>
                </a:solidFill>
                <a:latin typeface="Selawik Semibold" panose="020B0702040204020203" pitchFamily="34" charset="0"/>
              </a:rPr>
              <a:t>What about the people in the second picture ?</a:t>
            </a:r>
          </a:p>
          <a:p>
            <a:pPr algn="ctr"/>
            <a:endParaRPr lang="ar-SA" sz="200" b="1" dirty="0">
              <a:solidFill>
                <a:schemeClr val="bg1"/>
              </a:solidFill>
              <a:latin typeface="Selawik Semibold" panose="020B0702040204020203" pitchFamily="34" charset="0"/>
            </a:endParaRPr>
          </a:p>
        </p:txBody>
      </p:sp>
      <p:pic>
        <p:nvPicPr>
          <p:cNvPr id="2" name="u9">
            <a:hlinkClick r:id="" action="ppaction://media"/>
            <a:extLst>
              <a:ext uri="{FF2B5EF4-FFF2-40B4-BE49-F238E27FC236}">
                <a16:creationId xmlns:a16="http://schemas.microsoft.com/office/drawing/2014/main" id="{A8BF886B-C5D9-162F-CC59-57811D7E39D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33291" y="4328580"/>
            <a:ext cx="449357" cy="507800"/>
          </a:xfrm>
          <a:prstGeom prst="rect">
            <a:avLst/>
          </a:prstGeom>
        </p:spPr>
      </p:pic>
    </p:spTree>
    <p:extLst>
      <p:ext uri="{BB962C8B-B14F-4D97-AF65-F5344CB8AC3E}">
        <p14:creationId xmlns:p14="http://schemas.microsoft.com/office/powerpoint/2010/main" val="24078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9" name="Google Shape;359;p20"/>
          <p:cNvSpPr/>
          <p:nvPr/>
        </p:nvSpPr>
        <p:spPr>
          <a:xfrm>
            <a:off x="5133841" y="3480746"/>
            <a:ext cx="4010159" cy="1595803"/>
          </a:xfrm>
          <a:custGeom>
            <a:avLst/>
            <a:gdLst/>
            <a:ahLst/>
            <a:cxnLst/>
            <a:rect l="l" t="t" r="r" b="b"/>
            <a:pathLst>
              <a:path w="247007" h="98294" extrusionOk="0">
                <a:moveTo>
                  <a:pt x="168103" y="1"/>
                </a:moveTo>
                <a:cubicBezTo>
                  <a:pt x="166328" y="1"/>
                  <a:pt x="164550" y="734"/>
                  <a:pt x="163185" y="2207"/>
                </a:cubicBezTo>
                <a:lnTo>
                  <a:pt x="141106" y="26046"/>
                </a:lnTo>
                <a:cubicBezTo>
                  <a:pt x="140840" y="26332"/>
                  <a:pt x="140493" y="26477"/>
                  <a:pt x="140144" y="26477"/>
                </a:cubicBezTo>
                <a:cubicBezTo>
                  <a:pt x="139834" y="26477"/>
                  <a:pt x="139522" y="26363"/>
                  <a:pt x="139267" y="26131"/>
                </a:cubicBezTo>
                <a:lnTo>
                  <a:pt x="122255" y="9365"/>
                </a:lnTo>
                <a:cubicBezTo>
                  <a:pt x="121015" y="8143"/>
                  <a:pt x="119386" y="7519"/>
                  <a:pt x="117748" y="7519"/>
                </a:cubicBezTo>
                <a:cubicBezTo>
                  <a:pt x="116411" y="7519"/>
                  <a:pt x="115068" y="7935"/>
                  <a:pt x="113926" y="8782"/>
                </a:cubicBezTo>
                <a:lnTo>
                  <a:pt x="100257" y="18925"/>
                </a:lnTo>
                <a:cubicBezTo>
                  <a:pt x="100061" y="19170"/>
                  <a:pt x="99786" y="19339"/>
                  <a:pt x="99480" y="19403"/>
                </a:cubicBezTo>
                <a:lnTo>
                  <a:pt x="83820" y="2496"/>
                </a:lnTo>
                <a:cubicBezTo>
                  <a:pt x="82457" y="1024"/>
                  <a:pt x="80678" y="290"/>
                  <a:pt x="78903" y="290"/>
                </a:cubicBezTo>
                <a:cubicBezTo>
                  <a:pt x="77078" y="290"/>
                  <a:pt x="75255" y="1065"/>
                  <a:pt x="73888" y="2611"/>
                </a:cubicBezTo>
                <a:lnTo>
                  <a:pt x="62720" y="15241"/>
                </a:lnTo>
                <a:cubicBezTo>
                  <a:pt x="61788" y="16295"/>
                  <a:pt x="60242" y="16628"/>
                  <a:pt x="58659" y="16628"/>
                </a:cubicBezTo>
                <a:cubicBezTo>
                  <a:pt x="58501" y="16628"/>
                  <a:pt x="58343" y="16624"/>
                  <a:pt x="58185" y="16618"/>
                </a:cubicBezTo>
                <a:cubicBezTo>
                  <a:pt x="58041" y="16612"/>
                  <a:pt x="57898" y="16610"/>
                  <a:pt x="57755" y="16610"/>
                </a:cubicBezTo>
                <a:cubicBezTo>
                  <a:pt x="54347" y="16610"/>
                  <a:pt x="51136" y="18214"/>
                  <a:pt x="49238" y="21065"/>
                </a:cubicBezTo>
                <a:cubicBezTo>
                  <a:pt x="37037" y="39400"/>
                  <a:pt x="1" y="97831"/>
                  <a:pt x="977" y="97831"/>
                </a:cubicBezTo>
                <a:lnTo>
                  <a:pt x="8559" y="97846"/>
                </a:lnTo>
                <a:cubicBezTo>
                  <a:pt x="8501" y="97940"/>
                  <a:pt x="8471" y="98005"/>
                  <a:pt x="8499" y="98005"/>
                </a:cubicBezTo>
                <a:lnTo>
                  <a:pt x="49285" y="97926"/>
                </a:lnTo>
                <a:lnTo>
                  <a:pt x="238508" y="98294"/>
                </a:lnTo>
                <a:cubicBezTo>
                  <a:pt x="238577" y="98294"/>
                  <a:pt x="238168" y="98035"/>
                  <a:pt x="237351" y="97558"/>
                </a:cubicBezTo>
                <a:lnTo>
                  <a:pt x="246031" y="97540"/>
                </a:lnTo>
                <a:cubicBezTo>
                  <a:pt x="247006" y="97540"/>
                  <a:pt x="209968" y="39111"/>
                  <a:pt x="197768" y="20776"/>
                </a:cubicBezTo>
                <a:cubicBezTo>
                  <a:pt x="195870" y="17923"/>
                  <a:pt x="192661" y="16321"/>
                  <a:pt x="189251" y="16321"/>
                </a:cubicBezTo>
                <a:cubicBezTo>
                  <a:pt x="189108" y="16321"/>
                  <a:pt x="188965" y="16324"/>
                  <a:pt x="188821" y="16329"/>
                </a:cubicBezTo>
                <a:cubicBezTo>
                  <a:pt x="188663" y="16335"/>
                  <a:pt x="188505" y="16339"/>
                  <a:pt x="188347" y="16339"/>
                </a:cubicBezTo>
                <a:cubicBezTo>
                  <a:pt x="186763" y="16339"/>
                  <a:pt x="185218" y="16006"/>
                  <a:pt x="184287" y="14952"/>
                </a:cubicBezTo>
                <a:lnTo>
                  <a:pt x="173117" y="2322"/>
                </a:lnTo>
                <a:cubicBezTo>
                  <a:pt x="171750" y="776"/>
                  <a:pt x="169928" y="1"/>
                  <a:pt x="168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5093353" y="3398553"/>
            <a:ext cx="525397" cy="309163"/>
          </a:xfrm>
          <a:custGeom>
            <a:avLst/>
            <a:gdLst/>
            <a:ahLst/>
            <a:cxnLst/>
            <a:rect l="l" t="t" r="r" b="b"/>
            <a:pathLst>
              <a:path w="32362" h="19043" extrusionOk="0">
                <a:moveTo>
                  <a:pt x="17214" y="1"/>
                </a:moveTo>
                <a:cubicBezTo>
                  <a:pt x="15031" y="1"/>
                  <a:pt x="12837" y="1278"/>
                  <a:pt x="10822" y="3581"/>
                </a:cubicBezTo>
                <a:lnTo>
                  <a:pt x="652" y="14237"/>
                </a:lnTo>
                <a:cubicBezTo>
                  <a:pt x="0" y="14981"/>
                  <a:pt x="578" y="16076"/>
                  <a:pt x="1471" y="16076"/>
                </a:cubicBezTo>
                <a:cubicBezTo>
                  <a:pt x="1573" y="16076"/>
                  <a:pt x="1680" y="16061"/>
                  <a:pt x="1790" y="16030"/>
                </a:cubicBezTo>
                <a:lnTo>
                  <a:pt x="9601" y="13799"/>
                </a:lnTo>
                <a:cubicBezTo>
                  <a:pt x="9702" y="13770"/>
                  <a:pt x="9805" y="13756"/>
                  <a:pt x="9906" y="13756"/>
                </a:cubicBezTo>
                <a:cubicBezTo>
                  <a:pt x="10195" y="13756"/>
                  <a:pt x="10477" y="13869"/>
                  <a:pt x="10688" y="14079"/>
                </a:cubicBezTo>
                <a:lnTo>
                  <a:pt x="15326" y="18718"/>
                </a:lnTo>
                <a:cubicBezTo>
                  <a:pt x="15544" y="18936"/>
                  <a:pt x="15827" y="19042"/>
                  <a:pt x="16108" y="19042"/>
                </a:cubicBezTo>
                <a:cubicBezTo>
                  <a:pt x="16450" y="19042"/>
                  <a:pt x="16791" y="18884"/>
                  <a:pt x="17009" y="18579"/>
                </a:cubicBezTo>
                <a:lnTo>
                  <a:pt x="20139" y="14197"/>
                </a:lnTo>
                <a:cubicBezTo>
                  <a:pt x="20349" y="13903"/>
                  <a:pt x="20685" y="13734"/>
                  <a:pt x="21038" y="13734"/>
                </a:cubicBezTo>
                <a:cubicBezTo>
                  <a:pt x="21109" y="13734"/>
                  <a:pt x="21180" y="13741"/>
                  <a:pt x="21251" y="13755"/>
                </a:cubicBezTo>
                <a:lnTo>
                  <a:pt x="30673" y="15577"/>
                </a:lnTo>
                <a:cubicBezTo>
                  <a:pt x="30750" y="15592"/>
                  <a:pt x="30824" y="15599"/>
                  <a:pt x="30897" y="15599"/>
                </a:cubicBezTo>
                <a:cubicBezTo>
                  <a:pt x="31808" y="15599"/>
                  <a:pt x="32362" y="14487"/>
                  <a:pt x="31709" y="13755"/>
                </a:cubicBezTo>
                <a:lnTo>
                  <a:pt x="22503" y="2766"/>
                </a:lnTo>
                <a:cubicBezTo>
                  <a:pt x="20819" y="875"/>
                  <a:pt x="19020" y="1"/>
                  <a:pt x="17214"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5403382" y="3184684"/>
            <a:ext cx="235059" cy="323285"/>
          </a:xfrm>
          <a:custGeom>
            <a:avLst/>
            <a:gdLst/>
            <a:ahLst/>
            <a:cxnLst/>
            <a:rect l="l" t="t" r="r" b="b"/>
            <a:pathLst>
              <a:path w="7007" h="9637" extrusionOk="0">
                <a:moveTo>
                  <a:pt x="874" y="0"/>
                </a:moveTo>
                <a:cubicBezTo>
                  <a:pt x="395" y="0"/>
                  <a:pt x="0" y="395"/>
                  <a:pt x="0" y="874"/>
                </a:cubicBezTo>
                <a:lnTo>
                  <a:pt x="0" y="8763"/>
                </a:lnTo>
                <a:cubicBezTo>
                  <a:pt x="0" y="9251"/>
                  <a:pt x="395" y="9636"/>
                  <a:pt x="874" y="9636"/>
                </a:cubicBezTo>
                <a:lnTo>
                  <a:pt x="6133" y="9636"/>
                </a:lnTo>
                <a:cubicBezTo>
                  <a:pt x="6622" y="9636"/>
                  <a:pt x="7007" y="9251"/>
                  <a:pt x="7007" y="8763"/>
                </a:cubicBezTo>
                <a:lnTo>
                  <a:pt x="7007" y="874"/>
                </a:lnTo>
                <a:cubicBezTo>
                  <a:pt x="7007" y="395"/>
                  <a:pt x="6622" y="0"/>
                  <a:pt x="6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5373761" y="3478650"/>
            <a:ext cx="294301" cy="470419"/>
          </a:xfrm>
          <a:custGeom>
            <a:avLst/>
            <a:gdLst/>
            <a:ahLst/>
            <a:cxnLst/>
            <a:rect l="l" t="t" r="r" b="b"/>
            <a:pathLst>
              <a:path w="8773" h="14023" extrusionOk="0">
                <a:moveTo>
                  <a:pt x="883" y="0"/>
                </a:moveTo>
                <a:cubicBezTo>
                  <a:pt x="395" y="0"/>
                  <a:pt x="0" y="395"/>
                  <a:pt x="10" y="873"/>
                </a:cubicBezTo>
                <a:lnTo>
                  <a:pt x="10" y="13149"/>
                </a:lnTo>
                <a:cubicBezTo>
                  <a:pt x="10" y="13628"/>
                  <a:pt x="395" y="14022"/>
                  <a:pt x="883" y="14022"/>
                </a:cubicBezTo>
                <a:lnTo>
                  <a:pt x="7890" y="14022"/>
                </a:lnTo>
                <a:cubicBezTo>
                  <a:pt x="8378" y="14022"/>
                  <a:pt x="8773" y="13628"/>
                  <a:pt x="8773" y="13149"/>
                </a:cubicBezTo>
                <a:lnTo>
                  <a:pt x="8773" y="873"/>
                </a:lnTo>
                <a:cubicBezTo>
                  <a:pt x="8773" y="395"/>
                  <a:pt x="8378" y="0"/>
                  <a:pt x="7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5315156" y="3890430"/>
            <a:ext cx="411814" cy="823293"/>
          </a:xfrm>
          <a:custGeom>
            <a:avLst/>
            <a:gdLst/>
            <a:ahLst/>
            <a:cxnLst/>
            <a:rect l="l" t="t" r="r" b="b"/>
            <a:pathLst>
              <a:path w="12276" h="24542" extrusionOk="0">
                <a:moveTo>
                  <a:pt x="874" y="0"/>
                </a:moveTo>
                <a:cubicBezTo>
                  <a:pt x="395" y="0"/>
                  <a:pt x="1" y="385"/>
                  <a:pt x="1" y="874"/>
                </a:cubicBezTo>
                <a:lnTo>
                  <a:pt x="1" y="23658"/>
                </a:lnTo>
                <a:cubicBezTo>
                  <a:pt x="1" y="24147"/>
                  <a:pt x="395" y="24541"/>
                  <a:pt x="874" y="24541"/>
                </a:cubicBezTo>
                <a:lnTo>
                  <a:pt x="12276" y="24541"/>
                </a:lnTo>
                <a:lnTo>
                  <a:pt x="12276" y="874"/>
                </a:lnTo>
                <a:cubicBezTo>
                  <a:pt x="12276" y="385"/>
                  <a:pt x="11881" y="0"/>
                  <a:pt x="1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5386676" y="3054155"/>
            <a:ext cx="269712" cy="159848"/>
          </a:xfrm>
          <a:custGeom>
            <a:avLst/>
            <a:gdLst/>
            <a:ahLst/>
            <a:cxnLst/>
            <a:rect l="l" t="t" r="r" b="b"/>
            <a:pathLst>
              <a:path w="8040" h="4765" extrusionOk="0">
                <a:moveTo>
                  <a:pt x="4125" y="1"/>
                </a:moveTo>
                <a:cubicBezTo>
                  <a:pt x="3882" y="1"/>
                  <a:pt x="3641" y="102"/>
                  <a:pt x="3466" y="304"/>
                </a:cubicBezTo>
                <a:lnTo>
                  <a:pt x="245" y="4042"/>
                </a:lnTo>
                <a:cubicBezTo>
                  <a:pt x="0" y="4323"/>
                  <a:pt x="198" y="4765"/>
                  <a:pt x="573" y="4765"/>
                </a:cubicBezTo>
                <a:lnTo>
                  <a:pt x="7467" y="4765"/>
                </a:lnTo>
                <a:cubicBezTo>
                  <a:pt x="7833" y="4765"/>
                  <a:pt x="8040" y="4342"/>
                  <a:pt x="7815" y="4051"/>
                </a:cubicBezTo>
                <a:lnTo>
                  <a:pt x="4809" y="332"/>
                </a:lnTo>
                <a:cubicBezTo>
                  <a:pt x="4632" y="111"/>
                  <a:pt x="4378" y="1"/>
                  <a:pt x="4125"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5402745" y="3977382"/>
            <a:ext cx="59880" cy="118821"/>
          </a:xfrm>
          <a:custGeom>
            <a:avLst/>
            <a:gdLst/>
            <a:ahLst/>
            <a:cxnLst/>
            <a:rect l="l" t="t" r="r" b="b"/>
            <a:pathLst>
              <a:path w="1785" h="3542" extrusionOk="0">
                <a:moveTo>
                  <a:pt x="893" y="0"/>
                </a:moveTo>
                <a:cubicBezTo>
                  <a:pt x="395" y="0"/>
                  <a:pt x="0" y="414"/>
                  <a:pt x="19" y="911"/>
                </a:cubicBezTo>
                <a:lnTo>
                  <a:pt x="19" y="2668"/>
                </a:lnTo>
                <a:cubicBezTo>
                  <a:pt x="19" y="3147"/>
                  <a:pt x="414" y="3541"/>
                  <a:pt x="893" y="3541"/>
                </a:cubicBezTo>
                <a:cubicBezTo>
                  <a:pt x="1381" y="3541"/>
                  <a:pt x="1776" y="3147"/>
                  <a:pt x="1766" y="2668"/>
                </a:cubicBezTo>
                <a:lnTo>
                  <a:pt x="1766" y="911"/>
                </a:lnTo>
                <a:cubicBezTo>
                  <a:pt x="1785" y="414"/>
                  <a:pt x="1390"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5491609" y="3684355"/>
            <a:ext cx="58941" cy="117882"/>
          </a:xfrm>
          <a:custGeom>
            <a:avLst/>
            <a:gdLst/>
            <a:ahLst/>
            <a:cxnLst/>
            <a:rect l="l" t="t" r="r" b="b"/>
            <a:pathLst>
              <a:path w="1757" h="3514" extrusionOk="0">
                <a:moveTo>
                  <a:pt x="873" y="1"/>
                </a:moveTo>
                <a:cubicBezTo>
                  <a:pt x="394" y="1"/>
                  <a:pt x="0" y="395"/>
                  <a:pt x="0" y="884"/>
                </a:cubicBezTo>
                <a:lnTo>
                  <a:pt x="0" y="2631"/>
                </a:lnTo>
                <a:cubicBezTo>
                  <a:pt x="0" y="3119"/>
                  <a:pt x="394" y="3513"/>
                  <a:pt x="873" y="3513"/>
                </a:cubicBezTo>
                <a:cubicBezTo>
                  <a:pt x="1362" y="3513"/>
                  <a:pt x="1756" y="3119"/>
                  <a:pt x="1756" y="2631"/>
                </a:cubicBezTo>
                <a:lnTo>
                  <a:pt x="1756" y="884"/>
                </a:lnTo>
                <a:cubicBezTo>
                  <a:pt x="1747" y="395"/>
                  <a:pt x="1362" y="1"/>
                  <a:pt x="87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5491609" y="3272910"/>
            <a:ext cx="58941" cy="117546"/>
          </a:xfrm>
          <a:custGeom>
            <a:avLst/>
            <a:gdLst/>
            <a:ahLst/>
            <a:cxnLst/>
            <a:rect l="l" t="t" r="r" b="b"/>
            <a:pathLst>
              <a:path w="1757" h="3504" extrusionOk="0">
                <a:moveTo>
                  <a:pt x="873" y="0"/>
                </a:moveTo>
                <a:cubicBezTo>
                  <a:pt x="394" y="0"/>
                  <a:pt x="0" y="395"/>
                  <a:pt x="0" y="874"/>
                </a:cubicBezTo>
                <a:lnTo>
                  <a:pt x="0" y="2630"/>
                </a:lnTo>
                <a:cubicBezTo>
                  <a:pt x="0" y="3109"/>
                  <a:pt x="394" y="3503"/>
                  <a:pt x="873" y="3503"/>
                </a:cubicBezTo>
                <a:cubicBezTo>
                  <a:pt x="1362" y="3503"/>
                  <a:pt x="1747" y="3109"/>
                  <a:pt x="1756" y="2630"/>
                </a:cubicBezTo>
                <a:lnTo>
                  <a:pt x="1756" y="874"/>
                </a:lnTo>
                <a:cubicBezTo>
                  <a:pt x="1756" y="395"/>
                  <a:pt x="1362" y="0"/>
                  <a:pt x="87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5579165" y="3977382"/>
            <a:ext cx="59914" cy="118821"/>
          </a:xfrm>
          <a:custGeom>
            <a:avLst/>
            <a:gdLst/>
            <a:ahLst/>
            <a:cxnLst/>
            <a:rect l="l" t="t" r="r" b="b"/>
            <a:pathLst>
              <a:path w="1786" h="3542" extrusionOk="0">
                <a:moveTo>
                  <a:pt x="893" y="0"/>
                </a:moveTo>
                <a:cubicBezTo>
                  <a:pt x="395" y="0"/>
                  <a:pt x="1" y="414"/>
                  <a:pt x="20" y="911"/>
                </a:cubicBezTo>
                <a:lnTo>
                  <a:pt x="20" y="2668"/>
                </a:lnTo>
                <a:cubicBezTo>
                  <a:pt x="20" y="3147"/>
                  <a:pt x="414" y="3541"/>
                  <a:pt x="893" y="3541"/>
                </a:cubicBezTo>
                <a:cubicBezTo>
                  <a:pt x="1382" y="3541"/>
                  <a:pt x="1767" y="3147"/>
                  <a:pt x="1767" y="2668"/>
                </a:cubicBezTo>
                <a:lnTo>
                  <a:pt x="1767"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5403382" y="4156016"/>
            <a:ext cx="58639" cy="116607"/>
          </a:xfrm>
          <a:custGeom>
            <a:avLst/>
            <a:gdLst/>
            <a:ahLst/>
            <a:cxnLst/>
            <a:rect l="l" t="t" r="r" b="b"/>
            <a:pathLst>
              <a:path w="1748" h="3476" extrusionOk="0">
                <a:moveTo>
                  <a:pt x="874" y="1"/>
                </a:moveTo>
                <a:cubicBezTo>
                  <a:pt x="404" y="1"/>
                  <a:pt x="19" y="376"/>
                  <a:pt x="0" y="846"/>
                </a:cubicBezTo>
                <a:lnTo>
                  <a:pt x="0" y="2593"/>
                </a:lnTo>
                <a:cubicBezTo>
                  <a:pt x="0" y="3081"/>
                  <a:pt x="395" y="3466"/>
                  <a:pt x="874" y="3476"/>
                </a:cubicBezTo>
                <a:cubicBezTo>
                  <a:pt x="1362" y="3476"/>
                  <a:pt x="1747" y="3081"/>
                  <a:pt x="1747" y="2593"/>
                </a:cubicBezTo>
                <a:lnTo>
                  <a:pt x="1747" y="846"/>
                </a:lnTo>
                <a:cubicBezTo>
                  <a:pt x="1738" y="376"/>
                  <a:pt x="1343"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5579802" y="4156016"/>
            <a:ext cx="58639" cy="116607"/>
          </a:xfrm>
          <a:custGeom>
            <a:avLst/>
            <a:gdLst/>
            <a:ahLst/>
            <a:cxnLst/>
            <a:rect l="l" t="t" r="r" b="b"/>
            <a:pathLst>
              <a:path w="1748" h="3476" extrusionOk="0">
                <a:moveTo>
                  <a:pt x="874" y="1"/>
                </a:moveTo>
                <a:cubicBezTo>
                  <a:pt x="405" y="1"/>
                  <a:pt x="20" y="376"/>
                  <a:pt x="1" y="846"/>
                </a:cubicBezTo>
                <a:lnTo>
                  <a:pt x="1" y="2593"/>
                </a:lnTo>
                <a:cubicBezTo>
                  <a:pt x="1" y="3081"/>
                  <a:pt x="395" y="3476"/>
                  <a:pt x="874" y="3476"/>
                </a:cubicBezTo>
                <a:cubicBezTo>
                  <a:pt x="1363" y="3466"/>
                  <a:pt x="1748" y="3081"/>
                  <a:pt x="1748" y="2593"/>
                </a:cubicBezTo>
                <a:lnTo>
                  <a:pt x="1748" y="846"/>
                </a:lnTo>
                <a:cubicBezTo>
                  <a:pt x="1738"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5403382" y="4332469"/>
            <a:ext cx="58941" cy="116573"/>
          </a:xfrm>
          <a:custGeom>
            <a:avLst/>
            <a:gdLst/>
            <a:ahLst/>
            <a:cxnLst/>
            <a:rect l="l" t="t" r="r" b="b"/>
            <a:pathLst>
              <a:path w="1757" h="3475" extrusionOk="0">
                <a:moveTo>
                  <a:pt x="874" y="0"/>
                </a:moveTo>
                <a:cubicBezTo>
                  <a:pt x="404" y="0"/>
                  <a:pt x="19" y="366"/>
                  <a:pt x="0" y="845"/>
                </a:cubicBezTo>
                <a:lnTo>
                  <a:pt x="0" y="2592"/>
                </a:lnTo>
                <a:cubicBezTo>
                  <a:pt x="0" y="3081"/>
                  <a:pt x="395" y="3475"/>
                  <a:pt x="874" y="3475"/>
                </a:cubicBezTo>
                <a:cubicBezTo>
                  <a:pt x="1362" y="3475"/>
                  <a:pt x="1757" y="3081"/>
                  <a:pt x="1747" y="2592"/>
                </a:cubicBezTo>
                <a:lnTo>
                  <a:pt x="1747" y="845"/>
                </a:lnTo>
                <a:cubicBezTo>
                  <a:pt x="1738" y="366"/>
                  <a:pt x="1343"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5579802" y="4332469"/>
            <a:ext cx="58639" cy="116573"/>
          </a:xfrm>
          <a:custGeom>
            <a:avLst/>
            <a:gdLst/>
            <a:ahLst/>
            <a:cxnLst/>
            <a:rect l="l" t="t" r="r" b="b"/>
            <a:pathLst>
              <a:path w="1748" h="3475" extrusionOk="0">
                <a:moveTo>
                  <a:pt x="874" y="0"/>
                </a:moveTo>
                <a:cubicBezTo>
                  <a:pt x="405" y="0"/>
                  <a:pt x="20" y="366"/>
                  <a:pt x="1" y="845"/>
                </a:cubicBezTo>
                <a:lnTo>
                  <a:pt x="1" y="2592"/>
                </a:lnTo>
                <a:cubicBezTo>
                  <a:pt x="1" y="3081"/>
                  <a:pt x="395" y="3475"/>
                  <a:pt x="874" y="3475"/>
                </a:cubicBezTo>
                <a:cubicBezTo>
                  <a:pt x="1363" y="3475"/>
                  <a:pt x="1748" y="3081"/>
                  <a:pt x="1748" y="2592"/>
                </a:cubicBezTo>
                <a:lnTo>
                  <a:pt x="1748" y="845"/>
                </a:lnTo>
                <a:cubicBezTo>
                  <a:pt x="1738" y="366"/>
                  <a:pt x="1344"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5462290" y="4537236"/>
            <a:ext cx="117546" cy="176487"/>
          </a:xfrm>
          <a:custGeom>
            <a:avLst/>
            <a:gdLst/>
            <a:ahLst/>
            <a:cxnLst/>
            <a:rect l="l" t="t" r="r" b="b"/>
            <a:pathLst>
              <a:path w="3504" h="5261" extrusionOk="0">
                <a:moveTo>
                  <a:pt x="874" y="1"/>
                </a:moveTo>
                <a:cubicBezTo>
                  <a:pt x="386" y="1"/>
                  <a:pt x="1" y="386"/>
                  <a:pt x="1" y="874"/>
                </a:cubicBezTo>
                <a:lnTo>
                  <a:pt x="1" y="5260"/>
                </a:lnTo>
                <a:lnTo>
                  <a:pt x="3504" y="5260"/>
                </a:lnTo>
                <a:lnTo>
                  <a:pt x="3504" y="874"/>
                </a:lnTo>
                <a:cubicBezTo>
                  <a:pt x="3504" y="386"/>
                  <a:pt x="3109" y="1"/>
                  <a:pt x="263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5481512" y="3566843"/>
            <a:ext cx="69038" cy="58907"/>
          </a:xfrm>
          <a:custGeom>
            <a:avLst/>
            <a:gdLst/>
            <a:ahLst/>
            <a:cxnLst/>
            <a:rect l="l" t="t" r="r" b="b"/>
            <a:pathLst>
              <a:path w="2058" h="1756" extrusionOk="0">
                <a:moveTo>
                  <a:pt x="1174" y="1"/>
                </a:moveTo>
                <a:cubicBezTo>
                  <a:pt x="395" y="1"/>
                  <a:pt x="0" y="949"/>
                  <a:pt x="555" y="1494"/>
                </a:cubicBezTo>
                <a:cubicBezTo>
                  <a:pt x="735" y="1674"/>
                  <a:pt x="957" y="1755"/>
                  <a:pt x="1174" y="1755"/>
                </a:cubicBezTo>
                <a:cubicBezTo>
                  <a:pt x="1625" y="1755"/>
                  <a:pt x="2057" y="1407"/>
                  <a:pt x="2057" y="874"/>
                </a:cubicBezTo>
                <a:cubicBezTo>
                  <a:pt x="2048" y="395"/>
                  <a:pt x="1663"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3670160" y="3397562"/>
            <a:ext cx="534570" cy="322086"/>
          </a:xfrm>
          <a:custGeom>
            <a:avLst/>
            <a:gdLst/>
            <a:ahLst/>
            <a:cxnLst/>
            <a:rect l="l" t="t" r="r" b="b"/>
            <a:pathLst>
              <a:path w="32927" h="19839" extrusionOk="0">
                <a:moveTo>
                  <a:pt x="14907" y="1"/>
                </a:moveTo>
                <a:cubicBezTo>
                  <a:pt x="13428" y="1"/>
                  <a:pt x="11934" y="612"/>
                  <a:pt x="10492" y="2013"/>
                </a:cubicBezTo>
                <a:lnTo>
                  <a:pt x="726" y="13444"/>
                </a:lnTo>
                <a:cubicBezTo>
                  <a:pt x="1" y="14149"/>
                  <a:pt x="522" y="15346"/>
                  <a:pt x="1484" y="15346"/>
                </a:cubicBezTo>
                <a:cubicBezTo>
                  <a:pt x="1531" y="15346"/>
                  <a:pt x="1579" y="15343"/>
                  <a:pt x="1628" y="15337"/>
                </a:cubicBezTo>
                <a:lnTo>
                  <a:pt x="11158" y="14192"/>
                </a:lnTo>
                <a:cubicBezTo>
                  <a:pt x="11202" y="14187"/>
                  <a:pt x="11245" y="14185"/>
                  <a:pt x="11289" y="14185"/>
                </a:cubicBezTo>
                <a:cubicBezTo>
                  <a:pt x="11671" y="14185"/>
                  <a:pt x="12032" y="14383"/>
                  <a:pt x="12234" y="14716"/>
                </a:cubicBezTo>
                <a:lnTo>
                  <a:pt x="15042" y="19309"/>
                </a:lnTo>
                <a:cubicBezTo>
                  <a:pt x="15252" y="19654"/>
                  <a:pt x="15617" y="19838"/>
                  <a:pt x="15987" y="19838"/>
                </a:cubicBezTo>
                <a:cubicBezTo>
                  <a:pt x="16242" y="19838"/>
                  <a:pt x="16500" y="19751"/>
                  <a:pt x="16711" y="19568"/>
                </a:cubicBezTo>
                <a:lnTo>
                  <a:pt x="21668" y="15274"/>
                </a:lnTo>
                <a:cubicBezTo>
                  <a:pt x="21872" y="15097"/>
                  <a:pt x="22130" y="15003"/>
                  <a:pt x="22391" y="15003"/>
                </a:cubicBezTo>
                <a:cubicBezTo>
                  <a:pt x="22519" y="15003"/>
                  <a:pt x="22648" y="15026"/>
                  <a:pt x="22772" y="15071"/>
                </a:cubicBezTo>
                <a:lnTo>
                  <a:pt x="30404" y="17856"/>
                </a:lnTo>
                <a:cubicBezTo>
                  <a:pt x="30501" y="17891"/>
                  <a:pt x="30602" y="17908"/>
                  <a:pt x="30706" y="17908"/>
                </a:cubicBezTo>
                <a:cubicBezTo>
                  <a:pt x="31711" y="17908"/>
                  <a:pt x="32927" y="16363"/>
                  <a:pt x="32323" y="15565"/>
                </a:cubicBezTo>
                <a:lnTo>
                  <a:pt x="22286" y="4794"/>
                </a:lnTo>
                <a:cubicBezTo>
                  <a:pt x="20127" y="1937"/>
                  <a:pt x="17541" y="1"/>
                  <a:pt x="14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5031108" y="4820560"/>
            <a:ext cx="217906" cy="138890"/>
          </a:xfrm>
          <a:custGeom>
            <a:avLst/>
            <a:gdLst/>
            <a:ahLst/>
            <a:cxnLst/>
            <a:rect l="l" t="t" r="r" b="b"/>
            <a:pathLst>
              <a:path w="13422" h="8555" extrusionOk="0">
                <a:moveTo>
                  <a:pt x="7831" y="0"/>
                </a:moveTo>
                <a:cubicBezTo>
                  <a:pt x="7128" y="602"/>
                  <a:pt x="6306" y="1543"/>
                  <a:pt x="5948" y="1883"/>
                </a:cubicBezTo>
                <a:cubicBezTo>
                  <a:pt x="5045" y="2744"/>
                  <a:pt x="4148" y="3618"/>
                  <a:pt x="3312" y="4548"/>
                </a:cubicBezTo>
                <a:cubicBezTo>
                  <a:pt x="2144" y="5839"/>
                  <a:pt x="1048" y="7179"/>
                  <a:pt x="0" y="8555"/>
                </a:cubicBezTo>
                <a:lnTo>
                  <a:pt x="13421" y="8555"/>
                </a:lnTo>
                <a:cubicBezTo>
                  <a:pt x="11327" y="5856"/>
                  <a:pt x="9362" y="3073"/>
                  <a:pt x="7831" y="0"/>
                </a:cubicBezTo>
                <a:close/>
              </a:path>
            </a:pathLst>
          </a:custGeom>
          <a:solidFill>
            <a:srgbClr val="90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4705151" y="4721136"/>
            <a:ext cx="4356565" cy="351991"/>
          </a:xfrm>
          <a:custGeom>
            <a:avLst/>
            <a:gdLst/>
            <a:ahLst/>
            <a:cxnLst/>
            <a:rect l="l" t="t" r="r" b="b"/>
            <a:pathLst>
              <a:path w="268344" h="21681" extrusionOk="0">
                <a:moveTo>
                  <a:pt x="15343" y="0"/>
                </a:moveTo>
                <a:cubicBezTo>
                  <a:pt x="6870" y="0"/>
                  <a:pt x="1" y="9707"/>
                  <a:pt x="1" y="21680"/>
                </a:cubicBezTo>
                <a:lnTo>
                  <a:pt x="268344" y="21680"/>
                </a:lnTo>
                <a:cubicBezTo>
                  <a:pt x="268344" y="9707"/>
                  <a:pt x="261473" y="0"/>
                  <a:pt x="253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3840124" y="3918511"/>
            <a:ext cx="351488" cy="1045550"/>
          </a:xfrm>
          <a:custGeom>
            <a:avLst/>
            <a:gdLst/>
            <a:ahLst/>
            <a:cxnLst/>
            <a:rect l="l" t="t" r="r" b="b"/>
            <a:pathLst>
              <a:path w="21650" h="64401" extrusionOk="0">
                <a:moveTo>
                  <a:pt x="1145" y="1"/>
                </a:moveTo>
                <a:cubicBezTo>
                  <a:pt x="513" y="1"/>
                  <a:pt x="0" y="513"/>
                  <a:pt x="0" y="1146"/>
                </a:cubicBezTo>
                <a:lnTo>
                  <a:pt x="0" y="64400"/>
                </a:lnTo>
                <a:lnTo>
                  <a:pt x="21648" y="64400"/>
                </a:lnTo>
                <a:lnTo>
                  <a:pt x="21650" y="1146"/>
                </a:lnTo>
                <a:cubicBezTo>
                  <a:pt x="21650" y="513"/>
                  <a:pt x="21137" y="1"/>
                  <a:pt x="20505"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3878552" y="3965787"/>
            <a:ext cx="59810" cy="59810"/>
          </a:xfrm>
          <a:custGeom>
            <a:avLst/>
            <a:gdLst/>
            <a:ahLst/>
            <a:cxnLst/>
            <a:rect l="l" t="t" r="r" b="b"/>
            <a:pathLst>
              <a:path w="3684" h="3684" extrusionOk="0">
                <a:moveTo>
                  <a:pt x="1841" y="0"/>
                </a:moveTo>
                <a:cubicBezTo>
                  <a:pt x="821" y="0"/>
                  <a:pt x="1" y="821"/>
                  <a:pt x="1" y="1841"/>
                </a:cubicBezTo>
                <a:lnTo>
                  <a:pt x="1" y="1842"/>
                </a:lnTo>
                <a:cubicBezTo>
                  <a:pt x="1" y="2862"/>
                  <a:pt x="821" y="3683"/>
                  <a:pt x="1841" y="3683"/>
                </a:cubicBezTo>
                <a:lnTo>
                  <a:pt x="1843" y="3683"/>
                </a:lnTo>
                <a:cubicBezTo>
                  <a:pt x="2863" y="3683"/>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3171627" y="3714261"/>
            <a:ext cx="55276" cy="220978"/>
          </a:xfrm>
          <a:custGeom>
            <a:avLst/>
            <a:gdLst/>
            <a:ahLst/>
            <a:cxnLst/>
            <a:rect l="l" t="t" r="r" b="b"/>
            <a:pathLst>
              <a:path w="1748" h="6988" extrusionOk="0">
                <a:moveTo>
                  <a:pt x="874" y="0"/>
                </a:moveTo>
                <a:cubicBezTo>
                  <a:pt x="404" y="0"/>
                  <a:pt x="19" y="376"/>
                  <a:pt x="0" y="845"/>
                </a:cubicBezTo>
                <a:lnTo>
                  <a:pt x="0" y="6105"/>
                </a:lnTo>
                <a:cubicBezTo>
                  <a:pt x="0" y="6593"/>
                  <a:pt x="395" y="6988"/>
                  <a:pt x="874" y="6988"/>
                </a:cubicBezTo>
                <a:cubicBezTo>
                  <a:pt x="1362" y="6978"/>
                  <a:pt x="1747" y="6593"/>
                  <a:pt x="1747" y="6105"/>
                </a:cubicBezTo>
                <a:lnTo>
                  <a:pt x="1747" y="845"/>
                </a:lnTo>
                <a:cubicBezTo>
                  <a:pt x="1738" y="376"/>
                  <a:pt x="1343"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3059363" y="3906121"/>
            <a:ext cx="279796" cy="139898"/>
          </a:xfrm>
          <a:custGeom>
            <a:avLst/>
            <a:gdLst/>
            <a:ahLst/>
            <a:cxnLst/>
            <a:rect l="l" t="t" r="r" b="b"/>
            <a:pathLst>
              <a:path w="8848" h="4424" extrusionOk="0">
                <a:moveTo>
                  <a:pt x="4424" y="0"/>
                </a:moveTo>
                <a:cubicBezTo>
                  <a:pt x="1982" y="0"/>
                  <a:pt x="0" y="1982"/>
                  <a:pt x="0" y="4424"/>
                </a:cubicBezTo>
                <a:lnTo>
                  <a:pt x="8847" y="4424"/>
                </a:lnTo>
                <a:cubicBezTo>
                  <a:pt x="8847" y="1982"/>
                  <a:pt x="6866" y="0"/>
                  <a:pt x="4424"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3032926" y="4032331"/>
            <a:ext cx="333238" cy="942414"/>
          </a:xfrm>
          <a:custGeom>
            <a:avLst/>
            <a:gdLst/>
            <a:ahLst/>
            <a:cxnLst/>
            <a:rect l="l" t="t" r="r" b="b"/>
            <a:pathLst>
              <a:path w="10538" h="29802" extrusionOk="0">
                <a:moveTo>
                  <a:pt x="883" y="1"/>
                </a:moveTo>
                <a:cubicBezTo>
                  <a:pt x="395" y="1"/>
                  <a:pt x="0" y="386"/>
                  <a:pt x="0" y="874"/>
                </a:cubicBezTo>
                <a:lnTo>
                  <a:pt x="0" y="29801"/>
                </a:lnTo>
                <a:lnTo>
                  <a:pt x="9712" y="29801"/>
                </a:lnTo>
                <a:cubicBezTo>
                  <a:pt x="10172" y="29773"/>
                  <a:pt x="10538" y="29388"/>
                  <a:pt x="10519" y="28918"/>
                </a:cubicBezTo>
                <a:lnTo>
                  <a:pt x="10519" y="874"/>
                </a:lnTo>
                <a:cubicBezTo>
                  <a:pt x="10519" y="386"/>
                  <a:pt x="10125" y="1"/>
                  <a:pt x="9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3116064" y="4116387"/>
            <a:ext cx="55592" cy="109920"/>
          </a:xfrm>
          <a:custGeom>
            <a:avLst/>
            <a:gdLst/>
            <a:ahLst/>
            <a:cxnLst/>
            <a:rect l="l" t="t" r="r" b="b"/>
            <a:pathLst>
              <a:path w="1758" h="3476" extrusionOk="0">
                <a:moveTo>
                  <a:pt x="884" y="1"/>
                </a:moveTo>
                <a:cubicBezTo>
                  <a:pt x="405" y="1"/>
                  <a:pt x="20" y="367"/>
                  <a:pt x="1" y="846"/>
                </a:cubicBezTo>
                <a:lnTo>
                  <a:pt x="1" y="2602"/>
                </a:lnTo>
                <a:cubicBezTo>
                  <a:pt x="1" y="3081"/>
                  <a:pt x="395" y="3476"/>
                  <a:pt x="884" y="3476"/>
                </a:cubicBezTo>
                <a:cubicBezTo>
                  <a:pt x="1363" y="3476"/>
                  <a:pt x="1757" y="3081"/>
                  <a:pt x="1757" y="2602"/>
                </a:cubicBezTo>
                <a:lnTo>
                  <a:pt x="1757" y="846"/>
                </a:lnTo>
                <a:cubicBezTo>
                  <a:pt x="1738" y="367"/>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5457001" y="4239675"/>
            <a:ext cx="439539" cy="719424"/>
          </a:xfrm>
          <a:custGeom>
            <a:avLst/>
            <a:gdLst/>
            <a:ahLst/>
            <a:cxnLst/>
            <a:rect l="l" t="t" r="r" b="b"/>
            <a:pathLst>
              <a:path w="13150" h="18409" extrusionOk="0">
                <a:moveTo>
                  <a:pt x="1" y="0"/>
                </a:moveTo>
                <a:lnTo>
                  <a:pt x="1" y="18408"/>
                </a:lnTo>
                <a:lnTo>
                  <a:pt x="12266" y="18408"/>
                </a:lnTo>
                <a:cubicBezTo>
                  <a:pt x="12755" y="18408"/>
                  <a:pt x="13149" y="18014"/>
                  <a:pt x="13149" y="17525"/>
                </a:cubicBezTo>
                <a:lnTo>
                  <a:pt x="13149" y="442"/>
                </a:lnTo>
                <a:lnTo>
                  <a:pt x="12745" y="0"/>
                </a:lnTo>
                <a:lnTo>
                  <a:pt x="2161" y="0"/>
                </a:lnTo>
                <a:lnTo>
                  <a:pt x="1757" y="442"/>
                </a:lnTo>
                <a:lnTo>
                  <a:pt x="175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5552576" y="4342425"/>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38"/>
                  <a:pt x="2631" y="1344"/>
                  <a:pt x="2631" y="874"/>
                </a:cubicBezTo>
                <a:cubicBezTo>
                  <a:pt x="2631" y="405"/>
                  <a:pt x="2255" y="2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5552576" y="4479323"/>
            <a:ext cx="102819" cy="68703"/>
          </a:xfrm>
          <a:custGeom>
            <a:avLst/>
            <a:gdLst/>
            <a:ahLst/>
            <a:cxnLst/>
            <a:rect l="l" t="t" r="r" b="b"/>
            <a:pathLst>
              <a:path w="2631" h="1758" extrusionOk="0">
                <a:moveTo>
                  <a:pt x="878" y="0"/>
                </a:moveTo>
                <a:cubicBezTo>
                  <a:pt x="395" y="0"/>
                  <a:pt x="1" y="388"/>
                  <a:pt x="1" y="874"/>
                </a:cubicBezTo>
                <a:cubicBezTo>
                  <a:pt x="1" y="1361"/>
                  <a:pt x="396" y="1758"/>
                  <a:pt x="879" y="1758"/>
                </a:cubicBezTo>
                <a:cubicBezTo>
                  <a:pt x="890" y="1758"/>
                  <a:pt x="901" y="1758"/>
                  <a:pt x="912" y="1757"/>
                </a:cubicBezTo>
                <a:lnTo>
                  <a:pt x="1785" y="1757"/>
                </a:lnTo>
                <a:cubicBezTo>
                  <a:pt x="2255" y="1738"/>
                  <a:pt x="2631" y="1353"/>
                  <a:pt x="2631" y="874"/>
                </a:cubicBezTo>
                <a:cubicBezTo>
                  <a:pt x="2631" y="405"/>
                  <a:pt x="2255" y="20"/>
                  <a:pt x="1785" y="1"/>
                </a:cubicBezTo>
                <a:lnTo>
                  <a:pt x="912" y="1"/>
                </a:lnTo>
                <a:cubicBezTo>
                  <a:pt x="901"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5553709" y="4616259"/>
            <a:ext cx="102780" cy="68664"/>
          </a:xfrm>
          <a:custGeom>
            <a:avLst/>
            <a:gdLst/>
            <a:ahLst/>
            <a:cxnLst/>
            <a:rect l="l" t="t" r="r" b="b"/>
            <a:pathLst>
              <a:path w="2630" h="1757" extrusionOk="0">
                <a:moveTo>
                  <a:pt x="883" y="0"/>
                </a:moveTo>
                <a:cubicBezTo>
                  <a:pt x="395" y="0"/>
                  <a:pt x="0" y="395"/>
                  <a:pt x="0" y="883"/>
                </a:cubicBezTo>
                <a:cubicBezTo>
                  <a:pt x="0" y="1362"/>
                  <a:pt x="395" y="1756"/>
                  <a:pt x="883" y="1756"/>
                </a:cubicBezTo>
                <a:lnTo>
                  <a:pt x="1756" y="1756"/>
                </a:lnTo>
                <a:cubicBezTo>
                  <a:pt x="2245" y="1756"/>
                  <a:pt x="2630" y="1362"/>
                  <a:pt x="2630" y="883"/>
                </a:cubicBezTo>
                <a:cubicBezTo>
                  <a:pt x="2630" y="395"/>
                  <a:pt x="2245" y="0"/>
                  <a:pt x="175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5552576" y="4753508"/>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29"/>
                  <a:pt x="2631" y="1344"/>
                  <a:pt x="2631" y="874"/>
                </a:cubicBezTo>
                <a:cubicBezTo>
                  <a:pt x="2631" y="405"/>
                  <a:pt x="2255" y="1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725114" y="4342699"/>
            <a:ext cx="70852" cy="68038"/>
          </a:xfrm>
          <a:custGeom>
            <a:avLst/>
            <a:gdLst/>
            <a:ahLst/>
            <a:cxnLst/>
            <a:rect l="l" t="t" r="r" b="b"/>
            <a:pathLst>
              <a:path w="1813" h="1741" extrusionOk="0">
                <a:moveTo>
                  <a:pt x="875" y="1"/>
                </a:moveTo>
                <a:cubicBezTo>
                  <a:pt x="651" y="1"/>
                  <a:pt x="428" y="83"/>
                  <a:pt x="254" y="247"/>
                </a:cubicBezTo>
                <a:cubicBezTo>
                  <a:pt x="169" y="332"/>
                  <a:pt x="113" y="426"/>
                  <a:pt x="66" y="539"/>
                </a:cubicBezTo>
                <a:cubicBezTo>
                  <a:pt x="28" y="642"/>
                  <a:pt x="0" y="755"/>
                  <a:pt x="0" y="867"/>
                </a:cubicBezTo>
                <a:cubicBezTo>
                  <a:pt x="0" y="1102"/>
                  <a:pt x="94" y="1327"/>
                  <a:pt x="254" y="1487"/>
                </a:cubicBezTo>
                <a:cubicBezTo>
                  <a:pt x="338" y="1572"/>
                  <a:pt x="432" y="1628"/>
                  <a:pt x="545" y="1675"/>
                </a:cubicBezTo>
                <a:cubicBezTo>
                  <a:pt x="648" y="1722"/>
                  <a:pt x="761" y="1741"/>
                  <a:pt x="874" y="1741"/>
                </a:cubicBezTo>
                <a:cubicBezTo>
                  <a:pt x="1108" y="1741"/>
                  <a:pt x="1334" y="1647"/>
                  <a:pt x="1503" y="1487"/>
                </a:cubicBezTo>
                <a:cubicBezTo>
                  <a:pt x="1578" y="1403"/>
                  <a:pt x="1634" y="1309"/>
                  <a:pt x="1681" y="1205"/>
                </a:cubicBezTo>
                <a:cubicBezTo>
                  <a:pt x="1813" y="877"/>
                  <a:pt x="1738" y="501"/>
                  <a:pt x="1503" y="247"/>
                </a:cubicBezTo>
                <a:cubicBezTo>
                  <a:pt x="1324" y="83"/>
                  <a:pt x="1099" y="1"/>
                  <a:pt x="8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5725114" y="4479245"/>
            <a:ext cx="68664" cy="68781"/>
          </a:xfrm>
          <a:custGeom>
            <a:avLst/>
            <a:gdLst/>
            <a:ahLst/>
            <a:cxnLst/>
            <a:rect l="l" t="t" r="r" b="b"/>
            <a:pathLst>
              <a:path w="1757" h="1760" extrusionOk="0">
                <a:moveTo>
                  <a:pt x="863" y="1"/>
                </a:moveTo>
                <a:cubicBezTo>
                  <a:pt x="516" y="1"/>
                  <a:pt x="193" y="213"/>
                  <a:pt x="66" y="548"/>
                </a:cubicBezTo>
                <a:cubicBezTo>
                  <a:pt x="28" y="651"/>
                  <a:pt x="0" y="764"/>
                  <a:pt x="0" y="876"/>
                </a:cubicBezTo>
                <a:cubicBezTo>
                  <a:pt x="0" y="942"/>
                  <a:pt x="10" y="999"/>
                  <a:pt x="19" y="1055"/>
                </a:cubicBezTo>
                <a:cubicBezTo>
                  <a:pt x="28" y="1111"/>
                  <a:pt x="47" y="1168"/>
                  <a:pt x="66" y="1215"/>
                </a:cubicBezTo>
                <a:cubicBezTo>
                  <a:pt x="85" y="1271"/>
                  <a:pt x="113" y="1318"/>
                  <a:pt x="150" y="1374"/>
                </a:cubicBezTo>
                <a:lnTo>
                  <a:pt x="254" y="1506"/>
                </a:lnTo>
                <a:cubicBezTo>
                  <a:pt x="423" y="1665"/>
                  <a:pt x="648" y="1750"/>
                  <a:pt x="874" y="1759"/>
                </a:cubicBezTo>
                <a:cubicBezTo>
                  <a:pt x="930" y="1759"/>
                  <a:pt x="996" y="1750"/>
                  <a:pt x="1052" y="1740"/>
                </a:cubicBezTo>
                <a:cubicBezTo>
                  <a:pt x="1108" y="1731"/>
                  <a:pt x="1155" y="1712"/>
                  <a:pt x="1212" y="1684"/>
                </a:cubicBezTo>
                <a:cubicBezTo>
                  <a:pt x="1268" y="1665"/>
                  <a:pt x="1315" y="1637"/>
                  <a:pt x="1371" y="1609"/>
                </a:cubicBezTo>
                <a:lnTo>
                  <a:pt x="1503" y="1506"/>
                </a:lnTo>
                <a:lnTo>
                  <a:pt x="1606" y="1374"/>
                </a:lnTo>
                <a:cubicBezTo>
                  <a:pt x="1634" y="1318"/>
                  <a:pt x="1663" y="1271"/>
                  <a:pt x="1681" y="1215"/>
                </a:cubicBezTo>
                <a:cubicBezTo>
                  <a:pt x="1710" y="1168"/>
                  <a:pt x="1728" y="1111"/>
                  <a:pt x="1738" y="1055"/>
                </a:cubicBezTo>
                <a:cubicBezTo>
                  <a:pt x="1747" y="999"/>
                  <a:pt x="1747" y="942"/>
                  <a:pt x="1756" y="876"/>
                </a:cubicBezTo>
                <a:cubicBezTo>
                  <a:pt x="1747" y="651"/>
                  <a:pt x="1663" y="426"/>
                  <a:pt x="1503" y="257"/>
                </a:cubicBezTo>
                <a:cubicBezTo>
                  <a:pt x="1456" y="219"/>
                  <a:pt x="1409" y="181"/>
                  <a:pt x="1371" y="153"/>
                </a:cubicBezTo>
                <a:cubicBezTo>
                  <a:pt x="1315" y="116"/>
                  <a:pt x="1268" y="97"/>
                  <a:pt x="1212" y="78"/>
                </a:cubicBezTo>
                <a:cubicBezTo>
                  <a:pt x="1155" y="50"/>
                  <a:pt x="1108" y="31"/>
                  <a:pt x="1052" y="22"/>
                </a:cubicBezTo>
                <a:cubicBezTo>
                  <a:pt x="989" y="7"/>
                  <a:pt x="926" y="1"/>
                  <a:pt x="8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5713351" y="4616298"/>
            <a:ext cx="92072" cy="68624"/>
          </a:xfrm>
          <a:custGeom>
            <a:avLst/>
            <a:gdLst/>
            <a:ahLst/>
            <a:cxnLst/>
            <a:rect l="l" t="t" r="r" b="b"/>
            <a:pathLst>
              <a:path w="2356" h="1756" extrusionOk="0">
                <a:moveTo>
                  <a:pt x="1176" y="1"/>
                </a:moveTo>
                <a:cubicBezTo>
                  <a:pt x="944" y="1"/>
                  <a:pt x="720" y="88"/>
                  <a:pt x="555" y="253"/>
                </a:cubicBezTo>
                <a:cubicBezTo>
                  <a:pt x="1" y="807"/>
                  <a:pt x="395" y="1755"/>
                  <a:pt x="1175" y="1755"/>
                </a:cubicBezTo>
                <a:cubicBezTo>
                  <a:pt x="1178" y="1755"/>
                  <a:pt x="1182" y="1756"/>
                  <a:pt x="1186" y="1756"/>
                </a:cubicBezTo>
                <a:cubicBezTo>
                  <a:pt x="1967" y="1756"/>
                  <a:pt x="2355" y="804"/>
                  <a:pt x="1804" y="262"/>
                </a:cubicBezTo>
                <a:cubicBezTo>
                  <a:pt x="1757" y="225"/>
                  <a:pt x="1710" y="187"/>
                  <a:pt x="1672" y="149"/>
                </a:cubicBezTo>
                <a:cubicBezTo>
                  <a:pt x="1616" y="121"/>
                  <a:pt x="1569" y="93"/>
                  <a:pt x="1513" y="74"/>
                </a:cubicBezTo>
                <a:cubicBezTo>
                  <a:pt x="1456" y="46"/>
                  <a:pt x="1409" y="27"/>
                  <a:pt x="1353" y="18"/>
                </a:cubicBezTo>
                <a:cubicBezTo>
                  <a:pt x="1294" y="7"/>
                  <a:pt x="1235" y="1"/>
                  <a:pt x="117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5712609" y="4753742"/>
            <a:ext cx="93831" cy="68077"/>
          </a:xfrm>
          <a:custGeom>
            <a:avLst/>
            <a:gdLst/>
            <a:ahLst/>
            <a:cxnLst/>
            <a:rect l="l" t="t" r="r" b="b"/>
            <a:pathLst>
              <a:path w="2401" h="1742" extrusionOk="0">
                <a:moveTo>
                  <a:pt x="1214" y="1"/>
                </a:moveTo>
                <a:cubicBezTo>
                  <a:pt x="1105" y="1"/>
                  <a:pt x="991" y="22"/>
                  <a:pt x="874" y="70"/>
                </a:cubicBezTo>
                <a:cubicBezTo>
                  <a:pt x="1" y="436"/>
                  <a:pt x="245" y="1732"/>
                  <a:pt x="1194" y="1742"/>
                </a:cubicBezTo>
                <a:cubicBezTo>
                  <a:pt x="1428" y="1742"/>
                  <a:pt x="1654" y="1648"/>
                  <a:pt x="1823" y="1488"/>
                </a:cubicBezTo>
                <a:cubicBezTo>
                  <a:pt x="2401" y="910"/>
                  <a:pt x="1921" y="1"/>
                  <a:pt x="121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5451281" y="4120021"/>
            <a:ext cx="445278" cy="136936"/>
          </a:xfrm>
          <a:custGeom>
            <a:avLst/>
            <a:gdLst/>
            <a:ahLst/>
            <a:cxnLst/>
            <a:rect l="l" t="t" r="r" b="b"/>
            <a:pathLst>
              <a:path w="11394" h="3504" extrusionOk="0">
                <a:moveTo>
                  <a:pt x="3927" y="0"/>
                </a:moveTo>
                <a:cubicBezTo>
                  <a:pt x="3495" y="0"/>
                  <a:pt x="3081" y="179"/>
                  <a:pt x="2781" y="498"/>
                </a:cubicBezTo>
                <a:lnTo>
                  <a:pt x="405" y="3062"/>
                </a:lnTo>
                <a:lnTo>
                  <a:pt x="1" y="3504"/>
                </a:lnTo>
                <a:lnTo>
                  <a:pt x="11393" y="3504"/>
                </a:lnTo>
                <a:lnTo>
                  <a:pt x="10989" y="3062"/>
                </a:lnTo>
                <a:lnTo>
                  <a:pt x="8613" y="517"/>
                </a:lnTo>
                <a:cubicBezTo>
                  <a:pt x="8322" y="188"/>
                  <a:pt x="7899" y="0"/>
                  <a:pt x="7458"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3226874" y="4116387"/>
            <a:ext cx="55561" cy="109920"/>
          </a:xfrm>
          <a:custGeom>
            <a:avLst/>
            <a:gdLst/>
            <a:ahLst/>
            <a:cxnLst/>
            <a:rect l="l" t="t" r="r" b="b"/>
            <a:pathLst>
              <a:path w="1757" h="3476" extrusionOk="0">
                <a:moveTo>
                  <a:pt x="883" y="1"/>
                </a:moveTo>
                <a:cubicBezTo>
                  <a:pt x="413" y="1"/>
                  <a:pt x="19" y="367"/>
                  <a:pt x="10" y="846"/>
                </a:cubicBezTo>
                <a:lnTo>
                  <a:pt x="10" y="2602"/>
                </a:lnTo>
                <a:cubicBezTo>
                  <a:pt x="0" y="3081"/>
                  <a:pt x="395" y="3476"/>
                  <a:pt x="883" y="3476"/>
                </a:cubicBezTo>
                <a:cubicBezTo>
                  <a:pt x="1362" y="3476"/>
                  <a:pt x="1756" y="3081"/>
                  <a:pt x="1756" y="2602"/>
                </a:cubicBezTo>
                <a:lnTo>
                  <a:pt x="1756" y="846"/>
                </a:lnTo>
                <a:cubicBezTo>
                  <a:pt x="1738" y="367"/>
                  <a:pt x="1353" y="1"/>
                  <a:pt x="88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3115495" y="4280639"/>
            <a:ext cx="56762" cy="112007"/>
          </a:xfrm>
          <a:custGeom>
            <a:avLst/>
            <a:gdLst/>
            <a:ahLst/>
            <a:cxnLst/>
            <a:rect l="l" t="t" r="r" b="b"/>
            <a:pathLst>
              <a:path w="1795" h="3542" extrusionOk="0">
                <a:moveTo>
                  <a:pt x="902" y="0"/>
                </a:moveTo>
                <a:cubicBezTo>
                  <a:pt x="404" y="0"/>
                  <a:pt x="0" y="414"/>
                  <a:pt x="19" y="911"/>
                </a:cubicBezTo>
                <a:lnTo>
                  <a:pt x="19" y="2668"/>
                </a:lnTo>
                <a:cubicBezTo>
                  <a:pt x="19" y="3147"/>
                  <a:pt x="413" y="3541"/>
                  <a:pt x="902" y="3541"/>
                </a:cubicBezTo>
                <a:cubicBezTo>
                  <a:pt x="1381" y="3541"/>
                  <a:pt x="1775" y="3147"/>
                  <a:pt x="1775" y="2668"/>
                </a:cubicBezTo>
                <a:lnTo>
                  <a:pt x="1775" y="911"/>
                </a:lnTo>
                <a:cubicBezTo>
                  <a:pt x="1794" y="414"/>
                  <a:pt x="1390" y="0"/>
                  <a:pt x="90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3226557" y="4280639"/>
            <a:ext cx="56478" cy="112007"/>
          </a:xfrm>
          <a:custGeom>
            <a:avLst/>
            <a:gdLst/>
            <a:ahLst/>
            <a:cxnLst/>
            <a:rect l="l" t="t" r="r" b="b"/>
            <a:pathLst>
              <a:path w="1786" h="3542" extrusionOk="0">
                <a:moveTo>
                  <a:pt x="893" y="0"/>
                </a:moveTo>
                <a:cubicBezTo>
                  <a:pt x="395" y="0"/>
                  <a:pt x="1" y="414"/>
                  <a:pt x="20" y="911"/>
                </a:cubicBezTo>
                <a:lnTo>
                  <a:pt x="20" y="2668"/>
                </a:lnTo>
                <a:cubicBezTo>
                  <a:pt x="10" y="3147"/>
                  <a:pt x="405" y="3541"/>
                  <a:pt x="893" y="3541"/>
                </a:cubicBezTo>
                <a:cubicBezTo>
                  <a:pt x="1372" y="3541"/>
                  <a:pt x="1766" y="3147"/>
                  <a:pt x="1766" y="2668"/>
                </a:cubicBezTo>
                <a:lnTo>
                  <a:pt x="1766"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3116064" y="4449035"/>
            <a:ext cx="55592" cy="109920"/>
          </a:xfrm>
          <a:custGeom>
            <a:avLst/>
            <a:gdLst/>
            <a:ahLst/>
            <a:cxnLst/>
            <a:rect l="l" t="t" r="r" b="b"/>
            <a:pathLst>
              <a:path w="1758" h="3476" extrusionOk="0">
                <a:moveTo>
                  <a:pt x="884" y="1"/>
                </a:moveTo>
                <a:cubicBezTo>
                  <a:pt x="405" y="1"/>
                  <a:pt x="20" y="376"/>
                  <a:pt x="1" y="846"/>
                </a:cubicBezTo>
                <a:lnTo>
                  <a:pt x="1" y="2593"/>
                </a:lnTo>
                <a:cubicBezTo>
                  <a:pt x="1" y="3081"/>
                  <a:pt x="395" y="3466"/>
                  <a:pt x="884" y="3476"/>
                </a:cubicBezTo>
                <a:cubicBezTo>
                  <a:pt x="1363" y="3476"/>
                  <a:pt x="1757" y="3081"/>
                  <a:pt x="1757" y="2593"/>
                </a:cubicBezTo>
                <a:lnTo>
                  <a:pt x="1757" y="846"/>
                </a:lnTo>
                <a:cubicBezTo>
                  <a:pt x="1738" y="376"/>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3227158" y="4449035"/>
            <a:ext cx="55276" cy="109920"/>
          </a:xfrm>
          <a:custGeom>
            <a:avLst/>
            <a:gdLst/>
            <a:ahLst/>
            <a:cxnLst/>
            <a:rect l="l" t="t" r="r" b="b"/>
            <a:pathLst>
              <a:path w="1748" h="3476" extrusionOk="0">
                <a:moveTo>
                  <a:pt x="874" y="1"/>
                </a:moveTo>
                <a:cubicBezTo>
                  <a:pt x="404" y="1"/>
                  <a:pt x="10" y="376"/>
                  <a:pt x="1" y="846"/>
                </a:cubicBezTo>
                <a:lnTo>
                  <a:pt x="1" y="2593"/>
                </a:lnTo>
                <a:cubicBezTo>
                  <a:pt x="1" y="3081"/>
                  <a:pt x="386" y="3476"/>
                  <a:pt x="874" y="3476"/>
                </a:cubicBezTo>
                <a:cubicBezTo>
                  <a:pt x="1353" y="3466"/>
                  <a:pt x="1747" y="3081"/>
                  <a:pt x="1747" y="2593"/>
                </a:cubicBezTo>
                <a:lnTo>
                  <a:pt x="1747" y="846"/>
                </a:lnTo>
                <a:cubicBezTo>
                  <a:pt x="1729"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3116064" y="4615375"/>
            <a:ext cx="55592" cy="109888"/>
          </a:xfrm>
          <a:custGeom>
            <a:avLst/>
            <a:gdLst/>
            <a:ahLst/>
            <a:cxnLst/>
            <a:rect l="l" t="t" r="r" b="b"/>
            <a:pathLst>
              <a:path w="1758" h="3475" extrusionOk="0">
                <a:moveTo>
                  <a:pt x="884" y="0"/>
                </a:moveTo>
                <a:cubicBezTo>
                  <a:pt x="405" y="0"/>
                  <a:pt x="20" y="366"/>
                  <a:pt x="1" y="845"/>
                </a:cubicBezTo>
                <a:lnTo>
                  <a:pt x="1" y="2592"/>
                </a:lnTo>
                <a:cubicBezTo>
                  <a:pt x="1" y="3081"/>
                  <a:pt x="395" y="3475"/>
                  <a:pt x="884" y="3475"/>
                </a:cubicBezTo>
                <a:cubicBezTo>
                  <a:pt x="1363" y="3475"/>
                  <a:pt x="1757" y="3081"/>
                  <a:pt x="1757" y="2592"/>
                </a:cubicBezTo>
                <a:lnTo>
                  <a:pt x="1757" y="845"/>
                </a:lnTo>
                <a:cubicBezTo>
                  <a:pt x="1738" y="366"/>
                  <a:pt x="1353" y="0"/>
                  <a:pt x="8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3226874" y="4615375"/>
            <a:ext cx="55561" cy="109888"/>
          </a:xfrm>
          <a:custGeom>
            <a:avLst/>
            <a:gdLst/>
            <a:ahLst/>
            <a:cxnLst/>
            <a:rect l="l" t="t" r="r" b="b"/>
            <a:pathLst>
              <a:path w="1757" h="3475" extrusionOk="0">
                <a:moveTo>
                  <a:pt x="883" y="0"/>
                </a:moveTo>
                <a:cubicBezTo>
                  <a:pt x="413" y="0"/>
                  <a:pt x="19" y="366"/>
                  <a:pt x="10" y="845"/>
                </a:cubicBezTo>
                <a:lnTo>
                  <a:pt x="10" y="2592"/>
                </a:lnTo>
                <a:cubicBezTo>
                  <a:pt x="0" y="3081"/>
                  <a:pt x="395" y="3475"/>
                  <a:pt x="883" y="3475"/>
                </a:cubicBezTo>
                <a:cubicBezTo>
                  <a:pt x="1362" y="3475"/>
                  <a:pt x="1756" y="3081"/>
                  <a:pt x="1756" y="2592"/>
                </a:cubicBezTo>
                <a:lnTo>
                  <a:pt x="1756" y="845"/>
                </a:lnTo>
                <a:cubicBezTo>
                  <a:pt x="1738" y="366"/>
                  <a:pt x="1353" y="0"/>
                  <a:pt x="88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3115495" y="4779596"/>
            <a:ext cx="56762" cy="112007"/>
          </a:xfrm>
          <a:custGeom>
            <a:avLst/>
            <a:gdLst/>
            <a:ahLst/>
            <a:cxnLst/>
            <a:rect l="l" t="t" r="r" b="b"/>
            <a:pathLst>
              <a:path w="1795" h="3542" extrusionOk="0">
                <a:moveTo>
                  <a:pt x="902" y="1"/>
                </a:moveTo>
                <a:cubicBezTo>
                  <a:pt x="404" y="1"/>
                  <a:pt x="0" y="414"/>
                  <a:pt x="19" y="912"/>
                </a:cubicBezTo>
                <a:lnTo>
                  <a:pt x="19" y="2659"/>
                </a:lnTo>
                <a:cubicBezTo>
                  <a:pt x="19" y="3147"/>
                  <a:pt x="413" y="3541"/>
                  <a:pt x="902" y="3541"/>
                </a:cubicBezTo>
                <a:cubicBezTo>
                  <a:pt x="1381" y="3541"/>
                  <a:pt x="1775" y="3147"/>
                  <a:pt x="1775" y="2659"/>
                </a:cubicBezTo>
                <a:lnTo>
                  <a:pt x="1775" y="912"/>
                </a:lnTo>
                <a:cubicBezTo>
                  <a:pt x="1794" y="414"/>
                  <a:pt x="1390" y="1"/>
                  <a:pt x="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3226557" y="4779596"/>
            <a:ext cx="56478" cy="112007"/>
          </a:xfrm>
          <a:custGeom>
            <a:avLst/>
            <a:gdLst/>
            <a:ahLst/>
            <a:cxnLst/>
            <a:rect l="l" t="t" r="r" b="b"/>
            <a:pathLst>
              <a:path w="1786" h="3542" extrusionOk="0">
                <a:moveTo>
                  <a:pt x="893" y="1"/>
                </a:moveTo>
                <a:cubicBezTo>
                  <a:pt x="395" y="1"/>
                  <a:pt x="1" y="414"/>
                  <a:pt x="20" y="912"/>
                </a:cubicBezTo>
                <a:lnTo>
                  <a:pt x="20" y="2659"/>
                </a:lnTo>
                <a:cubicBezTo>
                  <a:pt x="10" y="3147"/>
                  <a:pt x="405" y="3541"/>
                  <a:pt x="893" y="3541"/>
                </a:cubicBezTo>
                <a:cubicBezTo>
                  <a:pt x="1372" y="3541"/>
                  <a:pt x="1766" y="3147"/>
                  <a:pt x="1766" y="2659"/>
                </a:cubicBezTo>
                <a:lnTo>
                  <a:pt x="1766" y="912"/>
                </a:lnTo>
                <a:cubicBezTo>
                  <a:pt x="1785" y="414"/>
                  <a:pt x="1391" y="1"/>
                  <a:pt x="89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3985947" y="3965787"/>
            <a:ext cx="59810" cy="59810"/>
          </a:xfrm>
          <a:custGeom>
            <a:avLst/>
            <a:gdLst/>
            <a:ahLst/>
            <a:cxnLst/>
            <a:rect l="l" t="t" r="r" b="b"/>
            <a:pathLst>
              <a:path w="3684" h="3684" extrusionOk="0">
                <a:moveTo>
                  <a:pt x="1843" y="0"/>
                </a:moveTo>
                <a:cubicBezTo>
                  <a:pt x="823" y="0"/>
                  <a:pt x="1" y="821"/>
                  <a:pt x="1" y="1841"/>
                </a:cubicBezTo>
                <a:lnTo>
                  <a:pt x="1" y="1842"/>
                </a:lnTo>
                <a:cubicBezTo>
                  <a:pt x="1" y="2862"/>
                  <a:pt x="823" y="3683"/>
                  <a:pt x="1843" y="3683"/>
                </a:cubicBez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a:off x="4093390" y="3965787"/>
            <a:ext cx="59794" cy="59810"/>
          </a:xfrm>
          <a:custGeom>
            <a:avLst/>
            <a:gdLst/>
            <a:ahLst/>
            <a:cxnLst/>
            <a:rect l="l" t="t" r="r" b="b"/>
            <a:pathLst>
              <a:path w="3683" h="3684" extrusionOk="0">
                <a:moveTo>
                  <a:pt x="1841" y="0"/>
                </a:moveTo>
                <a:cubicBezTo>
                  <a:pt x="821" y="0"/>
                  <a:pt x="0" y="821"/>
                  <a:pt x="0" y="1841"/>
                </a:cubicBezTo>
                <a:lnTo>
                  <a:pt x="0" y="1842"/>
                </a:lnTo>
                <a:cubicBezTo>
                  <a:pt x="0" y="2862"/>
                  <a:pt x="821" y="3683"/>
                  <a:pt x="1841" y="3683"/>
                </a:cubicBezTo>
                <a:lnTo>
                  <a:pt x="1842" y="3683"/>
                </a:lnTo>
                <a:cubicBezTo>
                  <a:pt x="2862" y="3683"/>
                  <a:pt x="3683" y="2862"/>
                  <a:pt x="3683" y="1842"/>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a:off x="3878552" y="4064058"/>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3985947" y="4064058"/>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4093390" y="4064058"/>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3878552" y="4162312"/>
            <a:ext cx="59810" cy="59842"/>
          </a:xfrm>
          <a:custGeom>
            <a:avLst/>
            <a:gdLst/>
            <a:ahLst/>
            <a:cxnLst/>
            <a:rect l="l" t="t" r="r" b="b"/>
            <a:pathLst>
              <a:path w="3684" h="3686" extrusionOk="0">
                <a:moveTo>
                  <a:pt x="1841" y="0"/>
                </a:moveTo>
                <a:cubicBezTo>
                  <a:pt x="821" y="0"/>
                  <a:pt x="1" y="823"/>
                  <a:pt x="1" y="1843"/>
                </a:cubicBezTo>
                <a:cubicBezTo>
                  <a:pt x="1" y="2863"/>
                  <a:pt x="821" y="3685"/>
                  <a:pt x="1841" y="3685"/>
                </a:cubicBezTo>
                <a:lnTo>
                  <a:pt x="1843" y="3685"/>
                </a:lnTo>
                <a:cubicBezTo>
                  <a:pt x="2863" y="3685"/>
                  <a:pt x="3683" y="2863"/>
                  <a:pt x="3683" y="1843"/>
                </a:cubicBezTo>
                <a:cubicBezTo>
                  <a:pt x="3683"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3985947" y="4162312"/>
            <a:ext cx="59810" cy="59842"/>
          </a:xfrm>
          <a:custGeom>
            <a:avLst/>
            <a:gdLst/>
            <a:ahLst/>
            <a:cxnLst/>
            <a:rect l="l" t="t" r="r" b="b"/>
            <a:pathLst>
              <a:path w="3684" h="3686" extrusionOk="0">
                <a:moveTo>
                  <a:pt x="1843" y="0"/>
                </a:moveTo>
                <a:cubicBezTo>
                  <a:pt x="823" y="0"/>
                  <a:pt x="1" y="823"/>
                  <a:pt x="1" y="1843"/>
                </a:cubicBezTo>
                <a:cubicBezTo>
                  <a:pt x="1" y="2863"/>
                  <a:pt x="823" y="3685"/>
                  <a:pt x="1843" y="3685"/>
                </a:cubicBezTo>
                <a:cubicBezTo>
                  <a:pt x="2863" y="3685"/>
                  <a:pt x="3684" y="2863"/>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4093390" y="4162312"/>
            <a:ext cx="59794" cy="59842"/>
          </a:xfrm>
          <a:custGeom>
            <a:avLst/>
            <a:gdLst/>
            <a:ahLst/>
            <a:cxnLst/>
            <a:rect l="l" t="t" r="r" b="b"/>
            <a:pathLst>
              <a:path w="3683" h="3686" extrusionOk="0">
                <a:moveTo>
                  <a:pt x="1841" y="0"/>
                </a:moveTo>
                <a:cubicBezTo>
                  <a:pt x="821" y="0"/>
                  <a:pt x="0" y="823"/>
                  <a:pt x="0" y="1843"/>
                </a:cubicBezTo>
                <a:cubicBezTo>
                  <a:pt x="0" y="2863"/>
                  <a:pt x="821" y="3685"/>
                  <a:pt x="1841" y="3685"/>
                </a:cubicBezTo>
                <a:lnTo>
                  <a:pt x="1842" y="3685"/>
                </a:lnTo>
                <a:cubicBezTo>
                  <a:pt x="2862" y="3685"/>
                  <a:pt x="3683" y="2863"/>
                  <a:pt x="3683" y="1843"/>
                </a:cubicBezTo>
                <a:cubicBezTo>
                  <a:pt x="3683" y="823"/>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3878552" y="4260583"/>
            <a:ext cx="59810" cy="59810"/>
          </a:xfrm>
          <a:custGeom>
            <a:avLst/>
            <a:gdLst/>
            <a:ahLst/>
            <a:cxnLst/>
            <a:rect l="l" t="t" r="r" b="b"/>
            <a:pathLst>
              <a:path w="3684" h="3684" extrusionOk="0">
                <a:moveTo>
                  <a:pt x="1841" y="1"/>
                </a:moveTo>
                <a:cubicBezTo>
                  <a:pt x="821" y="1"/>
                  <a:pt x="1" y="822"/>
                  <a:pt x="1" y="1841"/>
                </a:cubicBezTo>
                <a:lnTo>
                  <a:pt x="1" y="1843"/>
                </a:lnTo>
                <a:cubicBezTo>
                  <a:pt x="1" y="2863"/>
                  <a:pt x="821" y="3684"/>
                  <a:pt x="1841" y="3684"/>
                </a:cubicBezTo>
                <a:lnTo>
                  <a:pt x="1843" y="3684"/>
                </a:lnTo>
                <a:cubicBezTo>
                  <a:pt x="2863" y="3684"/>
                  <a:pt x="3683" y="2863"/>
                  <a:pt x="3683" y="1843"/>
                </a:cubicBezTo>
                <a:lnTo>
                  <a:pt x="3683" y="1841"/>
                </a:ln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3985947" y="4260583"/>
            <a:ext cx="59810" cy="59810"/>
          </a:xfrm>
          <a:custGeom>
            <a:avLst/>
            <a:gdLst/>
            <a:ahLst/>
            <a:cxnLst/>
            <a:rect l="l" t="t" r="r" b="b"/>
            <a:pathLst>
              <a:path w="3684" h="3684" extrusionOk="0">
                <a:moveTo>
                  <a:pt x="1843" y="1"/>
                </a:moveTo>
                <a:cubicBezTo>
                  <a:pt x="823" y="1"/>
                  <a:pt x="1" y="822"/>
                  <a:pt x="1" y="1841"/>
                </a:cubicBezTo>
                <a:lnTo>
                  <a:pt x="1" y="1843"/>
                </a:lnTo>
                <a:cubicBezTo>
                  <a:pt x="1" y="2863"/>
                  <a:pt x="823" y="3684"/>
                  <a:pt x="1843" y="3684"/>
                </a:cubicBez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4093390" y="4260583"/>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lnTo>
                  <a:pt x="1842" y="3684"/>
                </a:lnTo>
                <a:cubicBezTo>
                  <a:pt x="2862" y="3684"/>
                  <a:pt x="3683" y="2863"/>
                  <a:pt x="3683" y="1843"/>
                </a:cubicBezTo>
                <a:lnTo>
                  <a:pt x="3683" y="1841"/>
                </a:ln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3878552" y="4358837"/>
            <a:ext cx="59810" cy="59842"/>
          </a:xfrm>
          <a:custGeom>
            <a:avLst/>
            <a:gdLst/>
            <a:ahLst/>
            <a:cxnLst/>
            <a:rect l="l" t="t" r="r" b="b"/>
            <a:pathLst>
              <a:path w="3684" h="3686" extrusionOk="0">
                <a:moveTo>
                  <a:pt x="1841" y="1"/>
                </a:moveTo>
                <a:cubicBezTo>
                  <a:pt x="821" y="1"/>
                  <a:pt x="1" y="823"/>
                  <a:pt x="1" y="1843"/>
                </a:cubicBezTo>
                <a:cubicBezTo>
                  <a:pt x="1" y="2865"/>
                  <a:pt x="821" y="3685"/>
                  <a:pt x="1841" y="3685"/>
                </a:cubicBezTo>
                <a:lnTo>
                  <a:pt x="1843" y="3685"/>
                </a:lnTo>
                <a:cubicBezTo>
                  <a:pt x="2863" y="3685"/>
                  <a:pt x="3683" y="2865"/>
                  <a:pt x="3683" y="1843"/>
                </a:cubicBez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3985947" y="4358837"/>
            <a:ext cx="59810" cy="59842"/>
          </a:xfrm>
          <a:custGeom>
            <a:avLst/>
            <a:gdLst/>
            <a:ahLst/>
            <a:cxnLst/>
            <a:rect l="l" t="t" r="r" b="b"/>
            <a:pathLst>
              <a:path w="3684" h="3686" extrusionOk="0">
                <a:moveTo>
                  <a:pt x="1843" y="1"/>
                </a:moveTo>
                <a:cubicBezTo>
                  <a:pt x="823" y="1"/>
                  <a:pt x="1" y="823"/>
                  <a:pt x="1" y="1843"/>
                </a:cubicBezTo>
                <a:cubicBezTo>
                  <a:pt x="1" y="2865"/>
                  <a:pt x="823" y="3685"/>
                  <a:pt x="1843" y="3685"/>
                </a:cubicBezTo>
                <a:cubicBezTo>
                  <a:pt x="2863" y="3685"/>
                  <a:pt x="3684" y="2865"/>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4093390" y="4358837"/>
            <a:ext cx="59794" cy="59842"/>
          </a:xfrm>
          <a:custGeom>
            <a:avLst/>
            <a:gdLst/>
            <a:ahLst/>
            <a:cxnLst/>
            <a:rect l="l" t="t" r="r" b="b"/>
            <a:pathLst>
              <a:path w="3683" h="3686" extrusionOk="0">
                <a:moveTo>
                  <a:pt x="1841" y="1"/>
                </a:moveTo>
                <a:cubicBezTo>
                  <a:pt x="821" y="1"/>
                  <a:pt x="0" y="823"/>
                  <a:pt x="0" y="1843"/>
                </a:cubicBezTo>
                <a:cubicBezTo>
                  <a:pt x="0" y="2865"/>
                  <a:pt x="821" y="3685"/>
                  <a:pt x="1841" y="3685"/>
                </a:cubicBezTo>
                <a:lnTo>
                  <a:pt x="1842" y="3685"/>
                </a:lnTo>
                <a:cubicBezTo>
                  <a:pt x="2862" y="3685"/>
                  <a:pt x="3683" y="2865"/>
                  <a:pt x="3683" y="1843"/>
                </a:cubicBezTo>
                <a:cubicBezTo>
                  <a:pt x="3683" y="823"/>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878552" y="4457123"/>
            <a:ext cx="59810" cy="59826"/>
          </a:xfrm>
          <a:custGeom>
            <a:avLst/>
            <a:gdLst/>
            <a:ahLst/>
            <a:cxnLst/>
            <a:rect l="l" t="t" r="r" b="b"/>
            <a:pathLst>
              <a:path w="3684" h="3685" extrusionOk="0">
                <a:moveTo>
                  <a:pt x="1841" y="0"/>
                </a:moveTo>
                <a:cubicBezTo>
                  <a:pt x="821" y="0"/>
                  <a:pt x="1" y="821"/>
                  <a:pt x="1" y="1843"/>
                </a:cubicBezTo>
                <a:cubicBezTo>
                  <a:pt x="1" y="2862"/>
                  <a:pt x="821" y="3685"/>
                  <a:pt x="1841" y="3685"/>
                </a:cubicBezTo>
                <a:lnTo>
                  <a:pt x="1843" y="3685"/>
                </a:lnTo>
                <a:cubicBezTo>
                  <a:pt x="2863" y="3685"/>
                  <a:pt x="3683" y="2862"/>
                  <a:pt x="3683" y="1843"/>
                </a:cubicBez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3985947" y="4457123"/>
            <a:ext cx="59810" cy="59826"/>
          </a:xfrm>
          <a:custGeom>
            <a:avLst/>
            <a:gdLst/>
            <a:ahLst/>
            <a:cxnLst/>
            <a:rect l="l" t="t" r="r" b="b"/>
            <a:pathLst>
              <a:path w="3684" h="3685" extrusionOk="0">
                <a:moveTo>
                  <a:pt x="1843" y="0"/>
                </a:moveTo>
                <a:cubicBezTo>
                  <a:pt x="823" y="0"/>
                  <a:pt x="1" y="821"/>
                  <a:pt x="1" y="1843"/>
                </a:cubicBezTo>
                <a:cubicBezTo>
                  <a:pt x="1" y="2862"/>
                  <a:pt x="823" y="3685"/>
                  <a:pt x="1843" y="3685"/>
                </a:cubicBezTo>
                <a:cubicBezTo>
                  <a:pt x="2863" y="3685"/>
                  <a:pt x="3684" y="2862"/>
                  <a:pt x="3684" y="1843"/>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4093390" y="4457123"/>
            <a:ext cx="59794" cy="59826"/>
          </a:xfrm>
          <a:custGeom>
            <a:avLst/>
            <a:gdLst/>
            <a:ahLst/>
            <a:cxnLst/>
            <a:rect l="l" t="t" r="r" b="b"/>
            <a:pathLst>
              <a:path w="3683" h="3685" extrusionOk="0">
                <a:moveTo>
                  <a:pt x="1841" y="0"/>
                </a:moveTo>
                <a:cubicBezTo>
                  <a:pt x="821" y="0"/>
                  <a:pt x="0" y="821"/>
                  <a:pt x="0" y="1843"/>
                </a:cubicBezTo>
                <a:cubicBezTo>
                  <a:pt x="0" y="2862"/>
                  <a:pt x="821" y="3685"/>
                  <a:pt x="1841" y="3685"/>
                </a:cubicBezTo>
                <a:lnTo>
                  <a:pt x="1842" y="3685"/>
                </a:lnTo>
                <a:cubicBezTo>
                  <a:pt x="2862" y="3685"/>
                  <a:pt x="3683" y="2862"/>
                  <a:pt x="3683" y="1843"/>
                </a:cubicBez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3878552" y="4555394"/>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3985947" y="4555394"/>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4093390" y="4555394"/>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p:nvPr/>
        </p:nvSpPr>
        <p:spPr>
          <a:xfrm>
            <a:off x="3878552" y="4653648"/>
            <a:ext cx="59810" cy="59842"/>
          </a:xfrm>
          <a:custGeom>
            <a:avLst/>
            <a:gdLst/>
            <a:ahLst/>
            <a:cxnLst/>
            <a:rect l="l" t="t" r="r" b="b"/>
            <a:pathLst>
              <a:path w="3684" h="3686" extrusionOk="0">
                <a:moveTo>
                  <a:pt x="1841" y="0"/>
                </a:moveTo>
                <a:cubicBezTo>
                  <a:pt x="821" y="0"/>
                  <a:pt x="1" y="823"/>
                  <a:pt x="1" y="1843"/>
                </a:cubicBezTo>
                <a:cubicBezTo>
                  <a:pt x="1" y="2864"/>
                  <a:pt x="821" y="3685"/>
                  <a:pt x="1841" y="3685"/>
                </a:cubicBezTo>
                <a:lnTo>
                  <a:pt x="1843" y="3685"/>
                </a:lnTo>
                <a:cubicBezTo>
                  <a:pt x="2863" y="3685"/>
                  <a:pt x="3683" y="2864"/>
                  <a:pt x="3683" y="1843"/>
                </a:cubicBezTo>
                <a:cubicBezTo>
                  <a:pt x="3683"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3985947" y="4653648"/>
            <a:ext cx="59810" cy="59842"/>
          </a:xfrm>
          <a:custGeom>
            <a:avLst/>
            <a:gdLst/>
            <a:ahLst/>
            <a:cxnLst/>
            <a:rect l="l" t="t" r="r" b="b"/>
            <a:pathLst>
              <a:path w="3684" h="3686" extrusionOk="0">
                <a:moveTo>
                  <a:pt x="1843" y="0"/>
                </a:moveTo>
                <a:cubicBezTo>
                  <a:pt x="823" y="0"/>
                  <a:pt x="1" y="823"/>
                  <a:pt x="1" y="1843"/>
                </a:cubicBezTo>
                <a:cubicBezTo>
                  <a:pt x="1" y="2864"/>
                  <a:pt x="823" y="3685"/>
                  <a:pt x="1843" y="3685"/>
                </a:cubicBezTo>
                <a:cubicBezTo>
                  <a:pt x="2863" y="3685"/>
                  <a:pt x="3684" y="2864"/>
                  <a:pt x="3684" y="1843"/>
                </a:cubicBezTo>
                <a:cubicBezTo>
                  <a:pt x="3684"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093390" y="4653648"/>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lnTo>
                  <a:pt x="1842" y="3685"/>
                </a:lnTo>
                <a:cubicBezTo>
                  <a:pt x="2862" y="3685"/>
                  <a:pt x="3683" y="2864"/>
                  <a:pt x="3683" y="1843"/>
                </a:cubicBezTo>
                <a:cubicBezTo>
                  <a:pt x="3683" y="823"/>
                  <a:pt x="2862" y="0"/>
                  <a:pt x="1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3878552" y="4751919"/>
            <a:ext cx="59810" cy="59842"/>
          </a:xfrm>
          <a:custGeom>
            <a:avLst/>
            <a:gdLst/>
            <a:ahLst/>
            <a:cxnLst/>
            <a:rect l="l" t="t" r="r" b="b"/>
            <a:pathLst>
              <a:path w="3684" h="3686" extrusionOk="0">
                <a:moveTo>
                  <a:pt x="1841" y="1"/>
                </a:moveTo>
                <a:cubicBezTo>
                  <a:pt x="821" y="1"/>
                  <a:pt x="1" y="822"/>
                  <a:pt x="1" y="1843"/>
                </a:cubicBezTo>
                <a:cubicBezTo>
                  <a:pt x="1" y="2863"/>
                  <a:pt x="821" y="3686"/>
                  <a:pt x="1841" y="3686"/>
                </a:cubicBezTo>
                <a:lnTo>
                  <a:pt x="1843" y="3686"/>
                </a:lnTo>
                <a:cubicBezTo>
                  <a:pt x="2863" y="3686"/>
                  <a:pt x="3683" y="2863"/>
                  <a:pt x="3683" y="1843"/>
                </a:cubicBez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p:nvPr/>
        </p:nvSpPr>
        <p:spPr>
          <a:xfrm>
            <a:off x="3985947" y="4751919"/>
            <a:ext cx="59810" cy="59842"/>
          </a:xfrm>
          <a:custGeom>
            <a:avLst/>
            <a:gdLst/>
            <a:ahLst/>
            <a:cxnLst/>
            <a:rect l="l" t="t" r="r" b="b"/>
            <a:pathLst>
              <a:path w="3684" h="3686" extrusionOk="0">
                <a:moveTo>
                  <a:pt x="1843" y="1"/>
                </a:moveTo>
                <a:cubicBezTo>
                  <a:pt x="823" y="1"/>
                  <a:pt x="1" y="822"/>
                  <a:pt x="1" y="1843"/>
                </a:cubicBezTo>
                <a:cubicBezTo>
                  <a:pt x="1" y="2863"/>
                  <a:pt x="823" y="3686"/>
                  <a:pt x="1843" y="3686"/>
                </a:cubicBezTo>
                <a:cubicBezTo>
                  <a:pt x="2863" y="3686"/>
                  <a:pt x="3684" y="2863"/>
                  <a:pt x="3684" y="1843"/>
                </a:cubicBez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a:off x="4093390" y="4751919"/>
            <a:ext cx="59794" cy="59842"/>
          </a:xfrm>
          <a:custGeom>
            <a:avLst/>
            <a:gdLst/>
            <a:ahLst/>
            <a:cxnLst/>
            <a:rect l="l" t="t" r="r" b="b"/>
            <a:pathLst>
              <a:path w="3683" h="3686" extrusionOk="0">
                <a:moveTo>
                  <a:pt x="1841" y="1"/>
                </a:moveTo>
                <a:cubicBezTo>
                  <a:pt x="821" y="1"/>
                  <a:pt x="0" y="822"/>
                  <a:pt x="0" y="1843"/>
                </a:cubicBezTo>
                <a:cubicBezTo>
                  <a:pt x="0" y="2863"/>
                  <a:pt x="821" y="3686"/>
                  <a:pt x="1841" y="3686"/>
                </a:cubicBezTo>
                <a:lnTo>
                  <a:pt x="1842" y="3686"/>
                </a:lnTo>
                <a:cubicBezTo>
                  <a:pt x="2862" y="3686"/>
                  <a:pt x="3683" y="2863"/>
                  <a:pt x="3683" y="1843"/>
                </a:cubicBez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0"/>
          <p:cNvSpPr/>
          <p:nvPr/>
        </p:nvSpPr>
        <p:spPr>
          <a:xfrm>
            <a:off x="3878552" y="4850205"/>
            <a:ext cx="59810" cy="59810"/>
          </a:xfrm>
          <a:custGeom>
            <a:avLst/>
            <a:gdLst/>
            <a:ahLst/>
            <a:cxnLst/>
            <a:rect l="l" t="t" r="r" b="b"/>
            <a:pathLst>
              <a:path w="3684" h="3684" extrusionOk="0">
                <a:moveTo>
                  <a:pt x="1841" y="0"/>
                </a:moveTo>
                <a:cubicBezTo>
                  <a:pt x="821" y="0"/>
                  <a:pt x="1" y="821"/>
                  <a:pt x="1" y="1841"/>
                </a:cubicBezTo>
                <a:lnTo>
                  <a:pt x="1" y="1843"/>
                </a:lnTo>
                <a:cubicBezTo>
                  <a:pt x="1" y="2863"/>
                  <a:pt x="821" y="3683"/>
                  <a:pt x="1841" y="3683"/>
                </a:cubicBezTo>
                <a:lnTo>
                  <a:pt x="1843" y="3683"/>
                </a:lnTo>
                <a:cubicBezTo>
                  <a:pt x="2863" y="3683"/>
                  <a:pt x="3683" y="2863"/>
                  <a:pt x="3683" y="1843"/>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0"/>
          <p:cNvSpPr/>
          <p:nvPr/>
        </p:nvSpPr>
        <p:spPr>
          <a:xfrm>
            <a:off x="3985947" y="4850205"/>
            <a:ext cx="59810" cy="59810"/>
          </a:xfrm>
          <a:custGeom>
            <a:avLst/>
            <a:gdLst/>
            <a:ahLst/>
            <a:cxnLst/>
            <a:rect l="l" t="t" r="r" b="b"/>
            <a:pathLst>
              <a:path w="3684" h="3684" extrusionOk="0">
                <a:moveTo>
                  <a:pt x="1843" y="0"/>
                </a:moveTo>
                <a:cubicBezTo>
                  <a:pt x="823" y="0"/>
                  <a:pt x="1" y="821"/>
                  <a:pt x="1" y="1841"/>
                </a:cubicBezTo>
                <a:lnTo>
                  <a:pt x="1" y="1843"/>
                </a:lnTo>
                <a:cubicBezTo>
                  <a:pt x="1" y="2863"/>
                  <a:pt x="823" y="3683"/>
                  <a:pt x="1843" y="3683"/>
                </a:cubicBez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0"/>
          <p:cNvSpPr/>
          <p:nvPr/>
        </p:nvSpPr>
        <p:spPr>
          <a:xfrm>
            <a:off x="4093390" y="4850205"/>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lnTo>
                  <a:pt x="1842" y="3683"/>
                </a:lnTo>
                <a:cubicBezTo>
                  <a:pt x="2862" y="3683"/>
                  <a:pt x="3683" y="2863"/>
                  <a:pt x="3683" y="1843"/>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0"/>
          <p:cNvSpPr/>
          <p:nvPr/>
        </p:nvSpPr>
        <p:spPr>
          <a:xfrm>
            <a:off x="3878552" y="4648015"/>
            <a:ext cx="59810" cy="59842"/>
          </a:xfrm>
          <a:custGeom>
            <a:avLst/>
            <a:gdLst/>
            <a:ahLst/>
            <a:cxnLst/>
            <a:rect l="l" t="t" r="r" b="b"/>
            <a:pathLst>
              <a:path w="3684" h="3686" extrusionOk="0">
                <a:moveTo>
                  <a:pt x="1" y="0"/>
                </a:moveTo>
                <a:lnTo>
                  <a:pt x="1"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0"/>
          <p:cNvSpPr/>
          <p:nvPr/>
        </p:nvSpPr>
        <p:spPr>
          <a:xfrm>
            <a:off x="3985947" y="4648015"/>
            <a:ext cx="59810" cy="59842"/>
          </a:xfrm>
          <a:custGeom>
            <a:avLst/>
            <a:gdLst/>
            <a:ahLst/>
            <a:cxnLst/>
            <a:rect l="l" t="t" r="r" b="b"/>
            <a:pathLst>
              <a:path w="3684" h="3686" extrusionOk="0">
                <a:moveTo>
                  <a:pt x="1" y="0"/>
                </a:moveTo>
                <a:lnTo>
                  <a:pt x="1" y="3685"/>
                </a:lnTo>
                <a:lnTo>
                  <a:pt x="3684" y="3685"/>
                </a:lnTo>
                <a:lnTo>
                  <a:pt x="36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0"/>
          <p:cNvSpPr/>
          <p:nvPr/>
        </p:nvSpPr>
        <p:spPr>
          <a:xfrm>
            <a:off x="4093390" y="4648015"/>
            <a:ext cx="59794" cy="59842"/>
          </a:xfrm>
          <a:custGeom>
            <a:avLst/>
            <a:gdLst/>
            <a:ahLst/>
            <a:cxnLst/>
            <a:rect l="l" t="t" r="r" b="b"/>
            <a:pathLst>
              <a:path w="3683" h="3686" extrusionOk="0">
                <a:moveTo>
                  <a:pt x="0" y="0"/>
                </a:moveTo>
                <a:lnTo>
                  <a:pt x="0"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3878552" y="3859464"/>
            <a:ext cx="274631" cy="59063"/>
          </a:xfrm>
          <a:custGeom>
            <a:avLst/>
            <a:gdLst/>
            <a:ahLst/>
            <a:cxnLst/>
            <a:rect l="l" t="t" r="r" b="b"/>
            <a:pathLst>
              <a:path w="16916" h="3638" extrusionOk="0">
                <a:moveTo>
                  <a:pt x="3638" y="1"/>
                </a:moveTo>
                <a:cubicBezTo>
                  <a:pt x="1628" y="1"/>
                  <a:pt x="1" y="1628"/>
                  <a:pt x="1" y="3638"/>
                </a:cubicBezTo>
                <a:lnTo>
                  <a:pt x="16916" y="3638"/>
                </a:lnTo>
                <a:cubicBezTo>
                  <a:pt x="16916" y="1628"/>
                  <a:pt x="15288" y="1"/>
                  <a:pt x="13279"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4604371" y="3801229"/>
            <a:ext cx="351455" cy="1162832"/>
          </a:xfrm>
          <a:custGeom>
            <a:avLst/>
            <a:gdLst/>
            <a:ahLst/>
            <a:cxnLst/>
            <a:rect l="l" t="t" r="r" b="b"/>
            <a:pathLst>
              <a:path w="21648" h="71625" extrusionOk="0">
                <a:moveTo>
                  <a:pt x="2448" y="0"/>
                </a:moveTo>
                <a:cubicBezTo>
                  <a:pt x="1096" y="0"/>
                  <a:pt x="0" y="1097"/>
                  <a:pt x="0" y="2450"/>
                </a:cubicBezTo>
                <a:lnTo>
                  <a:pt x="0" y="71624"/>
                </a:lnTo>
                <a:lnTo>
                  <a:pt x="21648" y="71624"/>
                </a:lnTo>
                <a:lnTo>
                  <a:pt x="21648" y="2450"/>
                </a:lnTo>
                <a:cubicBezTo>
                  <a:pt x="21648" y="1097"/>
                  <a:pt x="20551" y="0"/>
                  <a:pt x="19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0"/>
          <p:cNvSpPr/>
          <p:nvPr/>
        </p:nvSpPr>
        <p:spPr>
          <a:xfrm>
            <a:off x="4642766" y="3848490"/>
            <a:ext cx="59810" cy="59842"/>
          </a:xfrm>
          <a:custGeom>
            <a:avLst/>
            <a:gdLst/>
            <a:ahLst/>
            <a:cxnLst/>
            <a:rect l="l" t="t" r="r" b="b"/>
            <a:pathLst>
              <a:path w="3684" h="3686" extrusionOk="0">
                <a:moveTo>
                  <a:pt x="1843" y="0"/>
                </a:moveTo>
                <a:cubicBezTo>
                  <a:pt x="821" y="0"/>
                  <a:pt x="0" y="821"/>
                  <a:pt x="0" y="1843"/>
                </a:cubicBezTo>
                <a:lnTo>
                  <a:pt x="0" y="1845"/>
                </a:lnTo>
                <a:cubicBezTo>
                  <a:pt x="0" y="2864"/>
                  <a:pt x="821" y="3685"/>
                  <a:pt x="1843" y="3685"/>
                </a:cubicBezTo>
                <a:cubicBezTo>
                  <a:pt x="2863" y="3685"/>
                  <a:pt x="3683" y="2864"/>
                  <a:pt x="3683" y="1845"/>
                </a:cubicBezTo>
                <a:lnTo>
                  <a:pt x="3683" y="1843"/>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4750161" y="3848490"/>
            <a:ext cx="59842" cy="59842"/>
          </a:xfrm>
          <a:custGeom>
            <a:avLst/>
            <a:gdLst/>
            <a:ahLst/>
            <a:cxnLst/>
            <a:rect l="l" t="t" r="r" b="b"/>
            <a:pathLst>
              <a:path w="3686" h="3686" extrusionOk="0">
                <a:moveTo>
                  <a:pt x="1843" y="0"/>
                </a:moveTo>
                <a:cubicBezTo>
                  <a:pt x="823" y="0"/>
                  <a:pt x="1" y="821"/>
                  <a:pt x="1" y="1843"/>
                </a:cubicBezTo>
                <a:lnTo>
                  <a:pt x="1" y="1845"/>
                </a:lnTo>
                <a:cubicBezTo>
                  <a:pt x="1" y="2864"/>
                  <a:pt x="823" y="3685"/>
                  <a:pt x="1843" y="3685"/>
                </a:cubicBezTo>
                <a:cubicBezTo>
                  <a:pt x="2865" y="3685"/>
                  <a:pt x="3685" y="2864"/>
                  <a:pt x="3685" y="1845"/>
                </a:cubicBezTo>
                <a:lnTo>
                  <a:pt x="3685" y="1843"/>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4857588" y="3848490"/>
            <a:ext cx="59842" cy="59842"/>
          </a:xfrm>
          <a:custGeom>
            <a:avLst/>
            <a:gdLst/>
            <a:ahLst/>
            <a:cxnLst/>
            <a:rect l="l" t="t" r="r" b="b"/>
            <a:pathLst>
              <a:path w="3686" h="3686" extrusionOk="0">
                <a:moveTo>
                  <a:pt x="1843" y="0"/>
                </a:moveTo>
                <a:cubicBezTo>
                  <a:pt x="822" y="0"/>
                  <a:pt x="1" y="821"/>
                  <a:pt x="1" y="1843"/>
                </a:cubicBezTo>
                <a:lnTo>
                  <a:pt x="1" y="1845"/>
                </a:lnTo>
                <a:cubicBezTo>
                  <a:pt x="1" y="2864"/>
                  <a:pt x="822" y="3685"/>
                  <a:pt x="1843" y="3685"/>
                </a:cubicBezTo>
                <a:cubicBezTo>
                  <a:pt x="2863" y="3685"/>
                  <a:pt x="3686" y="2864"/>
                  <a:pt x="3686" y="1845"/>
                </a:cubicBezTo>
                <a:lnTo>
                  <a:pt x="3686" y="1843"/>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4642766" y="3941305"/>
            <a:ext cx="59810" cy="59842"/>
          </a:xfrm>
          <a:custGeom>
            <a:avLst/>
            <a:gdLst/>
            <a:ahLst/>
            <a:cxnLst/>
            <a:rect l="l" t="t" r="r" b="b"/>
            <a:pathLst>
              <a:path w="3684" h="3686" extrusionOk="0">
                <a:moveTo>
                  <a:pt x="1843" y="1"/>
                </a:moveTo>
                <a:cubicBezTo>
                  <a:pt x="821" y="1"/>
                  <a:pt x="0" y="821"/>
                  <a:pt x="0" y="1841"/>
                </a:cubicBezTo>
                <a:lnTo>
                  <a:pt x="0" y="1843"/>
                </a:lnTo>
                <a:cubicBezTo>
                  <a:pt x="0" y="2863"/>
                  <a:pt x="821" y="3685"/>
                  <a:pt x="1843" y="3685"/>
                </a:cubicBezTo>
                <a:cubicBezTo>
                  <a:pt x="2863" y="3685"/>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4750161" y="3941305"/>
            <a:ext cx="59842" cy="59842"/>
          </a:xfrm>
          <a:custGeom>
            <a:avLst/>
            <a:gdLst/>
            <a:ahLst/>
            <a:cxnLst/>
            <a:rect l="l" t="t" r="r" b="b"/>
            <a:pathLst>
              <a:path w="3686" h="3686" extrusionOk="0">
                <a:moveTo>
                  <a:pt x="1843" y="1"/>
                </a:moveTo>
                <a:cubicBezTo>
                  <a:pt x="823" y="1"/>
                  <a:pt x="1" y="821"/>
                  <a:pt x="1" y="1841"/>
                </a:cubicBezTo>
                <a:lnTo>
                  <a:pt x="1" y="1843"/>
                </a:lnTo>
                <a:cubicBezTo>
                  <a:pt x="1" y="2863"/>
                  <a:pt x="823" y="3685"/>
                  <a:pt x="1843" y="3685"/>
                </a:cubicBezTo>
                <a:cubicBezTo>
                  <a:pt x="2865" y="3685"/>
                  <a:pt x="3685" y="2863"/>
                  <a:pt x="3685" y="1843"/>
                </a:cubicBezTo>
                <a:lnTo>
                  <a:pt x="3685" y="1841"/>
                </a:ln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a:off x="4857588" y="3941305"/>
            <a:ext cx="59842" cy="59842"/>
          </a:xfrm>
          <a:custGeom>
            <a:avLst/>
            <a:gdLst/>
            <a:ahLst/>
            <a:cxnLst/>
            <a:rect l="l" t="t" r="r" b="b"/>
            <a:pathLst>
              <a:path w="3686" h="3686" extrusionOk="0">
                <a:moveTo>
                  <a:pt x="1843" y="1"/>
                </a:moveTo>
                <a:cubicBezTo>
                  <a:pt x="822" y="1"/>
                  <a:pt x="1" y="821"/>
                  <a:pt x="1" y="1841"/>
                </a:cubicBezTo>
                <a:lnTo>
                  <a:pt x="1" y="1843"/>
                </a:lnTo>
                <a:cubicBezTo>
                  <a:pt x="1" y="2863"/>
                  <a:pt x="822" y="3685"/>
                  <a:pt x="1843" y="3685"/>
                </a:cubicBezTo>
                <a:cubicBezTo>
                  <a:pt x="2863" y="3685"/>
                  <a:pt x="3686" y="2863"/>
                  <a:pt x="3686" y="1843"/>
                </a:cubicBezTo>
                <a:lnTo>
                  <a:pt x="3686" y="1841"/>
                </a:ln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4642766" y="4034088"/>
            <a:ext cx="59810" cy="59842"/>
          </a:xfrm>
          <a:custGeom>
            <a:avLst/>
            <a:gdLst/>
            <a:ahLst/>
            <a:cxnLst/>
            <a:rect l="l" t="t" r="r" b="b"/>
            <a:pathLst>
              <a:path w="3684" h="3686" extrusionOk="0">
                <a:moveTo>
                  <a:pt x="1843" y="1"/>
                </a:moveTo>
                <a:cubicBezTo>
                  <a:pt x="821" y="1"/>
                  <a:pt x="0" y="823"/>
                  <a:pt x="0" y="1843"/>
                </a:cubicBezTo>
                <a:lnTo>
                  <a:pt x="0" y="1845"/>
                </a:lnTo>
                <a:cubicBezTo>
                  <a:pt x="0" y="2865"/>
                  <a:pt x="821" y="3685"/>
                  <a:pt x="1843" y="3685"/>
                </a:cubicBezTo>
                <a:cubicBezTo>
                  <a:pt x="2863" y="3685"/>
                  <a:pt x="3683" y="2865"/>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4750161" y="4034088"/>
            <a:ext cx="59842" cy="59842"/>
          </a:xfrm>
          <a:custGeom>
            <a:avLst/>
            <a:gdLst/>
            <a:ahLst/>
            <a:cxnLst/>
            <a:rect l="l" t="t" r="r" b="b"/>
            <a:pathLst>
              <a:path w="3686" h="3686" extrusionOk="0">
                <a:moveTo>
                  <a:pt x="1843" y="1"/>
                </a:moveTo>
                <a:cubicBezTo>
                  <a:pt x="823" y="1"/>
                  <a:pt x="1" y="823"/>
                  <a:pt x="1" y="1843"/>
                </a:cubicBezTo>
                <a:lnTo>
                  <a:pt x="1" y="1845"/>
                </a:lnTo>
                <a:cubicBezTo>
                  <a:pt x="1" y="2865"/>
                  <a:pt x="823" y="3685"/>
                  <a:pt x="1843" y="3685"/>
                </a:cubicBezTo>
                <a:cubicBezTo>
                  <a:pt x="2865" y="3685"/>
                  <a:pt x="3685" y="2865"/>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4857588" y="4034088"/>
            <a:ext cx="59842" cy="59842"/>
          </a:xfrm>
          <a:custGeom>
            <a:avLst/>
            <a:gdLst/>
            <a:ahLst/>
            <a:cxnLst/>
            <a:rect l="l" t="t" r="r" b="b"/>
            <a:pathLst>
              <a:path w="3686" h="3686" extrusionOk="0">
                <a:moveTo>
                  <a:pt x="1843" y="1"/>
                </a:moveTo>
                <a:cubicBezTo>
                  <a:pt x="822" y="1"/>
                  <a:pt x="1" y="823"/>
                  <a:pt x="1" y="1843"/>
                </a:cubicBezTo>
                <a:lnTo>
                  <a:pt x="1" y="1845"/>
                </a:lnTo>
                <a:cubicBezTo>
                  <a:pt x="1" y="2865"/>
                  <a:pt x="822" y="3685"/>
                  <a:pt x="1843" y="3685"/>
                </a:cubicBezTo>
                <a:cubicBezTo>
                  <a:pt x="2863" y="3685"/>
                  <a:pt x="3686" y="2865"/>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4642766" y="4126904"/>
            <a:ext cx="59810" cy="59842"/>
          </a:xfrm>
          <a:custGeom>
            <a:avLst/>
            <a:gdLst/>
            <a:ahLst/>
            <a:cxnLst/>
            <a:rect l="l" t="t" r="r" b="b"/>
            <a:pathLst>
              <a:path w="3684" h="3686" extrusionOk="0">
                <a:moveTo>
                  <a:pt x="1843" y="1"/>
                </a:moveTo>
                <a:cubicBezTo>
                  <a:pt x="821" y="1"/>
                  <a:pt x="0" y="824"/>
                  <a:pt x="0" y="1843"/>
                </a:cubicBezTo>
                <a:lnTo>
                  <a:pt x="0" y="1845"/>
                </a:lnTo>
                <a:cubicBezTo>
                  <a:pt x="0" y="2865"/>
                  <a:pt x="821" y="3686"/>
                  <a:pt x="1843" y="3686"/>
                </a:cubicBezTo>
                <a:cubicBezTo>
                  <a:pt x="2863" y="3686"/>
                  <a:pt x="3683" y="2865"/>
                  <a:pt x="3683" y="1845"/>
                </a:cubicBezTo>
                <a:lnTo>
                  <a:pt x="3683" y="1843"/>
                </a:lnTo>
                <a:cubicBezTo>
                  <a:pt x="3683"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4750161" y="4126904"/>
            <a:ext cx="59842" cy="59842"/>
          </a:xfrm>
          <a:custGeom>
            <a:avLst/>
            <a:gdLst/>
            <a:ahLst/>
            <a:cxnLst/>
            <a:rect l="l" t="t" r="r" b="b"/>
            <a:pathLst>
              <a:path w="3686" h="3686" extrusionOk="0">
                <a:moveTo>
                  <a:pt x="1843" y="1"/>
                </a:moveTo>
                <a:cubicBezTo>
                  <a:pt x="823" y="1"/>
                  <a:pt x="1" y="824"/>
                  <a:pt x="1" y="1843"/>
                </a:cubicBezTo>
                <a:lnTo>
                  <a:pt x="1" y="1845"/>
                </a:lnTo>
                <a:cubicBezTo>
                  <a:pt x="1" y="2865"/>
                  <a:pt x="823" y="3686"/>
                  <a:pt x="1843" y="3686"/>
                </a:cubicBezTo>
                <a:cubicBezTo>
                  <a:pt x="2865" y="3686"/>
                  <a:pt x="3685" y="2865"/>
                  <a:pt x="3685" y="1845"/>
                </a:cubicBezTo>
                <a:lnTo>
                  <a:pt x="3685" y="1843"/>
                </a:lnTo>
                <a:cubicBezTo>
                  <a:pt x="3685" y="824"/>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4857588" y="4126904"/>
            <a:ext cx="59842" cy="59842"/>
          </a:xfrm>
          <a:custGeom>
            <a:avLst/>
            <a:gdLst/>
            <a:ahLst/>
            <a:cxnLst/>
            <a:rect l="l" t="t" r="r" b="b"/>
            <a:pathLst>
              <a:path w="3686" h="3686" extrusionOk="0">
                <a:moveTo>
                  <a:pt x="1843" y="1"/>
                </a:moveTo>
                <a:cubicBezTo>
                  <a:pt x="822" y="1"/>
                  <a:pt x="1" y="824"/>
                  <a:pt x="1" y="1843"/>
                </a:cubicBezTo>
                <a:lnTo>
                  <a:pt x="1" y="1845"/>
                </a:lnTo>
                <a:cubicBezTo>
                  <a:pt x="1" y="2865"/>
                  <a:pt x="822" y="3686"/>
                  <a:pt x="1843" y="3686"/>
                </a:cubicBezTo>
                <a:cubicBezTo>
                  <a:pt x="2863" y="3686"/>
                  <a:pt x="3686" y="2865"/>
                  <a:pt x="3686" y="1845"/>
                </a:cubicBezTo>
                <a:lnTo>
                  <a:pt x="3686" y="1843"/>
                </a:lnTo>
                <a:cubicBezTo>
                  <a:pt x="3686"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4642766" y="4219735"/>
            <a:ext cx="59810" cy="59826"/>
          </a:xfrm>
          <a:custGeom>
            <a:avLst/>
            <a:gdLst/>
            <a:ahLst/>
            <a:cxnLst/>
            <a:rect l="l" t="t" r="r" b="b"/>
            <a:pathLst>
              <a:path w="3684" h="3685" extrusionOk="0">
                <a:moveTo>
                  <a:pt x="1843" y="0"/>
                </a:moveTo>
                <a:cubicBezTo>
                  <a:pt x="821" y="0"/>
                  <a:pt x="0" y="821"/>
                  <a:pt x="0" y="1841"/>
                </a:cubicBezTo>
                <a:lnTo>
                  <a:pt x="0" y="1842"/>
                </a:lnTo>
                <a:cubicBezTo>
                  <a:pt x="0" y="2864"/>
                  <a:pt x="821" y="3685"/>
                  <a:pt x="1843" y="3685"/>
                </a:cubicBezTo>
                <a:cubicBezTo>
                  <a:pt x="2863" y="3685"/>
                  <a:pt x="3683" y="2864"/>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4132350" y="4041142"/>
            <a:ext cx="212267" cy="182057"/>
          </a:xfrm>
          <a:custGeom>
            <a:avLst/>
            <a:gdLst/>
            <a:ahLst/>
            <a:cxnLst/>
            <a:rect l="l" t="t" r="r" b="b"/>
            <a:pathLst>
              <a:path w="6134" h="5261" extrusionOk="0">
                <a:moveTo>
                  <a:pt x="874" y="1"/>
                </a:moveTo>
                <a:cubicBezTo>
                  <a:pt x="395" y="1"/>
                  <a:pt x="0" y="395"/>
                  <a:pt x="0" y="883"/>
                </a:cubicBezTo>
                <a:lnTo>
                  <a:pt x="0" y="5260"/>
                </a:lnTo>
                <a:lnTo>
                  <a:pt x="6133" y="5260"/>
                </a:lnTo>
                <a:lnTo>
                  <a:pt x="6133" y="883"/>
                </a:lnTo>
                <a:cubicBezTo>
                  <a:pt x="6133" y="395"/>
                  <a:pt x="5739" y="1"/>
                  <a:pt x="52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3132455" y="4057406"/>
            <a:ext cx="576589" cy="849276"/>
          </a:xfrm>
          <a:custGeom>
            <a:avLst/>
            <a:gdLst/>
            <a:ahLst/>
            <a:cxnLst/>
            <a:rect l="l" t="t" r="r" b="b"/>
            <a:pathLst>
              <a:path w="16662" h="24542" extrusionOk="0">
                <a:moveTo>
                  <a:pt x="883" y="0"/>
                </a:moveTo>
                <a:cubicBezTo>
                  <a:pt x="395" y="0"/>
                  <a:pt x="10" y="385"/>
                  <a:pt x="10" y="874"/>
                </a:cubicBezTo>
                <a:lnTo>
                  <a:pt x="10" y="23658"/>
                </a:lnTo>
                <a:cubicBezTo>
                  <a:pt x="1" y="24147"/>
                  <a:pt x="395" y="24541"/>
                  <a:pt x="883" y="24541"/>
                </a:cubicBezTo>
                <a:lnTo>
                  <a:pt x="16662" y="24541"/>
                </a:lnTo>
                <a:lnTo>
                  <a:pt x="166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3916198" y="4496195"/>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8"/>
                </a:cubicBezTo>
                <a:lnTo>
                  <a:pt x="3457" y="1758"/>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a:off x="3917513" y="4375013"/>
            <a:ext cx="148559" cy="60801"/>
          </a:xfrm>
          <a:custGeom>
            <a:avLst/>
            <a:gdLst/>
            <a:ahLst/>
            <a:cxnLst/>
            <a:rect l="l" t="t" r="r" b="b"/>
            <a:pathLst>
              <a:path w="4293" h="1757" extrusionOk="0">
                <a:moveTo>
                  <a:pt x="874" y="0"/>
                </a:moveTo>
                <a:cubicBezTo>
                  <a:pt x="395" y="0"/>
                  <a:pt x="0" y="395"/>
                  <a:pt x="0" y="874"/>
                </a:cubicBezTo>
                <a:cubicBezTo>
                  <a:pt x="0" y="1362"/>
                  <a:pt x="395" y="1747"/>
                  <a:pt x="874" y="1756"/>
                </a:cubicBezTo>
                <a:lnTo>
                  <a:pt x="3419" y="1756"/>
                </a:lnTo>
                <a:cubicBezTo>
                  <a:pt x="3898" y="1747"/>
                  <a:pt x="4292" y="1362"/>
                  <a:pt x="4292" y="874"/>
                </a:cubicBezTo>
                <a:cubicBezTo>
                  <a:pt x="4292" y="395"/>
                  <a:pt x="3898" y="0"/>
                  <a:pt x="341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3916198" y="4253763"/>
            <a:ext cx="148905" cy="60524"/>
          </a:xfrm>
          <a:custGeom>
            <a:avLst/>
            <a:gdLst/>
            <a:ahLst/>
            <a:cxnLst/>
            <a:rect l="l" t="t" r="r" b="b"/>
            <a:pathLst>
              <a:path w="4303" h="1749" extrusionOk="0">
                <a:moveTo>
                  <a:pt x="878" y="0"/>
                </a:moveTo>
                <a:cubicBezTo>
                  <a:pt x="395" y="0"/>
                  <a:pt x="1" y="388"/>
                  <a:pt x="1" y="874"/>
                </a:cubicBezTo>
                <a:cubicBezTo>
                  <a:pt x="1" y="1361"/>
                  <a:pt x="395" y="1748"/>
                  <a:pt x="878" y="1748"/>
                </a:cubicBezTo>
                <a:cubicBezTo>
                  <a:pt x="889" y="1748"/>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3916198" y="4617411"/>
            <a:ext cx="148905" cy="60870"/>
          </a:xfrm>
          <a:custGeom>
            <a:avLst/>
            <a:gdLst/>
            <a:ahLst/>
            <a:cxnLst/>
            <a:rect l="l" t="t" r="r" b="b"/>
            <a:pathLst>
              <a:path w="4303" h="1759" extrusionOk="0">
                <a:moveTo>
                  <a:pt x="878" y="1"/>
                </a:moveTo>
                <a:cubicBezTo>
                  <a:pt x="396" y="1"/>
                  <a:pt x="1" y="398"/>
                  <a:pt x="1" y="884"/>
                </a:cubicBezTo>
                <a:cubicBezTo>
                  <a:pt x="1" y="1371"/>
                  <a:pt x="395" y="1758"/>
                  <a:pt x="878" y="1758"/>
                </a:cubicBezTo>
                <a:cubicBezTo>
                  <a:pt x="889" y="1758"/>
                  <a:pt x="900" y="1758"/>
                  <a:pt x="912" y="1758"/>
                </a:cubicBezTo>
                <a:lnTo>
                  <a:pt x="3457" y="1758"/>
                </a:lnTo>
                <a:cubicBezTo>
                  <a:pt x="3926" y="1739"/>
                  <a:pt x="4302" y="1354"/>
                  <a:pt x="4302" y="884"/>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3916198" y="4738973"/>
            <a:ext cx="148905" cy="60524"/>
          </a:xfrm>
          <a:custGeom>
            <a:avLst/>
            <a:gdLst/>
            <a:ahLst/>
            <a:cxnLst/>
            <a:rect l="l" t="t" r="r" b="b"/>
            <a:pathLst>
              <a:path w="4303" h="1749" extrusionOk="0">
                <a:moveTo>
                  <a:pt x="878" y="0"/>
                </a:moveTo>
                <a:cubicBezTo>
                  <a:pt x="395" y="0"/>
                  <a:pt x="1" y="388"/>
                  <a:pt x="1" y="874"/>
                </a:cubicBezTo>
                <a:cubicBezTo>
                  <a:pt x="1" y="1361"/>
                  <a:pt x="395" y="1749"/>
                  <a:pt x="878" y="1749"/>
                </a:cubicBezTo>
                <a:cubicBezTo>
                  <a:pt x="889" y="1749"/>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3916198" y="4860189"/>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7"/>
                </a:cubicBezTo>
                <a:lnTo>
                  <a:pt x="3457" y="1757"/>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4116415" y="4253763"/>
            <a:ext cx="70871" cy="60697"/>
          </a:xfrm>
          <a:custGeom>
            <a:avLst/>
            <a:gdLst/>
            <a:ahLst/>
            <a:cxnLst/>
            <a:rect l="l" t="t" r="r" b="b"/>
            <a:pathLst>
              <a:path w="2048" h="1754" extrusionOk="0">
                <a:moveTo>
                  <a:pt x="1191" y="1"/>
                </a:moveTo>
                <a:cubicBezTo>
                  <a:pt x="1185" y="1"/>
                  <a:pt x="1180" y="1"/>
                  <a:pt x="1174" y="1"/>
                </a:cubicBezTo>
                <a:cubicBezTo>
                  <a:pt x="395" y="1"/>
                  <a:pt x="0" y="940"/>
                  <a:pt x="554" y="1494"/>
                </a:cubicBezTo>
                <a:cubicBezTo>
                  <a:pt x="733" y="1673"/>
                  <a:pt x="952" y="1753"/>
                  <a:pt x="1167" y="1753"/>
                </a:cubicBezTo>
                <a:cubicBezTo>
                  <a:pt x="1617" y="1753"/>
                  <a:pt x="2047" y="1402"/>
                  <a:pt x="2047" y="874"/>
                </a:cubicBezTo>
                <a:cubicBezTo>
                  <a:pt x="2047" y="392"/>
                  <a:pt x="1671" y="1"/>
                  <a:pt x="119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4116415" y="4375013"/>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4116415" y="4496229"/>
            <a:ext cx="70871" cy="60836"/>
          </a:xfrm>
          <a:custGeom>
            <a:avLst/>
            <a:gdLst/>
            <a:ahLst/>
            <a:cxnLst/>
            <a:rect l="l" t="t" r="r" b="b"/>
            <a:pathLst>
              <a:path w="2048" h="1758" extrusionOk="0">
                <a:moveTo>
                  <a:pt x="1174" y="0"/>
                </a:moveTo>
                <a:cubicBezTo>
                  <a:pt x="395" y="0"/>
                  <a:pt x="0" y="949"/>
                  <a:pt x="554" y="1503"/>
                </a:cubicBezTo>
                <a:cubicBezTo>
                  <a:pt x="733" y="1679"/>
                  <a:pt x="951" y="1758"/>
                  <a:pt x="1166" y="1758"/>
                </a:cubicBezTo>
                <a:cubicBezTo>
                  <a:pt x="1616" y="1758"/>
                  <a:pt x="2047" y="1408"/>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4116415" y="4617445"/>
            <a:ext cx="70871" cy="61009"/>
          </a:xfrm>
          <a:custGeom>
            <a:avLst/>
            <a:gdLst/>
            <a:ahLst/>
            <a:cxnLst/>
            <a:rect l="l" t="t" r="r" b="b"/>
            <a:pathLst>
              <a:path w="2048" h="1763" extrusionOk="0">
                <a:moveTo>
                  <a:pt x="1174" y="0"/>
                </a:moveTo>
                <a:cubicBezTo>
                  <a:pt x="395" y="0"/>
                  <a:pt x="0" y="949"/>
                  <a:pt x="554" y="1503"/>
                </a:cubicBezTo>
                <a:cubicBezTo>
                  <a:pt x="733" y="1682"/>
                  <a:pt x="952" y="1762"/>
                  <a:pt x="1167" y="1762"/>
                </a:cubicBezTo>
                <a:cubicBezTo>
                  <a:pt x="1617" y="1762"/>
                  <a:pt x="2047" y="1411"/>
                  <a:pt x="2047" y="883"/>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4116415" y="4738973"/>
            <a:ext cx="70871" cy="60697"/>
          </a:xfrm>
          <a:custGeom>
            <a:avLst/>
            <a:gdLst/>
            <a:ahLst/>
            <a:cxnLst/>
            <a:rect l="l" t="t" r="r" b="b"/>
            <a:pathLst>
              <a:path w="2048" h="1754" extrusionOk="0">
                <a:moveTo>
                  <a:pt x="1174" y="1"/>
                </a:moveTo>
                <a:cubicBezTo>
                  <a:pt x="395" y="1"/>
                  <a:pt x="0" y="940"/>
                  <a:pt x="554" y="1494"/>
                </a:cubicBezTo>
                <a:cubicBezTo>
                  <a:pt x="733" y="1673"/>
                  <a:pt x="952" y="1753"/>
                  <a:pt x="1167" y="1753"/>
                </a:cubicBezTo>
                <a:cubicBezTo>
                  <a:pt x="1617" y="1753"/>
                  <a:pt x="2047" y="1402"/>
                  <a:pt x="2047" y="874"/>
                </a:cubicBezTo>
                <a:cubicBezTo>
                  <a:pt x="2047" y="386"/>
                  <a:pt x="1662"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4116415" y="4860224"/>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4750161" y="4219735"/>
            <a:ext cx="59842" cy="59826"/>
          </a:xfrm>
          <a:custGeom>
            <a:avLst/>
            <a:gdLst/>
            <a:ahLst/>
            <a:cxnLst/>
            <a:rect l="l" t="t" r="r" b="b"/>
            <a:pathLst>
              <a:path w="3686" h="3685" extrusionOk="0">
                <a:moveTo>
                  <a:pt x="1843" y="0"/>
                </a:moveTo>
                <a:cubicBezTo>
                  <a:pt x="823" y="0"/>
                  <a:pt x="1" y="821"/>
                  <a:pt x="1" y="1841"/>
                </a:cubicBezTo>
                <a:lnTo>
                  <a:pt x="1" y="1842"/>
                </a:lnTo>
                <a:cubicBezTo>
                  <a:pt x="1" y="2864"/>
                  <a:pt x="823" y="3685"/>
                  <a:pt x="1843" y="3685"/>
                </a:cubicBezTo>
                <a:cubicBezTo>
                  <a:pt x="2865" y="3685"/>
                  <a:pt x="3685" y="2864"/>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4857588" y="4219735"/>
            <a:ext cx="59842" cy="59826"/>
          </a:xfrm>
          <a:custGeom>
            <a:avLst/>
            <a:gdLst/>
            <a:ahLst/>
            <a:cxnLst/>
            <a:rect l="l" t="t" r="r" b="b"/>
            <a:pathLst>
              <a:path w="3686" h="3685" extrusionOk="0">
                <a:moveTo>
                  <a:pt x="1843" y="0"/>
                </a:moveTo>
                <a:cubicBezTo>
                  <a:pt x="822" y="0"/>
                  <a:pt x="1" y="821"/>
                  <a:pt x="1" y="1841"/>
                </a:cubicBezTo>
                <a:lnTo>
                  <a:pt x="1" y="1842"/>
                </a:lnTo>
                <a:cubicBezTo>
                  <a:pt x="1" y="2864"/>
                  <a:pt x="822" y="3685"/>
                  <a:pt x="1843" y="3685"/>
                </a:cubicBezTo>
                <a:cubicBezTo>
                  <a:pt x="2863" y="3685"/>
                  <a:pt x="3686" y="2864"/>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4642766" y="4312551"/>
            <a:ext cx="59810" cy="59826"/>
          </a:xfrm>
          <a:custGeom>
            <a:avLst/>
            <a:gdLst/>
            <a:ahLst/>
            <a:cxnLst/>
            <a:rect l="l" t="t" r="r" b="b"/>
            <a:pathLst>
              <a:path w="3684" h="3685" extrusionOk="0">
                <a:moveTo>
                  <a:pt x="1843" y="0"/>
                </a:moveTo>
                <a:cubicBezTo>
                  <a:pt x="821" y="0"/>
                  <a:pt x="0" y="821"/>
                  <a:pt x="0" y="1841"/>
                </a:cubicBezTo>
                <a:lnTo>
                  <a:pt x="0" y="1842"/>
                </a:lnTo>
                <a:cubicBezTo>
                  <a:pt x="0" y="2862"/>
                  <a:pt x="821" y="3685"/>
                  <a:pt x="1843" y="3685"/>
                </a:cubicBezTo>
                <a:cubicBezTo>
                  <a:pt x="2863" y="3685"/>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4750161" y="4312551"/>
            <a:ext cx="59842" cy="59826"/>
          </a:xfrm>
          <a:custGeom>
            <a:avLst/>
            <a:gdLst/>
            <a:ahLst/>
            <a:cxnLst/>
            <a:rect l="l" t="t" r="r" b="b"/>
            <a:pathLst>
              <a:path w="3686" h="3685" extrusionOk="0">
                <a:moveTo>
                  <a:pt x="1843" y="0"/>
                </a:moveTo>
                <a:cubicBezTo>
                  <a:pt x="823" y="0"/>
                  <a:pt x="1" y="821"/>
                  <a:pt x="1" y="1841"/>
                </a:cubicBezTo>
                <a:lnTo>
                  <a:pt x="1" y="1842"/>
                </a:lnTo>
                <a:cubicBezTo>
                  <a:pt x="1" y="2862"/>
                  <a:pt x="823" y="3685"/>
                  <a:pt x="1843" y="3685"/>
                </a:cubicBezTo>
                <a:cubicBezTo>
                  <a:pt x="2865" y="3685"/>
                  <a:pt x="3685" y="2862"/>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4857588" y="4312551"/>
            <a:ext cx="59842" cy="59826"/>
          </a:xfrm>
          <a:custGeom>
            <a:avLst/>
            <a:gdLst/>
            <a:ahLst/>
            <a:cxnLst/>
            <a:rect l="l" t="t" r="r" b="b"/>
            <a:pathLst>
              <a:path w="3686" h="3685" extrusionOk="0">
                <a:moveTo>
                  <a:pt x="1843" y="0"/>
                </a:moveTo>
                <a:cubicBezTo>
                  <a:pt x="822" y="0"/>
                  <a:pt x="1" y="821"/>
                  <a:pt x="1" y="1841"/>
                </a:cubicBezTo>
                <a:lnTo>
                  <a:pt x="1" y="1842"/>
                </a:lnTo>
                <a:cubicBezTo>
                  <a:pt x="1" y="2862"/>
                  <a:pt x="822" y="3685"/>
                  <a:pt x="1843" y="3685"/>
                </a:cubicBezTo>
                <a:cubicBezTo>
                  <a:pt x="2863" y="3685"/>
                  <a:pt x="3686" y="2862"/>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4642766" y="4405334"/>
            <a:ext cx="59810" cy="59842"/>
          </a:xfrm>
          <a:custGeom>
            <a:avLst/>
            <a:gdLst/>
            <a:ahLst/>
            <a:cxnLst/>
            <a:rect l="l" t="t" r="r" b="b"/>
            <a:pathLst>
              <a:path w="3684" h="3686" extrusionOk="0">
                <a:moveTo>
                  <a:pt x="1843" y="1"/>
                </a:moveTo>
                <a:cubicBezTo>
                  <a:pt x="821" y="1"/>
                  <a:pt x="0" y="823"/>
                  <a:pt x="0" y="1843"/>
                </a:cubicBezTo>
                <a:lnTo>
                  <a:pt x="0" y="1845"/>
                </a:lnTo>
                <a:cubicBezTo>
                  <a:pt x="0" y="2864"/>
                  <a:pt x="821" y="3685"/>
                  <a:pt x="1843" y="3685"/>
                </a:cubicBezTo>
                <a:cubicBezTo>
                  <a:pt x="2863" y="3685"/>
                  <a:pt x="3683" y="2864"/>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4750161" y="4405334"/>
            <a:ext cx="59842" cy="59842"/>
          </a:xfrm>
          <a:custGeom>
            <a:avLst/>
            <a:gdLst/>
            <a:ahLst/>
            <a:cxnLst/>
            <a:rect l="l" t="t" r="r" b="b"/>
            <a:pathLst>
              <a:path w="3686" h="3686" extrusionOk="0">
                <a:moveTo>
                  <a:pt x="1843" y="1"/>
                </a:moveTo>
                <a:cubicBezTo>
                  <a:pt x="823" y="1"/>
                  <a:pt x="1" y="823"/>
                  <a:pt x="1" y="1843"/>
                </a:cubicBezTo>
                <a:lnTo>
                  <a:pt x="1" y="1845"/>
                </a:lnTo>
                <a:cubicBezTo>
                  <a:pt x="1" y="2864"/>
                  <a:pt x="823" y="3685"/>
                  <a:pt x="1843" y="3685"/>
                </a:cubicBezTo>
                <a:cubicBezTo>
                  <a:pt x="2865" y="3685"/>
                  <a:pt x="3685" y="2864"/>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4857588" y="4405334"/>
            <a:ext cx="59842" cy="59842"/>
          </a:xfrm>
          <a:custGeom>
            <a:avLst/>
            <a:gdLst/>
            <a:ahLst/>
            <a:cxnLst/>
            <a:rect l="l" t="t" r="r" b="b"/>
            <a:pathLst>
              <a:path w="3686" h="3686" extrusionOk="0">
                <a:moveTo>
                  <a:pt x="1843" y="1"/>
                </a:moveTo>
                <a:cubicBezTo>
                  <a:pt x="822" y="1"/>
                  <a:pt x="1" y="823"/>
                  <a:pt x="1" y="1843"/>
                </a:cubicBezTo>
                <a:lnTo>
                  <a:pt x="1" y="1845"/>
                </a:lnTo>
                <a:cubicBezTo>
                  <a:pt x="1" y="2864"/>
                  <a:pt x="822" y="3685"/>
                  <a:pt x="1843" y="3685"/>
                </a:cubicBezTo>
                <a:cubicBezTo>
                  <a:pt x="2863" y="3685"/>
                  <a:pt x="3686" y="2864"/>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4642766" y="4498149"/>
            <a:ext cx="59810" cy="59842"/>
          </a:xfrm>
          <a:custGeom>
            <a:avLst/>
            <a:gdLst/>
            <a:ahLst/>
            <a:cxnLst/>
            <a:rect l="l" t="t" r="r" b="b"/>
            <a:pathLst>
              <a:path w="3684" h="3686" extrusionOk="0">
                <a:moveTo>
                  <a:pt x="1843" y="1"/>
                </a:moveTo>
                <a:cubicBezTo>
                  <a:pt x="821" y="1"/>
                  <a:pt x="0" y="821"/>
                  <a:pt x="0" y="1843"/>
                </a:cubicBezTo>
                <a:cubicBezTo>
                  <a:pt x="0" y="2864"/>
                  <a:pt x="821" y="3685"/>
                  <a:pt x="1843" y="3685"/>
                </a:cubicBezTo>
                <a:cubicBezTo>
                  <a:pt x="2863" y="3685"/>
                  <a:pt x="3683" y="2864"/>
                  <a:pt x="3683" y="1843"/>
                </a:cubicBez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4750161" y="4498149"/>
            <a:ext cx="59842" cy="59842"/>
          </a:xfrm>
          <a:custGeom>
            <a:avLst/>
            <a:gdLst/>
            <a:ahLst/>
            <a:cxnLst/>
            <a:rect l="l" t="t" r="r" b="b"/>
            <a:pathLst>
              <a:path w="3686" h="3686" extrusionOk="0">
                <a:moveTo>
                  <a:pt x="1843" y="1"/>
                </a:moveTo>
                <a:cubicBezTo>
                  <a:pt x="823" y="1"/>
                  <a:pt x="1" y="821"/>
                  <a:pt x="1" y="1843"/>
                </a:cubicBezTo>
                <a:cubicBezTo>
                  <a:pt x="1" y="2864"/>
                  <a:pt x="823" y="3685"/>
                  <a:pt x="1843" y="3685"/>
                </a:cubicBezTo>
                <a:cubicBezTo>
                  <a:pt x="2865" y="3685"/>
                  <a:pt x="3685" y="2864"/>
                  <a:pt x="3685" y="1843"/>
                </a:cubicBez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4857588" y="4498149"/>
            <a:ext cx="59842" cy="59842"/>
          </a:xfrm>
          <a:custGeom>
            <a:avLst/>
            <a:gdLst/>
            <a:ahLst/>
            <a:cxnLst/>
            <a:rect l="l" t="t" r="r" b="b"/>
            <a:pathLst>
              <a:path w="3686" h="3686" extrusionOk="0">
                <a:moveTo>
                  <a:pt x="1843" y="1"/>
                </a:moveTo>
                <a:cubicBezTo>
                  <a:pt x="822" y="1"/>
                  <a:pt x="1" y="821"/>
                  <a:pt x="1" y="1843"/>
                </a:cubicBezTo>
                <a:cubicBezTo>
                  <a:pt x="1" y="2864"/>
                  <a:pt x="822" y="3685"/>
                  <a:pt x="1843" y="3685"/>
                </a:cubicBezTo>
                <a:cubicBezTo>
                  <a:pt x="2863" y="3685"/>
                  <a:pt x="3686" y="2864"/>
                  <a:pt x="3686" y="1843"/>
                </a:cubicBez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a:off x="4642766" y="4590965"/>
            <a:ext cx="59810" cy="59842"/>
          </a:xfrm>
          <a:custGeom>
            <a:avLst/>
            <a:gdLst/>
            <a:ahLst/>
            <a:cxnLst/>
            <a:rect l="l" t="t" r="r" b="b"/>
            <a:pathLst>
              <a:path w="3684" h="3686" extrusionOk="0">
                <a:moveTo>
                  <a:pt x="1843" y="1"/>
                </a:moveTo>
                <a:cubicBezTo>
                  <a:pt x="821" y="1"/>
                  <a:pt x="0" y="822"/>
                  <a:pt x="0" y="1841"/>
                </a:cubicBezTo>
                <a:lnTo>
                  <a:pt x="0" y="1843"/>
                </a:lnTo>
                <a:cubicBezTo>
                  <a:pt x="0" y="2863"/>
                  <a:pt x="821" y="3685"/>
                  <a:pt x="1843" y="3685"/>
                </a:cubicBezTo>
                <a:cubicBezTo>
                  <a:pt x="2863" y="3685"/>
                  <a:pt x="3683" y="2863"/>
                  <a:pt x="3683" y="1843"/>
                </a:cubicBezTo>
                <a:lnTo>
                  <a:pt x="3683" y="1841"/>
                </a:lnTo>
                <a:cubicBezTo>
                  <a:pt x="3683"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4750161" y="4590965"/>
            <a:ext cx="59842" cy="59842"/>
          </a:xfrm>
          <a:custGeom>
            <a:avLst/>
            <a:gdLst/>
            <a:ahLst/>
            <a:cxnLst/>
            <a:rect l="l" t="t" r="r" b="b"/>
            <a:pathLst>
              <a:path w="3686" h="3686" extrusionOk="0">
                <a:moveTo>
                  <a:pt x="1843" y="1"/>
                </a:moveTo>
                <a:cubicBezTo>
                  <a:pt x="823" y="1"/>
                  <a:pt x="1" y="822"/>
                  <a:pt x="1" y="1841"/>
                </a:cubicBezTo>
                <a:lnTo>
                  <a:pt x="1" y="1843"/>
                </a:lnTo>
                <a:cubicBezTo>
                  <a:pt x="1" y="2863"/>
                  <a:pt x="823" y="3685"/>
                  <a:pt x="1843" y="3685"/>
                </a:cubicBezTo>
                <a:cubicBezTo>
                  <a:pt x="2865" y="3685"/>
                  <a:pt x="3685" y="2863"/>
                  <a:pt x="3685" y="1843"/>
                </a:cubicBezTo>
                <a:lnTo>
                  <a:pt x="3685" y="1841"/>
                </a:lnTo>
                <a:cubicBezTo>
                  <a:pt x="3685" y="822"/>
                  <a:pt x="2865"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p:nvPr/>
        </p:nvSpPr>
        <p:spPr>
          <a:xfrm>
            <a:off x="4857588" y="4590965"/>
            <a:ext cx="59842" cy="59842"/>
          </a:xfrm>
          <a:custGeom>
            <a:avLst/>
            <a:gdLst/>
            <a:ahLst/>
            <a:cxnLst/>
            <a:rect l="l" t="t" r="r" b="b"/>
            <a:pathLst>
              <a:path w="3686" h="3686" extrusionOk="0">
                <a:moveTo>
                  <a:pt x="1843" y="1"/>
                </a:moveTo>
                <a:cubicBezTo>
                  <a:pt x="822" y="1"/>
                  <a:pt x="1" y="822"/>
                  <a:pt x="1" y="1841"/>
                </a:cubicBezTo>
                <a:lnTo>
                  <a:pt x="1" y="1843"/>
                </a:lnTo>
                <a:cubicBezTo>
                  <a:pt x="1" y="2863"/>
                  <a:pt x="822" y="3685"/>
                  <a:pt x="1843" y="3685"/>
                </a:cubicBezTo>
                <a:cubicBezTo>
                  <a:pt x="2863" y="3685"/>
                  <a:pt x="3686" y="2863"/>
                  <a:pt x="3686" y="1843"/>
                </a:cubicBezTo>
                <a:lnTo>
                  <a:pt x="3686" y="1841"/>
                </a:lnTo>
                <a:cubicBezTo>
                  <a:pt x="3686"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0"/>
          <p:cNvSpPr/>
          <p:nvPr/>
        </p:nvSpPr>
        <p:spPr>
          <a:xfrm>
            <a:off x="4642766" y="4628192"/>
            <a:ext cx="59810" cy="59842"/>
          </a:xfrm>
          <a:custGeom>
            <a:avLst/>
            <a:gdLst/>
            <a:ahLst/>
            <a:cxnLst/>
            <a:rect l="l" t="t" r="r" b="b"/>
            <a:pathLst>
              <a:path w="3684" h="3686" extrusionOk="0">
                <a:moveTo>
                  <a:pt x="0" y="1"/>
                </a:moveTo>
                <a:lnTo>
                  <a:pt x="0" y="3686"/>
                </a:lnTo>
                <a:lnTo>
                  <a:pt x="3683" y="3686"/>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0"/>
          <p:cNvSpPr/>
          <p:nvPr/>
        </p:nvSpPr>
        <p:spPr>
          <a:xfrm>
            <a:off x="4750161" y="4628192"/>
            <a:ext cx="59842" cy="59842"/>
          </a:xfrm>
          <a:custGeom>
            <a:avLst/>
            <a:gdLst/>
            <a:ahLst/>
            <a:cxnLst/>
            <a:rect l="l" t="t" r="r" b="b"/>
            <a:pathLst>
              <a:path w="3686" h="3686" extrusionOk="0">
                <a:moveTo>
                  <a:pt x="1" y="1"/>
                </a:moveTo>
                <a:lnTo>
                  <a:pt x="1" y="3686"/>
                </a:lnTo>
                <a:lnTo>
                  <a:pt x="3685" y="3686"/>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0"/>
          <p:cNvSpPr/>
          <p:nvPr/>
        </p:nvSpPr>
        <p:spPr>
          <a:xfrm>
            <a:off x="4857588" y="4628192"/>
            <a:ext cx="59842" cy="59842"/>
          </a:xfrm>
          <a:custGeom>
            <a:avLst/>
            <a:gdLst/>
            <a:ahLst/>
            <a:cxnLst/>
            <a:rect l="l" t="t" r="r" b="b"/>
            <a:pathLst>
              <a:path w="3686" h="3686" extrusionOk="0">
                <a:moveTo>
                  <a:pt x="1" y="1"/>
                </a:moveTo>
                <a:lnTo>
                  <a:pt x="1" y="3686"/>
                </a:lnTo>
                <a:lnTo>
                  <a:pt x="3686" y="3686"/>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0"/>
          <p:cNvSpPr/>
          <p:nvPr/>
        </p:nvSpPr>
        <p:spPr>
          <a:xfrm>
            <a:off x="4642766" y="4725683"/>
            <a:ext cx="59810" cy="59794"/>
          </a:xfrm>
          <a:custGeom>
            <a:avLst/>
            <a:gdLst/>
            <a:ahLst/>
            <a:cxnLst/>
            <a:rect l="l" t="t" r="r" b="b"/>
            <a:pathLst>
              <a:path w="3684" h="3683" extrusionOk="0">
                <a:moveTo>
                  <a:pt x="0" y="0"/>
                </a:moveTo>
                <a:lnTo>
                  <a:pt x="0" y="3683"/>
                </a:lnTo>
                <a:lnTo>
                  <a:pt x="3683" y="3683"/>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0"/>
          <p:cNvSpPr/>
          <p:nvPr/>
        </p:nvSpPr>
        <p:spPr>
          <a:xfrm>
            <a:off x="4750161" y="4725683"/>
            <a:ext cx="59842" cy="59794"/>
          </a:xfrm>
          <a:custGeom>
            <a:avLst/>
            <a:gdLst/>
            <a:ahLst/>
            <a:cxnLst/>
            <a:rect l="l" t="t" r="r" b="b"/>
            <a:pathLst>
              <a:path w="3686" h="3683" extrusionOk="0">
                <a:moveTo>
                  <a:pt x="1" y="0"/>
                </a:moveTo>
                <a:lnTo>
                  <a:pt x="1" y="3683"/>
                </a:lnTo>
                <a:lnTo>
                  <a:pt x="3685" y="3683"/>
                </a:lnTo>
                <a:lnTo>
                  <a:pt x="36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0"/>
          <p:cNvSpPr/>
          <p:nvPr/>
        </p:nvSpPr>
        <p:spPr>
          <a:xfrm>
            <a:off x="4857588" y="4725683"/>
            <a:ext cx="59842" cy="59794"/>
          </a:xfrm>
          <a:custGeom>
            <a:avLst/>
            <a:gdLst/>
            <a:ahLst/>
            <a:cxnLst/>
            <a:rect l="l" t="t" r="r" b="b"/>
            <a:pathLst>
              <a:path w="3686" h="3683" extrusionOk="0">
                <a:moveTo>
                  <a:pt x="1" y="0"/>
                </a:moveTo>
                <a:lnTo>
                  <a:pt x="1" y="3683"/>
                </a:lnTo>
                <a:lnTo>
                  <a:pt x="3686" y="3683"/>
                </a:lnTo>
                <a:lnTo>
                  <a:pt x="36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0"/>
          <p:cNvSpPr/>
          <p:nvPr/>
        </p:nvSpPr>
        <p:spPr>
          <a:xfrm>
            <a:off x="4642766" y="4831811"/>
            <a:ext cx="59810" cy="59810"/>
          </a:xfrm>
          <a:custGeom>
            <a:avLst/>
            <a:gdLst/>
            <a:ahLst/>
            <a:cxnLst/>
            <a:rect l="l" t="t" r="r" b="b"/>
            <a:pathLst>
              <a:path w="3684" h="3684" extrusionOk="0">
                <a:moveTo>
                  <a:pt x="0" y="1"/>
                </a:moveTo>
                <a:lnTo>
                  <a:pt x="0" y="3684"/>
                </a:lnTo>
                <a:lnTo>
                  <a:pt x="3683" y="3684"/>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p:nvPr/>
        </p:nvSpPr>
        <p:spPr>
          <a:xfrm>
            <a:off x="4750161" y="4831811"/>
            <a:ext cx="59842" cy="59810"/>
          </a:xfrm>
          <a:custGeom>
            <a:avLst/>
            <a:gdLst/>
            <a:ahLst/>
            <a:cxnLst/>
            <a:rect l="l" t="t" r="r" b="b"/>
            <a:pathLst>
              <a:path w="3686" h="3684" extrusionOk="0">
                <a:moveTo>
                  <a:pt x="1" y="1"/>
                </a:moveTo>
                <a:lnTo>
                  <a:pt x="1" y="3684"/>
                </a:lnTo>
                <a:lnTo>
                  <a:pt x="3685" y="3684"/>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0"/>
          <p:cNvSpPr/>
          <p:nvPr/>
        </p:nvSpPr>
        <p:spPr>
          <a:xfrm>
            <a:off x="4857588" y="4831811"/>
            <a:ext cx="59842" cy="59810"/>
          </a:xfrm>
          <a:custGeom>
            <a:avLst/>
            <a:gdLst/>
            <a:ahLst/>
            <a:cxnLst/>
            <a:rect l="l" t="t" r="r" b="b"/>
            <a:pathLst>
              <a:path w="3686" h="3684" extrusionOk="0">
                <a:moveTo>
                  <a:pt x="1" y="1"/>
                </a:moveTo>
                <a:lnTo>
                  <a:pt x="1" y="3684"/>
                </a:lnTo>
                <a:lnTo>
                  <a:pt x="3686" y="3684"/>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a:off x="4288632" y="3855779"/>
            <a:ext cx="33087" cy="1046963"/>
          </a:xfrm>
          <a:custGeom>
            <a:avLst/>
            <a:gdLst/>
            <a:ahLst/>
            <a:cxnLst/>
            <a:rect l="l" t="t" r="r" b="b"/>
            <a:pathLst>
              <a:path w="2038" h="64488" extrusionOk="0">
                <a:moveTo>
                  <a:pt x="1018" y="1"/>
                </a:moveTo>
                <a:cubicBezTo>
                  <a:pt x="454" y="1"/>
                  <a:pt x="0" y="455"/>
                  <a:pt x="0" y="1019"/>
                </a:cubicBezTo>
                <a:lnTo>
                  <a:pt x="0" y="63470"/>
                </a:lnTo>
                <a:cubicBezTo>
                  <a:pt x="0" y="64035"/>
                  <a:pt x="454" y="64488"/>
                  <a:pt x="1018" y="64488"/>
                </a:cubicBezTo>
                <a:cubicBezTo>
                  <a:pt x="1583" y="64488"/>
                  <a:pt x="2038" y="64035"/>
                  <a:pt x="2038" y="63470"/>
                </a:cubicBezTo>
                <a:lnTo>
                  <a:pt x="2038" y="1019"/>
                </a:lnTo>
                <a:cubicBezTo>
                  <a:pt x="2038" y="455"/>
                  <a:pt x="1583"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4383136" y="3855779"/>
            <a:ext cx="33071" cy="1046963"/>
          </a:xfrm>
          <a:custGeom>
            <a:avLst/>
            <a:gdLst/>
            <a:ahLst/>
            <a:cxnLst/>
            <a:rect l="l" t="t" r="r" b="b"/>
            <a:pathLst>
              <a:path w="2037" h="64488" extrusionOk="0">
                <a:moveTo>
                  <a:pt x="1018" y="1"/>
                </a:moveTo>
                <a:cubicBezTo>
                  <a:pt x="454" y="1"/>
                  <a:pt x="0" y="455"/>
                  <a:pt x="0" y="1019"/>
                </a:cubicBezTo>
                <a:lnTo>
                  <a:pt x="0" y="63470"/>
                </a:lnTo>
                <a:cubicBezTo>
                  <a:pt x="0" y="64035"/>
                  <a:pt x="454" y="64488"/>
                  <a:pt x="1018" y="64488"/>
                </a:cubicBezTo>
                <a:cubicBezTo>
                  <a:pt x="1582" y="64488"/>
                  <a:pt x="2036" y="64035"/>
                  <a:pt x="2036" y="63470"/>
                </a:cubicBezTo>
                <a:lnTo>
                  <a:pt x="2036" y="1019"/>
                </a:lnTo>
                <a:cubicBezTo>
                  <a:pt x="2036" y="455"/>
                  <a:pt x="1582"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0"/>
          <p:cNvSpPr/>
          <p:nvPr/>
        </p:nvSpPr>
        <p:spPr>
          <a:xfrm>
            <a:off x="4477608" y="3855779"/>
            <a:ext cx="33103" cy="1046963"/>
          </a:xfrm>
          <a:custGeom>
            <a:avLst/>
            <a:gdLst/>
            <a:ahLst/>
            <a:cxnLst/>
            <a:rect l="l" t="t" r="r" b="b"/>
            <a:pathLst>
              <a:path w="2039" h="64488" extrusionOk="0">
                <a:moveTo>
                  <a:pt x="1018" y="1"/>
                </a:moveTo>
                <a:cubicBezTo>
                  <a:pt x="455" y="1"/>
                  <a:pt x="0" y="455"/>
                  <a:pt x="0" y="1019"/>
                </a:cubicBezTo>
                <a:lnTo>
                  <a:pt x="0" y="63470"/>
                </a:lnTo>
                <a:cubicBezTo>
                  <a:pt x="0" y="64035"/>
                  <a:pt x="455" y="64488"/>
                  <a:pt x="1018" y="64488"/>
                </a:cubicBezTo>
                <a:cubicBezTo>
                  <a:pt x="1584" y="64488"/>
                  <a:pt x="2038" y="64035"/>
                  <a:pt x="2038" y="63470"/>
                </a:cubicBezTo>
                <a:lnTo>
                  <a:pt x="2038" y="1019"/>
                </a:lnTo>
                <a:cubicBezTo>
                  <a:pt x="2038" y="455"/>
                  <a:pt x="1584"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0"/>
          <p:cNvSpPr/>
          <p:nvPr/>
        </p:nvSpPr>
        <p:spPr>
          <a:xfrm>
            <a:off x="5004401" y="3427776"/>
            <a:ext cx="351472" cy="1536286"/>
          </a:xfrm>
          <a:custGeom>
            <a:avLst/>
            <a:gdLst/>
            <a:ahLst/>
            <a:cxnLst/>
            <a:rect l="l" t="t" r="r" b="b"/>
            <a:pathLst>
              <a:path w="21649" h="94628" extrusionOk="0">
                <a:moveTo>
                  <a:pt x="1508" y="1"/>
                </a:moveTo>
                <a:cubicBezTo>
                  <a:pt x="675" y="1"/>
                  <a:pt x="0" y="675"/>
                  <a:pt x="0" y="1508"/>
                </a:cubicBezTo>
                <a:lnTo>
                  <a:pt x="0" y="94627"/>
                </a:lnTo>
                <a:lnTo>
                  <a:pt x="21648" y="94627"/>
                </a:lnTo>
                <a:lnTo>
                  <a:pt x="21648" y="1508"/>
                </a:lnTo>
                <a:cubicBezTo>
                  <a:pt x="21648" y="675"/>
                  <a:pt x="20974" y="1"/>
                  <a:pt x="20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a:off x="5150224" y="3584249"/>
            <a:ext cx="59810" cy="59810"/>
          </a:xfrm>
          <a:custGeom>
            <a:avLst/>
            <a:gdLst/>
            <a:ahLst/>
            <a:cxnLst/>
            <a:rect l="l" t="t" r="r" b="b"/>
            <a:pathLst>
              <a:path w="3684" h="3684" extrusionOk="0">
                <a:moveTo>
                  <a:pt x="1841" y="0"/>
                </a:moveTo>
                <a:cubicBezTo>
                  <a:pt x="822" y="0"/>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a:off x="5257667" y="3693429"/>
            <a:ext cx="59794" cy="59794"/>
          </a:xfrm>
          <a:custGeom>
            <a:avLst/>
            <a:gdLst/>
            <a:ahLst/>
            <a:cxnLst/>
            <a:rect l="l" t="t" r="r" b="b"/>
            <a:pathLst>
              <a:path w="3683" h="3683" extrusionOk="0">
                <a:moveTo>
                  <a:pt x="1841" y="0"/>
                </a:moveTo>
                <a:cubicBezTo>
                  <a:pt x="821" y="0"/>
                  <a:pt x="0" y="821"/>
                  <a:pt x="0" y="1841"/>
                </a:cubicBezTo>
                <a:lnTo>
                  <a:pt x="0" y="1842"/>
                </a:lnTo>
                <a:cubicBezTo>
                  <a:pt x="0" y="2862"/>
                  <a:pt x="821" y="3683"/>
                  <a:pt x="1841" y="3683"/>
                </a:cubicBezTo>
                <a:cubicBezTo>
                  <a:pt x="2860" y="3683"/>
                  <a:pt x="3683" y="2862"/>
                  <a:pt x="3683" y="1842"/>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5042797" y="3802593"/>
            <a:ext cx="59842" cy="59842"/>
          </a:xfrm>
          <a:custGeom>
            <a:avLst/>
            <a:gdLst/>
            <a:ahLst/>
            <a:cxnLst/>
            <a:rect l="l" t="t" r="r" b="b"/>
            <a:pathLst>
              <a:path w="3686" h="3686" extrusionOk="0">
                <a:moveTo>
                  <a:pt x="1843" y="1"/>
                </a:moveTo>
                <a:cubicBezTo>
                  <a:pt x="822" y="1"/>
                  <a:pt x="1" y="823"/>
                  <a:pt x="1" y="1843"/>
                </a:cubicBezTo>
                <a:cubicBezTo>
                  <a:pt x="1" y="2864"/>
                  <a:pt x="822" y="3685"/>
                  <a:pt x="1843" y="3685"/>
                </a:cubicBezTo>
                <a:lnTo>
                  <a:pt x="1845" y="3685"/>
                </a:lnTo>
                <a:cubicBezTo>
                  <a:pt x="2865" y="3685"/>
                  <a:pt x="3685" y="2864"/>
                  <a:pt x="3685" y="1843"/>
                </a:cubicBezTo>
                <a:cubicBezTo>
                  <a:pt x="3685" y="823"/>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a:off x="5257667" y="3802593"/>
            <a:ext cx="59794" cy="59842"/>
          </a:xfrm>
          <a:custGeom>
            <a:avLst/>
            <a:gdLst/>
            <a:ahLst/>
            <a:cxnLst/>
            <a:rect l="l" t="t" r="r" b="b"/>
            <a:pathLst>
              <a:path w="3683" h="3686" extrusionOk="0">
                <a:moveTo>
                  <a:pt x="1841" y="1"/>
                </a:moveTo>
                <a:cubicBezTo>
                  <a:pt x="821" y="1"/>
                  <a:pt x="0" y="823"/>
                  <a:pt x="0" y="1843"/>
                </a:cubicBezTo>
                <a:cubicBezTo>
                  <a:pt x="0" y="2864"/>
                  <a:pt x="821" y="3685"/>
                  <a:pt x="1841" y="3685"/>
                </a:cubicBezTo>
                <a:cubicBezTo>
                  <a:pt x="2860" y="3685"/>
                  <a:pt x="3683" y="2864"/>
                  <a:pt x="3683" y="1843"/>
                </a:cubicBezTo>
                <a:cubicBezTo>
                  <a:pt x="3683" y="823"/>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5042797" y="3911790"/>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5150224" y="3911790"/>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5257667" y="3911790"/>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5042797" y="4020970"/>
            <a:ext cx="59842" cy="59842"/>
          </a:xfrm>
          <a:custGeom>
            <a:avLst/>
            <a:gdLst/>
            <a:ahLst/>
            <a:cxnLst/>
            <a:rect l="l" t="t" r="r" b="b"/>
            <a:pathLst>
              <a:path w="3686" h="3686"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5150224" y="4020970"/>
            <a:ext cx="59810" cy="59842"/>
          </a:xfrm>
          <a:custGeom>
            <a:avLst/>
            <a:gdLst/>
            <a:ahLst/>
            <a:cxnLst/>
            <a:rect l="l" t="t" r="r" b="b"/>
            <a:pathLst>
              <a:path w="3684" h="3686"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5257667" y="4020970"/>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5042797" y="4130167"/>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5150224" y="4130167"/>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5257667" y="4130167"/>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5042797" y="4239347"/>
            <a:ext cx="59842" cy="59826"/>
          </a:xfrm>
          <a:custGeom>
            <a:avLst/>
            <a:gdLst/>
            <a:ahLst/>
            <a:cxnLst/>
            <a:rect l="l" t="t" r="r" b="b"/>
            <a:pathLst>
              <a:path w="3686" h="3685"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5150224" y="4239347"/>
            <a:ext cx="59810" cy="59826"/>
          </a:xfrm>
          <a:custGeom>
            <a:avLst/>
            <a:gdLst/>
            <a:ahLst/>
            <a:cxnLst/>
            <a:rect l="l" t="t" r="r" b="b"/>
            <a:pathLst>
              <a:path w="3684" h="3685"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5257667" y="4239347"/>
            <a:ext cx="59794" cy="59826"/>
          </a:xfrm>
          <a:custGeom>
            <a:avLst/>
            <a:gdLst/>
            <a:ahLst/>
            <a:cxnLst/>
            <a:rect l="l" t="t" r="r" b="b"/>
            <a:pathLst>
              <a:path w="3683" h="3685"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0"/>
          <p:cNvSpPr/>
          <p:nvPr/>
        </p:nvSpPr>
        <p:spPr>
          <a:xfrm>
            <a:off x="5042797" y="4348544"/>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0"/>
          <p:cNvSpPr/>
          <p:nvPr/>
        </p:nvSpPr>
        <p:spPr>
          <a:xfrm>
            <a:off x="5150224" y="4348544"/>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5257667" y="4348544"/>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5042797" y="4457724"/>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5150224" y="4457724"/>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5257667" y="4457724"/>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5042797" y="4566921"/>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5150224" y="4566921"/>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5257667" y="4566921"/>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5042797" y="4676101"/>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5150224" y="4676101"/>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5257667" y="4676101"/>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5042797" y="4785298"/>
            <a:ext cx="59842" cy="59810"/>
          </a:xfrm>
          <a:custGeom>
            <a:avLst/>
            <a:gdLst/>
            <a:ahLst/>
            <a:cxnLst/>
            <a:rect l="l" t="t" r="r" b="b"/>
            <a:pathLst>
              <a:path w="3686" h="3684" extrusionOk="0">
                <a:moveTo>
                  <a:pt x="1843" y="0"/>
                </a:moveTo>
                <a:cubicBezTo>
                  <a:pt x="822" y="0"/>
                  <a:pt x="1" y="821"/>
                  <a:pt x="1" y="1841"/>
                </a:cubicBezTo>
                <a:lnTo>
                  <a:pt x="1" y="1843"/>
                </a:lnTo>
                <a:cubicBezTo>
                  <a:pt x="1" y="2862"/>
                  <a:pt x="822" y="3683"/>
                  <a:pt x="1843" y="3683"/>
                </a:cubicBezTo>
                <a:lnTo>
                  <a:pt x="1845" y="3683"/>
                </a:lnTo>
                <a:cubicBezTo>
                  <a:pt x="2865" y="3683"/>
                  <a:pt x="3685" y="2862"/>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5150224" y="4785298"/>
            <a:ext cx="59810" cy="59810"/>
          </a:xfrm>
          <a:custGeom>
            <a:avLst/>
            <a:gdLst/>
            <a:ahLst/>
            <a:cxnLst/>
            <a:rect l="l" t="t" r="r" b="b"/>
            <a:pathLst>
              <a:path w="3684" h="3684" extrusionOk="0">
                <a:moveTo>
                  <a:pt x="1841" y="0"/>
                </a:moveTo>
                <a:cubicBezTo>
                  <a:pt x="822" y="0"/>
                  <a:pt x="1" y="821"/>
                  <a:pt x="1" y="1841"/>
                </a:cubicBezTo>
                <a:lnTo>
                  <a:pt x="1" y="1843"/>
                </a:lnTo>
                <a:cubicBezTo>
                  <a:pt x="1" y="2862"/>
                  <a:pt x="822" y="3683"/>
                  <a:pt x="1841" y="3683"/>
                </a:cubicBezTo>
                <a:lnTo>
                  <a:pt x="1843" y="3683"/>
                </a:lnTo>
                <a:cubicBezTo>
                  <a:pt x="2863" y="3683"/>
                  <a:pt x="3684" y="2862"/>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5257667" y="4785298"/>
            <a:ext cx="59794" cy="59810"/>
          </a:xfrm>
          <a:custGeom>
            <a:avLst/>
            <a:gdLst/>
            <a:ahLst/>
            <a:cxnLst/>
            <a:rect l="l" t="t" r="r" b="b"/>
            <a:pathLst>
              <a:path w="3683" h="3684" extrusionOk="0">
                <a:moveTo>
                  <a:pt x="1841" y="0"/>
                </a:moveTo>
                <a:cubicBezTo>
                  <a:pt x="821" y="0"/>
                  <a:pt x="0" y="821"/>
                  <a:pt x="0" y="1841"/>
                </a:cubicBezTo>
                <a:lnTo>
                  <a:pt x="0" y="1843"/>
                </a:lnTo>
                <a:cubicBezTo>
                  <a:pt x="0" y="2862"/>
                  <a:pt x="821" y="3683"/>
                  <a:pt x="1841" y="3683"/>
                </a:cubicBezTo>
                <a:cubicBezTo>
                  <a:pt x="2860" y="3683"/>
                  <a:pt x="3683" y="2862"/>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3491640" y="3204691"/>
            <a:ext cx="59810" cy="59810"/>
          </a:xfrm>
          <a:custGeom>
            <a:avLst/>
            <a:gdLst/>
            <a:ahLst/>
            <a:cxnLst/>
            <a:rect l="l" t="t" r="r" b="b"/>
            <a:pathLst>
              <a:path w="3684" h="3684" extrusionOk="0">
                <a:moveTo>
                  <a:pt x="1720" y="0"/>
                </a:moveTo>
                <a:cubicBezTo>
                  <a:pt x="767" y="0"/>
                  <a:pt x="1" y="766"/>
                  <a:pt x="1" y="1719"/>
                </a:cubicBezTo>
                <a:lnTo>
                  <a:pt x="1" y="1964"/>
                </a:lnTo>
                <a:cubicBezTo>
                  <a:pt x="1" y="2917"/>
                  <a:pt x="767" y="3683"/>
                  <a:pt x="1720"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3599051" y="3204691"/>
            <a:ext cx="59826" cy="59810"/>
          </a:xfrm>
          <a:custGeom>
            <a:avLst/>
            <a:gdLst/>
            <a:ahLst/>
            <a:cxnLst/>
            <a:rect l="l" t="t" r="r" b="b"/>
            <a:pathLst>
              <a:path w="3685" h="3684" extrusionOk="0">
                <a:moveTo>
                  <a:pt x="1721" y="0"/>
                </a:moveTo>
                <a:cubicBezTo>
                  <a:pt x="768" y="0"/>
                  <a:pt x="0" y="766"/>
                  <a:pt x="0" y="1719"/>
                </a:cubicBezTo>
                <a:lnTo>
                  <a:pt x="0" y="1964"/>
                </a:lnTo>
                <a:cubicBezTo>
                  <a:pt x="0" y="2917"/>
                  <a:pt x="768" y="3683"/>
                  <a:pt x="1721" y="3683"/>
                </a:cubicBezTo>
                <a:lnTo>
                  <a:pt x="1966" y="3683"/>
                </a:lnTo>
                <a:cubicBezTo>
                  <a:pt x="2918" y="3683"/>
                  <a:pt x="3685" y="2917"/>
                  <a:pt x="3685" y="1964"/>
                </a:cubicBezTo>
                <a:lnTo>
                  <a:pt x="3685" y="1719"/>
                </a:lnTo>
                <a:cubicBezTo>
                  <a:pt x="3685" y="766"/>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3706478" y="3204691"/>
            <a:ext cx="59794" cy="59810"/>
          </a:xfrm>
          <a:custGeom>
            <a:avLst/>
            <a:gdLst/>
            <a:ahLst/>
            <a:cxnLst/>
            <a:rect l="l" t="t" r="r" b="b"/>
            <a:pathLst>
              <a:path w="3683" h="3684" extrusionOk="0">
                <a:moveTo>
                  <a:pt x="1719" y="0"/>
                </a:moveTo>
                <a:cubicBezTo>
                  <a:pt x="766" y="0"/>
                  <a:pt x="0" y="766"/>
                  <a:pt x="0" y="1719"/>
                </a:cubicBezTo>
                <a:lnTo>
                  <a:pt x="0" y="1964"/>
                </a:lnTo>
                <a:cubicBezTo>
                  <a:pt x="0" y="2917"/>
                  <a:pt x="766" y="3683"/>
                  <a:pt x="1719"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3491640" y="3308400"/>
            <a:ext cx="59810" cy="59842"/>
          </a:xfrm>
          <a:custGeom>
            <a:avLst/>
            <a:gdLst/>
            <a:ahLst/>
            <a:cxnLst/>
            <a:rect l="l" t="t" r="r" b="b"/>
            <a:pathLst>
              <a:path w="3684" h="3686" extrusionOk="0">
                <a:moveTo>
                  <a:pt x="1720" y="0"/>
                </a:moveTo>
                <a:cubicBezTo>
                  <a:pt x="767" y="0"/>
                  <a:pt x="1" y="768"/>
                  <a:pt x="1" y="1719"/>
                </a:cubicBezTo>
                <a:lnTo>
                  <a:pt x="1" y="1966"/>
                </a:lnTo>
                <a:cubicBezTo>
                  <a:pt x="1" y="2917"/>
                  <a:pt x="767" y="3685"/>
                  <a:pt x="1720"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3706478" y="3308400"/>
            <a:ext cx="59794" cy="59842"/>
          </a:xfrm>
          <a:custGeom>
            <a:avLst/>
            <a:gdLst/>
            <a:ahLst/>
            <a:cxnLst/>
            <a:rect l="l" t="t" r="r" b="b"/>
            <a:pathLst>
              <a:path w="3683" h="3686" extrusionOk="0">
                <a:moveTo>
                  <a:pt x="1719" y="0"/>
                </a:moveTo>
                <a:cubicBezTo>
                  <a:pt x="766" y="0"/>
                  <a:pt x="0" y="768"/>
                  <a:pt x="0" y="1719"/>
                </a:cubicBezTo>
                <a:lnTo>
                  <a:pt x="0" y="1966"/>
                </a:lnTo>
                <a:cubicBezTo>
                  <a:pt x="0" y="2917"/>
                  <a:pt x="766" y="3685"/>
                  <a:pt x="1719"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3491640" y="3412141"/>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3599051" y="3412141"/>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3706478" y="3412141"/>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3491640" y="3515851"/>
            <a:ext cx="59810" cy="59842"/>
          </a:xfrm>
          <a:custGeom>
            <a:avLst/>
            <a:gdLst/>
            <a:ahLst/>
            <a:cxnLst/>
            <a:rect l="l" t="t" r="r" b="b"/>
            <a:pathLst>
              <a:path w="3684" h="3686" extrusionOk="0">
                <a:moveTo>
                  <a:pt x="1720" y="1"/>
                </a:moveTo>
                <a:cubicBezTo>
                  <a:pt x="767" y="1"/>
                  <a:pt x="1" y="768"/>
                  <a:pt x="1" y="1720"/>
                </a:cubicBezTo>
                <a:lnTo>
                  <a:pt x="1" y="1966"/>
                </a:lnTo>
                <a:cubicBezTo>
                  <a:pt x="1" y="2919"/>
                  <a:pt x="767" y="3685"/>
                  <a:pt x="1720"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3599051" y="3515851"/>
            <a:ext cx="59826" cy="59842"/>
          </a:xfrm>
          <a:custGeom>
            <a:avLst/>
            <a:gdLst/>
            <a:ahLst/>
            <a:cxnLst/>
            <a:rect l="l" t="t" r="r" b="b"/>
            <a:pathLst>
              <a:path w="3685" h="3686" extrusionOk="0">
                <a:moveTo>
                  <a:pt x="1721" y="1"/>
                </a:moveTo>
                <a:cubicBezTo>
                  <a:pt x="768" y="1"/>
                  <a:pt x="0" y="768"/>
                  <a:pt x="0" y="1720"/>
                </a:cubicBezTo>
                <a:lnTo>
                  <a:pt x="0" y="1966"/>
                </a:lnTo>
                <a:cubicBezTo>
                  <a:pt x="0" y="2919"/>
                  <a:pt x="768" y="3685"/>
                  <a:pt x="1721" y="3685"/>
                </a:cubicBezTo>
                <a:lnTo>
                  <a:pt x="1966" y="3685"/>
                </a:lnTo>
                <a:cubicBezTo>
                  <a:pt x="2918" y="3685"/>
                  <a:pt x="3685" y="2919"/>
                  <a:pt x="3685" y="1966"/>
                </a:cubicBezTo>
                <a:lnTo>
                  <a:pt x="3685" y="1720"/>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3706478" y="3515851"/>
            <a:ext cx="59794" cy="59842"/>
          </a:xfrm>
          <a:custGeom>
            <a:avLst/>
            <a:gdLst/>
            <a:ahLst/>
            <a:cxnLst/>
            <a:rect l="l" t="t" r="r" b="b"/>
            <a:pathLst>
              <a:path w="3683" h="3686" extrusionOk="0">
                <a:moveTo>
                  <a:pt x="1719" y="1"/>
                </a:moveTo>
                <a:cubicBezTo>
                  <a:pt x="766" y="1"/>
                  <a:pt x="0" y="768"/>
                  <a:pt x="0" y="1720"/>
                </a:cubicBezTo>
                <a:lnTo>
                  <a:pt x="0" y="1966"/>
                </a:lnTo>
                <a:cubicBezTo>
                  <a:pt x="0" y="2919"/>
                  <a:pt x="766" y="3685"/>
                  <a:pt x="1719"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3491640" y="3619592"/>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3599051" y="3619592"/>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3706478" y="3619592"/>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3491640" y="3723301"/>
            <a:ext cx="59810" cy="59842"/>
          </a:xfrm>
          <a:custGeom>
            <a:avLst/>
            <a:gdLst/>
            <a:ahLst/>
            <a:cxnLst/>
            <a:rect l="l" t="t" r="r" b="b"/>
            <a:pathLst>
              <a:path w="3684" h="3686" extrusionOk="0">
                <a:moveTo>
                  <a:pt x="1720" y="1"/>
                </a:moveTo>
                <a:cubicBezTo>
                  <a:pt x="767" y="1"/>
                  <a:pt x="1" y="768"/>
                  <a:pt x="1" y="1721"/>
                </a:cubicBezTo>
                <a:lnTo>
                  <a:pt x="1" y="1966"/>
                </a:lnTo>
                <a:cubicBezTo>
                  <a:pt x="1" y="2919"/>
                  <a:pt x="767" y="3685"/>
                  <a:pt x="1720"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3599051" y="3723301"/>
            <a:ext cx="59826" cy="59842"/>
          </a:xfrm>
          <a:custGeom>
            <a:avLst/>
            <a:gdLst/>
            <a:ahLst/>
            <a:cxnLst/>
            <a:rect l="l" t="t" r="r" b="b"/>
            <a:pathLst>
              <a:path w="3685" h="3686" extrusionOk="0">
                <a:moveTo>
                  <a:pt x="1721" y="1"/>
                </a:moveTo>
                <a:cubicBezTo>
                  <a:pt x="768" y="1"/>
                  <a:pt x="0" y="768"/>
                  <a:pt x="0" y="1721"/>
                </a:cubicBezTo>
                <a:lnTo>
                  <a:pt x="0" y="1966"/>
                </a:lnTo>
                <a:cubicBezTo>
                  <a:pt x="0" y="2919"/>
                  <a:pt x="768" y="3685"/>
                  <a:pt x="1721" y="3685"/>
                </a:cubicBezTo>
                <a:lnTo>
                  <a:pt x="1966" y="3685"/>
                </a:lnTo>
                <a:cubicBezTo>
                  <a:pt x="2918" y="3685"/>
                  <a:pt x="3685" y="2919"/>
                  <a:pt x="3685" y="1966"/>
                </a:cubicBezTo>
                <a:lnTo>
                  <a:pt x="3685" y="1721"/>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3706478" y="3723301"/>
            <a:ext cx="59794" cy="59842"/>
          </a:xfrm>
          <a:custGeom>
            <a:avLst/>
            <a:gdLst/>
            <a:ahLst/>
            <a:cxnLst/>
            <a:rect l="l" t="t" r="r" b="b"/>
            <a:pathLst>
              <a:path w="3683" h="3686" extrusionOk="0">
                <a:moveTo>
                  <a:pt x="1719" y="1"/>
                </a:moveTo>
                <a:cubicBezTo>
                  <a:pt x="766" y="1"/>
                  <a:pt x="0" y="768"/>
                  <a:pt x="0" y="1721"/>
                </a:cubicBezTo>
                <a:lnTo>
                  <a:pt x="0" y="1966"/>
                </a:lnTo>
                <a:cubicBezTo>
                  <a:pt x="0" y="2919"/>
                  <a:pt x="766" y="3685"/>
                  <a:pt x="1719"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0"/>
          <p:cNvSpPr/>
          <p:nvPr/>
        </p:nvSpPr>
        <p:spPr>
          <a:xfrm>
            <a:off x="3491640" y="3827043"/>
            <a:ext cx="59810" cy="59842"/>
          </a:xfrm>
          <a:custGeom>
            <a:avLst/>
            <a:gdLst/>
            <a:ahLst/>
            <a:cxnLst/>
            <a:rect l="l" t="t" r="r" b="b"/>
            <a:pathLst>
              <a:path w="3684" h="3686" extrusionOk="0">
                <a:moveTo>
                  <a:pt x="1720" y="0"/>
                </a:moveTo>
                <a:cubicBezTo>
                  <a:pt x="767" y="0"/>
                  <a:pt x="1" y="767"/>
                  <a:pt x="1" y="1719"/>
                </a:cubicBezTo>
                <a:lnTo>
                  <a:pt x="1" y="1964"/>
                </a:lnTo>
                <a:cubicBezTo>
                  <a:pt x="1" y="2917"/>
                  <a:pt x="767" y="3685"/>
                  <a:pt x="1720"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a:off x="3599051" y="3827043"/>
            <a:ext cx="59826" cy="59842"/>
          </a:xfrm>
          <a:custGeom>
            <a:avLst/>
            <a:gdLst/>
            <a:ahLst/>
            <a:cxnLst/>
            <a:rect l="l" t="t" r="r" b="b"/>
            <a:pathLst>
              <a:path w="3685" h="3686" extrusionOk="0">
                <a:moveTo>
                  <a:pt x="1721" y="0"/>
                </a:moveTo>
                <a:cubicBezTo>
                  <a:pt x="768" y="0"/>
                  <a:pt x="0" y="767"/>
                  <a:pt x="0" y="1719"/>
                </a:cubicBezTo>
                <a:lnTo>
                  <a:pt x="0" y="1964"/>
                </a:lnTo>
                <a:cubicBezTo>
                  <a:pt x="0" y="2917"/>
                  <a:pt x="768" y="3685"/>
                  <a:pt x="1721" y="3685"/>
                </a:cubicBezTo>
                <a:lnTo>
                  <a:pt x="1966" y="3685"/>
                </a:lnTo>
                <a:cubicBezTo>
                  <a:pt x="2918" y="3685"/>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3706478" y="3827043"/>
            <a:ext cx="59794" cy="59842"/>
          </a:xfrm>
          <a:custGeom>
            <a:avLst/>
            <a:gdLst/>
            <a:ahLst/>
            <a:cxnLst/>
            <a:rect l="l" t="t" r="r" b="b"/>
            <a:pathLst>
              <a:path w="3683" h="3686" extrusionOk="0">
                <a:moveTo>
                  <a:pt x="1719" y="0"/>
                </a:moveTo>
                <a:cubicBezTo>
                  <a:pt x="766" y="0"/>
                  <a:pt x="0" y="767"/>
                  <a:pt x="0" y="1719"/>
                </a:cubicBezTo>
                <a:lnTo>
                  <a:pt x="0" y="1964"/>
                </a:lnTo>
                <a:cubicBezTo>
                  <a:pt x="0" y="2917"/>
                  <a:pt x="766" y="3685"/>
                  <a:pt x="1719"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3491640" y="3930785"/>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3706478" y="3930785"/>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3491640" y="4034494"/>
            <a:ext cx="59810" cy="59842"/>
          </a:xfrm>
          <a:custGeom>
            <a:avLst/>
            <a:gdLst/>
            <a:ahLst/>
            <a:cxnLst/>
            <a:rect l="l" t="t" r="r" b="b"/>
            <a:pathLst>
              <a:path w="3684" h="3686" extrusionOk="0">
                <a:moveTo>
                  <a:pt x="1720" y="1"/>
                </a:moveTo>
                <a:cubicBezTo>
                  <a:pt x="767" y="1"/>
                  <a:pt x="1" y="767"/>
                  <a:pt x="1" y="1720"/>
                </a:cubicBezTo>
                <a:lnTo>
                  <a:pt x="1" y="1966"/>
                </a:lnTo>
                <a:cubicBezTo>
                  <a:pt x="1" y="2917"/>
                  <a:pt x="767" y="3685"/>
                  <a:pt x="1720"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0"/>
          <p:cNvSpPr/>
          <p:nvPr/>
        </p:nvSpPr>
        <p:spPr>
          <a:xfrm>
            <a:off x="3599051" y="4034494"/>
            <a:ext cx="59826" cy="59842"/>
          </a:xfrm>
          <a:custGeom>
            <a:avLst/>
            <a:gdLst/>
            <a:ahLst/>
            <a:cxnLst/>
            <a:rect l="l" t="t" r="r" b="b"/>
            <a:pathLst>
              <a:path w="3685" h="3686" extrusionOk="0">
                <a:moveTo>
                  <a:pt x="1721" y="1"/>
                </a:moveTo>
                <a:cubicBezTo>
                  <a:pt x="768" y="1"/>
                  <a:pt x="0" y="767"/>
                  <a:pt x="0" y="1720"/>
                </a:cubicBezTo>
                <a:lnTo>
                  <a:pt x="0" y="1966"/>
                </a:lnTo>
                <a:cubicBezTo>
                  <a:pt x="0" y="2917"/>
                  <a:pt x="768" y="3685"/>
                  <a:pt x="1721" y="3685"/>
                </a:cubicBezTo>
                <a:lnTo>
                  <a:pt x="1966" y="3685"/>
                </a:lnTo>
                <a:cubicBezTo>
                  <a:pt x="2918" y="3685"/>
                  <a:pt x="3685" y="2917"/>
                  <a:pt x="3685" y="1966"/>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706478" y="4034494"/>
            <a:ext cx="59794" cy="59842"/>
          </a:xfrm>
          <a:custGeom>
            <a:avLst/>
            <a:gdLst/>
            <a:ahLst/>
            <a:cxnLst/>
            <a:rect l="l" t="t" r="r" b="b"/>
            <a:pathLst>
              <a:path w="3683" h="3686" extrusionOk="0">
                <a:moveTo>
                  <a:pt x="1719" y="1"/>
                </a:moveTo>
                <a:cubicBezTo>
                  <a:pt x="766" y="1"/>
                  <a:pt x="0" y="767"/>
                  <a:pt x="0" y="1720"/>
                </a:cubicBezTo>
                <a:lnTo>
                  <a:pt x="0" y="1966"/>
                </a:lnTo>
                <a:cubicBezTo>
                  <a:pt x="0" y="2917"/>
                  <a:pt x="766" y="3685"/>
                  <a:pt x="1719"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0"/>
          <p:cNvSpPr/>
          <p:nvPr/>
        </p:nvSpPr>
        <p:spPr>
          <a:xfrm>
            <a:off x="3491640" y="4138236"/>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3599051" y="4138236"/>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0"/>
          <p:cNvSpPr/>
          <p:nvPr/>
        </p:nvSpPr>
        <p:spPr>
          <a:xfrm>
            <a:off x="3706478" y="4138236"/>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3491640" y="4241945"/>
            <a:ext cx="59810" cy="59842"/>
          </a:xfrm>
          <a:custGeom>
            <a:avLst/>
            <a:gdLst/>
            <a:ahLst/>
            <a:cxnLst/>
            <a:rect l="l" t="t" r="r" b="b"/>
            <a:pathLst>
              <a:path w="3684" h="3686" extrusionOk="0">
                <a:moveTo>
                  <a:pt x="1720" y="1"/>
                </a:moveTo>
                <a:cubicBezTo>
                  <a:pt x="767" y="1"/>
                  <a:pt x="1" y="769"/>
                  <a:pt x="1" y="1720"/>
                </a:cubicBezTo>
                <a:lnTo>
                  <a:pt x="1" y="1966"/>
                </a:lnTo>
                <a:cubicBezTo>
                  <a:pt x="1" y="2917"/>
                  <a:pt x="767" y="3685"/>
                  <a:pt x="1720"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3599051" y="4241945"/>
            <a:ext cx="59826" cy="59842"/>
          </a:xfrm>
          <a:custGeom>
            <a:avLst/>
            <a:gdLst/>
            <a:ahLst/>
            <a:cxnLst/>
            <a:rect l="l" t="t" r="r" b="b"/>
            <a:pathLst>
              <a:path w="3685" h="3686" extrusionOk="0">
                <a:moveTo>
                  <a:pt x="1721" y="1"/>
                </a:moveTo>
                <a:cubicBezTo>
                  <a:pt x="768" y="1"/>
                  <a:pt x="0" y="769"/>
                  <a:pt x="0" y="1720"/>
                </a:cubicBezTo>
                <a:lnTo>
                  <a:pt x="0" y="1966"/>
                </a:lnTo>
                <a:cubicBezTo>
                  <a:pt x="0" y="2917"/>
                  <a:pt x="768" y="3685"/>
                  <a:pt x="1721" y="3685"/>
                </a:cubicBezTo>
                <a:lnTo>
                  <a:pt x="1966" y="3685"/>
                </a:lnTo>
                <a:cubicBezTo>
                  <a:pt x="2918" y="3685"/>
                  <a:pt x="3685" y="2917"/>
                  <a:pt x="3685" y="1966"/>
                </a:cubicBezTo>
                <a:lnTo>
                  <a:pt x="3685" y="1720"/>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a:off x="3706478" y="4241945"/>
            <a:ext cx="59794" cy="59842"/>
          </a:xfrm>
          <a:custGeom>
            <a:avLst/>
            <a:gdLst/>
            <a:ahLst/>
            <a:cxnLst/>
            <a:rect l="l" t="t" r="r" b="b"/>
            <a:pathLst>
              <a:path w="3683" h="3686" extrusionOk="0">
                <a:moveTo>
                  <a:pt x="1719" y="1"/>
                </a:moveTo>
                <a:cubicBezTo>
                  <a:pt x="766" y="1"/>
                  <a:pt x="0" y="769"/>
                  <a:pt x="0" y="1720"/>
                </a:cubicBezTo>
                <a:lnTo>
                  <a:pt x="0" y="1966"/>
                </a:lnTo>
                <a:cubicBezTo>
                  <a:pt x="0" y="2917"/>
                  <a:pt x="766" y="3685"/>
                  <a:pt x="1719"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3491640" y="4345686"/>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a:off x="3599051" y="4345686"/>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3706478" y="4345686"/>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3491640" y="4449396"/>
            <a:ext cx="59810" cy="59842"/>
          </a:xfrm>
          <a:custGeom>
            <a:avLst/>
            <a:gdLst/>
            <a:ahLst/>
            <a:cxnLst/>
            <a:rect l="l" t="t" r="r" b="b"/>
            <a:pathLst>
              <a:path w="3684" h="3686" extrusionOk="0">
                <a:moveTo>
                  <a:pt x="1720" y="1"/>
                </a:moveTo>
                <a:cubicBezTo>
                  <a:pt x="767" y="1"/>
                  <a:pt x="1" y="769"/>
                  <a:pt x="1" y="1721"/>
                </a:cubicBezTo>
                <a:lnTo>
                  <a:pt x="1" y="1966"/>
                </a:lnTo>
                <a:cubicBezTo>
                  <a:pt x="1" y="2919"/>
                  <a:pt x="767" y="3685"/>
                  <a:pt x="1720"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3599051" y="4449396"/>
            <a:ext cx="59826" cy="59842"/>
          </a:xfrm>
          <a:custGeom>
            <a:avLst/>
            <a:gdLst/>
            <a:ahLst/>
            <a:cxnLst/>
            <a:rect l="l" t="t" r="r" b="b"/>
            <a:pathLst>
              <a:path w="3685" h="3686" extrusionOk="0">
                <a:moveTo>
                  <a:pt x="1721" y="1"/>
                </a:moveTo>
                <a:cubicBezTo>
                  <a:pt x="768" y="1"/>
                  <a:pt x="0" y="769"/>
                  <a:pt x="0" y="1721"/>
                </a:cubicBezTo>
                <a:lnTo>
                  <a:pt x="0" y="1966"/>
                </a:lnTo>
                <a:cubicBezTo>
                  <a:pt x="0" y="2919"/>
                  <a:pt x="768" y="3685"/>
                  <a:pt x="1721" y="3685"/>
                </a:cubicBezTo>
                <a:lnTo>
                  <a:pt x="1966" y="3685"/>
                </a:lnTo>
                <a:cubicBezTo>
                  <a:pt x="2918" y="3685"/>
                  <a:pt x="3685" y="2919"/>
                  <a:pt x="3685" y="1966"/>
                </a:cubicBezTo>
                <a:lnTo>
                  <a:pt x="3685" y="1721"/>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3706478" y="4449396"/>
            <a:ext cx="59794" cy="59842"/>
          </a:xfrm>
          <a:custGeom>
            <a:avLst/>
            <a:gdLst/>
            <a:ahLst/>
            <a:cxnLst/>
            <a:rect l="l" t="t" r="r" b="b"/>
            <a:pathLst>
              <a:path w="3683" h="3686" extrusionOk="0">
                <a:moveTo>
                  <a:pt x="1719" y="1"/>
                </a:moveTo>
                <a:cubicBezTo>
                  <a:pt x="766" y="1"/>
                  <a:pt x="0" y="769"/>
                  <a:pt x="0" y="1721"/>
                </a:cubicBezTo>
                <a:lnTo>
                  <a:pt x="0" y="1966"/>
                </a:lnTo>
                <a:cubicBezTo>
                  <a:pt x="0" y="2919"/>
                  <a:pt x="766" y="3685"/>
                  <a:pt x="1719"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3491640" y="4553137"/>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3599051" y="4553137"/>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3706478" y="4553137"/>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3491640" y="4656879"/>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3599051" y="4656879"/>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3706478" y="4656879"/>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3491640" y="4760588"/>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0"/>
          <p:cNvSpPr/>
          <p:nvPr/>
        </p:nvSpPr>
        <p:spPr>
          <a:xfrm>
            <a:off x="3599051" y="4760588"/>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a:off x="3706478" y="4760588"/>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a:off x="3491640" y="4864330"/>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3599051" y="4864330"/>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a:off x="3706478" y="4864330"/>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3487890" y="3044078"/>
            <a:ext cx="59810" cy="59826"/>
          </a:xfrm>
          <a:custGeom>
            <a:avLst/>
            <a:gdLst/>
            <a:ahLst/>
            <a:cxnLst/>
            <a:rect l="l" t="t" r="r" b="b"/>
            <a:pathLst>
              <a:path w="3684" h="3685" extrusionOk="0">
                <a:moveTo>
                  <a:pt x="1517" y="0"/>
                </a:moveTo>
                <a:cubicBezTo>
                  <a:pt x="677" y="0"/>
                  <a:pt x="1" y="677"/>
                  <a:pt x="1" y="1517"/>
                </a:cubicBezTo>
                <a:lnTo>
                  <a:pt x="1" y="2167"/>
                </a:lnTo>
                <a:cubicBezTo>
                  <a:pt x="1" y="3008"/>
                  <a:pt x="677" y="3685"/>
                  <a:pt x="1517" y="3685"/>
                </a:cubicBezTo>
                <a:lnTo>
                  <a:pt x="2167" y="3685"/>
                </a:lnTo>
                <a:cubicBezTo>
                  <a:pt x="3007" y="3685"/>
                  <a:pt x="3684" y="3008"/>
                  <a:pt x="3684" y="2167"/>
                </a:cubicBezTo>
                <a:lnTo>
                  <a:pt x="3684" y="1517"/>
                </a:lnTo>
                <a:cubicBezTo>
                  <a:pt x="3684" y="677"/>
                  <a:pt x="3007"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3595333" y="3044078"/>
            <a:ext cx="59794" cy="59826"/>
          </a:xfrm>
          <a:custGeom>
            <a:avLst/>
            <a:gdLst/>
            <a:ahLst/>
            <a:cxnLst/>
            <a:rect l="l" t="t" r="r" b="b"/>
            <a:pathLst>
              <a:path w="3683" h="3685" extrusionOk="0">
                <a:moveTo>
                  <a:pt x="1517" y="0"/>
                </a:moveTo>
                <a:cubicBezTo>
                  <a:pt x="676" y="0"/>
                  <a:pt x="0" y="677"/>
                  <a:pt x="0" y="1517"/>
                </a:cubicBezTo>
                <a:lnTo>
                  <a:pt x="0" y="2167"/>
                </a:lnTo>
                <a:cubicBezTo>
                  <a:pt x="0" y="3008"/>
                  <a:pt x="676" y="3685"/>
                  <a:pt x="1517" y="3685"/>
                </a:cubicBezTo>
                <a:lnTo>
                  <a:pt x="2166" y="3685"/>
                </a:lnTo>
                <a:cubicBezTo>
                  <a:pt x="3007" y="3685"/>
                  <a:pt x="3683" y="3008"/>
                  <a:pt x="3683" y="2167"/>
                </a:cubicBezTo>
                <a:lnTo>
                  <a:pt x="3683" y="1517"/>
                </a:lnTo>
                <a:cubicBezTo>
                  <a:pt x="3683" y="677"/>
                  <a:pt x="3007" y="0"/>
                  <a:pt x="21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3702727" y="3044078"/>
            <a:ext cx="59826" cy="59826"/>
          </a:xfrm>
          <a:custGeom>
            <a:avLst/>
            <a:gdLst/>
            <a:ahLst/>
            <a:cxnLst/>
            <a:rect l="l" t="t" r="r" b="b"/>
            <a:pathLst>
              <a:path w="3685" h="3685" extrusionOk="0">
                <a:moveTo>
                  <a:pt x="1519" y="0"/>
                </a:moveTo>
                <a:cubicBezTo>
                  <a:pt x="679" y="0"/>
                  <a:pt x="0" y="677"/>
                  <a:pt x="0" y="1517"/>
                </a:cubicBezTo>
                <a:lnTo>
                  <a:pt x="0" y="2167"/>
                </a:lnTo>
                <a:cubicBezTo>
                  <a:pt x="0" y="3008"/>
                  <a:pt x="679" y="3685"/>
                  <a:pt x="1519" y="3685"/>
                </a:cubicBezTo>
                <a:lnTo>
                  <a:pt x="2167" y="3685"/>
                </a:lnTo>
                <a:cubicBezTo>
                  <a:pt x="3009" y="3685"/>
                  <a:pt x="3685" y="3008"/>
                  <a:pt x="3685" y="2167"/>
                </a:cubicBezTo>
                <a:lnTo>
                  <a:pt x="3685" y="1517"/>
                </a:lnTo>
                <a:cubicBezTo>
                  <a:pt x="3685" y="677"/>
                  <a:pt x="3009"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3928426" y="5052201"/>
            <a:ext cx="549539" cy="24661"/>
          </a:xfrm>
          <a:custGeom>
            <a:avLst/>
            <a:gdLst/>
            <a:ahLst/>
            <a:cxnLst/>
            <a:rect l="l" t="t" r="r" b="b"/>
            <a:pathLst>
              <a:path w="33849" h="1519" extrusionOk="0">
                <a:moveTo>
                  <a:pt x="0" y="0"/>
                </a:moveTo>
                <a:lnTo>
                  <a:pt x="0" y="1518"/>
                </a:lnTo>
                <a:lnTo>
                  <a:pt x="33848" y="1518"/>
                </a:lnTo>
                <a:lnTo>
                  <a:pt x="33848"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2940251" y="5019423"/>
            <a:ext cx="549555" cy="24661"/>
          </a:xfrm>
          <a:custGeom>
            <a:avLst/>
            <a:gdLst/>
            <a:ahLst/>
            <a:cxnLst/>
            <a:rect l="l" t="t" r="r" b="b"/>
            <a:pathLst>
              <a:path w="33850" h="1519" extrusionOk="0">
                <a:moveTo>
                  <a:pt x="1" y="1"/>
                </a:moveTo>
                <a:lnTo>
                  <a:pt x="1" y="1519"/>
                </a:lnTo>
                <a:lnTo>
                  <a:pt x="33849" y="1519"/>
                </a:lnTo>
                <a:lnTo>
                  <a:pt x="33849" y="1"/>
                </a:ln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4416045" y="4460435"/>
            <a:ext cx="530316" cy="616427"/>
          </a:xfrm>
          <a:custGeom>
            <a:avLst/>
            <a:gdLst/>
            <a:ahLst/>
            <a:cxnLst/>
            <a:rect l="l" t="t" r="r" b="b"/>
            <a:pathLst>
              <a:path w="32665" h="37969" extrusionOk="0">
                <a:moveTo>
                  <a:pt x="16333" y="1"/>
                </a:moveTo>
                <a:lnTo>
                  <a:pt x="0" y="11718"/>
                </a:lnTo>
                <a:lnTo>
                  <a:pt x="0" y="37968"/>
                </a:lnTo>
                <a:lnTo>
                  <a:pt x="32665" y="37968"/>
                </a:lnTo>
                <a:lnTo>
                  <a:pt x="32665" y="11718"/>
                </a:lnTo>
                <a:lnTo>
                  <a:pt x="16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4416045" y="5044766"/>
            <a:ext cx="530316" cy="32097"/>
          </a:xfrm>
          <a:custGeom>
            <a:avLst/>
            <a:gdLst/>
            <a:ahLst/>
            <a:cxnLst/>
            <a:rect l="l" t="t" r="r" b="b"/>
            <a:pathLst>
              <a:path w="32665" h="1977" extrusionOk="0">
                <a:moveTo>
                  <a:pt x="0" y="0"/>
                </a:moveTo>
                <a:lnTo>
                  <a:pt x="0" y="1976"/>
                </a:lnTo>
                <a:lnTo>
                  <a:pt x="32665" y="1976"/>
                </a:lnTo>
                <a:lnTo>
                  <a:pt x="32665"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4603510" y="4812118"/>
            <a:ext cx="155401" cy="264744"/>
          </a:xfrm>
          <a:custGeom>
            <a:avLst/>
            <a:gdLst/>
            <a:ahLst/>
            <a:cxnLst/>
            <a:rect l="l" t="t" r="r" b="b"/>
            <a:pathLst>
              <a:path w="9572" h="16307" extrusionOk="0">
                <a:moveTo>
                  <a:pt x="3082" y="0"/>
                </a:moveTo>
                <a:cubicBezTo>
                  <a:pt x="1381" y="0"/>
                  <a:pt x="0" y="1381"/>
                  <a:pt x="0" y="3083"/>
                </a:cubicBezTo>
                <a:lnTo>
                  <a:pt x="0" y="16306"/>
                </a:lnTo>
                <a:lnTo>
                  <a:pt x="9571" y="16306"/>
                </a:lnTo>
                <a:lnTo>
                  <a:pt x="9569" y="3083"/>
                </a:lnTo>
                <a:cubicBezTo>
                  <a:pt x="9569" y="1381"/>
                  <a:pt x="8188" y="0"/>
                  <a:pt x="648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4346835" y="4446636"/>
            <a:ext cx="665180" cy="269501"/>
          </a:xfrm>
          <a:custGeom>
            <a:avLst/>
            <a:gdLst/>
            <a:ahLst/>
            <a:cxnLst/>
            <a:rect l="l" t="t" r="r" b="b"/>
            <a:pathLst>
              <a:path w="40972" h="16600" extrusionOk="0">
                <a:moveTo>
                  <a:pt x="20603" y="1"/>
                </a:moveTo>
                <a:cubicBezTo>
                  <a:pt x="20077" y="1"/>
                  <a:pt x="19551" y="167"/>
                  <a:pt x="19107" y="498"/>
                </a:cubicBezTo>
                <a:lnTo>
                  <a:pt x="570" y="14483"/>
                </a:lnTo>
                <a:cubicBezTo>
                  <a:pt x="165" y="14787"/>
                  <a:pt x="1" y="15316"/>
                  <a:pt x="163" y="15797"/>
                </a:cubicBezTo>
                <a:cubicBezTo>
                  <a:pt x="323" y="16276"/>
                  <a:pt x="772" y="16600"/>
                  <a:pt x="1280" y="16600"/>
                </a:cubicBezTo>
                <a:cubicBezTo>
                  <a:pt x="1535" y="16600"/>
                  <a:pt x="1783" y="16515"/>
                  <a:pt x="1988" y="16362"/>
                </a:cubicBezTo>
                <a:lnTo>
                  <a:pt x="20525" y="2376"/>
                </a:lnTo>
                <a:cubicBezTo>
                  <a:pt x="20548" y="2358"/>
                  <a:pt x="20575" y="2349"/>
                  <a:pt x="20603" y="2349"/>
                </a:cubicBezTo>
                <a:cubicBezTo>
                  <a:pt x="20630" y="2349"/>
                  <a:pt x="20657" y="2358"/>
                  <a:pt x="20680" y="2376"/>
                </a:cubicBezTo>
                <a:lnTo>
                  <a:pt x="38941" y="15841"/>
                </a:lnTo>
                <a:cubicBezTo>
                  <a:pt x="39151" y="15996"/>
                  <a:pt x="39396" y="16071"/>
                  <a:pt x="39639" y="16071"/>
                </a:cubicBezTo>
                <a:cubicBezTo>
                  <a:pt x="40000" y="16071"/>
                  <a:pt x="40356" y="15905"/>
                  <a:pt x="40586" y="15592"/>
                </a:cubicBezTo>
                <a:cubicBezTo>
                  <a:pt x="40972" y="15069"/>
                  <a:pt x="40861" y="14333"/>
                  <a:pt x="40338" y="13947"/>
                </a:cubicBezTo>
                <a:lnTo>
                  <a:pt x="22079" y="482"/>
                </a:lnTo>
                <a:cubicBezTo>
                  <a:pt x="21639" y="161"/>
                  <a:pt x="21121" y="1"/>
                  <a:pt x="20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4632668" y="4616535"/>
            <a:ext cx="93530" cy="89974"/>
          </a:xfrm>
          <a:custGeom>
            <a:avLst/>
            <a:gdLst/>
            <a:ahLst/>
            <a:cxnLst/>
            <a:rect l="l" t="t" r="r" b="b"/>
            <a:pathLst>
              <a:path w="5761" h="5542" extrusionOk="0">
                <a:moveTo>
                  <a:pt x="2990" y="0"/>
                </a:moveTo>
                <a:cubicBezTo>
                  <a:pt x="1868" y="0"/>
                  <a:pt x="858" y="675"/>
                  <a:pt x="429" y="1711"/>
                </a:cubicBezTo>
                <a:cubicBezTo>
                  <a:pt x="1" y="2746"/>
                  <a:pt x="237" y="3937"/>
                  <a:pt x="1029" y="4729"/>
                </a:cubicBezTo>
                <a:cubicBezTo>
                  <a:pt x="1559" y="5259"/>
                  <a:pt x="2268" y="5541"/>
                  <a:pt x="2990" y="5541"/>
                </a:cubicBezTo>
                <a:cubicBezTo>
                  <a:pt x="3347" y="5541"/>
                  <a:pt x="3707" y="5472"/>
                  <a:pt x="4050" y="5330"/>
                </a:cubicBezTo>
                <a:cubicBezTo>
                  <a:pt x="5086" y="4902"/>
                  <a:pt x="5760" y="3891"/>
                  <a:pt x="5760" y="2771"/>
                </a:cubicBezTo>
                <a:cubicBezTo>
                  <a:pt x="5760" y="1240"/>
                  <a:pt x="4520" y="0"/>
                  <a:pt x="2990"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4521523" y="4877659"/>
            <a:ext cx="68983" cy="130432"/>
          </a:xfrm>
          <a:custGeom>
            <a:avLst/>
            <a:gdLst/>
            <a:ahLst/>
            <a:cxnLst/>
            <a:rect l="l" t="t" r="r" b="b"/>
            <a:pathLst>
              <a:path w="4249" h="8034" extrusionOk="0">
                <a:moveTo>
                  <a:pt x="2125" y="0"/>
                </a:moveTo>
                <a:cubicBezTo>
                  <a:pt x="980" y="0"/>
                  <a:pt x="52" y="367"/>
                  <a:pt x="6" y="826"/>
                </a:cubicBezTo>
                <a:lnTo>
                  <a:pt x="1" y="826"/>
                </a:lnTo>
                <a:lnTo>
                  <a:pt x="1" y="8033"/>
                </a:lnTo>
                <a:lnTo>
                  <a:pt x="4249" y="8033"/>
                </a:lnTo>
                <a:lnTo>
                  <a:pt x="4249" y="826"/>
                </a:lnTo>
                <a:lnTo>
                  <a:pt x="4244" y="826"/>
                </a:lnTo>
                <a:cubicBezTo>
                  <a:pt x="4198" y="367"/>
                  <a:pt x="3268" y="0"/>
                  <a:pt x="212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4551672" y="4827817"/>
            <a:ext cx="8669" cy="205633"/>
          </a:xfrm>
          <a:custGeom>
            <a:avLst/>
            <a:gdLst/>
            <a:ahLst/>
            <a:cxnLst/>
            <a:rect l="l" t="t" r="r" b="b"/>
            <a:pathLst>
              <a:path w="534" h="12666" extrusionOk="0">
                <a:moveTo>
                  <a:pt x="0" y="0"/>
                </a:moveTo>
                <a:lnTo>
                  <a:pt x="0" y="12666"/>
                </a:lnTo>
                <a:lnTo>
                  <a:pt x="534" y="12666"/>
                </a:lnTo>
                <a:lnTo>
                  <a:pt x="534"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4521523" y="4906248"/>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4521523" y="4939644"/>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4521523" y="4973023"/>
            <a:ext cx="68983" cy="6494"/>
          </a:xfrm>
          <a:custGeom>
            <a:avLst/>
            <a:gdLst/>
            <a:ahLst/>
            <a:cxnLst/>
            <a:rect l="l" t="t" r="r" b="b"/>
            <a:pathLst>
              <a:path w="4249" h="400" extrusionOk="0">
                <a:moveTo>
                  <a:pt x="1" y="0"/>
                </a:moveTo>
                <a:lnTo>
                  <a:pt x="1" y="400"/>
                </a:lnTo>
                <a:lnTo>
                  <a:pt x="4249" y="400"/>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4521523" y="5006451"/>
            <a:ext cx="68983" cy="6478"/>
          </a:xfrm>
          <a:custGeom>
            <a:avLst/>
            <a:gdLst/>
            <a:ahLst/>
            <a:cxnLst/>
            <a:rect l="l" t="t" r="r" b="b"/>
            <a:pathLst>
              <a:path w="4249" h="399" extrusionOk="0">
                <a:moveTo>
                  <a:pt x="1" y="0"/>
                </a:moveTo>
                <a:lnTo>
                  <a:pt x="1" y="398"/>
                </a:lnTo>
                <a:lnTo>
                  <a:pt x="4249" y="398"/>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4767500" y="4877659"/>
            <a:ext cx="68983" cy="130432"/>
          </a:xfrm>
          <a:custGeom>
            <a:avLst/>
            <a:gdLst/>
            <a:ahLst/>
            <a:cxnLst/>
            <a:rect l="l" t="t" r="r" b="b"/>
            <a:pathLst>
              <a:path w="4249" h="8034" extrusionOk="0">
                <a:moveTo>
                  <a:pt x="2123" y="0"/>
                </a:moveTo>
                <a:cubicBezTo>
                  <a:pt x="979" y="0"/>
                  <a:pt x="49" y="367"/>
                  <a:pt x="4" y="826"/>
                </a:cubicBezTo>
                <a:lnTo>
                  <a:pt x="0" y="826"/>
                </a:lnTo>
                <a:lnTo>
                  <a:pt x="0" y="8033"/>
                </a:lnTo>
                <a:lnTo>
                  <a:pt x="4248" y="8033"/>
                </a:lnTo>
                <a:lnTo>
                  <a:pt x="4248" y="826"/>
                </a:lnTo>
                <a:lnTo>
                  <a:pt x="4243" y="826"/>
                </a:lnTo>
                <a:cubicBezTo>
                  <a:pt x="4196" y="367"/>
                  <a:pt x="3267" y="0"/>
                  <a:pt x="212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4797632" y="4822346"/>
            <a:ext cx="8686" cy="205649"/>
          </a:xfrm>
          <a:custGeom>
            <a:avLst/>
            <a:gdLst/>
            <a:ahLst/>
            <a:cxnLst/>
            <a:rect l="l" t="t" r="r" b="b"/>
            <a:pathLst>
              <a:path w="535" h="12667" extrusionOk="0">
                <a:moveTo>
                  <a:pt x="1" y="1"/>
                </a:moveTo>
                <a:lnTo>
                  <a:pt x="1" y="12666"/>
                </a:lnTo>
                <a:lnTo>
                  <a:pt x="534" y="12666"/>
                </a:lnTo>
                <a:lnTo>
                  <a:pt x="534"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4767500" y="4906248"/>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4767500" y="4939644"/>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4767500" y="4973023"/>
            <a:ext cx="68950" cy="6494"/>
          </a:xfrm>
          <a:custGeom>
            <a:avLst/>
            <a:gdLst/>
            <a:ahLst/>
            <a:cxnLst/>
            <a:rect l="l" t="t" r="r" b="b"/>
            <a:pathLst>
              <a:path w="4247" h="400" extrusionOk="0">
                <a:moveTo>
                  <a:pt x="0" y="0"/>
                </a:moveTo>
                <a:lnTo>
                  <a:pt x="0" y="400"/>
                </a:lnTo>
                <a:lnTo>
                  <a:pt x="4247" y="400"/>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0"/>
          <p:cNvSpPr/>
          <p:nvPr/>
        </p:nvSpPr>
        <p:spPr>
          <a:xfrm>
            <a:off x="4767500" y="5006451"/>
            <a:ext cx="68950" cy="6478"/>
          </a:xfrm>
          <a:custGeom>
            <a:avLst/>
            <a:gdLst/>
            <a:ahLst/>
            <a:cxnLst/>
            <a:rect l="l" t="t" r="r" b="b"/>
            <a:pathLst>
              <a:path w="4247" h="399" extrusionOk="0">
                <a:moveTo>
                  <a:pt x="0" y="0"/>
                </a:moveTo>
                <a:lnTo>
                  <a:pt x="0" y="398"/>
                </a:lnTo>
                <a:lnTo>
                  <a:pt x="4247" y="398"/>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0"/>
          <p:cNvSpPr/>
          <p:nvPr/>
        </p:nvSpPr>
        <p:spPr>
          <a:xfrm>
            <a:off x="5292751" y="5037898"/>
            <a:ext cx="919485" cy="39240"/>
          </a:xfrm>
          <a:custGeom>
            <a:avLst/>
            <a:gdLst/>
            <a:ahLst/>
            <a:cxnLst/>
            <a:rect l="l" t="t" r="r" b="b"/>
            <a:pathLst>
              <a:path w="56636" h="2417" extrusionOk="0">
                <a:moveTo>
                  <a:pt x="0" y="0"/>
                </a:moveTo>
                <a:lnTo>
                  <a:pt x="0" y="2417"/>
                </a:lnTo>
                <a:lnTo>
                  <a:pt x="56636" y="2417"/>
                </a:lnTo>
                <a:lnTo>
                  <a:pt x="56636"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0"/>
          <p:cNvSpPr/>
          <p:nvPr/>
        </p:nvSpPr>
        <p:spPr>
          <a:xfrm>
            <a:off x="5110594" y="4441392"/>
            <a:ext cx="439546" cy="635746"/>
          </a:xfrm>
          <a:custGeom>
            <a:avLst/>
            <a:gdLst/>
            <a:ahLst/>
            <a:cxnLst/>
            <a:rect l="l" t="t" r="r" b="b"/>
            <a:pathLst>
              <a:path w="27074" h="39159" extrusionOk="0">
                <a:moveTo>
                  <a:pt x="13536" y="1"/>
                </a:moveTo>
                <a:lnTo>
                  <a:pt x="1" y="12086"/>
                </a:lnTo>
                <a:lnTo>
                  <a:pt x="1" y="39159"/>
                </a:lnTo>
                <a:lnTo>
                  <a:pt x="27073" y="39159"/>
                </a:lnTo>
                <a:lnTo>
                  <a:pt x="27073" y="12086"/>
                </a:lnTo>
                <a:lnTo>
                  <a:pt x="13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5110594" y="5044067"/>
            <a:ext cx="439546" cy="33071"/>
          </a:xfrm>
          <a:custGeom>
            <a:avLst/>
            <a:gdLst/>
            <a:ahLst/>
            <a:cxnLst/>
            <a:rect l="l" t="t" r="r" b="b"/>
            <a:pathLst>
              <a:path w="27074" h="2037" extrusionOk="0">
                <a:moveTo>
                  <a:pt x="1" y="1"/>
                </a:moveTo>
                <a:lnTo>
                  <a:pt x="1" y="2037"/>
                </a:lnTo>
                <a:lnTo>
                  <a:pt x="27073" y="2037"/>
                </a:lnTo>
                <a:lnTo>
                  <a:pt x="27073"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5250231" y="4804114"/>
            <a:ext cx="160288" cy="273024"/>
          </a:xfrm>
          <a:custGeom>
            <a:avLst/>
            <a:gdLst/>
            <a:ahLst/>
            <a:cxnLst/>
            <a:rect l="l" t="t" r="r" b="b"/>
            <a:pathLst>
              <a:path w="9873" h="16817" extrusionOk="0">
                <a:moveTo>
                  <a:pt x="2239" y="0"/>
                </a:moveTo>
                <a:cubicBezTo>
                  <a:pt x="1002" y="0"/>
                  <a:pt x="0" y="1002"/>
                  <a:pt x="0" y="2239"/>
                </a:cubicBezTo>
                <a:lnTo>
                  <a:pt x="0" y="16817"/>
                </a:lnTo>
                <a:lnTo>
                  <a:pt x="9872" y="16817"/>
                </a:lnTo>
                <a:lnTo>
                  <a:pt x="9872" y="2239"/>
                </a:lnTo>
                <a:cubicBezTo>
                  <a:pt x="9872" y="1002"/>
                  <a:pt x="8870" y="0"/>
                  <a:pt x="763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0"/>
          <p:cNvSpPr/>
          <p:nvPr/>
        </p:nvSpPr>
        <p:spPr>
          <a:xfrm>
            <a:off x="5039939" y="4430255"/>
            <a:ext cx="576602" cy="274274"/>
          </a:xfrm>
          <a:custGeom>
            <a:avLst/>
            <a:gdLst/>
            <a:ahLst/>
            <a:cxnLst/>
            <a:rect l="l" t="t" r="r" b="b"/>
            <a:pathLst>
              <a:path w="35516" h="16894" extrusionOk="0">
                <a:moveTo>
                  <a:pt x="17897" y="0"/>
                </a:moveTo>
                <a:cubicBezTo>
                  <a:pt x="17270" y="0"/>
                  <a:pt x="16644" y="225"/>
                  <a:pt x="16148" y="676"/>
                </a:cubicBezTo>
                <a:lnTo>
                  <a:pt x="483" y="14844"/>
                </a:lnTo>
                <a:cubicBezTo>
                  <a:pt x="122" y="15169"/>
                  <a:pt x="1" y="15686"/>
                  <a:pt x="175" y="16138"/>
                </a:cubicBezTo>
                <a:cubicBezTo>
                  <a:pt x="349" y="16593"/>
                  <a:pt x="786" y="16894"/>
                  <a:pt x="1274" y="16894"/>
                </a:cubicBezTo>
                <a:cubicBezTo>
                  <a:pt x="1565" y="16894"/>
                  <a:pt x="1846" y="16785"/>
                  <a:pt x="2063" y="16587"/>
                </a:cubicBezTo>
                <a:lnTo>
                  <a:pt x="17728" y="2420"/>
                </a:lnTo>
                <a:cubicBezTo>
                  <a:pt x="17776" y="2375"/>
                  <a:pt x="17836" y="2353"/>
                  <a:pt x="17897" y="2353"/>
                </a:cubicBezTo>
                <a:cubicBezTo>
                  <a:pt x="17958" y="2353"/>
                  <a:pt x="18018" y="2375"/>
                  <a:pt x="18066" y="2418"/>
                </a:cubicBezTo>
                <a:lnTo>
                  <a:pt x="33442" y="16052"/>
                </a:lnTo>
                <a:cubicBezTo>
                  <a:pt x="33664" y="16241"/>
                  <a:pt x="33936" y="16334"/>
                  <a:pt x="34207" y="16334"/>
                </a:cubicBezTo>
                <a:cubicBezTo>
                  <a:pt x="34533" y="16334"/>
                  <a:pt x="34856" y="16200"/>
                  <a:pt x="35089" y="15937"/>
                </a:cubicBezTo>
                <a:cubicBezTo>
                  <a:pt x="35515" y="15457"/>
                  <a:pt x="35476" y="14724"/>
                  <a:pt x="35004" y="14291"/>
                </a:cubicBezTo>
                <a:lnTo>
                  <a:pt x="19628" y="658"/>
                </a:lnTo>
                <a:cubicBezTo>
                  <a:pt x="19134" y="219"/>
                  <a:pt x="18515" y="0"/>
                  <a:pt x="17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0"/>
          <p:cNvSpPr/>
          <p:nvPr/>
        </p:nvSpPr>
        <p:spPr>
          <a:xfrm>
            <a:off x="4814835" y="4830185"/>
            <a:ext cx="4285602" cy="279729"/>
          </a:xfrm>
          <a:custGeom>
            <a:avLst/>
            <a:gdLst/>
            <a:ahLst/>
            <a:cxnLst/>
            <a:rect l="l" t="t" r="r" b="b"/>
            <a:pathLst>
              <a:path w="263973" h="17230" extrusionOk="0">
                <a:moveTo>
                  <a:pt x="11995" y="0"/>
                </a:moveTo>
                <a:cubicBezTo>
                  <a:pt x="5371" y="0"/>
                  <a:pt x="1" y="7715"/>
                  <a:pt x="1" y="17229"/>
                </a:cubicBezTo>
                <a:lnTo>
                  <a:pt x="263972" y="17229"/>
                </a:lnTo>
                <a:cubicBezTo>
                  <a:pt x="263972" y="7715"/>
                  <a:pt x="258602" y="0"/>
                  <a:pt x="2519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0"/>
          <p:cNvSpPr/>
          <p:nvPr/>
        </p:nvSpPr>
        <p:spPr>
          <a:xfrm>
            <a:off x="2249581" y="4283555"/>
            <a:ext cx="499113" cy="646234"/>
          </a:xfrm>
          <a:custGeom>
            <a:avLst/>
            <a:gdLst/>
            <a:ahLst/>
            <a:cxnLst/>
            <a:rect l="l" t="t" r="r" b="b"/>
            <a:pathLst>
              <a:path w="30743" h="39805" extrusionOk="0">
                <a:moveTo>
                  <a:pt x="15545" y="0"/>
                </a:moveTo>
                <a:cubicBezTo>
                  <a:pt x="14946" y="0"/>
                  <a:pt x="14339" y="33"/>
                  <a:pt x="13727" y="99"/>
                </a:cubicBezTo>
                <a:cubicBezTo>
                  <a:pt x="6771" y="851"/>
                  <a:pt x="1243" y="6003"/>
                  <a:pt x="461" y="12465"/>
                </a:cubicBezTo>
                <a:cubicBezTo>
                  <a:pt x="1" y="16273"/>
                  <a:pt x="1172" y="19816"/>
                  <a:pt x="3407" y="22571"/>
                </a:cubicBezTo>
                <a:cubicBezTo>
                  <a:pt x="5174" y="24750"/>
                  <a:pt x="6010" y="27434"/>
                  <a:pt x="5838" y="30155"/>
                </a:cubicBezTo>
                <a:cubicBezTo>
                  <a:pt x="5825" y="30349"/>
                  <a:pt x="5820" y="30543"/>
                  <a:pt x="5822" y="30740"/>
                </a:cubicBezTo>
                <a:cubicBezTo>
                  <a:pt x="5847" y="35714"/>
                  <a:pt x="10162" y="39736"/>
                  <a:pt x="15495" y="39803"/>
                </a:cubicBezTo>
                <a:cubicBezTo>
                  <a:pt x="15538" y="39804"/>
                  <a:pt x="15581" y="39804"/>
                  <a:pt x="15624" y="39804"/>
                </a:cubicBezTo>
                <a:cubicBezTo>
                  <a:pt x="20909" y="39804"/>
                  <a:pt x="25308" y="35836"/>
                  <a:pt x="25430" y="30912"/>
                </a:cubicBezTo>
                <a:cubicBezTo>
                  <a:pt x="25443" y="30462"/>
                  <a:pt x="25418" y="30009"/>
                  <a:pt x="25358" y="29562"/>
                </a:cubicBezTo>
                <a:cubicBezTo>
                  <a:pt x="25036" y="27154"/>
                  <a:pt x="25828" y="24748"/>
                  <a:pt x="27450" y="22848"/>
                </a:cubicBezTo>
                <a:cubicBezTo>
                  <a:pt x="29516" y="20428"/>
                  <a:pt x="30742" y="17363"/>
                  <a:pt x="30725" y="14036"/>
                </a:cubicBezTo>
                <a:cubicBezTo>
                  <a:pt x="30685" y="6271"/>
                  <a:pt x="23895" y="0"/>
                  <a:pt x="15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0"/>
          <p:cNvSpPr/>
          <p:nvPr/>
        </p:nvSpPr>
        <p:spPr>
          <a:xfrm>
            <a:off x="2403684" y="4532129"/>
            <a:ext cx="199690" cy="609640"/>
          </a:xfrm>
          <a:custGeom>
            <a:avLst/>
            <a:gdLst/>
            <a:ahLst/>
            <a:cxnLst/>
            <a:rect l="l" t="t" r="r" b="b"/>
            <a:pathLst>
              <a:path w="12300" h="37551" extrusionOk="0">
                <a:moveTo>
                  <a:pt x="5994" y="0"/>
                </a:moveTo>
                <a:cubicBezTo>
                  <a:pt x="5993" y="0"/>
                  <a:pt x="5992" y="0"/>
                  <a:pt x="5991" y="0"/>
                </a:cubicBezTo>
                <a:cubicBezTo>
                  <a:pt x="5541" y="2"/>
                  <a:pt x="5179" y="368"/>
                  <a:pt x="5180" y="817"/>
                </a:cubicBezTo>
                <a:lnTo>
                  <a:pt x="5216" y="8213"/>
                </a:lnTo>
                <a:lnTo>
                  <a:pt x="1579" y="3260"/>
                </a:lnTo>
                <a:cubicBezTo>
                  <a:pt x="1419" y="3044"/>
                  <a:pt x="1173" y="2929"/>
                  <a:pt x="923" y="2929"/>
                </a:cubicBezTo>
                <a:cubicBezTo>
                  <a:pt x="755" y="2929"/>
                  <a:pt x="586" y="2981"/>
                  <a:pt x="441" y="3088"/>
                </a:cubicBezTo>
                <a:cubicBezTo>
                  <a:pt x="80" y="3354"/>
                  <a:pt x="0" y="3863"/>
                  <a:pt x="268" y="4224"/>
                </a:cubicBezTo>
                <a:lnTo>
                  <a:pt x="4946" y="10594"/>
                </a:lnTo>
                <a:cubicBezTo>
                  <a:pt x="5020" y="10695"/>
                  <a:pt x="5117" y="10776"/>
                  <a:pt x="5228" y="10834"/>
                </a:cubicBezTo>
                <a:lnTo>
                  <a:pt x="5349" y="36742"/>
                </a:lnTo>
                <a:cubicBezTo>
                  <a:pt x="5351" y="37189"/>
                  <a:pt x="5714" y="37550"/>
                  <a:pt x="6160" y="37550"/>
                </a:cubicBezTo>
                <a:cubicBezTo>
                  <a:pt x="6162" y="37550"/>
                  <a:pt x="6165" y="37550"/>
                  <a:pt x="6167" y="37550"/>
                </a:cubicBezTo>
                <a:cubicBezTo>
                  <a:pt x="6616" y="37549"/>
                  <a:pt x="6977" y="37182"/>
                  <a:pt x="6975" y="36733"/>
                </a:cubicBezTo>
                <a:lnTo>
                  <a:pt x="6884" y="17086"/>
                </a:lnTo>
                <a:lnTo>
                  <a:pt x="12039" y="10897"/>
                </a:lnTo>
                <a:cubicBezTo>
                  <a:pt x="12299" y="10550"/>
                  <a:pt x="12243" y="10060"/>
                  <a:pt x="11908" y="9782"/>
                </a:cubicBezTo>
                <a:cubicBezTo>
                  <a:pt x="11757" y="9656"/>
                  <a:pt x="11572" y="9593"/>
                  <a:pt x="11388" y="9593"/>
                </a:cubicBezTo>
                <a:cubicBezTo>
                  <a:pt x="11168" y="9593"/>
                  <a:pt x="10949" y="9682"/>
                  <a:pt x="10788" y="9856"/>
                </a:cubicBezTo>
                <a:lnTo>
                  <a:pt x="6871" y="14559"/>
                </a:lnTo>
                <a:lnTo>
                  <a:pt x="6808" y="808"/>
                </a:lnTo>
                <a:cubicBezTo>
                  <a:pt x="6804" y="360"/>
                  <a:pt x="6441" y="0"/>
                  <a:pt x="599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a:off x="2549052" y="3946062"/>
            <a:ext cx="603098" cy="781033"/>
          </a:xfrm>
          <a:custGeom>
            <a:avLst/>
            <a:gdLst/>
            <a:ahLst/>
            <a:cxnLst/>
            <a:rect l="l" t="t" r="r" b="b"/>
            <a:pathLst>
              <a:path w="37148" h="48108" extrusionOk="0">
                <a:moveTo>
                  <a:pt x="18346" y="1"/>
                </a:moveTo>
                <a:cubicBezTo>
                  <a:pt x="8214" y="1"/>
                  <a:pt x="1" y="7630"/>
                  <a:pt x="1" y="17042"/>
                </a:cubicBezTo>
                <a:cubicBezTo>
                  <a:pt x="1" y="21063"/>
                  <a:pt x="1501" y="24760"/>
                  <a:pt x="4011" y="27675"/>
                </a:cubicBezTo>
                <a:cubicBezTo>
                  <a:pt x="5984" y="29965"/>
                  <a:pt x="6958" y="32869"/>
                  <a:pt x="6581" y="35780"/>
                </a:cubicBezTo>
                <a:cubicBezTo>
                  <a:pt x="6512" y="36321"/>
                  <a:pt x="6486" y="36869"/>
                  <a:pt x="6502" y="37415"/>
                </a:cubicBezTo>
                <a:cubicBezTo>
                  <a:pt x="6681" y="43345"/>
                  <a:pt x="11991" y="48107"/>
                  <a:pt x="18356" y="48107"/>
                </a:cubicBezTo>
                <a:cubicBezTo>
                  <a:pt x="18425" y="48107"/>
                  <a:pt x="18495" y="48107"/>
                  <a:pt x="18565" y="48106"/>
                </a:cubicBezTo>
                <a:cubicBezTo>
                  <a:pt x="25011" y="47998"/>
                  <a:pt x="30201" y="43112"/>
                  <a:pt x="30201" y="37099"/>
                </a:cubicBezTo>
                <a:cubicBezTo>
                  <a:pt x="30201" y="36862"/>
                  <a:pt x="30193" y="36627"/>
                  <a:pt x="30177" y="36393"/>
                </a:cubicBezTo>
                <a:cubicBezTo>
                  <a:pt x="29951" y="33105"/>
                  <a:pt x="30948" y="29859"/>
                  <a:pt x="33069" y="27217"/>
                </a:cubicBezTo>
                <a:cubicBezTo>
                  <a:pt x="35753" y="23872"/>
                  <a:pt x="37148" y="19585"/>
                  <a:pt x="36567" y="14985"/>
                </a:cubicBezTo>
                <a:cubicBezTo>
                  <a:pt x="35584" y="7181"/>
                  <a:pt x="28870" y="983"/>
                  <a:pt x="20460" y="111"/>
                </a:cubicBezTo>
                <a:cubicBezTo>
                  <a:pt x="19747" y="37"/>
                  <a:pt x="19042" y="1"/>
                  <a:pt x="18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0"/>
          <p:cNvSpPr/>
          <p:nvPr/>
        </p:nvSpPr>
        <p:spPr>
          <a:xfrm>
            <a:off x="2730770" y="4244835"/>
            <a:ext cx="235667" cy="896935"/>
          </a:xfrm>
          <a:custGeom>
            <a:avLst/>
            <a:gdLst/>
            <a:ahLst/>
            <a:cxnLst/>
            <a:rect l="l" t="t" r="r" b="b"/>
            <a:pathLst>
              <a:path w="14516" h="55247" extrusionOk="0">
                <a:moveTo>
                  <a:pt x="7243" y="0"/>
                </a:moveTo>
                <a:cubicBezTo>
                  <a:pt x="6873" y="0"/>
                  <a:pt x="6572" y="302"/>
                  <a:pt x="6572" y="672"/>
                </a:cubicBezTo>
                <a:lnTo>
                  <a:pt x="6572" y="10540"/>
                </a:lnTo>
                <a:lnTo>
                  <a:pt x="1663" y="3789"/>
                </a:lnTo>
                <a:cubicBezTo>
                  <a:pt x="1532" y="3609"/>
                  <a:pt x="1327" y="3513"/>
                  <a:pt x="1119" y="3513"/>
                </a:cubicBezTo>
                <a:cubicBezTo>
                  <a:pt x="982" y="3513"/>
                  <a:pt x="844" y="3554"/>
                  <a:pt x="725" y="3641"/>
                </a:cubicBezTo>
                <a:cubicBezTo>
                  <a:pt x="425" y="3859"/>
                  <a:pt x="358" y="4279"/>
                  <a:pt x="577" y="4578"/>
                </a:cubicBezTo>
                <a:lnTo>
                  <a:pt x="6195" y="12305"/>
                </a:lnTo>
                <a:cubicBezTo>
                  <a:pt x="6289" y="12430"/>
                  <a:pt x="6421" y="12518"/>
                  <a:pt x="6572" y="12555"/>
                </a:cubicBezTo>
                <a:lnTo>
                  <a:pt x="6572" y="18145"/>
                </a:lnTo>
                <a:lnTo>
                  <a:pt x="1262" y="11829"/>
                </a:lnTo>
                <a:cubicBezTo>
                  <a:pt x="1129" y="11674"/>
                  <a:pt x="941" y="11595"/>
                  <a:pt x="752" y="11595"/>
                </a:cubicBezTo>
                <a:cubicBezTo>
                  <a:pt x="599" y="11595"/>
                  <a:pt x="445" y="11646"/>
                  <a:pt x="320" y="11752"/>
                </a:cubicBezTo>
                <a:cubicBezTo>
                  <a:pt x="40" y="11990"/>
                  <a:pt x="1" y="12409"/>
                  <a:pt x="233" y="12692"/>
                </a:cubicBezTo>
                <a:lnTo>
                  <a:pt x="6572" y="20231"/>
                </a:lnTo>
                <a:lnTo>
                  <a:pt x="6572" y="54575"/>
                </a:lnTo>
                <a:cubicBezTo>
                  <a:pt x="6572" y="54947"/>
                  <a:pt x="6873" y="55246"/>
                  <a:pt x="7245" y="55246"/>
                </a:cubicBezTo>
                <a:lnTo>
                  <a:pt x="7266" y="55246"/>
                </a:lnTo>
                <a:cubicBezTo>
                  <a:pt x="7636" y="55246"/>
                  <a:pt x="7937" y="54947"/>
                  <a:pt x="7937" y="54575"/>
                </a:cubicBezTo>
                <a:lnTo>
                  <a:pt x="7937" y="20231"/>
                </a:lnTo>
                <a:lnTo>
                  <a:pt x="14276" y="12692"/>
                </a:lnTo>
                <a:cubicBezTo>
                  <a:pt x="14515" y="12409"/>
                  <a:pt x="14478" y="11986"/>
                  <a:pt x="14195" y="11746"/>
                </a:cubicBezTo>
                <a:cubicBezTo>
                  <a:pt x="14069" y="11640"/>
                  <a:pt x="13916" y="11588"/>
                  <a:pt x="13763" y="11588"/>
                </a:cubicBezTo>
                <a:cubicBezTo>
                  <a:pt x="13571" y="11588"/>
                  <a:pt x="13381" y="11670"/>
                  <a:pt x="13247" y="11829"/>
                </a:cubicBezTo>
                <a:lnTo>
                  <a:pt x="7937" y="18145"/>
                </a:lnTo>
                <a:lnTo>
                  <a:pt x="7937" y="12555"/>
                </a:lnTo>
                <a:cubicBezTo>
                  <a:pt x="8087" y="12518"/>
                  <a:pt x="8221" y="12430"/>
                  <a:pt x="8312" y="12305"/>
                </a:cubicBezTo>
                <a:lnTo>
                  <a:pt x="13932" y="4578"/>
                </a:lnTo>
                <a:cubicBezTo>
                  <a:pt x="14146" y="4279"/>
                  <a:pt x="14077" y="3863"/>
                  <a:pt x="13779" y="3646"/>
                </a:cubicBezTo>
                <a:cubicBezTo>
                  <a:pt x="13660" y="3560"/>
                  <a:pt x="13522" y="3518"/>
                  <a:pt x="13385" y="3518"/>
                </a:cubicBezTo>
                <a:cubicBezTo>
                  <a:pt x="13180" y="3518"/>
                  <a:pt x="12978" y="3612"/>
                  <a:pt x="12846" y="3789"/>
                </a:cubicBezTo>
                <a:lnTo>
                  <a:pt x="7937" y="10540"/>
                </a:lnTo>
                <a:lnTo>
                  <a:pt x="7937" y="672"/>
                </a:lnTo>
                <a:cubicBezTo>
                  <a:pt x="7937" y="302"/>
                  <a:pt x="7636" y="0"/>
                  <a:pt x="72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0"/>
          <p:cNvSpPr/>
          <p:nvPr/>
        </p:nvSpPr>
        <p:spPr>
          <a:xfrm>
            <a:off x="4474427" y="4839038"/>
            <a:ext cx="3958044" cy="212467"/>
          </a:xfrm>
          <a:custGeom>
            <a:avLst/>
            <a:gdLst/>
            <a:ahLst/>
            <a:cxnLst/>
            <a:rect l="l" t="t" r="r" b="b"/>
            <a:pathLst>
              <a:path w="243797" h="13087" extrusionOk="0">
                <a:moveTo>
                  <a:pt x="8414" y="0"/>
                </a:moveTo>
                <a:cubicBezTo>
                  <a:pt x="3768" y="0"/>
                  <a:pt x="1" y="5860"/>
                  <a:pt x="1" y="13086"/>
                </a:cubicBezTo>
                <a:lnTo>
                  <a:pt x="243797" y="13086"/>
                </a:lnTo>
                <a:cubicBezTo>
                  <a:pt x="243797" y="5860"/>
                  <a:pt x="240029" y="0"/>
                  <a:pt x="2353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0"/>
          <p:cNvSpPr/>
          <p:nvPr/>
        </p:nvSpPr>
        <p:spPr>
          <a:xfrm>
            <a:off x="3252515" y="4475842"/>
            <a:ext cx="393618" cy="509665"/>
          </a:xfrm>
          <a:custGeom>
            <a:avLst/>
            <a:gdLst/>
            <a:ahLst/>
            <a:cxnLst/>
            <a:rect l="l" t="t" r="r" b="b"/>
            <a:pathLst>
              <a:path w="24245" h="31393" extrusionOk="0">
                <a:moveTo>
                  <a:pt x="12260" y="0"/>
                </a:moveTo>
                <a:cubicBezTo>
                  <a:pt x="11787" y="0"/>
                  <a:pt x="11307" y="26"/>
                  <a:pt x="10823" y="78"/>
                </a:cubicBezTo>
                <a:cubicBezTo>
                  <a:pt x="5339" y="672"/>
                  <a:pt x="979" y="4735"/>
                  <a:pt x="363" y="9831"/>
                </a:cubicBezTo>
                <a:cubicBezTo>
                  <a:pt x="0" y="12834"/>
                  <a:pt x="923" y="15629"/>
                  <a:pt x="2686" y="17802"/>
                </a:cubicBezTo>
                <a:cubicBezTo>
                  <a:pt x="4079" y="19519"/>
                  <a:pt x="4738" y="21636"/>
                  <a:pt x="4602" y="23783"/>
                </a:cubicBezTo>
                <a:cubicBezTo>
                  <a:pt x="4593" y="23935"/>
                  <a:pt x="4588" y="24088"/>
                  <a:pt x="4590" y="24243"/>
                </a:cubicBezTo>
                <a:cubicBezTo>
                  <a:pt x="4609" y="28167"/>
                  <a:pt x="8012" y="31341"/>
                  <a:pt x="12218" y="31392"/>
                </a:cubicBezTo>
                <a:cubicBezTo>
                  <a:pt x="12252" y="31392"/>
                  <a:pt x="12285" y="31393"/>
                  <a:pt x="12319" y="31393"/>
                </a:cubicBezTo>
                <a:cubicBezTo>
                  <a:pt x="16489" y="31393"/>
                  <a:pt x="19958" y="28263"/>
                  <a:pt x="20056" y="24380"/>
                </a:cubicBezTo>
                <a:cubicBezTo>
                  <a:pt x="20065" y="24025"/>
                  <a:pt x="20045" y="23669"/>
                  <a:pt x="19998" y="23315"/>
                </a:cubicBezTo>
                <a:cubicBezTo>
                  <a:pt x="19742" y="21416"/>
                  <a:pt x="20369" y="19519"/>
                  <a:pt x="21648" y="18019"/>
                </a:cubicBezTo>
                <a:cubicBezTo>
                  <a:pt x="23275" y="16109"/>
                  <a:pt x="24244" y="13693"/>
                  <a:pt x="24230" y="11069"/>
                </a:cubicBezTo>
                <a:cubicBezTo>
                  <a:pt x="24199" y="4944"/>
                  <a:pt x="18846" y="0"/>
                  <a:pt x="12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0"/>
          <p:cNvSpPr/>
          <p:nvPr/>
        </p:nvSpPr>
        <p:spPr>
          <a:xfrm>
            <a:off x="3374001" y="4672059"/>
            <a:ext cx="157885" cy="480832"/>
          </a:xfrm>
          <a:custGeom>
            <a:avLst/>
            <a:gdLst/>
            <a:ahLst/>
            <a:cxnLst/>
            <a:rect l="l" t="t" r="r" b="b"/>
            <a:pathLst>
              <a:path w="9725" h="29617" extrusionOk="0">
                <a:moveTo>
                  <a:pt x="4728" y="1"/>
                </a:moveTo>
                <a:cubicBezTo>
                  <a:pt x="4727" y="1"/>
                  <a:pt x="4726" y="1"/>
                  <a:pt x="4724" y="1"/>
                </a:cubicBezTo>
                <a:cubicBezTo>
                  <a:pt x="4374" y="2"/>
                  <a:pt x="4090" y="284"/>
                  <a:pt x="4087" y="635"/>
                </a:cubicBezTo>
                <a:lnTo>
                  <a:pt x="4115" y="6466"/>
                </a:lnTo>
                <a:lnTo>
                  <a:pt x="1246" y="2562"/>
                </a:lnTo>
                <a:cubicBezTo>
                  <a:pt x="1120" y="2391"/>
                  <a:pt x="926" y="2300"/>
                  <a:pt x="728" y="2300"/>
                </a:cubicBezTo>
                <a:cubicBezTo>
                  <a:pt x="597" y="2300"/>
                  <a:pt x="464" y="2340"/>
                  <a:pt x="349" y="2424"/>
                </a:cubicBezTo>
                <a:cubicBezTo>
                  <a:pt x="64" y="2634"/>
                  <a:pt x="1" y="3035"/>
                  <a:pt x="212" y="3321"/>
                </a:cubicBezTo>
                <a:lnTo>
                  <a:pt x="3902" y="8344"/>
                </a:lnTo>
                <a:cubicBezTo>
                  <a:pt x="3960" y="8423"/>
                  <a:pt x="4036" y="8488"/>
                  <a:pt x="4124" y="8532"/>
                </a:cubicBezTo>
                <a:lnTo>
                  <a:pt x="4219" y="28967"/>
                </a:lnTo>
                <a:cubicBezTo>
                  <a:pt x="4214" y="29323"/>
                  <a:pt x="4503" y="29617"/>
                  <a:pt x="4860" y="29617"/>
                </a:cubicBezTo>
                <a:cubicBezTo>
                  <a:pt x="4861" y="29617"/>
                  <a:pt x="4863" y="29617"/>
                  <a:pt x="4864" y="29617"/>
                </a:cubicBezTo>
                <a:cubicBezTo>
                  <a:pt x="5223" y="29615"/>
                  <a:pt x="5510" y="29319"/>
                  <a:pt x="5501" y="28960"/>
                </a:cubicBezTo>
                <a:lnTo>
                  <a:pt x="5429" y="13466"/>
                </a:lnTo>
                <a:lnTo>
                  <a:pt x="9498" y="8583"/>
                </a:lnTo>
                <a:cubicBezTo>
                  <a:pt x="9725" y="8310"/>
                  <a:pt x="9688" y="7907"/>
                  <a:pt x="9415" y="7680"/>
                </a:cubicBezTo>
                <a:cubicBezTo>
                  <a:pt x="9295" y="7580"/>
                  <a:pt x="9149" y="7531"/>
                  <a:pt x="9004" y="7531"/>
                </a:cubicBezTo>
                <a:cubicBezTo>
                  <a:pt x="8821" y="7531"/>
                  <a:pt x="8638" y="7610"/>
                  <a:pt x="8511" y="7763"/>
                </a:cubicBezTo>
                <a:lnTo>
                  <a:pt x="5420" y="11472"/>
                </a:lnTo>
                <a:lnTo>
                  <a:pt x="5369" y="628"/>
                </a:lnTo>
                <a:cubicBezTo>
                  <a:pt x="5360" y="278"/>
                  <a:pt x="5077" y="1"/>
                  <a:pt x="472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0"/>
          <p:cNvSpPr/>
          <p:nvPr/>
        </p:nvSpPr>
        <p:spPr>
          <a:xfrm>
            <a:off x="4918015" y="4500341"/>
            <a:ext cx="376084" cy="486969"/>
          </a:xfrm>
          <a:custGeom>
            <a:avLst/>
            <a:gdLst/>
            <a:ahLst/>
            <a:cxnLst/>
            <a:rect l="l" t="t" r="r" b="b"/>
            <a:pathLst>
              <a:path w="23165" h="29995" extrusionOk="0">
                <a:moveTo>
                  <a:pt x="11452" y="1"/>
                </a:moveTo>
                <a:cubicBezTo>
                  <a:pt x="5159" y="1"/>
                  <a:pt x="44" y="4724"/>
                  <a:pt x="15" y="10576"/>
                </a:cubicBezTo>
                <a:cubicBezTo>
                  <a:pt x="1" y="13084"/>
                  <a:pt x="925" y="15393"/>
                  <a:pt x="2480" y="17216"/>
                </a:cubicBezTo>
                <a:cubicBezTo>
                  <a:pt x="3703" y="18650"/>
                  <a:pt x="4302" y="20462"/>
                  <a:pt x="4059" y="22276"/>
                </a:cubicBezTo>
                <a:cubicBezTo>
                  <a:pt x="4013" y="22614"/>
                  <a:pt x="3993" y="22954"/>
                  <a:pt x="4002" y="23296"/>
                </a:cubicBezTo>
                <a:cubicBezTo>
                  <a:pt x="4097" y="27003"/>
                  <a:pt x="7411" y="29995"/>
                  <a:pt x="11392" y="29995"/>
                </a:cubicBezTo>
                <a:cubicBezTo>
                  <a:pt x="11424" y="29995"/>
                  <a:pt x="11457" y="29994"/>
                  <a:pt x="11489" y="29994"/>
                </a:cubicBezTo>
                <a:cubicBezTo>
                  <a:pt x="15509" y="29945"/>
                  <a:pt x="18760" y="26912"/>
                  <a:pt x="18779" y="23164"/>
                </a:cubicBezTo>
                <a:cubicBezTo>
                  <a:pt x="18779" y="23016"/>
                  <a:pt x="18776" y="22870"/>
                  <a:pt x="18767" y="22723"/>
                </a:cubicBezTo>
                <a:cubicBezTo>
                  <a:pt x="18637" y="20672"/>
                  <a:pt x="19267" y="18650"/>
                  <a:pt x="20599" y="17008"/>
                </a:cubicBezTo>
                <a:cubicBezTo>
                  <a:pt x="22283" y="14932"/>
                  <a:pt x="23165" y="12262"/>
                  <a:pt x="22820" y="9392"/>
                </a:cubicBezTo>
                <a:cubicBezTo>
                  <a:pt x="22230" y="4524"/>
                  <a:pt x="18064" y="641"/>
                  <a:pt x="12824" y="75"/>
                </a:cubicBezTo>
                <a:cubicBezTo>
                  <a:pt x="12362" y="25"/>
                  <a:pt x="11904" y="1"/>
                  <a:pt x="11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0"/>
          <p:cNvSpPr/>
          <p:nvPr/>
        </p:nvSpPr>
        <p:spPr>
          <a:xfrm>
            <a:off x="5027097" y="4687482"/>
            <a:ext cx="150888" cy="459743"/>
          </a:xfrm>
          <a:custGeom>
            <a:avLst/>
            <a:gdLst/>
            <a:ahLst/>
            <a:cxnLst/>
            <a:rect l="l" t="t" r="r" b="b"/>
            <a:pathLst>
              <a:path w="9294" h="28318" extrusionOk="0">
                <a:moveTo>
                  <a:pt x="4778" y="0"/>
                </a:moveTo>
                <a:cubicBezTo>
                  <a:pt x="4436" y="0"/>
                  <a:pt x="4159" y="279"/>
                  <a:pt x="4165" y="622"/>
                </a:cubicBezTo>
                <a:lnTo>
                  <a:pt x="4115" y="10982"/>
                </a:lnTo>
                <a:lnTo>
                  <a:pt x="1163" y="7438"/>
                </a:lnTo>
                <a:cubicBezTo>
                  <a:pt x="1042" y="7288"/>
                  <a:pt x="866" y="7211"/>
                  <a:pt x="688" y="7211"/>
                </a:cubicBezTo>
                <a:cubicBezTo>
                  <a:pt x="549" y="7211"/>
                  <a:pt x="410" y="7258"/>
                  <a:pt x="295" y="7353"/>
                </a:cubicBezTo>
                <a:cubicBezTo>
                  <a:pt x="33" y="7572"/>
                  <a:pt x="1" y="7963"/>
                  <a:pt x="221" y="8222"/>
                </a:cubicBezTo>
                <a:lnTo>
                  <a:pt x="4106" y="12886"/>
                </a:lnTo>
                <a:lnTo>
                  <a:pt x="4038" y="27691"/>
                </a:lnTo>
                <a:cubicBezTo>
                  <a:pt x="4029" y="28034"/>
                  <a:pt x="4304" y="28316"/>
                  <a:pt x="4647" y="28318"/>
                </a:cubicBezTo>
                <a:cubicBezTo>
                  <a:pt x="4648" y="28318"/>
                  <a:pt x="4649" y="28318"/>
                  <a:pt x="4650" y="28318"/>
                </a:cubicBezTo>
                <a:cubicBezTo>
                  <a:pt x="4992" y="28318"/>
                  <a:pt x="5267" y="28038"/>
                  <a:pt x="5264" y="27698"/>
                </a:cubicBezTo>
                <a:lnTo>
                  <a:pt x="5355" y="8174"/>
                </a:lnTo>
                <a:cubicBezTo>
                  <a:pt x="5438" y="8132"/>
                  <a:pt x="5510" y="8070"/>
                  <a:pt x="5566" y="7994"/>
                </a:cubicBezTo>
                <a:lnTo>
                  <a:pt x="9093" y="3195"/>
                </a:lnTo>
                <a:cubicBezTo>
                  <a:pt x="9293" y="2922"/>
                  <a:pt x="9235" y="2538"/>
                  <a:pt x="8962" y="2337"/>
                </a:cubicBezTo>
                <a:cubicBezTo>
                  <a:pt x="8853" y="2257"/>
                  <a:pt x="8726" y="2218"/>
                  <a:pt x="8601" y="2218"/>
                </a:cubicBezTo>
                <a:cubicBezTo>
                  <a:pt x="8412" y="2218"/>
                  <a:pt x="8226" y="2305"/>
                  <a:pt x="8106" y="2469"/>
                </a:cubicBezTo>
                <a:lnTo>
                  <a:pt x="5364" y="6202"/>
                </a:lnTo>
                <a:lnTo>
                  <a:pt x="5364" y="6202"/>
                </a:lnTo>
                <a:lnTo>
                  <a:pt x="5390" y="627"/>
                </a:lnTo>
                <a:cubicBezTo>
                  <a:pt x="5397" y="284"/>
                  <a:pt x="5123" y="2"/>
                  <a:pt x="4781" y="0"/>
                </a:cubicBezTo>
                <a:cubicBezTo>
                  <a:pt x="4780" y="0"/>
                  <a:pt x="4779" y="0"/>
                  <a:pt x="47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0"/>
          <p:cNvSpPr/>
          <p:nvPr/>
        </p:nvSpPr>
        <p:spPr>
          <a:xfrm>
            <a:off x="4684653" y="4697905"/>
            <a:ext cx="261237" cy="338208"/>
          </a:xfrm>
          <a:custGeom>
            <a:avLst/>
            <a:gdLst/>
            <a:ahLst/>
            <a:cxnLst/>
            <a:rect l="l" t="t" r="r" b="b"/>
            <a:pathLst>
              <a:path w="16091" h="20832" extrusionOk="0">
                <a:moveTo>
                  <a:pt x="8136" y="0"/>
                </a:moveTo>
                <a:cubicBezTo>
                  <a:pt x="7823" y="0"/>
                  <a:pt x="7506" y="17"/>
                  <a:pt x="7185" y="52"/>
                </a:cubicBezTo>
                <a:cubicBezTo>
                  <a:pt x="3546" y="447"/>
                  <a:pt x="652" y="3143"/>
                  <a:pt x="244" y="6525"/>
                </a:cubicBezTo>
                <a:cubicBezTo>
                  <a:pt x="1" y="8517"/>
                  <a:pt x="615" y="10371"/>
                  <a:pt x="1785" y="11814"/>
                </a:cubicBezTo>
                <a:cubicBezTo>
                  <a:pt x="2696" y="12929"/>
                  <a:pt x="3150" y="14347"/>
                  <a:pt x="3057" y="15782"/>
                </a:cubicBezTo>
                <a:cubicBezTo>
                  <a:pt x="3051" y="15882"/>
                  <a:pt x="3048" y="15984"/>
                  <a:pt x="3048" y="16087"/>
                </a:cubicBezTo>
                <a:cubicBezTo>
                  <a:pt x="3062" y="18692"/>
                  <a:pt x="5320" y="20796"/>
                  <a:pt x="8110" y="20832"/>
                </a:cubicBezTo>
                <a:cubicBezTo>
                  <a:pt x="8132" y="20832"/>
                  <a:pt x="8154" y="20832"/>
                  <a:pt x="8176" y="20832"/>
                </a:cubicBezTo>
                <a:cubicBezTo>
                  <a:pt x="10943" y="20832"/>
                  <a:pt x="13244" y="18754"/>
                  <a:pt x="13311" y="16178"/>
                </a:cubicBezTo>
                <a:cubicBezTo>
                  <a:pt x="13316" y="15942"/>
                  <a:pt x="13304" y="15706"/>
                  <a:pt x="13272" y="15472"/>
                </a:cubicBezTo>
                <a:cubicBezTo>
                  <a:pt x="13103" y="14211"/>
                  <a:pt x="13519" y="12953"/>
                  <a:pt x="14368" y="11956"/>
                </a:cubicBezTo>
                <a:cubicBezTo>
                  <a:pt x="15449" y="10690"/>
                  <a:pt x="16090" y="9087"/>
                  <a:pt x="16081" y="7345"/>
                </a:cubicBezTo>
                <a:cubicBezTo>
                  <a:pt x="16062" y="3281"/>
                  <a:pt x="12507" y="0"/>
                  <a:pt x="8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0"/>
          <p:cNvSpPr/>
          <p:nvPr/>
        </p:nvSpPr>
        <p:spPr>
          <a:xfrm>
            <a:off x="4765324" y="4827980"/>
            <a:ext cx="104732" cy="319050"/>
          </a:xfrm>
          <a:custGeom>
            <a:avLst/>
            <a:gdLst/>
            <a:ahLst/>
            <a:cxnLst/>
            <a:rect l="l" t="t" r="r" b="b"/>
            <a:pathLst>
              <a:path w="6451" h="19652" extrusionOk="0">
                <a:moveTo>
                  <a:pt x="3134" y="1"/>
                </a:moveTo>
                <a:cubicBezTo>
                  <a:pt x="2899" y="3"/>
                  <a:pt x="2709" y="195"/>
                  <a:pt x="2711" y="429"/>
                </a:cubicBezTo>
                <a:lnTo>
                  <a:pt x="2729" y="4300"/>
                </a:lnTo>
                <a:lnTo>
                  <a:pt x="825" y="1708"/>
                </a:lnTo>
                <a:cubicBezTo>
                  <a:pt x="741" y="1595"/>
                  <a:pt x="613" y="1535"/>
                  <a:pt x="482" y="1535"/>
                </a:cubicBezTo>
                <a:cubicBezTo>
                  <a:pt x="395" y="1535"/>
                  <a:pt x="307" y="1562"/>
                  <a:pt x="231" y="1618"/>
                </a:cubicBezTo>
                <a:cubicBezTo>
                  <a:pt x="41" y="1755"/>
                  <a:pt x="0" y="2023"/>
                  <a:pt x="139" y="2211"/>
                </a:cubicBezTo>
                <a:lnTo>
                  <a:pt x="2588" y="5545"/>
                </a:lnTo>
                <a:cubicBezTo>
                  <a:pt x="2626" y="5597"/>
                  <a:pt x="2677" y="5641"/>
                  <a:pt x="2736" y="5671"/>
                </a:cubicBezTo>
                <a:lnTo>
                  <a:pt x="2799" y="19229"/>
                </a:lnTo>
                <a:cubicBezTo>
                  <a:pt x="2801" y="19462"/>
                  <a:pt x="2989" y="19652"/>
                  <a:pt x="3224" y="19652"/>
                </a:cubicBezTo>
                <a:cubicBezTo>
                  <a:pt x="3225" y="19652"/>
                  <a:pt x="3226" y="19652"/>
                  <a:pt x="3227" y="19652"/>
                </a:cubicBezTo>
                <a:cubicBezTo>
                  <a:pt x="3461" y="19652"/>
                  <a:pt x="3651" y="19460"/>
                  <a:pt x="3650" y="19225"/>
                </a:cubicBezTo>
                <a:lnTo>
                  <a:pt x="3602" y="8943"/>
                </a:lnTo>
                <a:lnTo>
                  <a:pt x="6300" y="5704"/>
                </a:lnTo>
                <a:cubicBezTo>
                  <a:pt x="6450" y="5523"/>
                  <a:pt x="6425" y="5255"/>
                  <a:pt x="6246" y="5105"/>
                </a:cubicBezTo>
                <a:cubicBezTo>
                  <a:pt x="6166" y="5038"/>
                  <a:pt x="6069" y="5006"/>
                  <a:pt x="5973" y="5006"/>
                </a:cubicBezTo>
                <a:cubicBezTo>
                  <a:pt x="5851" y="5006"/>
                  <a:pt x="5730" y="5058"/>
                  <a:pt x="5645" y="5160"/>
                </a:cubicBezTo>
                <a:lnTo>
                  <a:pt x="3595" y="7620"/>
                </a:lnTo>
                <a:lnTo>
                  <a:pt x="3562" y="425"/>
                </a:lnTo>
                <a:cubicBezTo>
                  <a:pt x="3560" y="189"/>
                  <a:pt x="3370" y="1"/>
                  <a:pt x="313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0"/>
          <p:cNvSpPr/>
          <p:nvPr/>
        </p:nvSpPr>
        <p:spPr>
          <a:xfrm>
            <a:off x="3468960" y="4579730"/>
            <a:ext cx="333240" cy="431429"/>
          </a:xfrm>
          <a:custGeom>
            <a:avLst/>
            <a:gdLst/>
            <a:ahLst/>
            <a:cxnLst/>
            <a:rect l="l" t="t" r="r" b="b"/>
            <a:pathLst>
              <a:path w="20526" h="26574" extrusionOk="0">
                <a:moveTo>
                  <a:pt x="10378" y="0"/>
                </a:moveTo>
                <a:cubicBezTo>
                  <a:pt x="9979" y="0"/>
                  <a:pt x="9574" y="22"/>
                  <a:pt x="9165" y="66"/>
                </a:cubicBezTo>
                <a:cubicBezTo>
                  <a:pt x="4522" y="568"/>
                  <a:pt x="831" y="4007"/>
                  <a:pt x="309" y="8321"/>
                </a:cubicBezTo>
                <a:cubicBezTo>
                  <a:pt x="1" y="10864"/>
                  <a:pt x="783" y="13228"/>
                  <a:pt x="2275" y="15068"/>
                </a:cubicBezTo>
                <a:cubicBezTo>
                  <a:pt x="3455" y="16523"/>
                  <a:pt x="4013" y="18316"/>
                  <a:pt x="3899" y="20132"/>
                </a:cubicBezTo>
                <a:cubicBezTo>
                  <a:pt x="3892" y="20262"/>
                  <a:pt x="3886" y="20391"/>
                  <a:pt x="3886" y="20523"/>
                </a:cubicBezTo>
                <a:cubicBezTo>
                  <a:pt x="3904" y="23843"/>
                  <a:pt x="6784" y="26529"/>
                  <a:pt x="10345" y="26573"/>
                </a:cubicBezTo>
                <a:cubicBezTo>
                  <a:pt x="10374" y="26573"/>
                  <a:pt x="10403" y="26573"/>
                  <a:pt x="10432" y="26573"/>
                </a:cubicBezTo>
                <a:cubicBezTo>
                  <a:pt x="13960" y="26573"/>
                  <a:pt x="16896" y="23923"/>
                  <a:pt x="16980" y="20639"/>
                </a:cubicBezTo>
                <a:cubicBezTo>
                  <a:pt x="16987" y="20336"/>
                  <a:pt x="16971" y="20035"/>
                  <a:pt x="16930" y="19736"/>
                </a:cubicBezTo>
                <a:cubicBezTo>
                  <a:pt x="16715" y="18129"/>
                  <a:pt x="17244" y="16523"/>
                  <a:pt x="18327" y="15251"/>
                </a:cubicBezTo>
                <a:cubicBezTo>
                  <a:pt x="19706" y="13636"/>
                  <a:pt x="20525" y="11590"/>
                  <a:pt x="20513" y="9369"/>
                </a:cubicBezTo>
                <a:cubicBezTo>
                  <a:pt x="20487" y="4185"/>
                  <a:pt x="15953" y="0"/>
                  <a:pt x="10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0"/>
          <p:cNvSpPr/>
          <p:nvPr/>
        </p:nvSpPr>
        <p:spPr>
          <a:xfrm>
            <a:off x="6102090" y="4850656"/>
            <a:ext cx="133598" cy="406995"/>
          </a:xfrm>
          <a:custGeom>
            <a:avLst/>
            <a:gdLst/>
            <a:ahLst/>
            <a:cxnLst/>
            <a:rect l="l" t="t" r="r" b="b"/>
            <a:pathLst>
              <a:path w="8229" h="25069" extrusionOk="0">
                <a:moveTo>
                  <a:pt x="4001" y="0"/>
                </a:moveTo>
                <a:cubicBezTo>
                  <a:pt x="4000" y="0"/>
                  <a:pt x="3999" y="0"/>
                  <a:pt x="3998" y="0"/>
                </a:cubicBezTo>
                <a:cubicBezTo>
                  <a:pt x="3699" y="2"/>
                  <a:pt x="3456" y="245"/>
                  <a:pt x="3457" y="546"/>
                </a:cubicBezTo>
                <a:lnTo>
                  <a:pt x="3482" y="5483"/>
                </a:lnTo>
                <a:lnTo>
                  <a:pt x="1053" y="2177"/>
                </a:lnTo>
                <a:cubicBezTo>
                  <a:pt x="947" y="2031"/>
                  <a:pt x="782" y="1955"/>
                  <a:pt x="616" y="1955"/>
                </a:cubicBezTo>
                <a:cubicBezTo>
                  <a:pt x="504" y="1955"/>
                  <a:pt x="391" y="1989"/>
                  <a:pt x="294" y="2061"/>
                </a:cubicBezTo>
                <a:cubicBezTo>
                  <a:pt x="53" y="2237"/>
                  <a:pt x="0" y="2577"/>
                  <a:pt x="178" y="2820"/>
                </a:cubicBezTo>
                <a:lnTo>
                  <a:pt x="3302" y="7072"/>
                </a:lnTo>
                <a:cubicBezTo>
                  <a:pt x="3352" y="7138"/>
                  <a:pt x="3415" y="7193"/>
                  <a:pt x="3489" y="7230"/>
                </a:cubicBezTo>
                <a:lnTo>
                  <a:pt x="3570" y="24528"/>
                </a:lnTo>
                <a:cubicBezTo>
                  <a:pt x="3572" y="24827"/>
                  <a:pt x="3817" y="25068"/>
                  <a:pt x="4116" y="25068"/>
                </a:cubicBezTo>
                <a:cubicBezTo>
                  <a:pt x="4416" y="25066"/>
                  <a:pt x="4659" y="24822"/>
                  <a:pt x="4657" y="24522"/>
                </a:cubicBezTo>
                <a:lnTo>
                  <a:pt x="4595" y="11406"/>
                </a:lnTo>
                <a:lnTo>
                  <a:pt x="8037" y="7272"/>
                </a:lnTo>
                <a:cubicBezTo>
                  <a:pt x="8229" y="7042"/>
                  <a:pt x="8199" y="6700"/>
                  <a:pt x="7968" y="6508"/>
                </a:cubicBezTo>
                <a:cubicBezTo>
                  <a:pt x="7867" y="6423"/>
                  <a:pt x="7743" y="6382"/>
                  <a:pt x="7621" y="6382"/>
                </a:cubicBezTo>
                <a:cubicBezTo>
                  <a:pt x="7465" y="6382"/>
                  <a:pt x="7309" y="6449"/>
                  <a:pt x="7202" y="6578"/>
                </a:cubicBezTo>
                <a:lnTo>
                  <a:pt x="4588" y="9719"/>
                </a:lnTo>
                <a:lnTo>
                  <a:pt x="4544" y="541"/>
                </a:lnTo>
                <a:cubicBezTo>
                  <a:pt x="4542" y="241"/>
                  <a:pt x="4299" y="0"/>
                  <a:pt x="400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0"/>
          <p:cNvSpPr/>
          <p:nvPr/>
        </p:nvSpPr>
        <p:spPr>
          <a:xfrm>
            <a:off x="5753298" y="4441268"/>
            <a:ext cx="394397" cy="510639"/>
          </a:xfrm>
          <a:custGeom>
            <a:avLst/>
            <a:gdLst/>
            <a:ahLst/>
            <a:cxnLst/>
            <a:rect l="l" t="t" r="r" b="b"/>
            <a:pathLst>
              <a:path w="24293" h="31453" extrusionOk="0">
                <a:moveTo>
                  <a:pt x="12008" y="1"/>
                </a:moveTo>
                <a:cubicBezTo>
                  <a:pt x="5409" y="1"/>
                  <a:pt x="46" y="4954"/>
                  <a:pt x="15" y="11088"/>
                </a:cubicBezTo>
                <a:cubicBezTo>
                  <a:pt x="1" y="13718"/>
                  <a:pt x="971" y="16140"/>
                  <a:pt x="2602" y="18053"/>
                </a:cubicBezTo>
                <a:cubicBezTo>
                  <a:pt x="3884" y="19557"/>
                  <a:pt x="4511" y="21459"/>
                  <a:pt x="4256" y="23361"/>
                </a:cubicBezTo>
                <a:cubicBezTo>
                  <a:pt x="4208" y="23715"/>
                  <a:pt x="4189" y="24071"/>
                  <a:pt x="4198" y="24428"/>
                </a:cubicBezTo>
                <a:cubicBezTo>
                  <a:pt x="4296" y="28318"/>
                  <a:pt x="7772" y="31453"/>
                  <a:pt x="11949" y="31453"/>
                </a:cubicBezTo>
                <a:cubicBezTo>
                  <a:pt x="11982" y="31453"/>
                  <a:pt x="12016" y="31453"/>
                  <a:pt x="12050" y="31452"/>
                </a:cubicBezTo>
                <a:cubicBezTo>
                  <a:pt x="16264" y="31400"/>
                  <a:pt x="19673" y="28220"/>
                  <a:pt x="19694" y="24289"/>
                </a:cubicBezTo>
                <a:cubicBezTo>
                  <a:pt x="19694" y="24134"/>
                  <a:pt x="19690" y="23981"/>
                  <a:pt x="19680" y="23828"/>
                </a:cubicBezTo>
                <a:cubicBezTo>
                  <a:pt x="19544" y="21677"/>
                  <a:pt x="20204" y="19557"/>
                  <a:pt x="21601" y="17836"/>
                </a:cubicBezTo>
                <a:cubicBezTo>
                  <a:pt x="23366" y="15657"/>
                  <a:pt x="24292" y="12857"/>
                  <a:pt x="23930" y="9849"/>
                </a:cubicBezTo>
                <a:cubicBezTo>
                  <a:pt x="23313" y="4743"/>
                  <a:pt x="18942" y="672"/>
                  <a:pt x="13448" y="79"/>
                </a:cubicBezTo>
                <a:cubicBezTo>
                  <a:pt x="12963" y="26"/>
                  <a:pt x="12482" y="1"/>
                  <a:pt x="12008"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0"/>
          <p:cNvSpPr/>
          <p:nvPr/>
        </p:nvSpPr>
        <p:spPr>
          <a:xfrm>
            <a:off x="5867113" y="4667545"/>
            <a:ext cx="158129" cy="481741"/>
          </a:xfrm>
          <a:custGeom>
            <a:avLst/>
            <a:gdLst/>
            <a:ahLst/>
            <a:cxnLst/>
            <a:rect l="l" t="t" r="r" b="b"/>
            <a:pathLst>
              <a:path w="9740" h="29673" extrusionOk="0">
                <a:moveTo>
                  <a:pt x="5005" y="0"/>
                </a:moveTo>
                <a:cubicBezTo>
                  <a:pt x="4651" y="0"/>
                  <a:pt x="4364" y="287"/>
                  <a:pt x="4362" y="640"/>
                </a:cubicBezTo>
                <a:lnTo>
                  <a:pt x="4311" y="11503"/>
                </a:lnTo>
                <a:lnTo>
                  <a:pt x="1216" y="7787"/>
                </a:lnTo>
                <a:cubicBezTo>
                  <a:pt x="1089" y="7635"/>
                  <a:pt x="906" y="7557"/>
                  <a:pt x="722" y="7557"/>
                </a:cubicBezTo>
                <a:cubicBezTo>
                  <a:pt x="577" y="7557"/>
                  <a:pt x="431" y="7606"/>
                  <a:pt x="311" y="7706"/>
                </a:cubicBezTo>
                <a:cubicBezTo>
                  <a:pt x="38" y="7933"/>
                  <a:pt x="1" y="8338"/>
                  <a:pt x="228" y="8611"/>
                </a:cubicBezTo>
                <a:lnTo>
                  <a:pt x="4300" y="13502"/>
                </a:lnTo>
                <a:lnTo>
                  <a:pt x="4228" y="29026"/>
                </a:lnTo>
                <a:cubicBezTo>
                  <a:pt x="4226" y="29382"/>
                  <a:pt x="4513" y="29671"/>
                  <a:pt x="4867" y="29673"/>
                </a:cubicBezTo>
                <a:cubicBezTo>
                  <a:pt x="4868" y="29673"/>
                  <a:pt x="4870" y="29673"/>
                  <a:pt x="4871" y="29673"/>
                </a:cubicBezTo>
                <a:cubicBezTo>
                  <a:pt x="5225" y="29673"/>
                  <a:pt x="5512" y="29386"/>
                  <a:pt x="5514" y="29033"/>
                </a:cubicBezTo>
                <a:lnTo>
                  <a:pt x="5609" y="8560"/>
                </a:lnTo>
                <a:cubicBezTo>
                  <a:pt x="5697" y="8516"/>
                  <a:pt x="5773" y="8451"/>
                  <a:pt x="5831" y="8372"/>
                </a:cubicBezTo>
                <a:lnTo>
                  <a:pt x="9529" y="3338"/>
                </a:lnTo>
                <a:cubicBezTo>
                  <a:pt x="9739" y="3053"/>
                  <a:pt x="9677" y="2651"/>
                  <a:pt x="9392" y="2440"/>
                </a:cubicBezTo>
                <a:cubicBezTo>
                  <a:pt x="9278" y="2356"/>
                  <a:pt x="9145" y="2315"/>
                  <a:pt x="9013" y="2315"/>
                </a:cubicBezTo>
                <a:cubicBezTo>
                  <a:pt x="8815" y="2315"/>
                  <a:pt x="8620" y="2406"/>
                  <a:pt x="8494" y="2577"/>
                </a:cubicBezTo>
                <a:lnTo>
                  <a:pt x="5619" y="6491"/>
                </a:lnTo>
                <a:lnTo>
                  <a:pt x="5648" y="647"/>
                </a:lnTo>
                <a:cubicBezTo>
                  <a:pt x="5649" y="291"/>
                  <a:pt x="5362" y="2"/>
                  <a:pt x="5008" y="0"/>
                </a:cubicBezTo>
                <a:cubicBezTo>
                  <a:pt x="5007" y="0"/>
                  <a:pt x="5006" y="0"/>
                  <a:pt x="50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0"/>
          <p:cNvSpPr/>
          <p:nvPr/>
        </p:nvSpPr>
        <p:spPr>
          <a:xfrm>
            <a:off x="6030372" y="4204458"/>
            <a:ext cx="476530" cy="617157"/>
          </a:xfrm>
          <a:custGeom>
            <a:avLst/>
            <a:gdLst/>
            <a:ahLst/>
            <a:cxnLst/>
            <a:rect l="l" t="t" r="r" b="b"/>
            <a:pathLst>
              <a:path w="29352" h="38014" extrusionOk="0">
                <a:moveTo>
                  <a:pt x="14499" y="0"/>
                </a:moveTo>
                <a:cubicBezTo>
                  <a:pt x="6491" y="0"/>
                  <a:pt x="0" y="6029"/>
                  <a:pt x="0" y="13466"/>
                </a:cubicBezTo>
                <a:cubicBezTo>
                  <a:pt x="0" y="16645"/>
                  <a:pt x="1185" y="19565"/>
                  <a:pt x="3169" y="21867"/>
                </a:cubicBezTo>
                <a:cubicBezTo>
                  <a:pt x="4727" y="23677"/>
                  <a:pt x="5499" y="25972"/>
                  <a:pt x="5199" y="28273"/>
                </a:cubicBezTo>
                <a:cubicBezTo>
                  <a:pt x="5145" y="28701"/>
                  <a:pt x="5124" y="29132"/>
                  <a:pt x="5138" y="29564"/>
                </a:cubicBezTo>
                <a:cubicBezTo>
                  <a:pt x="5279" y="34250"/>
                  <a:pt x="9474" y="38014"/>
                  <a:pt x="14501" y="38014"/>
                </a:cubicBezTo>
                <a:cubicBezTo>
                  <a:pt x="14557" y="38014"/>
                  <a:pt x="14612" y="38013"/>
                  <a:pt x="14668" y="38012"/>
                </a:cubicBezTo>
                <a:cubicBezTo>
                  <a:pt x="19762" y="37926"/>
                  <a:pt x="23864" y="34065"/>
                  <a:pt x="23864" y="29315"/>
                </a:cubicBezTo>
                <a:cubicBezTo>
                  <a:pt x="23864" y="29129"/>
                  <a:pt x="23857" y="28942"/>
                  <a:pt x="23844" y="28759"/>
                </a:cubicBezTo>
                <a:cubicBezTo>
                  <a:pt x="23666" y="26161"/>
                  <a:pt x="24452" y="23593"/>
                  <a:pt x="26129" y="21506"/>
                </a:cubicBezTo>
                <a:cubicBezTo>
                  <a:pt x="28249" y="18864"/>
                  <a:pt x="29352" y="15475"/>
                  <a:pt x="28894" y="11842"/>
                </a:cubicBezTo>
                <a:cubicBezTo>
                  <a:pt x="28117" y="5674"/>
                  <a:pt x="22810" y="776"/>
                  <a:pt x="16167" y="87"/>
                </a:cubicBezTo>
                <a:cubicBezTo>
                  <a:pt x="15605" y="29"/>
                  <a:pt x="15048" y="0"/>
                  <a:pt x="14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0"/>
          <p:cNvSpPr/>
          <p:nvPr/>
        </p:nvSpPr>
        <p:spPr>
          <a:xfrm>
            <a:off x="6174019" y="4440564"/>
            <a:ext cx="186134" cy="708723"/>
          </a:xfrm>
          <a:custGeom>
            <a:avLst/>
            <a:gdLst/>
            <a:ahLst/>
            <a:cxnLst/>
            <a:rect l="l" t="t" r="r" b="b"/>
            <a:pathLst>
              <a:path w="11465" h="43654" extrusionOk="0">
                <a:moveTo>
                  <a:pt x="5720" y="0"/>
                </a:moveTo>
                <a:cubicBezTo>
                  <a:pt x="5426" y="0"/>
                  <a:pt x="5188" y="236"/>
                  <a:pt x="5188" y="531"/>
                </a:cubicBezTo>
                <a:lnTo>
                  <a:pt x="5188" y="8326"/>
                </a:lnTo>
                <a:lnTo>
                  <a:pt x="1309" y="2993"/>
                </a:lnTo>
                <a:cubicBezTo>
                  <a:pt x="1205" y="2850"/>
                  <a:pt x="1043" y="2774"/>
                  <a:pt x="879" y="2774"/>
                </a:cubicBezTo>
                <a:cubicBezTo>
                  <a:pt x="771" y="2774"/>
                  <a:pt x="662" y="2807"/>
                  <a:pt x="568" y="2875"/>
                </a:cubicBezTo>
                <a:cubicBezTo>
                  <a:pt x="330" y="3047"/>
                  <a:pt x="277" y="3380"/>
                  <a:pt x="450" y="3616"/>
                </a:cubicBezTo>
                <a:lnTo>
                  <a:pt x="4890" y="9721"/>
                </a:lnTo>
                <a:cubicBezTo>
                  <a:pt x="4962" y="9820"/>
                  <a:pt x="5068" y="9890"/>
                  <a:pt x="5188" y="9920"/>
                </a:cubicBezTo>
                <a:lnTo>
                  <a:pt x="5188" y="14337"/>
                </a:lnTo>
                <a:lnTo>
                  <a:pt x="992" y="9346"/>
                </a:lnTo>
                <a:cubicBezTo>
                  <a:pt x="888" y="9227"/>
                  <a:pt x="741" y="9165"/>
                  <a:pt x="594" y="9165"/>
                </a:cubicBezTo>
                <a:cubicBezTo>
                  <a:pt x="474" y="9165"/>
                  <a:pt x="352" y="9206"/>
                  <a:pt x="253" y="9289"/>
                </a:cubicBezTo>
                <a:cubicBezTo>
                  <a:pt x="32" y="9474"/>
                  <a:pt x="1" y="9802"/>
                  <a:pt x="180" y="10027"/>
                </a:cubicBezTo>
                <a:lnTo>
                  <a:pt x="5189" y="15984"/>
                </a:lnTo>
                <a:lnTo>
                  <a:pt x="5189" y="43124"/>
                </a:lnTo>
                <a:cubicBezTo>
                  <a:pt x="5189" y="43416"/>
                  <a:pt x="5427" y="43654"/>
                  <a:pt x="5720" y="43654"/>
                </a:cubicBezTo>
                <a:lnTo>
                  <a:pt x="5737" y="43654"/>
                </a:lnTo>
                <a:cubicBezTo>
                  <a:pt x="6030" y="43654"/>
                  <a:pt x="6267" y="43416"/>
                  <a:pt x="6267" y="43124"/>
                </a:cubicBezTo>
                <a:lnTo>
                  <a:pt x="6267" y="15986"/>
                </a:lnTo>
                <a:lnTo>
                  <a:pt x="11276" y="10027"/>
                </a:lnTo>
                <a:cubicBezTo>
                  <a:pt x="11465" y="9804"/>
                  <a:pt x="11435" y="9469"/>
                  <a:pt x="11211" y="9281"/>
                </a:cubicBezTo>
                <a:cubicBezTo>
                  <a:pt x="11112" y="9197"/>
                  <a:pt x="10991" y="9156"/>
                  <a:pt x="10870" y="9156"/>
                </a:cubicBezTo>
                <a:cubicBezTo>
                  <a:pt x="10718" y="9156"/>
                  <a:pt x="10568" y="9220"/>
                  <a:pt x="10463" y="9346"/>
                </a:cubicBezTo>
                <a:lnTo>
                  <a:pt x="6266" y="14337"/>
                </a:lnTo>
                <a:lnTo>
                  <a:pt x="6266" y="9920"/>
                </a:lnTo>
                <a:cubicBezTo>
                  <a:pt x="6385" y="9890"/>
                  <a:pt x="6491" y="9820"/>
                  <a:pt x="6563" y="9721"/>
                </a:cubicBezTo>
                <a:lnTo>
                  <a:pt x="11005" y="3616"/>
                </a:lnTo>
                <a:cubicBezTo>
                  <a:pt x="11176" y="3380"/>
                  <a:pt x="11123" y="3047"/>
                  <a:pt x="10887" y="2875"/>
                </a:cubicBezTo>
                <a:cubicBezTo>
                  <a:pt x="10793" y="2807"/>
                  <a:pt x="10683" y="2774"/>
                  <a:pt x="10575" y="2774"/>
                </a:cubicBezTo>
                <a:cubicBezTo>
                  <a:pt x="10411" y="2774"/>
                  <a:pt x="10250" y="2850"/>
                  <a:pt x="10146" y="2993"/>
                </a:cubicBezTo>
                <a:lnTo>
                  <a:pt x="6266" y="8326"/>
                </a:lnTo>
                <a:lnTo>
                  <a:pt x="6266" y="531"/>
                </a:lnTo>
                <a:cubicBezTo>
                  <a:pt x="6266" y="236"/>
                  <a:pt x="6030" y="0"/>
                  <a:pt x="573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0"/>
          <p:cNvSpPr/>
          <p:nvPr/>
        </p:nvSpPr>
        <p:spPr>
          <a:xfrm>
            <a:off x="5257667" y="3584249"/>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cubicBezTo>
                  <a:pt x="2860" y="3683"/>
                  <a:pt x="3683" y="2863"/>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0"/>
          <p:cNvSpPr/>
          <p:nvPr/>
        </p:nvSpPr>
        <p:spPr>
          <a:xfrm>
            <a:off x="5150224" y="3475052"/>
            <a:ext cx="59810" cy="59826"/>
          </a:xfrm>
          <a:custGeom>
            <a:avLst/>
            <a:gdLst/>
            <a:ahLst/>
            <a:cxnLst/>
            <a:rect l="l" t="t" r="r" b="b"/>
            <a:pathLst>
              <a:path w="3684" h="3685" extrusionOk="0">
                <a:moveTo>
                  <a:pt x="1841" y="0"/>
                </a:moveTo>
                <a:cubicBezTo>
                  <a:pt x="822" y="0"/>
                  <a:pt x="1" y="821"/>
                  <a:pt x="1" y="1842"/>
                </a:cubicBezTo>
                <a:cubicBezTo>
                  <a:pt x="1" y="2862"/>
                  <a:pt x="822" y="3685"/>
                  <a:pt x="1841" y="3685"/>
                </a:cubicBezTo>
                <a:lnTo>
                  <a:pt x="1843" y="3685"/>
                </a:lnTo>
                <a:cubicBezTo>
                  <a:pt x="2863" y="3685"/>
                  <a:pt x="3684" y="2862"/>
                  <a:pt x="3684" y="1842"/>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5257667" y="3475052"/>
            <a:ext cx="59794" cy="59826"/>
          </a:xfrm>
          <a:custGeom>
            <a:avLst/>
            <a:gdLst/>
            <a:ahLst/>
            <a:cxnLst/>
            <a:rect l="l" t="t" r="r" b="b"/>
            <a:pathLst>
              <a:path w="3683" h="3685" extrusionOk="0">
                <a:moveTo>
                  <a:pt x="1841" y="0"/>
                </a:moveTo>
                <a:cubicBezTo>
                  <a:pt x="821" y="0"/>
                  <a:pt x="0" y="821"/>
                  <a:pt x="0" y="1842"/>
                </a:cubicBezTo>
                <a:cubicBezTo>
                  <a:pt x="0" y="2862"/>
                  <a:pt x="821" y="3685"/>
                  <a:pt x="1841" y="3685"/>
                </a:cubicBezTo>
                <a:cubicBezTo>
                  <a:pt x="2860" y="3685"/>
                  <a:pt x="3683" y="2862"/>
                  <a:pt x="3683" y="1842"/>
                </a:cubicBez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042797" y="3475052"/>
            <a:ext cx="59842" cy="59826"/>
          </a:xfrm>
          <a:custGeom>
            <a:avLst/>
            <a:gdLst/>
            <a:ahLst/>
            <a:cxnLst/>
            <a:rect l="l" t="t" r="r" b="b"/>
            <a:pathLst>
              <a:path w="3686" h="3685" extrusionOk="0">
                <a:moveTo>
                  <a:pt x="1843" y="0"/>
                </a:moveTo>
                <a:cubicBezTo>
                  <a:pt x="822" y="0"/>
                  <a:pt x="1" y="821"/>
                  <a:pt x="1" y="1842"/>
                </a:cubicBezTo>
                <a:cubicBezTo>
                  <a:pt x="1" y="2862"/>
                  <a:pt x="822" y="3685"/>
                  <a:pt x="1843" y="3685"/>
                </a:cubicBezTo>
                <a:lnTo>
                  <a:pt x="1845" y="3685"/>
                </a:lnTo>
                <a:cubicBezTo>
                  <a:pt x="2865" y="3685"/>
                  <a:pt x="3685" y="2862"/>
                  <a:pt x="3685" y="1842"/>
                </a:cubicBez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5042797" y="3584249"/>
            <a:ext cx="59842" cy="59810"/>
          </a:xfrm>
          <a:custGeom>
            <a:avLst/>
            <a:gdLst/>
            <a:ahLst/>
            <a:cxnLst/>
            <a:rect l="l" t="t" r="r" b="b"/>
            <a:pathLst>
              <a:path w="3686" h="3684" extrusionOk="0">
                <a:moveTo>
                  <a:pt x="1843" y="0"/>
                </a:moveTo>
                <a:cubicBezTo>
                  <a:pt x="822" y="0"/>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a:off x="5042797" y="3693429"/>
            <a:ext cx="59842" cy="59794"/>
          </a:xfrm>
          <a:custGeom>
            <a:avLst/>
            <a:gdLst/>
            <a:ahLst/>
            <a:cxnLst/>
            <a:rect l="l" t="t" r="r" b="b"/>
            <a:pathLst>
              <a:path w="3686" h="3683" extrusionOk="0">
                <a:moveTo>
                  <a:pt x="1843" y="0"/>
                </a:moveTo>
                <a:cubicBezTo>
                  <a:pt x="822" y="0"/>
                  <a:pt x="1" y="821"/>
                  <a:pt x="1" y="1841"/>
                </a:cubicBezTo>
                <a:lnTo>
                  <a:pt x="1" y="1842"/>
                </a:lnTo>
                <a:cubicBezTo>
                  <a:pt x="1" y="2862"/>
                  <a:pt x="822" y="3683"/>
                  <a:pt x="1843" y="3683"/>
                </a:cubicBezTo>
                <a:lnTo>
                  <a:pt x="1845" y="3683"/>
                </a:lnTo>
                <a:cubicBezTo>
                  <a:pt x="2865" y="3683"/>
                  <a:pt x="3685" y="2862"/>
                  <a:pt x="3685" y="1842"/>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0"/>
          <p:cNvSpPr/>
          <p:nvPr/>
        </p:nvSpPr>
        <p:spPr>
          <a:xfrm>
            <a:off x="5150224" y="3693429"/>
            <a:ext cx="59810" cy="59794"/>
          </a:xfrm>
          <a:custGeom>
            <a:avLst/>
            <a:gdLst/>
            <a:ahLst/>
            <a:cxnLst/>
            <a:rect l="l" t="t" r="r" b="b"/>
            <a:pathLst>
              <a:path w="3684" h="3683" extrusionOk="0">
                <a:moveTo>
                  <a:pt x="1841" y="0"/>
                </a:moveTo>
                <a:cubicBezTo>
                  <a:pt x="822" y="0"/>
                  <a:pt x="1" y="821"/>
                  <a:pt x="1" y="1841"/>
                </a:cubicBezTo>
                <a:lnTo>
                  <a:pt x="1" y="1842"/>
                </a:lnTo>
                <a:cubicBezTo>
                  <a:pt x="1" y="2862"/>
                  <a:pt x="822" y="3683"/>
                  <a:pt x="1841" y="3683"/>
                </a:cubicBezTo>
                <a:lnTo>
                  <a:pt x="1843" y="3683"/>
                </a:ln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5150224" y="3802593"/>
            <a:ext cx="59810" cy="59842"/>
          </a:xfrm>
          <a:custGeom>
            <a:avLst/>
            <a:gdLst/>
            <a:ahLst/>
            <a:cxnLst/>
            <a:rect l="l" t="t" r="r" b="b"/>
            <a:pathLst>
              <a:path w="3684" h="3686" extrusionOk="0">
                <a:moveTo>
                  <a:pt x="1841" y="1"/>
                </a:moveTo>
                <a:cubicBezTo>
                  <a:pt x="822" y="1"/>
                  <a:pt x="1" y="823"/>
                  <a:pt x="1" y="1843"/>
                </a:cubicBezTo>
                <a:cubicBezTo>
                  <a:pt x="1" y="2864"/>
                  <a:pt x="822" y="3685"/>
                  <a:pt x="1841" y="3685"/>
                </a:cubicBezTo>
                <a:lnTo>
                  <a:pt x="1843" y="3685"/>
                </a:lnTo>
                <a:cubicBezTo>
                  <a:pt x="2863" y="3685"/>
                  <a:pt x="3684" y="2864"/>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Challenge for you, Imgurians - GIF on Imgur">
            <a:extLst>
              <a:ext uri="{FF2B5EF4-FFF2-40B4-BE49-F238E27FC236}">
                <a16:creationId xmlns:a16="http://schemas.microsoft.com/office/drawing/2014/main" id="{7855B3F0-B1E6-46B8-AEBB-5DD8E22F9B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1666" y="97840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F202DE32-9324-ECF3-973E-04E2880EE143}"/>
              </a:ext>
            </a:extLst>
          </p:cNvPr>
          <p:cNvPicPr>
            <a:picLocks noChangeAspect="1"/>
          </p:cNvPicPr>
          <p:nvPr/>
        </p:nvPicPr>
        <p:blipFill>
          <a:blip r:embed="rId4"/>
          <a:stretch>
            <a:fillRect/>
          </a:stretch>
        </p:blipFill>
        <p:spPr>
          <a:xfrm>
            <a:off x="405544" y="239441"/>
            <a:ext cx="2343150" cy="419100"/>
          </a:xfrm>
          <a:prstGeom prst="rect">
            <a:avLst/>
          </a:prstGeom>
        </p:spPr>
      </p:pic>
      <p:pic>
        <p:nvPicPr>
          <p:cNvPr id="5" name="صورة 4">
            <a:extLst>
              <a:ext uri="{FF2B5EF4-FFF2-40B4-BE49-F238E27FC236}">
                <a16:creationId xmlns:a16="http://schemas.microsoft.com/office/drawing/2014/main" id="{3EDA8A00-3175-36B4-8652-7A81ACDD400C}"/>
              </a:ext>
            </a:extLst>
          </p:cNvPr>
          <p:cNvPicPr>
            <a:picLocks noChangeAspect="1"/>
          </p:cNvPicPr>
          <p:nvPr/>
        </p:nvPicPr>
        <p:blipFill>
          <a:blip r:embed="rId5"/>
          <a:stretch>
            <a:fillRect/>
          </a:stretch>
        </p:blipFill>
        <p:spPr>
          <a:xfrm>
            <a:off x="194940" y="1060735"/>
            <a:ext cx="4943475" cy="361950"/>
          </a:xfrm>
          <a:prstGeom prst="rect">
            <a:avLst/>
          </a:prstGeom>
        </p:spPr>
      </p:pic>
      <p:pic>
        <p:nvPicPr>
          <p:cNvPr id="6" name="صورة 5">
            <a:extLst>
              <a:ext uri="{FF2B5EF4-FFF2-40B4-BE49-F238E27FC236}">
                <a16:creationId xmlns:a16="http://schemas.microsoft.com/office/drawing/2014/main" id="{F7F0B933-F24B-21EE-32CD-53F16C66F583}"/>
              </a:ext>
            </a:extLst>
          </p:cNvPr>
          <p:cNvPicPr>
            <a:picLocks noChangeAspect="1"/>
          </p:cNvPicPr>
          <p:nvPr/>
        </p:nvPicPr>
        <p:blipFill>
          <a:blip r:embed="rId6"/>
          <a:stretch>
            <a:fillRect/>
          </a:stretch>
        </p:blipFill>
        <p:spPr>
          <a:xfrm>
            <a:off x="194940" y="1475068"/>
            <a:ext cx="5791200" cy="2971800"/>
          </a:xfrm>
          <a:prstGeom prst="rect">
            <a:avLst/>
          </a:prstGeom>
        </p:spPr>
      </p:pic>
      <p:sp>
        <p:nvSpPr>
          <p:cNvPr id="7" name="مستطيل 6">
            <a:extLst>
              <a:ext uri="{FF2B5EF4-FFF2-40B4-BE49-F238E27FC236}">
                <a16:creationId xmlns:a16="http://schemas.microsoft.com/office/drawing/2014/main" id="{6A23D78F-108B-F01B-4D69-A9FDE33DFA3E}"/>
              </a:ext>
            </a:extLst>
          </p:cNvPr>
          <p:cNvSpPr/>
          <p:nvPr/>
        </p:nvSpPr>
        <p:spPr>
          <a:xfrm>
            <a:off x="405544" y="1452562"/>
            <a:ext cx="672979" cy="349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accent4">
                    <a:lumMod val="50000"/>
                  </a:schemeClr>
                </a:solidFill>
              </a:rPr>
              <a:t>no</a:t>
            </a:r>
            <a:endParaRPr lang="ar-SA" b="1" dirty="0">
              <a:solidFill>
                <a:schemeClr val="accent4">
                  <a:lumMod val="50000"/>
                </a:schemeClr>
              </a:solidFill>
            </a:endParaRPr>
          </a:p>
        </p:txBody>
      </p:sp>
      <p:sp>
        <p:nvSpPr>
          <p:cNvPr id="11" name="مستطيل 10">
            <a:extLst>
              <a:ext uri="{FF2B5EF4-FFF2-40B4-BE49-F238E27FC236}">
                <a16:creationId xmlns:a16="http://schemas.microsoft.com/office/drawing/2014/main" id="{0E1D65E1-D119-9F1D-AEC9-884A96F56331}"/>
              </a:ext>
            </a:extLst>
          </p:cNvPr>
          <p:cNvSpPr/>
          <p:nvPr/>
        </p:nvSpPr>
        <p:spPr>
          <a:xfrm>
            <a:off x="405544" y="1978775"/>
            <a:ext cx="672979" cy="349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accent4">
                    <a:lumMod val="50000"/>
                  </a:schemeClr>
                </a:solidFill>
              </a:rPr>
              <a:t>yes</a:t>
            </a:r>
            <a:endParaRPr lang="ar-SA" b="1" dirty="0">
              <a:solidFill>
                <a:schemeClr val="accent4">
                  <a:lumMod val="50000"/>
                </a:schemeClr>
              </a:solidFill>
            </a:endParaRPr>
          </a:p>
        </p:txBody>
      </p:sp>
      <p:sp>
        <p:nvSpPr>
          <p:cNvPr id="12" name="مستطيل 11">
            <a:extLst>
              <a:ext uri="{FF2B5EF4-FFF2-40B4-BE49-F238E27FC236}">
                <a16:creationId xmlns:a16="http://schemas.microsoft.com/office/drawing/2014/main" id="{18E23F8C-D700-2120-1581-C43D237FC300}"/>
              </a:ext>
            </a:extLst>
          </p:cNvPr>
          <p:cNvSpPr/>
          <p:nvPr/>
        </p:nvSpPr>
        <p:spPr>
          <a:xfrm>
            <a:off x="425527" y="2988509"/>
            <a:ext cx="672979" cy="349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accent4">
                    <a:lumMod val="50000"/>
                  </a:schemeClr>
                </a:solidFill>
              </a:rPr>
              <a:t>yes</a:t>
            </a:r>
            <a:endParaRPr lang="ar-SA" b="1" dirty="0">
              <a:solidFill>
                <a:schemeClr val="accent4">
                  <a:lumMod val="50000"/>
                </a:schemeClr>
              </a:solidFill>
            </a:endParaRPr>
          </a:p>
        </p:txBody>
      </p:sp>
      <p:sp>
        <p:nvSpPr>
          <p:cNvPr id="13" name="مستطيل 12">
            <a:extLst>
              <a:ext uri="{FF2B5EF4-FFF2-40B4-BE49-F238E27FC236}">
                <a16:creationId xmlns:a16="http://schemas.microsoft.com/office/drawing/2014/main" id="{CA84EAC1-D109-6678-9550-976DD5420645}"/>
              </a:ext>
            </a:extLst>
          </p:cNvPr>
          <p:cNvSpPr/>
          <p:nvPr/>
        </p:nvSpPr>
        <p:spPr>
          <a:xfrm>
            <a:off x="451996" y="3433484"/>
            <a:ext cx="672979" cy="349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accent4">
                    <a:lumMod val="50000"/>
                  </a:schemeClr>
                </a:solidFill>
              </a:rPr>
              <a:t>no</a:t>
            </a:r>
            <a:endParaRPr lang="ar-SA" b="1" dirty="0">
              <a:solidFill>
                <a:schemeClr val="accent4">
                  <a:lumMod val="50000"/>
                </a:schemeClr>
              </a:solidFill>
            </a:endParaRPr>
          </a:p>
        </p:txBody>
      </p:sp>
      <p:sp>
        <p:nvSpPr>
          <p:cNvPr id="14" name="مستطيل 13">
            <a:extLst>
              <a:ext uri="{FF2B5EF4-FFF2-40B4-BE49-F238E27FC236}">
                <a16:creationId xmlns:a16="http://schemas.microsoft.com/office/drawing/2014/main" id="{2A6578BA-B2B0-627D-3FB7-89DEA0894CFB}"/>
              </a:ext>
            </a:extLst>
          </p:cNvPr>
          <p:cNvSpPr/>
          <p:nvPr/>
        </p:nvSpPr>
        <p:spPr>
          <a:xfrm>
            <a:off x="478112" y="4032331"/>
            <a:ext cx="672979" cy="349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accent4">
                    <a:lumMod val="50000"/>
                  </a:schemeClr>
                </a:solidFill>
              </a:rPr>
              <a:t>no</a:t>
            </a:r>
            <a:endParaRPr lang="ar-SA" b="1" dirty="0">
              <a:solidFill>
                <a:schemeClr val="accent4">
                  <a:lumMod val="50000"/>
                </a:schemeClr>
              </a:solidFill>
            </a:endParaRPr>
          </a:p>
        </p:txBody>
      </p:sp>
    </p:spTree>
    <p:extLst>
      <p:ext uri="{BB962C8B-B14F-4D97-AF65-F5344CB8AC3E}">
        <p14:creationId xmlns:p14="http://schemas.microsoft.com/office/powerpoint/2010/main" val="239097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grpSp>
        <p:nvGrpSpPr>
          <p:cNvPr id="1867" name="Google Shape;1867;p36"/>
          <p:cNvGrpSpPr/>
          <p:nvPr/>
        </p:nvGrpSpPr>
        <p:grpSpPr>
          <a:xfrm>
            <a:off x="6086323" y="1653090"/>
            <a:ext cx="3481645" cy="3406550"/>
            <a:chOff x="4095386" y="2301250"/>
            <a:chExt cx="2149164" cy="2102809"/>
          </a:xfrm>
        </p:grpSpPr>
        <p:sp>
          <p:nvSpPr>
            <p:cNvPr id="1868" name="Google Shape;1868;p36"/>
            <p:cNvSpPr/>
            <p:nvPr/>
          </p:nvSpPr>
          <p:spPr>
            <a:xfrm>
              <a:off x="4095386" y="3018809"/>
              <a:ext cx="804850" cy="1043075"/>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6"/>
            <p:cNvSpPr/>
            <p:nvPr/>
          </p:nvSpPr>
          <p:spPr>
            <a:xfrm>
              <a:off x="4343611" y="3422034"/>
              <a:ext cx="323200" cy="982025"/>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6"/>
            <p:cNvSpPr/>
            <p:nvPr/>
          </p:nvSpPr>
          <p:spPr>
            <a:xfrm>
              <a:off x="5047850" y="2301250"/>
              <a:ext cx="972775" cy="126080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6"/>
            <p:cNvSpPr/>
            <p:nvPr/>
          </p:nvSpPr>
          <p:spPr>
            <a:xfrm>
              <a:off x="5337925" y="2783550"/>
              <a:ext cx="382750" cy="1449125"/>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6"/>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6"/>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36"/>
          <p:cNvGrpSpPr/>
          <p:nvPr/>
        </p:nvGrpSpPr>
        <p:grpSpPr>
          <a:xfrm>
            <a:off x="6489414" y="2915087"/>
            <a:ext cx="2792057" cy="2314899"/>
            <a:chOff x="202950" y="1579375"/>
            <a:chExt cx="1537900" cy="1275075"/>
          </a:xfrm>
        </p:grpSpPr>
        <p:sp>
          <p:nvSpPr>
            <p:cNvPr id="1875" name="Google Shape;1875;p36"/>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6"/>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6"/>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6"/>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6"/>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6"/>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6"/>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6"/>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6"/>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6"/>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6"/>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6"/>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6"/>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6"/>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9" name="Google Shape;1889;p36"/>
          <p:cNvSpPr/>
          <p:nvPr/>
        </p:nvSpPr>
        <p:spPr>
          <a:xfrm>
            <a:off x="307160" y="45009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6"/>
          <p:cNvSpPr/>
          <p:nvPr/>
        </p:nvSpPr>
        <p:spPr>
          <a:xfrm>
            <a:off x="5479175" y="312600"/>
            <a:ext cx="1655580" cy="972905"/>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6"/>
          <p:cNvSpPr/>
          <p:nvPr/>
        </p:nvSpPr>
        <p:spPr>
          <a:xfrm>
            <a:off x="76260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6"/>
          <p:cNvSpPr/>
          <p:nvPr/>
        </p:nvSpPr>
        <p:spPr>
          <a:xfrm>
            <a:off x="78927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Frame For The Text Of Congratulations With Natural Flowers Of Tulips On A  White Wooden Background Design Greeting Card With Natural Colors Background  For Text With Tulips Flat Lay Top View Stock">
            <a:extLst>
              <a:ext uri="{FF2B5EF4-FFF2-40B4-BE49-F238E27FC236}">
                <a16:creationId xmlns:a16="http://schemas.microsoft.com/office/drawing/2014/main" id="{B0D5DA48-C679-42BA-8AAD-F7B289C9D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74" y="1533565"/>
            <a:ext cx="4848225" cy="322897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Google Shape;1866;p36">
            <a:extLst>
              <a:ext uri="{FF2B5EF4-FFF2-40B4-BE49-F238E27FC236}">
                <a16:creationId xmlns:a16="http://schemas.microsoft.com/office/drawing/2014/main" id="{1F8C328D-B4DB-47EB-A7B6-1066A52DF1AA}"/>
              </a:ext>
            </a:extLst>
          </p:cNvPr>
          <p:cNvSpPr txBox="1">
            <a:spLocks/>
          </p:cNvSpPr>
          <p:nvPr/>
        </p:nvSpPr>
        <p:spPr>
          <a:xfrm>
            <a:off x="936786" y="3462210"/>
            <a:ext cx="4209300" cy="85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CB64"/>
              </a:buClr>
              <a:buSzPts val="4800"/>
              <a:buFont typeface="Montserrat ExtraBold"/>
              <a:buNone/>
              <a:defRPr sz="4800" b="0" i="0" u="none" strike="noStrike" cap="none">
                <a:solidFill>
                  <a:srgbClr val="FFCB64"/>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2pPr>
            <a:lvl3pPr marR="0" lvl="2"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3pPr>
            <a:lvl4pPr marR="0" lvl="3"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4pPr>
            <a:lvl5pPr marR="0" lvl="4"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5pPr>
            <a:lvl6pPr marR="0" lvl="5"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6pPr>
            <a:lvl7pPr marR="0" lvl="6"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7pPr>
            <a:lvl8pPr marR="0" lvl="7"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8pPr>
            <a:lvl9pPr marR="0" lvl="8"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9pPr>
          </a:lstStyle>
          <a:p>
            <a:r>
              <a:rPr lang="en-US" sz="5400" dirty="0">
                <a:solidFill>
                  <a:schemeClr val="accent4">
                    <a:lumMod val="50000"/>
                  </a:schemeClr>
                </a:solidFill>
                <a:latin typeface="Fontdinerdotcom Luvable" panose="00000400000000000000" pitchFamily="2" charset="0"/>
              </a:rPr>
              <a:t>Have </a:t>
            </a:r>
          </a:p>
          <a:p>
            <a:r>
              <a:rPr lang="en-US" sz="5400" dirty="0">
                <a:solidFill>
                  <a:schemeClr val="accent4">
                    <a:lumMod val="50000"/>
                  </a:schemeClr>
                </a:solidFill>
                <a:latin typeface="Fontdinerdotcom Luvable" panose="00000400000000000000" pitchFamily="2" charset="0"/>
              </a:rPr>
              <a:t>a nice </a:t>
            </a:r>
          </a:p>
          <a:p>
            <a:r>
              <a:rPr lang="en-US" sz="5400" dirty="0">
                <a:solidFill>
                  <a:schemeClr val="accent4">
                    <a:lumMod val="50000"/>
                  </a:schemeClr>
                </a:solidFill>
                <a:latin typeface="Fontdinerdotcom Luvable" panose="00000400000000000000" pitchFamily="2" charset="0"/>
              </a:rPr>
              <a:t>day</a:t>
            </a:r>
          </a:p>
        </p:txBody>
      </p:sp>
      <p:pic>
        <p:nvPicPr>
          <p:cNvPr id="3074" name="Picture 2" descr="Question time stock illustration. Illustration of asking - 7477311">
            <a:extLst>
              <a:ext uri="{FF2B5EF4-FFF2-40B4-BE49-F238E27FC236}">
                <a16:creationId xmlns:a16="http://schemas.microsoft.com/office/drawing/2014/main" id="{9C0C281D-B88F-EC90-3C72-F2D5187AF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47" y="278829"/>
            <a:ext cx="5045500" cy="4585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E30C3-FB52-4D0D-A136-17D03E14A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75"/>
            <a:ext cx="9144000" cy="5056026"/>
          </a:xfrm>
          <a:prstGeom prst="rect">
            <a:avLst/>
          </a:prstGeom>
        </p:spPr>
      </p:pic>
      <p:sp>
        <p:nvSpPr>
          <p:cNvPr id="2" name="فقاعة التفكير: على شكل سحابة 1">
            <a:extLst>
              <a:ext uri="{FF2B5EF4-FFF2-40B4-BE49-F238E27FC236}">
                <a16:creationId xmlns:a16="http://schemas.microsoft.com/office/drawing/2014/main" id="{80113A78-243D-4A81-A160-50813FADD58C}"/>
              </a:ext>
            </a:extLst>
          </p:cNvPr>
          <p:cNvSpPr/>
          <p:nvPr/>
        </p:nvSpPr>
        <p:spPr>
          <a:xfrm>
            <a:off x="7244862" y="107449"/>
            <a:ext cx="1746738" cy="138332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Read the picture ?</a:t>
            </a:r>
            <a:endParaRPr lang="ar-SA" dirty="0"/>
          </a:p>
        </p:txBody>
      </p:sp>
    </p:spTree>
    <p:extLst>
      <p:ext uri="{BB962C8B-B14F-4D97-AF65-F5344CB8AC3E}">
        <p14:creationId xmlns:p14="http://schemas.microsoft.com/office/powerpoint/2010/main" val="1297964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ry for Kids - DOING MY CHORES - T. Albert - Oak Tree Homey English Course">
            <a:hlinkClick r:id="" action="ppaction://media"/>
            <a:extLst>
              <a:ext uri="{FF2B5EF4-FFF2-40B4-BE49-F238E27FC236}">
                <a16:creationId xmlns:a16="http://schemas.microsoft.com/office/drawing/2014/main" id="{73AB0953-A913-4047-AA5F-07F471894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0938" y="338202"/>
            <a:ext cx="6858000" cy="4467095"/>
          </a:xfrm>
          <a:prstGeom prst="rect">
            <a:avLst/>
          </a:prstGeom>
        </p:spPr>
      </p:pic>
    </p:spTree>
    <p:extLst>
      <p:ext uri="{BB962C8B-B14F-4D97-AF65-F5344CB8AC3E}">
        <p14:creationId xmlns:p14="http://schemas.microsoft.com/office/powerpoint/2010/main" val="7335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9" name="Google Shape;359;p20"/>
          <p:cNvSpPr/>
          <p:nvPr/>
        </p:nvSpPr>
        <p:spPr>
          <a:xfrm>
            <a:off x="2637549" y="3398959"/>
            <a:ext cx="4010159" cy="1595803"/>
          </a:xfrm>
          <a:custGeom>
            <a:avLst/>
            <a:gdLst/>
            <a:ahLst/>
            <a:cxnLst/>
            <a:rect l="l" t="t" r="r" b="b"/>
            <a:pathLst>
              <a:path w="247007" h="98294" extrusionOk="0">
                <a:moveTo>
                  <a:pt x="168103" y="1"/>
                </a:moveTo>
                <a:cubicBezTo>
                  <a:pt x="166328" y="1"/>
                  <a:pt x="164550" y="734"/>
                  <a:pt x="163185" y="2207"/>
                </a:cubicBezTo>
                <a:lnTo>
                  <a:pt x="141106" y="26046"/>
                </a:lnTo>
                <a:cubicBezTo>
                  <a:pt x="140840" y="26332"/>
                  <a:pt x="140493" y="26477"/>
                  <a:pt x="140144" y="26477"/>
                </a:cubicBezTo>
                <a:cubicBezTo>
                  <a:pt x="139834" y="26477"/>
                  <a:pt x="139522" y="26363"/>
                  <a:pt x="139267" y="26131"/>
                </a:cubicBezTo>
                <a:lnTo>
                  <a:pt x="122255" y="9365"/>
                </a:lnTo>
                <a:cubicBezTo>
                  <a:pt x="121015" y="8143"/>
                  <a:pt x="119386" y="7519"/>
                  <a:pt x="117748" y="7519"/>
                </a:cubicBezTo>
                <a:cubicBezTo>
                  <a:pt x="116411" y="7519"/>
                  <a:pt x="115068" y="7935"/>
                  <a:pt x="113926" y="8782"/>
                </a:cubicBezTo>
                <a:lnTo>
                  <a:pt x="100257" y="18925"/>
                </a:lnTo>
                <a:cubicBezTo>
                  <a:pt x="100061" y="19170"/>
                  <a:pt x="99786" y="19339"/>
                  <a:pt x="99480" y="19403"/>
                </a:cubicBezTo>
                <a:lnTo>
                  <a:pt x="83820" y="2496"/>
                </a:lnTo>
                <a:cubicBezTo>
                  <a:pt x="82457" y="1024"/>
                  <a:pt x="80678" y="290"/>
                  <a:pt x="78903" y="290"/>
                </a:cubicBezTo>
                <a:cubicBezTo>
                  <a:pt x="77078" y="290"/>
                  <a:pt x="75255" y="1065"/>
                  <a:pt x="73888" y="2611"/>
                </a:cubicBezTo>
                <a:lnTo>
                  <a:pt x="62720" y="15241"/>
                </a:lnTo>
                <a:cubicBezTo>
                  <a:pt x="61788" y="16295"/>
                  <a:pt x="60242" y="16628"/>
                  <a:pt x="58659" y="16628"/>
                </a:cubicBezTo>
                <a:cubicBezTo>
                  <a:pt x="58501" y="16628"/>
                  <a:pt x="58343" y="16624"/>
                  <a:pt x="58185" y="16618"/>
                </a:cubicBezTo>
                <a:cubicBezTo>
                  <a:pt x="58041" y="16612"/>
                  <a:pt x="57898" y="16610"/>
                  <a:pt x="57755" y="16610"/>
                </a:cubicBezTo>
                <a:cubicBezTo>
                  <a:pt x="54347" y="16610"/>
                  <a:pt x="51136" y="18214"/>
                  <a:pt x="49238" y="21065"/>
                </a:cubicBezTo>
                <a:cubicBezTo>
                  <a:pt x="37037" y="39400"/>
                  <a:pt x="1" y="97831"/>
                  <a:pt x="977" y="97831"/>
                </a:cubicBezTo>
                <a:lnTo>
                  <a:pt x="8559" y="97846"/>
                </a:lnTo>
                <a:cubicBezTo>
                  <a:pt x="8501" y="97940"/>
                  <a:pt x="8471" y="98005"/>
                  <a:pt x="8499" y="98005"/>
                </a:cubicBezTo>
                <a:lnTo>
                  <a:pt x="49285" y="97926"/>
                </a:lnTo>
                <a:lnTo>
                  <a:pt x="238508" y="98294"/>
                </a:lnTo>
                <a:cubicBezTo>
                  <a:pt x="238577" y="98294"/>
                  <a:pt x="238168" y="98035"/>
                  <a:pt x="237351" y="97558"/>
                </a:cubicBezTo>
                <a:lnTo>
                  <a:pt x="246031" y="97540"/>
                </a:lnTo>
                <a:cubicBezTo>
                  <a:pt x="247006" y="97540"/>
                  <a:pt x="209968" y="39111"/>
                  <a:pt x="197768" y="20776"/>
                </a:cubicBezTo>
                <a:cubicBezTo>
                  <a:pt x="195870" y="17923"/>
                  <a:pt x="192661" y="16321"/>
                  <a:pt x="189251" y="16321"/>
                </a:cubicBezTo>
                <a:cubicBezTo>
                  <a:pt x="189108" y="16321"/>
                  <a:pt x="188965" y="16324"/>
                  <a:pt x="188821" y="16329"/>
                </a:cubicBezTo>
                <a:cubicBezTo>
                  <a:pt x="188663" y="16335"/>
                  <a:pt x="188505" y="16339"/>
                  <a:pt x="188347" y="16339"/>
                </a:cubicBezTo>
                <a:cubicBezTo>
                  <a:pt x="186763" y="16339"/>
                  <a:pt x="185218" y="16006"/>
                  <a:pt x="184287" y="14952"/>
                </a:cubicBezTo>
                <a:lnTo>
                  <a:pt x="173117" y="2322"/>
                </a:lnTo>
                <a:cubicBezTo>
                  <a:pt x="171750" y="776"/>
                  <a:pt x="169928" y="1"/>
                  <a:pt x="168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5093353" y="3398553"/>
            <a:ext cx="525397" cy="309163"/>
          </a:xfrm>
          <a:custGeom>
            <a:avLst/>
            <a:gdLst/>
            <a:ahLst/>
            <a:cxnLst/>
            <a:rect l="l" t="t" r="r" b="b"/>
            <a:pathLst>
              <a:path w="32362" h="19043" extrusionOk="0">
                <a:moveTo>
                  <a:pt x="17214" y="1"/>
                </a:moveTo>
                <a:cubicBezTo>
                  <a:pt x="15031" y="1"/>
                  <a:pt x="12837" y="1278"/>
                  <a:pt x="10822" y="3581"/>
                </a:cubicBezTo>
                <a:lnTo>
                  <a:pt x="652" y="14237"/>
                </a:lnTo>
                <a:cubicBezTo>
                  <a:pt x="0" y="14981"/>
                  <a:pt x="578" y="16076"/>
                  <a:pt x="1471" y="16076"/>
                </a:cubicBezTo>
                <a:cubicBezTo>
                  <a:pt x="1573" y="16076"/>
                  <a:pt x="1680" y="16061"/>
                  <a:pt x="1790" y="16030"/>
                </a:cubicBezTo>
                <a:lnTo>
                  <a:pt x="9601" y="13799"/>
                </a:lnTo>
                <a:cubicBezTo>
                  <a:pt x="9702" y="13770"/>
                  <a:pt x="9805" y="13756"/>
                  <a:pt x="9906" y="13756"/>
                </a:cubicBezTo>
                <a:cubicBezTo>
                  <a:pt x="10195" y="13756"/>
                  <a:pt x="10477" y="13869"/>
                  <a:pt x="10688" y="14079"/>
                </a:cubicBezTo>
                <a:lnTo>
                  <a:pt x="15326" y="18718"/>
                </a:lnTo>
                <a:cubicBezTo>
                  <a:pt x="15544" y="18936"/>
                  <a:pt x="15827" y="19042"/>
                  <a:pt x="16108" y="19042"/>
                </a:cubicBezTo>
                <a:cubicBezTo>
                  <a:pt x="16450" y="19042"/>
                  <a:pt x="16791" y="18884"/>
                  <a:pt x="17009" y="18579"/>
                </a:cubicBezTo>
                <a:lnTo>
                  <a:pt x="20139" y="14197"/>
                </a:lnTo>
                <a:cubicBezTo>
                  <a:pt x="20349" y="13903"/>
                  <a:pt x="20685" y="13734"/>
                  <a:pt x="21038" y="13734"/>
                </a:cubicBezTo>
                <a:cubicBezTo>
                  <a:pt x="21109" y="13734"/>
                  <a:pt x="21180" y="13741"/>
                  <a:pt x="21251" y="13755"/>
                </a:cubicBezTo>
                <a:lnTo>
                  <a:pt x="30673" y="15577"/>
                </a:lnTo>
                <a:cubicBezTo>
                  <a:pt x="30750" y="15592"/>
                  <a:pt x="30824" y="15599"/>
                  <a:pt x="30897" y="15599"/>
                </a:cubicBezTo>
                <a:cubicBezTo>
                  <a:pt x="31808" y="15599"/>
                  <a:pt x="32362" y="14487"/>
                  <a:pt x="31709" y="13755"/>
                </a:cubicBezTo>
                <a:lnTo>
                  <a:pt x="22503" y="2766"/>
                </a:lnTo>
                <a:cubicBezTo>
                  <a:pt x="20819" y="875"/>
                  <a:pt x="19020" y="1"/>
                  <a:pt x="17214"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5403382" y="3184684"/>
            <a:ext cx="235059" cy="323285"/>
          </a:xfrm>
          <a:custGeom>
            <a:avLst/>
            <a:gdLst/>
            <a:ahLst/>
            <a:cxnLst/>
            <a:rect l="l" t="t" r="r" b="b"/>
            <a:pathLst>
              <a:path w="7007" h="9637" extrusionOk="0">
                <a:moveTo>
                  <a:pt x="874" y="0"/>
                </a:moveTo>
                <a:cubicBezTo>
                  <a:pt x="395" y="0"/>
                  <a:pt x="0" y="395"/>
                  <a:pt x="0" y="874"/>
                </a:cubicBezTo>
                <a:lnTo>
                  <a:pt x="0" y="8763"/>
                </a:lnTo>
                <a:cubicBezTo>
                  <a:pt x="0" y="9251"/>
                  <a:pt x="395" y="9636"/>
                  <a:pt x="874" y="9636"/>
                </a:cubicBezTo>
                <a:lnTo>
                  <a:pt x="6133" y="9636"/>
                </a:lnTo>
                <a:cubicBezTo>
                  <a:pt x="6622" y="9636"/>
                  <a:pt x="7007" y="9251"/>
                  <a:pt x="7007" y="8763"/>
                </a:cubicBezTo>
                <a:lnTo>
                  <a:pt x="7007" y="874"/>
                </a:lnTo>
                <a:cubicBezTo>
                  <a:pt x="7007" y="395"/>
                  <a:pt x="6622" y="0"/>
                  <a:pt x="6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5373761" y="3478650"/>
            <a:ext cx="294301" cy="470419"/>
          </a:xfrm>
          <a:custGeom>
            <a:avLst/>
            <a:gdLst/>
            <a:ahLst/>
            <a:cxnLst/>
            <a:rect l="l" t="t" r="r" b="b"/>
            <a:pathLst>
              <a:path w="8773" h="14023" extrusionOk="0">
                <a:moveTo>
                  <a:pt x="883" y="0"/>
                </a:moveTo>
                <a:cubicBezTo>
                  <a:pt x="395" y="0"/>
                  <a:pt x="0" y="395"/>
                  <a:pt x="10" y="873"/>
                </a:cubicBezTo>
                <a:lnTo>
                  <a:pt x="10" y="13149"/>
                </a:lnTo>
                <a:cubicBezTo>
                  <a:pt x="10" y="13628"/>
                  <a:pt x="395" y="14022"/>
                  <a:pt x="883" y="14022"/>
                </a:cubicBezTo>
                <a:lnTo>
                  <a:pt x="7890" y="14022"/>
                </a:lnTo>
                <a:cubicBezTo>
                  <a:pt x="8378" y="14022"/>
                  <a:pt x="8773" y="13628"/>
                  <a:pt x="8773" y="13149"/>
                </a:cubicBezTo>
                <a:lnTo>
                  <a:pt x="8773" y="873"/>
                </a:lnTo>
                <a:cubicBezTo>
                  <a:pt x="8773" y="395"/>
                  <a:pt x="8378" y="0"/>
                  <a:pt x="7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5315156" y="3890430"/>
            <a:ext cx="411814" cy="823293"/>
          </a:xfrm>
          <a:custGeom>
            <a:avLst/>
            <a:gdLst/>
            <a:ahLst/>
            <a:cxnLst/>
            <a:rect l="l" t="t" r="r" b="b"/>
            <a:pathLst>
              <a:path w="12276" h="24542" extrusionOk="0">
                <a:moveTo>
                  <a:pt x="874" y="0"/>
                </a:moveTo>
                <a:cubicBezTo>
                  <a:pt x="395" y="0"/>
                  <a:pt x="1" y="385"/>
                  <a:pt x="1" y="874"/>
                </a:cubicBezTo>
                <a:lnTo>
                  <a:pt x="1" y="23658"/>
                </a:lnTo>
                <a:cubicBezTo>
                  <a:pt x="1" y="24147"/>
                  <a:pt x="395" y="24541"/>
                  <a:pt x="874" y="24541"/>
                </a:cubicBezTo>
                <a:lnTo>
                  <a:pt x="12276" y="24541"/>
                </a:lnTo>
                <a:lnTo>
                  <a:pt x="12276" y="874"/>
                </a:lnTo>
                <a:cubicBezTo>
                  <a:pt x="12276" y="385"/>
                  <a:pt x="11881" y="0"/>
                  <a:pt x="1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5386676" y="3054155"/>
            <a:ext cx="269712" cy="159848"/>
          </a:xfrm>
          <a:custGeom>
            <a:avLst/>
            <a:gdLst/>
            <a:ahLst/>
            <a:cxnLst/>
            <a:rect l="l" t="t" r="r" b="b"/>
            <a:pathLst>
              <a:path w="8040" h="4765" extrusionOk="0">
                <a:moveTo>
                  <a:pt x="4125" y="1"/>
                </a:moveTo>
                <a:cubicBezTo>
                  <a:pt x="3882" y="1"/>
                  <a:pt x="3641" y="102"/>
                  <a:pt x="3466" y="304"/>
                </a:cubicBezTo>
                <a:lnTo>
                  <a:pt x="245" y="4042"/>
                </a:lnTo>
                <a:cubicBezTo>
                  <a:pt x="0" y="4323"/>
                  <a:pt x="198" y="4765"/>
                  <a:pt x="573" y="4765"/>
                </a:cubicBezTo>
                <a:lnTo>
                  <a:pt x="7467" y="4765"/>
                </a:lnTo>
                <a:cubicBezTo>
                  <a:pt x="7833" y="4765"/>
                  <a:pt x="8040" y="4342"/>
                  <a:pt x="7815" y="4051"/>
                </a:cubicBezTo>
                <a:lnTo>
                  <a:pt x="4809" y="332"/>
                </a:lnTo>
                <a:cubicBezTo>
                  <a:pt x="4632" y="111"/>
                  <a:pt x="4378" y="1"/>
                  <a:pt x="4125"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5402745" y="3977382"/>
            <a:ext cx="59880" cy="118821"/>
          </a:xfrm>
          <a:custGeom>
            <a:avLst/>
            <a:gdLst/>
            <a:ahLst/>
            <a:cxnLst/>
            <a:rect l="l" t="t" r="r" b="b"/>
            <a:pathLst>
              <a:path w="1785" h="3542" extrusionOk="0">
                <a:moveTo>
                  <a:pt x="893" y="0"/>
                </a:moveTo>
                <a:cubicBezTo>
                  <a:pt x="395" y="0"/>
                  <a:pt x="0" y="414"/>
                  <a:pt x="19" y="911"/>
                </a:cubicBezTo>
                <a:lnTo>
                  <a:pt x="19" y="2668"/>
                </a:lnTo>
                <a:cubicBezTo>
                  <a:pt x="19" y="3147"/>
                  <a:pt x="414" y="3541"/>
                  <a:pt x="893" y="3541"/>
                </a:cubicBezTo>
                <a:cubicBezTo>
                  <a:pt x="1381" y="3541"/>
                  <a:pt x="1776" y="3147"/>
                  <a:pt x="1766" y="2668"/>
                </a:cubicBezTo>
                <a:lnTo>
                  <a:pt x="1766" y="911"/>
                </a:lnTo>
                <a:cubicBezTo>
                  <a:pt x="1785" y="414"/>
                  <a:pt x="1390"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5491609" y="3684355"/>
            <a:ext cx="58941" cy="117882"/>
          </a:xfrm>
          <a:custGeom>
            <a:avLst/>
            <a:gdLst/>
            <a:ahLst/>
            <a:cxnLst/>
            <a:rect l="l" t="t" r="r" b="b"/>
            <a:pathLst>
              <a:path w="1757" h="3514" extrusionOk="0">
                <a:moveTo>
                  <a:pt x="873" y="1"/>
                </a:moveTo>
                <a:cubicBezTo>
                  <a:pt x="394" y="1"/>
                  <a:pt x="0" y="395"/>
                  <a:pt x="0" y="884"/>
                </a:cubicBezTo>
                <a:lnTo>
                  <a:pt x="0" y="2631"/>
                </a:lnTo>
                <a:cubicBezTo>
                  <a:pt x="0" y="3119"/>
                  <a:pt x="394" y="3513"/>
                  <a:pt x="873" y="3513"/>
                </a:cubicBezTo>
                <a:cubicBezTo>
                  <a:pt x="1362" y="3513"/>
                  <a:pt x="1756" y="3119"/>
                  <a:pt x="1756" y="2631"/>
                </a:cubicBezTo>
                <a:lnTo>
                  <a:pt x="1756" y="884"/>
                </a:lnTo>
                <a:cubicBezTo>
                  <a:pt x="1747" y="395"/>
                  <a:pt x="1362" y="1"/>
                  <a:pt x="87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5491609" y="3272910"/>
            <a:ext cx="58941" cy="117546"/>
          </a:xfrm>
          <a:custGeom>
            <a:avLst/>
            <a:gdLst/>
            <a:ahLst/>
            <a:cxnLst/>
            <a:rect l="l" t="t" r="r" b="b"/>
            <a:pathLst>
              <a:path w="1757" h="3504" extrusionOk="0">
                <a:moveTo>
                  <a:pt x="873" y="0"/>
                </a:moveTo>
                <a:cubicBezTo>
                  <a:pt x="394" y="0"/>
                  <a:pt x="0" y="395"/>
                  <a:pt x="0" y="874"/>
                </a:cubicBezTo>
                <a:lnTo>
                  <a:pt x="0" y="2630"/>
                </a:lnTo>
                <a:cubicBezTo>
                  <a:pt x="0" y="3109"/>
                  <a:pt x="394" y="3503"/>
                  <a:pt x="873" y="3503"/>
                </a:cubicBezTo>
                <a:cubicBezTo>
                  <a:pt x="1362" y="3503"/>
                  <a:pt x="1747" y="3109"/>
                  <a:pt x="1756" y="2630"/>
                </a:cubicBezTo>
                <a:lnTo>
                  <a:pt x="1756" y="874"/>
                </a:lnTo>
                <a:cubicBezTo>
                  <a:pt x="1756" y="395"/>
                  <a:pt x="1362" y="0"/>
                  <a:pt x="87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5579165" y="3977382"/>
            <a:ext cx="59914" cy="118821"/>
          </a:xfrm>
          <a:custGeom>
            <a:avLst/>
            <a:gdLst/>
            <a:ahLst/>
            <a:cxnLst/>
            <a:rect l="l" t="t" r="r" b="b"/>
            <a:pathLst>
              <a:path w="1786" h="3542" extrusionOk="0">
                <a:moveTo>
                  <a:pt x="893" y="0"/>
                </a:moveTo>
                <a:cubicBezTo>
                  <a:pt x="395" y="0"/>
                  <a:pt x="1" y="414"/>
                  <a:pt x="20" y="911"/>
                </a:cubicBezTo>
                <a:lnTo>
                  <a:pt x="20" y="2668"/>
                </a:lnTo>
                <a:cubicBezTo>
                  <a:pt x="20" y="3147"/>
                  <a:pt x="414" y="3541"/>
                  <a:pt x="893" y="3541"/>
                </a:cubicBezTo>
                <a:cubicBezTo>
                  <a:pt x="1382" y="3541"/>
                  <a:pt x="1767" y="3147"/>
                  <a:pt x="1767" y="2668"/>
                </a:cubicBezTo>
                <a:lnTo>
                  <a:pt x="1767"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5403382" y="4156016"/>
            <a:ext cx="58639" cy="116607"/>
          </a:xfrm>
          <a:custGeom>
            <a:avLst/>
            <a:gdLst/>
            <a:ahLst/>
            <a:cxnLst/>
            <a:rect l="l" t="t" r="r" b="b"/>
            <a:pathLst>
              <a:path w="1748" h="3476" extrusionOk="0">
                <a:moveTo>
                  <a:pt x="874" y="1"/>
                </a:moveTo>
                <a:cubicBezTo>
                  <a:pt x="404" y="1"/>
                  <a:pt x="19" y="376"/>
                  <a:pt x="0" y="846"/>
                </a:cubicBezTo>
                <a:lnTo>
                  <a:pt x="0" y="2593"/>
                </a:lnTo>
                <a:cubicBezTo>
                  <a:pt x="0" y="3081"/>
                  <a:pt x="395" y="3466"/>
                  <a:pt x="874" y="3476"/>
                </a:cubicBezTo>
                <a:cubicBezTo>
                  <a:pt x="1362" y="3476"/>
                  <a:pt x="1747" y="3081"/>
                  <a:pt x="1747" y="2593"/>
                </a:cubicBezTo>
                <a:lnTo>
                  <a:pt x="1747" y="846"/>
                </a:lnTo>
                <a:cubicBezTo>
                  <a:pt x="1738" y="376"/>
                  <a:pt x="1343"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5579802" y="4156016"/>
            <a:ext cx="58639" cy="116607"/>
          </a:xfrm>
          <a:custGeom>
            <a:avLst/>
            <a:gdLst/>
            <a:ahLst/>
            <a:cxnLst/>
            <a:rect l="l" t="t" r="r" b="b"/>
            <a:pathLst>
              <a:path w="1748" h="3476" extrusionOk="0">
                <a:moveTo>
                  <a:pt x="874" y="1"/>
                </a:moveTo>
                <a:cubicBezTo>
                  <a:pt x="405" y="1"/>
                  <a:pt x="20" y="376"/>
                  <a:pt x="1" y="846"/>
                </a:cubicBezTo>
                <a:lnTo>
                  <a:pt x="1" y="2593"/>
                </a:lnTo>
                <a:cubicBezTo>
                  <a:pt x="1" y="3081"/>
                  <a:pt x="395" y="3476"/>
                  <a:pt x="874" y="3476"/>
                </a:cubicBezTo>
                <a:cubicBezTo>
                  <a:pt x="1363" y="3466"/>
                  <a:pt x="1748" y="3081"/>
                  <a:pt x="1748" y="2593"/>
                </a:cubicBezTo>
                <a:lnTo>
                  <a:pt x="1748" y="846"/>
                </a:lnTo>
                <a:cubicBezTo>
                  <a:pt x="1738"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5403382" y="4332469"/>
            <a:ext cx="58941" cy="116573"/>
          </a:xfrm>
          <a:custGeom>
            <a:avLst/>
            <a:gdLst/>
            <a:ahLst/>
            <a:cxnLst/>
            <a:rect l="l" t="t" r="r" b="b"/>
            <a:pathLst>
              <a:path w="1757" h="3475" extrusionOk="0">
                <a:moveTo>
                  <a:pt x="874" y="0"/>
                </a:moveTo>
                <a:cubicBezTo>
                  <a:pt x="404" y="0"/>
                  <a:pt x="19" y="366"/>
                  <a:pt x="0" y="845"/>
                </a:cubicBezTo>
                <a:lnTo>
                  <a:pt x="0" y="2592"/>
                </a:lnTo>
                <a:cubicBezTo>
                  <a:pt x="0" y="3081"/>
                  <a:pt x="395" y="3475"/>
                  <a:pt x="874" y="3475"/>
                </a:cubicBezTo>
                <a:cubicBezTo>
                  <a:pt x="1362" y="3475"/>
                  <a:pt x="1757" y="3081"/>
                  <a:pt x="1747" y="2592"/>
                </a:cubicBezTo>
                <a:lnTo>
                  <a:pt x="1747" y="845"/>
                </a:lnTo>
                <a:cubicBezTo>
                  <a:pt x="1738" y="366"/>
                  <a:pt x="1343"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5579802" y="4332469"/>
            <a:ext cx="58639" cy="116573"/>
          </a:xfrm>
          <a:custGeom>
            <a:avLst/>
            <a:gdLst/>
            <a:ahLst/>
            <a:cxnLst/>
            <a:rect l="l" t="t" r="r" b="b"/>
            <a:pathLst>
              <a:path w="1748" h="3475" extrusionOk="0">
                <a:moveTo>
                  <a:pt x="874" y="0"/>
                </a:moveTo>
                <a:cubicBezTo>
                  <a:pt x="405" y="0"/>
                  <a:pt x="20" y="366"/>
                  <a:pt x="1" y="845"/>
                </a:cubicBezTo>
                <a:lnTo>
                  <a:pt x="1" y="2592"/>
                </a:lnTo>
                <a:cubicBezTo>
                  <a:pt x="1" y="3081"/>
                  <a:pt x="395" y="3475"/>
                  <a:pt x="874" y="3475"/>
                </a:cubicBezTo>
                <a:cubicBezTo>
                  <a:pt x="1363" y="3475"/>
                  <a:pt x="1748" y="3081"/>
                  <a:pt x="1748" y="2592"/>
                </a:cubicBezTo>
                <a:lnTo>
                  <a:pt x="1748" y="845"/>
                </a:lnTo>
                <a:cubicBezTo>
                  <a:pt x="1738" y="366"/>
                  <a:pt x="1344"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5462290" y="4537236"/>
            <a:ext cx="117546" cy="176487"/>
          </a:xfrm>
          <a:custGeom>
            <a:avLst/>
            <a:gdLst/>
            <a:ahLst/>
            <a:cxnLst/>
            <a:rect l="l" t="t" r="r" b="b"/>
            <a:pathLst>
              <a:path w="3504" h="5261" extrusionOk="0">
                <a:moveTo>
                  <a:pt x="874" y="1"/>
                </a:moveTo>
                <a:cubicBezTo>
                  <a:pt x="386" y="1"/>
                  <a:pt x="1" y="386"/>
                  <a:pt x="1" y="874"/>
                </a:cubicBezTo>
                <a:lnTo>
                  <a:pt x="1" y="5260"/>
                </a:lnTo>
                <a:lnTo>
                  <a:pt x="3504" y="5260"/>
                </a:lnTo>
                <a:lnTo>
                  <a:pt x="3504" y="874"/>
                </a:lnTo>
                <a:cubicBezTo>
                  <a:pt x="3504" y="386"/>
                  <a:pt x="3109" y="1"/>
                  <a:pt x="263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5481512" y="3566843"/>
            <a:ext cx="69038" cy="58907"/>
          </a:xfrm>
          <a:custGeom>
            <a:avLst/>
            <a:gdLst/>
            <a:ahLst/>
            <a:cxnLst/>
            <a:rect l="l" t="t" r="r" b="b"/>
            <a:pathLst>
              <a:path w="2058" h="1756" extrusionOk="0">
                <a:moveTo>
                  <a:pt x="1174" y="1"/>
                </a:moveTo>
                <a:cubicBezTo>
                  <a:pt x="395" y="1"/>
                  <a:pt x="0" y="949"/>
                  <a:pt x="555" y="1494"/>
                </a:cubicBezTo>
                <a:cubicBezTo>
                  <a:pt x="735" y="1674"/>
                  <a:pt x="957" y="1755"/>
                  <a:pt x="1174" y="1755"/>
                </a:cubicBezTo>
                <a:cubicBezTo>
                  <a:pt x="1625" y="1755"/>
                  <a:pt x="2057" y="1407"/>
                  <a:pt x="2057" y="874"/>
                </a:cubicBezTo>
                <a:cubicBezTo>
                  <a:pt x="2048" y="395"/>
                  <a:pt x="1663"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3670160" y="3397562"/>
            <a:ext cx="534570" cy="322086"/>
          </a:xfrm>
          <a:custGeom>
            <a:avLst/>
            <a:gdLst/>
            <a:ahLst/>
            <a:cxnLst/>
            <a:rect l="l" t="t" r="r" b="b"/>
            <a:pathLst>
              <a:path w="32927" h="19839" extrusionOk="0">
                <a:moveTo>
                  <a:pt x="14907" y="1"/>
                </a:moveTo>
                <a:cubicBezTo>
                  <a:pt x="13428" y="1"/>
                  <a:pt x="11934" y="612"/>
                  <a:pt x="10492" y="2013"/>
                </a:cubicBezTo>
                <a:lnTo>
                  <a:pt x="726" y="13444"/>
                </a:lnTo>
                <a:cubicBezTo>
                  <a:pt x="1" y="14149"/>
                  <a:pt x="522" y="15346"/>
                  <a:pt x="1484" y="15346"/>
                </a:cubicBezTo>
                <a:cubicBezTo>
                  <a:pt x="1531" y="15346"/>
                  <a:pt x="1579" y="15343"/>
                  <a:pt x="1628" y="15337"/>
                </a:cubicBezTo>
                <a:lnTo>
                  <a:pt x="11158" y="14192"/>
                </a:lnTo>
                <a:cubicBezTo>
                  <a:pt x="11202" y="14187"/>
                  <a:pt x="11245" y="14185"/>
                  <a:pt x="11289" y="14185"/>
                </a:cubicBezTo>
                <a:cubicBezTo>
                  <a:pt x="11671" y="14185"/>
                  <a:pt x="12032" y="14383"/>
                  <a:pt x="12234" y="14716"/>
                </a:cubicBezTo>
                <a:lnTo>
                  <a:pt x="15042" y="19309"/>
                </a:lnTo>
                <a:cubicBezTo>
                  <a:pt x="15252" y="19654"/>
                  <a:pt x="15617" y="19838"/>
                  <a:pt x="15987" y="19838"/>
                </a:cubicBezTo>
                <a:cubicBezTo>
                  <a:pt x="16242" y="19838"/>
                  <a:pt x="16500" y="19751"/>
                  <a:pt x="16711" y="19568"/>
                </a:cubicBezTo>
                <a:lnTo>
                  <a:pt x="21668" y="15274"/>
                </a:lnTo>
                <a:cubicBezTo>
                  <a:pt x="21872" y="15097"/>
                  <a:pt x="22130" y="15003"/>
                  <a:pt x="22391" y="15003"/>
                </a:cubicBezTo>
                <a:cubicBezTo>
                  <a:pt x="22519" y="15003"/>
                  <a:pt x="22648" y="15026"/>
                  <a:pt x="22772" y="15071"/>
                </a:cubicBezTo>
                <a:lnTo>
                  <a:pt x="30404" y="17856"/>
                </a:lnTo>
                <a:cubicBezTo>
                  <a:pt x="30501" y="17891"/>
                  <a:pt x="30602" y="17908"/>
                  <a:pt x="30706" y="17908"/>
                </a:cubicBezTo>
                <a:cubicBezTo>
                  <a:pt x="31711" y="17908"/>
                  <a:pt x="32927" y="16363"/>
                  <a:pt x="32323" y="15565"/>
                </a:cubicBezTo>
                <a:lnTo>
                  <a:pt x="22286" y="4794"/>
                </a:lnTo>
                <a:cubicBezTo>
                  <a:pt x="20127" y="1937"/>
                  <a:pt x="17541" y="1"/>
                  <a:pt x="14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5031108" y="4820560"/>
            <a:ext cx="217906" cy="138890"/>
          </a:xfrm>
          <a:custGeom>
            <a:avLst/>
            <a:gdLst/>
            <a:ahLst/>
            <a:cxnLst/>
            <a:rect l="l" t="t" r="r" b="b"/>
            <a:pathLst>
              <a:path w="13422" h="8555" extrusionOk="0">
                <a:moveTo>
                  <a:pt x="7831" y="0"/>
                </a:moveTo>
                <a:cubicBezTo>
                  <a:pt x="7128" y="602"/>
                  <a:pt x="6306" y="1543"/>
                  <a:pt x="5948" y="1883"/>
                </a:cubicBezTo>
                <a:cubicBezTo>
                  <a:pt x="5045" y="2744"/>
                  <a:pt x="4148" y="3618"/>
                  <a:pt x="3312" y="4548"/>
                </a:cubicBezTo>
                <a:cubicBezTo>
                  <a:pt x="2144" y="5839"/>
                  <a:pt x="1048" y="7179"/>
                  <a:pt x="0" y="8555"/>
                </a:cubicBezTo>
                <a:lnTo>
                  <a:pt x="13421" y="8555"/>
                </a:lnTo>
                <a:cubicBezTo>
                  <a:pt x="11327" y="5856"/>
                  <a:pt x="9362" y="3073"/>
                  <a:pt x="7831" y="0"/>
                </a:cubicBezTo>
                <a:close/>
              </a:path>
            </a:pathLst>
          </a:custGeom>
          <a:solidFill>
            <a:srgbClr val="90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3840124" y="3918511"/>
            <a:ext cx="351488" cy="1045550"/>
          </a:xfrm>
          <a:custGeom>
            <a:avLst/>
            <a:gdLst/>
            <a:ahLst/>
            <a:cxnLst/>
            <a:rect l="l" t="t" r="r" b="b"/>
            <a:pathLst>
              <a:path w="21650" h="64401" extrusionOk="0">
                <a:moveTo>
                  <a:pt x="1145" y="1"/>
                </a:moveTo>
                <a:cubicBezTo>
                  <a:pt x="513" y="1"/>
                  <a:pt x="0" y="513"/>
                  <a:pt x="0" y="1146"/>
                </a:cubicBezTo>
                <a:lnTo>
                  <a:pt x="0" y="64400"/>
                </a:lnTo>
                <a:lnTo>
                  <a:pt x="21648" y="64400"/>
                </a:lnTo>
                <a:lnTo>
                  <a:pt x="21650" y="1146"/>
                </a:lnTo>
                <a:cubicBezTo>
                  <a:pt x="21650" y="513"/>
                  <a:pt x="21137" y="1"/>
                  <a:pt x="20505"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3878552" y="3965787"/>
            <a:ext cx="59810" cy="59810"/>
          </a:xfrm>
          <a:custGeom>
            <a:avLst/>
            <a:gdLst/>
            <a:ahLst/>
            <a:cxnLst/>
            <a:rect l="l" t="t" r="r" b="b"/>
            <a:pathLst>
              <a:path w="3684" h="3684" extrusionOk="0">
                <a:moveTo>
                  <a:pt x="1841" y="0"/>
                </a:moveTo>
                <a:cubicBezTo>
                  <a:pt x="821" y="0"/>
                  <a:pt x="1" y="821"/>
                  <a:pt x="1" y="1841"/>
                </a:cubicBezTo>
                <a:lnTo>
                  <a:pt x="1" y="1842"/>
                </a:lnTo>
                <a:cubicBezTo>
                  <a:pt x="1" y="2862"/>
                  <a:pt x="821" y="3683"/>
                  <a:pt x="1841" y="3683"/>
                </a:cubicBezTo>
                <a:lnTo>
                  <a:pt x="1843" y="3683"/>
                </a:lnTo>
                <a:cubicBezTo>
                  <a:pt x="2863" y="3683"/>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3171627" y="3714261"/>
            <a:ext cx="55276" cy="220978"/>
          </a:xfrm>
          <a:custGeom>
            <a:avLst/>
            <a:gdLst/>
            <a:ahLst/>
            <a:cxnLst/>
            <a:rect l="l" t="t" r="r" b="b"/>
            <a:pathLst>
              <a:path w="1748" h="6988" extrusionOk="0">
                <a:moveTo>
                  <a:pt x="874" y="0"/>
                </a:moveTo>
                <a:cubicBezTo>
                  <a:pt x="404" y="0"/>
                  <a:pt x="19" y="376"/>
                  <a:pt x="0" y="845"/>
                </a:cubicBezTo>
                <a:lnTo>
                  <a:pt x="0" y="6105"/>
                </a:lnTo>
                <a:cubicBezTo>
                  <a:pt x="0" y="6593"/>
                  <a:pt x="395" y="6988"/>
                  <a:pt x="874" y="6988"/>
                </a:cubicBezTo>
                <a:cubicBezTo>
                  <a:pt x="1362" y="6978"/>
                  <a:pt x="1747" y="6593"/>
                  <a:pt x="1747" y="6105"/>
                </a:cubicBezTo>
                <a:lnTo>
                  <a:pt x="1747" y="845"/>
                </a:lnTo>
                <a:cubicBezTo>
                  <a:pt x="1738" y="376"/>
                  <a:pt x="1343"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3059363" y="3906121"/>
            <a:ext cx="279796" cy="139898"/>
          </a:xfrm>
          <a:custGeom>
            <a:avLst/>
            <a:gdLst/>
            <a:ahLst/>
            <a:cxnLst/>
            <a:rect l="l" t="t" r="r" b="b"/>
            <a:pathLst>
              <a:path w="8848" h="4424" extrusionOk="0">
                <a:moveTo>
                  <a:pt x="4424" y="0"/>
                </a:moveTo>
                <a:cubicBezTo>
                  <a:pt x="1982" y="0"/>
                  <a:pt x="0" y="1982"/>
                  <a:pt x="0" y="4424"/>
                </a:cubicBezTo>
                <a:lnTo>
                  <a:pt x="8847" y="4424"/>
                </a:lnTo>
                <a:cubicBezTo>
                  <a:pt x="8847" y="1982"/>
                  <a:pt x="6866" y="0"/>
                  <a:pt x="4424"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3032926" y="4032331"/>
            <a:ext cx="333238" cy="942414"/>
          </a:xfrm>
          <a:custGeom>
            <a:avLst/>
            <a:gdLst/>
            <a:ahLst/>
            <a:cxnLst/>
            <a:rect l="l" t="t" r="r" b="b"/>
            <a:pathLst>
              <a:path w="10538" h="29802" extrusionOk="0">
                <a:moveTo>
                  <a:pt x="883" y="1"/>
                </a:moveTo>
                <a:cubicBezTo>
                  <a:pt x="395" y="1"/>
                  <a:pt x="0" y="386"/>
                  <a:pt x="0" y="874"/>
                </a:cubicBezTo>
                <a:lnTo>
                  <a:pt x="0" y="29801"/>
                </a:lnTo>
                <a:lnTo>
                  <a:pt x="9712" y="29801"/>
                </a:lnTo>
                <a:cubicBezTo>
                  <a:pt x="10172" y="29773"/>
                  <a:pt x="10538" y="29388"/>
                  <a:pt x="10519" y="28918"/>
                </a:cubicBezTo>
                <a:lnTo>
                  <a:pt x="10519" y="874"/>
                </a:lnTo>
                <a:cubicBezTo>
                  <a:pt x="10519" y="386"/>
                  <a:pt x="10125" y="1"/>
                  <a:pt x="9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3116064" y="4116387"/>
            <a:ext cx="55592" cy="109920"/>
          </a:xfrm>
          <a:custGeom>
            <a:avLst/>
            <a:gdLst/>
            <a:ahLst/>
            <a:cxnLst/>
            <a:rect l="l" t="t" r="r" b="b"/>
            <a:pathLst>
              <a:path w="1758" h="3476" extrusionOk="0">
                <a:moveTo>
                  <a:pt x="884" y="1"/>
                </a:moveTo>
                <a:cubicBezTo>
                  <a:pt x="405" y="1"/>
                  <a:pt x="20" y="367"/>
                  <a:pt x="1" y="846"/>
                </a:cubicBezTo>
                <a:lnTo>
                  <a:pt x="1" y="2602"/>
                </a:lnTo>
                <a:cubicBezTo>
                  <a:pt x="1" y="3081"/>
                  <a:pt x="395" y="3476"/>
                  <a:pt x="884" y="3476"/>
                </a:cubicBezTo>
                <a:cubicBezTo>
                  <a:pt x="1363" y="3476"/>
                  <a:pt x="1757" y="3081"/>
                  <a:pt x="1757" y="2602"/>
                </a:cubicBezTo>
                <a:lnTo>
                  <a:pt x="1757" y="846"/>
                </a:lnTo>
                <a:cubicBezTo>
                  <a:pt x="1738" y="367"/>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5457001" y="4239675"/>
            <a:ext cx="439539" cy="719424"/>
          </a:xfrm>
          <a:custGeom>
            <a:avLst/>
            <a:gdLst/>
            <a:ahLst/>
            <a:cxnLst/>
            <a:rect l="l" t="t" r="r" b="b"/>
            <a:pathLst>
              <a:path w="13150" h="18409" extrusionOk="0">
                <a:moveTo>
                  <a:pt x="1" y="0"/>
                </a:moveTo>
                <a:lnTo>
                  <a:pt x="1" y="18408"/>
                </a:lnTo>
                <a:lnTo>
                  <a:pt x="12266" y="18408"/>
                </a:lnTo>
                <a:cubicBezTo>
                  <a:pt x="12755" y="18408"/>
                  <a:pt x="13149" y="18014"/>
                  <a:pt x="13149" y="17525"/>
                </a:cubicBezTo>
                <a:lnTo>
                  <a:pt x="13149" y="442"/>
                </a:lnTo>
                <a:lnTo>
                  <a:pt x="12745" y="0"/>
                </a:lnTo>
                <a:lnTo>
                  <a:pt x="2161" y="0"/>
                </a:lnTo>
                <a:lnTo>
                  <a:pt x="1757" y="442"/>
                </a:lnTo>
                <a:lnTo>
                  <a:pt x="175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5552576" y="4342425"/>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38"/>
                  <a:pt x="2631" y="1344"/>
                  <a:pt x="2631" y="874"/>
                </a:cubicBezTo>
                <a:cubicBezTo>
                  <a:pt x="2631" y="405"/>
                  <a:pt x="2255" y="2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5552576" y="4479323"/>
            <a:ext cx="102819" cy="68703"/>
          </a:xfrm>
          <a:custGeom>
            <a:avLst/>
            <a:gdLst/>
            <a:ahLst/>
            <a:cxnLst/>
            <a:rect l="l" t="t" r="r" b="b"/>
            <a:pathLst>
              <a:path w="2631" h="1758" extrusionOk="0">
                <a:moveTo>
                  <a:pt x="878" y="0"/>
                </a:moveTo>
                <a:cubicBezTo>
                  <a:pt x="395" y="0"/>
                  <a:pt x="1" y="388"/>
                  <a:pt x="1" y="874"/>
                </a:cubicBezTo>
                <a:cubicBezTo>
                  <a:pt x="1" y="1361"/>
                  <a:pt x="396" y="1758"/>
                  <a:pt x="879" y="1758"/>
                </a:cubicBezTo>
                <a:cubicBezTo>
                  <a:pt x="890" y="1758"/>
                  <a:pt x="901" y="1758"/>
                  <a:pt x="912" y="1757"/>
                </a:cubicBezTo>
                <a:lnTo>
                  <a:pt x="1785" y="1757"/>
                </a:lnTo>
                <a:cubicBezTo>
                  <a:pt x="2255" y="1738"/>
                  <a:pt x="2631" y="1353"/>
                  <a:pt x="2631" y="874"/>
                </a:cubicBezTo>
                <a:cubicBezTo>
                  <a:pt x="2631" y="405"/>
                  <a:pt x="2255" y="20"/>
                  <a:pt x="1785" y="1"/>
                </a:cubicBezTo>
                <a:lnTo>
                  <a:pt x="912" y="1"/>
                </a:lnTo>
                <a:cubicBezTo>
                  <a:pt x="901"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5553709" y="4616259"/>
            <a:ext cx="102780" cy="68664"/>
          </a:xfrm>
          <a:custGeom>
            <a:avLst/>
            <a:gdLst/>
            <a:ahLst/>
            <a:cxnLst/>
            <a:rect l="l" t="t" r="r" b="b"/>
            <a:pathLst>
              <a:path w="2630" h="1757" extrusionOk="0">
                <a:moveTo>
                  <a:pt x="883" y="0"/>
                </a:moveTo>
                <a:cubicBezTo>
                  <a:pt x="395" y="0"/>
                  <a:pt x="0" y="395"/>
                  <a:pt x="0" y="883"/>
                </a:cubicBezTo>
                <a:cubicBezTo>
                  <a:pt x="0" y="1362"/>
                  <a:pt x="395" y="1756"/>
                  <a:pt x="883" y="1756"/>
                </a:cubicBezTo>
                <a:lnTo>
                  <a:pt x="1756" y="1756"/>
                </a:lnTo>
                <a:cubicBezTo>
                  <a:pt x="2245" y="1756"/>
                  <a:pt x="2630" y="1362"/>
                  <a:pt x="2630" y="883"/>
                </a:cubicBezTo>
                <a:cubicBezTo>
                  <a:pt x="2630" y="395"/>
                  <a:pt x="2245" y="0"/>
                  <a:pt x="175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5552576" y="4753508"/>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29"/>
                  <a:pt x="2631" y="1344"/>
                  <a:pt x="2631" y="874"/>
                </a:cubicBezTo>
                <a:cubicBezTo>
                  <a:pt x="2631" y="405"/>
                  <a:pt x="2255" y="1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725114" y="4342699"/>
            <a:ext cx="70852" cy="68038"/>
          </a:xfrm>
          <a:custGeom>
            <a:avLst/>
            <a:gdLst/>
            <a:ahLst/>
            <a:cxnLst/>
            <a:rect l="l" t="t" r="r" b="b"/>
            <a:pathLst>
              <a:path w="1813" h="1741" extrusionOk="0">
                <a:moveTo>
                  <a:pt x="875" y="1"/>
                </a:moveTo>
                <a:cubicBezTo>
                  <a:pt x="651" y="1"/>
                  <a:pt x="428" y="83"/>
                  <a:pt x="254" y="247"/>
                </a:cubicBezTo>
                <a:cubicBezTo>
                  <a:pt x="169" y="332"/>
                  <a:pt x="113" y="426"/>
                  <a:pt x="66" y="539"/>
                </a:cubicBezTo>
                <a:cubicBezTo>
                  <a:pt x="28" y="642"/>
                  <a:pt x="0" y="755"/>
                  <a:pt x="0" y="867"/>
                </a:cubicBezTo>
                <a:cubicBezTo>
                  <a:pt x="0" y="1102"/>
                  <a:pt x="94" y="1327"/>
                  <a:pt x="254" y="1487"/>
                </a:cubicBezTo>
                <a:cubicBezTo>
                  <a:pt x="338" y="1572"/>
                  <a:pt x="432" y="1628"/>
                  <a:pt x="545" y="1675"/>
                </a:cubicBezTo>
                <a:cubicBezTo>
                  <a:pt x="648" y="1722"/>
                  <a:pt x="761" y="1741"/>
                  <a:pt x="874" y="1741"/>
                </a:cubicBezTo>
                <a:cubicBezTo>
                  <a:pt x="1108" y="1741"/>
                  <a:pt x="1334" y="1647"/>
                  <a:pt x="1503" y="1487"/>
                </a:cubicBezTo>
                <a:cubicBezTo>
                  <a:pt x="1578" y="1403"/>
                  <a:pt x="1634" y="1309"/>
                  <a:pt x="1681" y="1205"/>
                </a:cubicBezTo>
                <a:cubicBezTo>
                  <a:pt x="1813" y="877"/>
                  <a:pt x="1738" y="501"/>
                  <a:pt x="1503" y="247"/>
                </a:cubicBezTo>
                <a:cubicBezTo>
                  <a:pt x="1324" y="83"/>
                  <a:pt x="1099" y="1"/>
                  <a:pt x="8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5725114" y="4479245"/>
            <a:ext cx="68664" cy="68781"/>
          </a:xfrm>
          <a:custGeom>
            <a:avLst/>
            <a:gdLst/>
            <a:ahLst/>
            <a:cxnLst/>
            <a:rect l="l" t="t" r="r" b="b"/>
            <a:pathLst>
              <a:path w="1757" h="1760" extrusionOk="0">
                <a:moveTo>
                  <a:pt x="863" y="1"/>
                </a:moveTo>
                <a:cubicBezTo>
                  <a:pt x="516" y="1"/>
                  <a:pt x="193" y="213"/>
                  <a:pt x="66" y="548"/>
                </a:cubicBezTo>
                <a:cubicBezTo>
                  <a:pt x="28" y="651"/>
                  <a:pt x="0" y="764"/>
                  <a:pt x="0" y="876"/>
                </a:cubicBezTo>
                <a:cubicBezTo>
                  <a:pt x="0" y="942"/>
                  <a:pt x="10" y="999"/>
                  <a:pt x="19" y="1055"/>
                </a:cubicBezTo>
                <a:cubicBezTo>
                  <a:pt x="28" y="1111"/>
                  <a:pt x="47" y="1168"/>
                  <a:pt x="66" y="1215"/>
                </a:cubicBezTo>
                <a:cubicBezTo>
                  <a:pt x="85" y="1271"/>
                  <a:pt x="113" y="1318"/>
                  <a:pt x="150" y="1374"/>
                </a:cubicBezTo>
                <a:lnTo>
                  <a:pt x="254" y="1506"/>
                </a:lnTo>
                <a:cubicBezTo>
                  <a:pt x="423" y="1665"/>
                  <a:pt x="648" y="1750"/>
                  <a:pt x="874" y="1759"/>
                </a:cubicBezTo>
                <a:cubicBezTo>
                  <a:pt x="930" y="1759"/>
                  <a:pt x="996" y="1750"/>
                  <a:pt x="1052" y="1740"/>
                </a:cubicBezTo>
                <a:cubicBezTo>
                  <a:pt x="1108" y="1731"/>
                  <a:pt x="1155" y="1712"/>
                  <a:pt x="1212" y="1684"/>
                </a:cubicBezTo>
                <a:cubicBezTo>
                  <a:pt x="1268" y="1665"/>
                  <a:pt x="1315" y="1637"/>
                  <a:pt x="1371" y="1609"/>
                </a:cubicBezTo>
                <a:lnTo>
                  <a:pt x="1503" y="1506"/>
                </a:lnTo>
                <a:lnTo>
                  <a:pt x="1606" y="1374"/>
                </a:lnTo>
                <a:cubicBezTo>
                  <a:pt x="1634" y="1318"/>
                  <a:pt x="1663" y="1271"/>
                  <a:pt x="1681" y="1215"/>
                </a:cubicBezTo>
                <a:cubicBezTo>
                  <a:pt x="1710" y="1168"/>
                  <a:pt x="1728" y="1111"/>
                  <a:pt x="1738" y="1055"/>
                </a:cubicBezTo>
                <a:cubicBezTo>
                  <a:pt x="1747" y="999"/>
                  <a:pt x="1747" y="942"/>
                  <a:pt x="1756" y="876"/>
                </a:cubicBezTo>
                <a:cubicBezTo>
                  <a:pt x="1747" y="651"/>
                  <a:pt x="1663" y="426"/>
                  <a:pt x="1503" y="257"/>
                </a:cubicBezTo>
                <a:cubicBezTo>
                  <a:pt x="1456" y="219"/>
                  <a:pt x="1409" y="181"/>
                  <a:pt x="1371" y="153"/>
                </a:cubicBezTo>
                <a:cubicBezTo>
                  <a:pt x="1315" y="116"/>
                  <a:pt x="1268" y="97"/>
                  <a:pt x="1212" y="78"/>
                </a:cubicBezTo>
                <a:cubicBezTo>
                  <a:pt x="1155" y="50"/>
                  <a:pt x="1108" y="31"/>
                  <a:pt x="1052" y="22"/>
                </a:cubicBezTo>
                <a:cubicBezTo>
                  <a:pt x="989" y="7"/>
                  <a:pt x="926" y="1"/>
                  <a:pt x="8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5713351" y="4616298"/>
            <a:ext cx="92072" cy="68624"/>
          </a:xfrm>
          <a:custGeom>
            <a:avLst/>
            <a:gdLst/>
            <a:ahLst/>
            <a:cxnLst/>
            <a:rect l="l" t="t" r="r" b="b"/>
            <a:pathLst>
              <a:path w="2356" h="1756" extrusionOk="0">
                <a:moveTo>
                  <a:pt x="1176" y="1"/>
                </a:moveTo>
                <a:cubicBezTo>
                  <a:pt x="944" y="1"/>
                  <a:pt x="720" y="88"/>
                  <a:pt x="555" y="253"/>
                </a:cubicBezTo>
                <a:cubicBezTo>
                  <a:pt x="1" y="807"/>
                  <a:pt x="395" y="1755"/>
                  <a:pt x="1175" y="1755"/>
                </a:cubicBezTo>
                <a:cubicBezTo>
                  <a:pt x="1178" y="1755"/>
                  <a:pt x="1182" y="1756"/>
                  <a:pt x="1186" y="1756"/>
                </a:cubicBezTo>
                <a:cubicBezTo>
                  <a:pt x="1967" y="1756"/>
                  <a:pt x="2355" y="804"/>
                  <a:pt x="1804" y="262"/>
                </a:cubicBezTo>
                <a:cubicBezTo>
                  <a:pt x="1757" y="225"/>
                  <a:pt x="1710" y="187"/>
                  <a:pt x="1672" y="149"/>
                </a:cubicBezTo>
                <a:cubicBezTo>
                  <a:pt x="1616" y="121"/>
                  <a:pt x="1569" y="93"/>
                  <a:pt x="1513" y="74"/>
                </a:cubicBezTo>
                <a:cubicBezTo>
                  <a:pt x="1456" y="46"/>
                  <a:pt x="1409" y="27"/>
                  <a:pt x="1353" y="18"/>
                </a:cubicBezTo>
                <a:cubicBezTo>
                  <a:pt x="1294" y="7"/>
                  <a:pt x="1235" y="1"/>
                  <a:pt x="117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5712609" y="4753742"/>
            <a:ext cx="93831" cy="68077"/>
          </a:xfrm>
          <a:custGeom>
            <a:avLst/>
            <a:gdLst/>
            <a:ahLst/>
            <a:cxnLst/>
            <a:rect l="l" t="t" r="r" b="b"/>
            <a:pathLst>
              <a:path w="2401" h="1742" extrusionOk="0">
                <a:moveTo>
                  <a:pt x="1214" y="1"/>
                </a:moveTo>
                <a:cubicBezTo>
                  <a:pt x="1105" y="1"/>
                  <a:pt x="991" y="22"/>
                  <a:pt x="874" y="70"/>
                </a:cubicBezTo>
                <a:cubicBezTo>
                  <a:pt x="1" y="436"/>
                  <a:pt x="245" y="1732"/>
                  <a:pt x="1194" y="1742"/>
                </a:cubicBezTo>
                <a:cubicBezTo>
                  <a:pt x="1428" y="1742"/>
                  <a:pt x="1654" y="1648"/>
                  <a:pt x="1823" y="1488"/>
                </a:cubicBezTo>
                <a:cubicBezTo>
                  <a:pt x="2401" y="910"/>
                  <a:pt x="1921" y="1"/>
                  <a:pt x="121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5451281" y="4120021"/>
            <a:ext cx="445278" cy="136936"/>
          </a:xfrm>
          <a:custGeom>
            <a:avLst/>
            <a:gdLst/>
            <a:ahLst/>
            <a:cxnLst/>
            <a:rect l="l" t="t" r="r" b="b"/>
            <a:pathLst>
              <a:path w="11394" h="3504" extrusionOk="0">
                <a:moveTo>
                  <a:pt x="3927" y="0"/>
                </a:moveTo>
                <a:cubicBezTo>
                  <a:pt x="3495" y="0"/>
                  <a:pt x="3081" y="179"/>
                  <a:pt x="2781" y="498"/>
                </a:cubicBezTo>
                <a:lnTo>
                  <a:pt x="405" y="3062"/>
                </a:lnTo>
                <a:lnTo>
                  <a:pt x="1" y="3504"/>
                </a:lnTo>
                <a:lnTo>
                  <a:pt x="11393" y="3504"/>
                </a:lnTo>
                <a:lnTo>
                  <a:pt x="10989" y="3062"/>
                </a:lnTo>
                <a:lnTo>
                  <a:pt x="8613" y="517"/>
                </a:lnTo>
                <a:cubicBezTo>
                  <a:pt x="8322" y="188"/>
                  <a:pt x="7899" y="0"/>
                  <a:pt x="7458"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3226874" y="4116387"/>
            <a:ext cx="55561" cy="109920"/>
          </a:xfrm>
          <a:custGeom>
            <a:avLst/>
            <a:gdLst/>
            <a:ahLst/>
            <a:cxnLst/>
            <a:rect l="l" t="t" r="r" b="b"/>
            <a:pathLst>
              <a:path w="1757" h="3476" extrusionOk="0">
                <a:moveTo>
                  <a:pt x="883" y="1"/>
                </a:moveTo>
                <a:cubicBezTo>
                  <a:pt x="413" y="1"/>
                  <a:pt x="19" y="367"/>
                  <a:pt x="10" y="846"/>
                </a:cubicBezTo>
                <a:lnTo>
                  <a:pt x="10" y="2602"/>
                </a:lnTo>
                <a:cubicBezTo>
                  <a:pt x="0" y="3081"/>
                  <a:pt x="395" y="3476"/>
                  <a:pt x="883" y="3476"/>
                </a:cubicBezTo>
                <a:cubicBezTo>
                  <a:pt x="1362" y="3476"/>
                  <a:pt x="1756" y="3081"/>
                  <a:pt x="1756" y="2602"/>
                </a:cubicBezTo>
                <a:lnTo>
                  <a:pt x="1756" y="846"/>
                </a:lnTo>
                <a:cubicBezTo>
                  <a:pt x="1738" y="367"/>
                  <a:pt x="1353" y="1"/>
                  <a:pt x="88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3115495" y="4280639"/>
            <a:ext cx="56762" cy="112007"/>
          </a:xfrm>
          <a:custGeom>
            <a:avLst/>
            <a:gdLst/>
            <a:ahLst/>
            <a:cxnLst/>
            <a:rect l="l" t="t" r="r" b="b"/>
            <a:pathLst>
              <a:path w="1795" h="3542" extrusionOk="0">
                <a:moveTo>
                  <a:pt x="902" y="0"/>
                </a:moveTo>
                <a:cubicBezTo>
                  <a:pt x="404" y="0"/>
                  <a:pt x="0" y="414"/>
                  <a:pt x="19" y="911"/>
                </a:cubicBezTo>
                <a:lnTo>
                  <a:pt x="19" y="2668"/>
                </a:lnTo>
                <a:cubicBezTo>
                  <a:pt x="19" y="3147"/>
                  <a:pt x="413" y="3541"/>
                  <a:pt x="902" y="3541"/>
                </a:cubicBezTo>
                <a:cubicBezTo>
                  <a:pt x="1381" y="3541"/>
                  <a:pt x="1775" y="3147"/>
                  <a:pt x="1775" y="2668"/>
                </a:cubicBezTo>
                <a:lnTo>
                  <a:pt x="1775" y="911"/>
                </a:lnTo>
                <a:cubicBezTo>
                  <a:pt x="1794" y="414"/>
                  <a:pt x="1390" y="0"/>
                  <a:pt x="90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3226557" y="4280639"/>
            <a:ext cx="56478" cy="112007"/>
          </a:xfrm>
          <a:custGeom>
            <a:avLst/>
            <a:gdLst/>
            <a:ahLst/>
            <a:cxnLst/>
            <a:rect l="l" t="t" r="r" b="b"/>
            <a:pathLst>
              <a:path w="1786" h="3542" extrusionOk="0">
                <a:moveTo>
                  <a:pt x="893" y="0"/>
                </a:moveTo>
                <a:cubicBezTo>
                  <a:pt x="395" y="0"/>
                  <a:pt x="1" y="414"/>
                  <a:pt x="20" y="911"/>
                </a:cubicBezTo>
                <a:lnTo>
                  <a:pt x="20" y="2668"/>
                </a:lnTo>
                <a:cubicBezTo>
                  <a:pt x="10" y="3147"/>
                  <a:pt x="405" y="3541"/>
                  <a:pt x="893" y="3541"/>
                </a:cubicBezTo>
                <a:cubicBezTo>
                  <a:pt x="1372" y="3541"/>
                  <a:pt x="1766" y="3147"/>
                  <a:pt x="1766" y="2668"/>
                </a:cubicBezTo>
                <a:lnTo>
                  <a:pt x="1766"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3116064" y="4449035"/>
            <a:ext cx="55592" cy="109920"/>
          </a:xfrm>
          <a:custGeom>
            <a:avLst/>
            <a:gdLst/>
            <a:ahLst/>
            <a:cxnLst/>
            <a:rect l="l" t="t" r="r" b="b"/>
            <a:pathLst>
              <a:path w="1758" h="3476" extrusionOk="0">
                <a:moveTo>
                  <a:pt x="884" y="1"/>
                </a:moveTo>
                <a:cubicBezTo>
                  <a:pt x="405" y="1"/>
                  <a:pt x="20" y="376"/>
                  <a:pt x="1" y="846"/>
                </a:cubicBezTo>
                <a:lnTo>
                  <a:pt x="1" y="2593"/>
                </a:lnTo>
                <a:cubicBezTo>
                  <a:pt x="1" y="3081"/>
                  <a:pt x="395" y="3466"/>
                  <a:pt x="884" y="3476"/>
                </a:cubicBezTo>
                <a:cubicBezTo>
                  <a:pt x="1363" y="3476"/>
                  <a:pt x="1757" y="3081"/>
                  <a:pt x="1757" y="2593"/>
                </a:cubicBezTo>
                <a:lnTo>
                  <a:pt x="1757" y="846"/>
                </a:lnTo>
                <a:cubicBezTo>
                  <a:pt x="1738" y="376"/>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3227158" y="4449035"/>
            <a:ext cx="55276" cy="109920"/>
          </a:xfrm>
          <a:custGeom>
            <a:avLst/>
            <a:gdLst/>
            <a:ahLst/>
            <a:cxnLst/>
            <a:rect l="l" t="t" r="r" b="b"/>
            <a:pathLst>
              <a:path w="1748" h="3476" extrusionOk="0">
                <a:moveTo>
                  <a:pt x="874" y="1"/>
                </a:moveTo>
                <a:cubicBezTo>
                  <a:pt x="404" y="1"/>
                  <a:pt x="10" y="376"/>
                  <a:pt x="1" y="846"/>
                </a:cubicBezTo>
                <a:lnTo>
                  <a:pt x="1" y="2593"/>
                </a:lnTo>
                <a:cubicBezTo>
                  <a:pt x="1" y="3081"/>
                  <a:pt x="386" y="3476"/>
                  <a:pt x="874" y="3476"/>
                </a:cubicBezTo>
                <a:cubicBezTo>
                  <a:pt x="1353" y="3466"/>
                  <a:pt x="1747" y="3081"/>
                  <a:pt x="1747" y="2593"/>
                </a:cubicBezTo>
                <a:lnTo>
                  <a:pt x="1747" y="846"/>
                </a:lnTo>
                <a:cubicBezTo>
                  <a:pt x="1729"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3116064" y="4615375"/>
            <a:ext cx="55592" cy="109888"/>
          </a:xfrm>
          <a:custGeom>
            <a:avLst/>
            <a:gdLst/>
            <a:ahLst/>
            <a:cxnLst/>
            <a:rect l="l" t="t" r="r" b="b"/>
            <a:pathLst>
              <a:path w="1758" h="3475" extrusionOk="0">
                <a:moveTo>
                  <a:pt x="884" y="0"/>
                </a:moveTo>
                <a:cubicBezTo>
                  <a:pt x="405" y="0"/>
                  <a:pt x="20" y="366"/>
                  <a:pt x="1" y="845"/>
                </a:cubicBezTo>
                <a:lnTo>
                  <a:pt x="1" y="2592"/>
                </a:lnTo>
                <a:cubicBezTo>
                  <a:pt x="1" y="3081"/>
                  <a:pt x="395" y="3475"/>
                  <a:pt x="884" y="3475"/>
                </a:cubicBezTo>
                <a:cubicBezTo>
                  <a:pt x="1363" y="3475"/>
                  <a:pt x="1757" y="3081"/>
                  <a:pt x="1757" y="2592"/>
                </a:cubicBezTo>
                <a:lnTo>
                  <a:pt x="1757" y="845"/>
                </a:lnTo>
                <a:cubicBezTo>
                  <a:pt x="1738" y="366"/>
                  <a:pt x="1353" y="0"/>
                  <a:pt x="8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3226874" y="4615375"/>
            <a:ext cx="55561" cy="109888"/>
          </a:xfrm>
          <a:custGeom>
            <a:avLst/>
            <a:gdLst/>
            <a:ahLst/>
            <a:cxnLst/>
            <a:rect l="l" t="t" r="r" b="b"/>
            <a:pathLst>
              <a:path w="1757" h="3475" extrusionOk="0">
                <a:moveTo>
                  <a:pt x="883" y="0"/>
                </a:moveTo>
                <a:cubicBezTo>
                  <a:pt x="413" y="0"/>
                  <a:pt x="19" y="366"/>
                  <a:pt x="10" y="845"/>
                </a:cubicBezTo>
                <a:lnTo>
                  <a:pt x="10" y="2592"/>
                </a:lnTo>
                <a:cubicBezTo>
                  <a:pt x="0" y="3081"/>
                  <a:pt x="395" y="3475"/>
                  <a:pt x="883" y="3475"/>
                </a:cubicBezTo>
                <a:cubicBezTo>
                  <a:pt x="1362" y="3475"/>
                  <a:pt x="1756" y="3081"/>
                  <a:pt x="1756" y="2592"/>
                </a:cubicBezTo>
                <a:lnTo>
                  <a:pt x="1756" y="845"/>
                </a:lnTo>
                <a:cubicBezTo>
                  <a:pt x="1738" y="366"/>
                  <a:pt x="1353" y="0"/>
                  <a:pt x="88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3115495" y="4779596"/>
            <a:ext cx="56762" cy="112007"/>
          </a:xfrm>
          <a:custGeom>
            <a:avLst/>
            <a:gdLst/>
            <a:ahLst/>
            <a:cxnLst/>
            <a:rect l="l" t="t" r="r" b="b"/>
            <a:pathLst>
              <a:path w="1795" h="3542" extrusionOk="0">
                <a:moveTo>
                  <a:pt x="902" y="1"/>
                </a:moveTo>
                <a:cubicBezTo>
                  <a:pt x="404" y="1"/>
                  <a:pt x="0" y="414"/>
                  <a:pt x="19" y="912"/>
                </a:cubicBezTo>
                <a:lnTo>
                  <a:pt x="19" y="2659"/>
                </a:lnTo>
                <a:cubicBezTo>
                  <a:pt x="19" y="3147"/>
                  <a:pt x="413" y="3541"/>
                  <a:pt x="902" y="3541"/>
                </a:cubicBezTo>
                <a:cubicBezTo>
                  <a:pt x="1381" y="3541"/>
                  <a:pt x="1775" y="3147"/>
                  <a:pt x="1775" y="2659"/>
                </a:cubicBezTo>
                <a:lnTo>
                  <a:pt x="1775" y="912"/>
                </a:lnTo>
                <a:cubicBezTo>
                  <a:pt x="1794" y="414"/>
                  <a:pt x="1390" y="1"/>
                  <a:pt x="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3226557" y="4779596"/>
            <a:ext cx="56478" cy="112007"/>
          </a:xfrm>
          <a:custGeom>
            <a:avLst/>
            <a:gdLst/>
            <a:ahLst/>
            <a:cxnLst/>
            <a:rect l="l" t="t" r="r" b="b"/>
            <a:pathLst>
              <a:path w="1786" h="3542" extrusionOk="0">
                <a:moveTo>
                  <a:pt x="893" y="1"/>
                </a:moveTo>
                <a:cubicBezTo>
                  <a:pt x="395" y="1"/>
                  <a:pt x="1" y="414"/>
                  <a:pt x="20" y="912"/>
                </a:cubicBezTo>
                <a:lnTo>
                  <a:pt x="20" y="2659"/>
                </a:lnTo>
                <a:cubicBezTo>
                  <a:pt x="10" y="3147"/>
                  <a:pt x="405" y="3541"/>
                  <a:pt x="893" y="3541"/>
                </a:cubicBezTo>
                <a:cubicBezTo>
                  <a:pt x="1372" y="3541"/>
                  <a:pt x="1766" y="3147"/>
                  <a:pt x="1766" y="2659"/>
                </a:cubicBezTo>
                <a:lnTo>
                  <a:pt x="1766" y="912"/>
                </a:lnTo>
                <a:cubicBezTo>
                  <a:pt x="1785" y="414"/>
                  <a:pt x="1391" y="1"/>
                  <a:pt x="89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3985947" y="3965787"/>
            <a:ext cx="59810" cy="59810"/>
          </a:xfrm>
          <a:custGeom>
            <a:avLst/>
            <a:gdLst/>
            <a:ahLst/>
            <a:cxnLst/>
            <a:rect l="l" t="t" r="r" b="b"/>
            <a:pathLst>
              <a:path w="3684" h="3684" extrusionOk="0">
                <a:moveTo>
                  <a:pt x="1843" y="0"/>
                </a:moveTo>
                <a:cubicBezTo>
                  <a:pt x="823" y="0"/>
                  <a:pt x="1" y="821"/>
                  <a:pt x="1" y="1841"/>
                </a:cubicBezTo>
                <a:lnTo>
                  <a:pt x="1" y="1842"/>
                </a:lnTo>
                <a:cubicBezTo>
                  <a:pt x="1" y="2862"/>
                  <a:pt x="823" y="3683"/>
                  <a:pt x="1843" y="3683"/>
                </a:cubicBez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a:off x="4093390" y="3965787"/>
            <a:ext cx="59794" cy="59810"/>
          </a:xfrm>
          <a:custGeom>
            <a:avLst/>
            <a:gdLst/>
            <a:ahLst/>
            <a:cxnLst/>
            <a:rect l="l" t="t" r="r" b="b"/>
            <a:pathLst>
              <a:path w="3683" h="3684" extrusionOk="0">
                <a:moveTo>
                  <a:pt x="1841" y="0"/>
                </a:moveTo>
                <a:cubicBezTo>
                  <a:pt x="821" y="0"/>
                  <a:pt x="0" y="821"/>
                  <a:pt x="0" y="1841"/>
                </a:cubicBezTo>
                <a:lnTo>
                  <a:pt x="0" y="1842"/>
                </a:lnTo>
                <a:cubicBezTo>
                  <a:pt x="0" y="2862"/>
                  <a:pt x="821" y="3683"/>
                  <a:pt x="1841" y="3683"/>
                </a:cubicBezTo>
                <a:lnTo>
                  <a:pt x="1842" y="3683"/>
                </a:lnTo>
                <a:cubicBezTo>
                  <a:pt x="2862" y="3683"/>
                  <a:pt x="3683" y="2862"/>
                  <a:pt x="3683" y="1842"/>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a:off x="3878552" y="4064058"/>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3985947" y="4064058"/>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4093390" y="4064058"/>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3878552" y="4162312"/>
            <a:ext cx="59810" cy="59842"/>
          </a:xfrm>
          <a:custGeom>
            <a:avLst/>
            <a:gdLst/>
            <a:ahLst/>
            <a:cxnLst/>
            <a:rect l="l" t="t" r="r" b="b"/>
            <a:pathLst>
              <a:path w="3684" h="3686" extrusionOk="0">
                <a:moveTo>
                  <a:pt x="1841" y="0"/>
                </a:moveTo>
                <a:cubicBezTo>
                  <a:pt x="821" y="0"/>
                  <a:pt x="1" y="823"/>
                  <a:pt x="1" y="1843"/>
                </a:cubicBezTo>
                <a:cubicBezTo>
                  <a:pt x="1" y="2863"/>
                  <a:pt x="821" y="3685"/>
                  <a:pt x="1841" y="3685"/>
                </a:cubicBezTo>
                <a:lnTo>
                  <a:pt x="1843" y="3685"/>
                </a:lnTo>
                <a:cubicBezTo>
                  <a:pt x="2863" y="3685"/>
                  <a:pt x="3683" y="2863"/>
                  <a:pt x="3683" y="1843"/>
                </a:cubicBezTo>
                <a:cubicBezTo>
                  <a:pt x="3683"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3985947" y="4162312"/>
            <a:ext cx="59810" cy="59842"/>
          </a:xfrm>
          <a:custGeom>
            <a:avLst/>
            <a:gdLst/>
            <a:ahLst/>
            <a:cxnLst/>
            <a:rect l="l" t="t" r="r" b="b"/>
            <a:pathLst>
              <a:path w="3684" h="3686" extrusionOk="0">
                <a:moveTo>
                  <a:pt x="1843" y="0"/>
                </a:moveTo>
                <a:cubicBezTo>
                  <a:pt x="823" y="0"/>
                  <a:pt x="1" y="823"/>
                  <a:pt x="1" y="1843"/>
                </a:cubicBezTo>
                <a:cubicBezTo>
                  <a:pt x="1" y="2863"/>
                  <a:pt x="823" y="3685"/>
                  <a:pt x="1843" y="3685"/>
                </a:cubicBezTo>
                <a:cubicBezTo>
                  <a:pt x="2863" y="3685"/>
                  <a:pt x="3684" y="2863"/>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4093390" y="4162312"/>
            <a:ext cx="59794" cy="59842"/>
          </a:xfrm>
          <a:custGeom>
            <a:avLst/>
            <a:gdLst/>
            <a:ahLst/>
            <a:cxnLst/>
            <a:rect l="l" t="t" r="r" b="b"/>
            <a:pathLst>
              <a:path w="3683" h="3686" extrusionOk="0">
                <a:moveTo>
                  <a:pt x="1841" y="0"/>
                </a:moveTo>
                <a:cubicBezTo>
                  <a:pt x="821" y="0"/>
                  <a:pt x="0" y="823"/>
                  <a:pt x="0" y="1843"/>
                </a:cubicBezTo>
                <a:cubicBezTo>
                  <a:pt x="0" y="2863"/>
                  <a:pt x="821" y="3685"/>
                  <a:pt x="1841" y="3685"/>
                </a:cubicBezTo>
                <a:lnTo>
                  <a:pt x="1842" y="3685"/>
                </a:lnTo>
                <a:cubicBezTo>
                  <a:pt x="2862" y="3685"/>
                  <a:pt x="3683" y="2863"/>
                  <a:pt x="3683" y="1843"/>
                </a:cubicBezTo>
                <a:cubicBezTo>
                  <a:pt x="3683" y="823"/>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3878552" y="4260583"/>
            <a:ext cx="59810" cy="59810"/>
          </a:xfrm>
          <a:custGeom>
            <a:avLst/>
            <a:gdLst/>
            <a:ahLst/>
            <a:cxnLst/>
            <a:rect l="l" t="t" r="r" b="b"/>
            <a:pathLst>
              <a:path w="3684" h="3684" extrusionOk="0">
                <a:moveTo>
                  <a:pt x="1841" y="1"/>
                </a:moveTo>
                <a:cubicBezTo>
                  <a:pt x="821" y="1"/>
                  <a:pt x="1" y="822"/>
                  <a:pt x="1" y="1841"/>
                </a:cubicBezTo>
                <a:lnTo>
                  <a:pt x="1" y="1843"/>
                </a:lnTo>
                <a:cubicBezTo>
                  <a:pt x="1" y="2863"/>
                  <a:pt x="821" y="3684"/>
                  <a:pt x="1841" y="3684"/>
                </a:cubicBezTo>
                <a:lnTo>
                  <a:pt x="1843" y="3684"/>
                </a:lnTo>
                <a:cubicBezTo>
                  <a:pt x="2863" y="3684"/>
                  <a:pt x="3683" y="2863"/>
                  <a:pt x="3683" y="1843"/>
                </a:cubicBezTo>
                <a:lnTo>
                  <a:pt x="3683" y="1841"/>
                </a:ln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3985947" y="4260583"/>
            <a:ext cx="59810" cy="59810"/>
          </a:xfrm>
          <a:custGeom>
            <a:avLst/>
            <a:gdLst/>
            <a:ahLst/>
            <a:cxnLst/>
            <a:rect l="l" t="t" r="r" b="b"/>
            <a:pathLst>
              <a:path w="3684" h="3684" extrusionOk="0">
                <a:moveTo>
                  <a:pt x="1843" y="1"/>
                </a:moveTo>
                <a:cubicBezTo>
                  <a:pt x="823" y="1"/>
                  <a:pt x="1" y="822"/>
                  <a:pt x="1" y="1841"/>
                </a:cubicBezTo>
                <a:lnTo>
                  <a:pt x="1" y="1843"/>
                </a:lnTo>
                <a:cubicBezTo>
                  <a:pt x="1" y="2863"/>
                  <a:pt x="823" y="3684"/>
                  <a:pt x="1843" y="3684"/>
                </a:cubicBez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4093390" y="4260583"/>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lnTo>
                  <a:pt x="1842" y="3684"/>
                </a:lnTo>
                <a:cubicBezTo>
                  <a:pt x="2862" y="3684"/>
                  <a:pt x="3683" y="2863"/>
                  <a:pt x="3683" y="1843"/>
                </a:cubicBezTo>
                <a:lnTo>
                  <a:pt x="3683" y="1841"/>
                </a:ln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3878552" y="4358837"/>
            <a:ext cx="59810" cy="59842"/>
          </a:xfrm>
          <a:custGeom>
            <a:avLst/>
            <a:gdLst/>
            <a:ahLst/>
            <a:cxnLst/>
            <a:rect l="l" t="t" r="r" b="b"/>
            <a:pathLst>
              <a:path w="3684" h="3686" extrusionOk="0">
                <a:moveTo>
                  <a:pt x="1841" y="1"/>
                </a:moveTo>
                <a:cubicBezTo>
                  <a:pt x="821" y="1"/>
                  <a:pt x="1" y="823"/>
                  <a:pt x="1" y="1843"/>
                </a:cubicBezTo>
                <a:cubicBezTo>
                  <a:pt x="1" y="2865"/>
                  <a:pt x="821" y="3685"/>
                  <a:pt x="1841" y="3685"/>
                </a:cubicBezTo>
                <a:lnTo>
                  <a:pt x="1843" y="3685"/>
                </a:lnTo>
                <a:cubicBezTo>
                  <a:pt x="2863" y="3685"/>
                  <a:pt x="3683" y="2865"/>
                  <a:pt x="3683" y="1843"/>
                </a:cubicBez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3985947" y="4358837"/>
            <a:ext cx="59810" cy="59842"/>
          </a:xfrm>
          <a:custGeom>
            <a:avLst/>
            <a:gdLst/>
            <a:ahLst/>
            <a:cxnLst/>
            <a:rect l="l" t="t" r="r" b="b"/>
            <a:pathLst>
              <a:path w="3684" h="3686" extrusionOk="0">
                <a:moveTo>
                  <a:pt x="1843" y="1"/>
                </a:moveTo>
                <a:cubicBezTo>
                  <a:pt x="823" y="1"/>
                  <a:pt x="1" y="823"/>
                  <a:pt x="1" y="1843"/>
                </a:cubicBezTo>
                <a:cubicBezTo>
                  <a:pt x="1" y="2865"/>
                  <a:pt x="823" y="3685"/>
                  <a:pt x="1843" y="3685"/>
                </a:cubicBezTo>
                <a:cubicBezTo>
                  <a:pt x="2863" y="3685"/>
                  <a:pt x="3684" y="2865"/>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4093390" y="4358837"/>
            <a:ext cx="59794" cy="59842"/>
          </a:xfrm>
          <a:custGeom>
            <a:avLst/>
            <a:gdLst/>
            <a:ahLst/>
            <a:cxnLst/>
            <a:rect l="l" t="t" r="r" b="b"/>
            <a:pathLst>
              <a:path w="3683" h="3686" extrusionOk="0">
                <a:moveTo>
                  <a:pt x="1841" y="1"/>
                </a:moveTo>
                <a:cubicBezTo>
                  <a:pt x="821" y="1"/>
                  <a:pt x="0" y="823"/>
                  <a:pt x="0" y="1843"/>
                </a:cubicBezTo>
                <a:cubicBezTo>
                  <a:pt x="0" y="2865"/>
                  <a:pt x="821" y="3685"/>
                  <a:pt x="1841" y="3685"/>
                </a:cubicBezTo>
                <a:lnTo>
                  <a:pt x="1842" y="3685"/>
                </a:lnTo>
                <a:cubicBezTo>
                  <a:pt x="2862" y="3685"/>
                  <a:pt x="3683" y="2865"/>
                  <a:pt x="3683" y="1843"/>
                </a:cubicBezTo>
                <a:cubicBezTo>
                  <a:pt x="3683" y="823"/>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878552" y="4457123"/>
            <a:ext cx="59810" cy="59826"/>
          </a:xfrm>
          <a:custGeom>
            <a:avLst/>
            <a:gdLst/>
            <a:ahLst/>
            <a:cxnLst/>
            <a:rect l="l" t="t" r="r" b="b"/>
            <a:pathLst>
              <a:path w="3684" h="3685" extrusionOk="0">
                <a:moveTo>
                  <a:pt x="1841" y="0"/>
                </a:moveTo>
                <a:cubicBezTo>
                  <a:pt x="821" y="0"/>
                  <a:pt x="1" y="821"/>
                  <a:pt x="1" y="1843"/>
                </a:cubicBezTo>
                <a:cubicBezTo>
                  <a:pt x="1" y="2862"/>
                  <a:pt x="821" y="3685"/>
                  <a:pt x="1841" y="3685"/>
                </a:cubicBezTo>
                <a:lnTo>
                  <a:pt x="1843" y="3685"/>
                </a:lnTo>
                <a:cubicBezTo>
                  <a:pt x="2863" y="3685"/>
                  <a:pt x="3683" y="2862"/>
                  <a:pt x="3683" y="1843"/>
                </a:cubicBez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3985947" y="4457123"/>
            <a:ext cx="59810" cy="59826"/>
          </a:xfrm>
          <a:custGeom>
            <a:avLst/>
            <a:gdLst/>
            <a:ahLst/>
            <a:cxnLst/>
            <a:rect l="l" t="t" r="r" b="b"/>
            <a:pathLst>
              <a:path w="3684" h="3685" extrusionOk="0">
                <a:moveTo>
                  <a:pt x="1843" y="0"/>
                </a:moveTo>
                <a:cubicBezTo>
                  <a:pt x="823" y="0"/>
                  <a:pt x="1" y="821"/>
                  <a:pt x="1" y="1843"/>
                </a:cubicBezTo>
                <a:cubicBezTo>
                  <a:pt x="1" y="2862"/>
                  <a:pt x="823" y="3685"/>
                  <a:pt x="1843" y="3685"/>
                </a:cubicBezTo>
                <a:cubicBezTo>
                  <a:pt x="2863" y="3685"/>
                  <a:pt x="3684" y="2862"/>
                  <a:pt x="3684" y="1843"/>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4093390" y="4457123"/>
            <a:ext cx="59794" cy="59826"/>
          </a:xfrm>
          <a:custGeom>
            <a:avLst/>
            <a:gdLst/>
            <a:ahLst/>
            <a:cxnLst/>
            <a:rect l="l" t="t" r="r" b="b"/>
            <a:pathLst>
              <a:path w="3683" h="3685" extrusionOk="0">
                <a:moveTo>
                  <a:pt x="1841" y="0"/>
                </a:moveTo>
                <a:cubicBezTo>
                  <a:pt x="821" y="0"/>
                  <a:pt x="0" y="821"/>
                  <a:pt x="0" y="1843"/>
                </a:cubicBezTo>
                <a:cubicBezTo>
                  <a:pt x="0" y="2862"/>
                  <a:pt x="821" y="3685"/>
                  <a:pt x="1841" y="3685"/>
                </a:cubicBezTo>
                <a:lnTo>
                  <a:pt x="1842" y="3685"/>
                </a:lnTo>
                <a:cubicBezTo>
                  <a:pt x="2862" y="3685"/>
                  <a:pt x="3683" y="2862"/>
                  <a:pt x="3683" y="1843"/>
                </a:cubicBez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3878552" y="4555394"/>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3985947" y="4555394"/>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4093390" y="4555394"/>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p:nvPr/>
        </p:nvSpPr>
        <p:spPr>
          <a:xfrm>
            <a:off x="3878552" y="4653648"/>
            <a:ext cx="59810" cy="59842"/>
          </a:xfrm>
          <a:custGeom>
            <a:avLst/>
            <a:gdLst/>
            <a:ahLst/>
            <a:cxnLst/>
            <a:rect l="l" t="t" r="r" b="b"/>
            <a:pathLst>
              <a:path w="3684" h="3686" extrusionOk="0">
                <a:moveTo>
                  <a:pt x="1841" y="0"/>
                </a:moveTo>
                <a:cubicBezTo>
                  <a:pt x="821" y="0"/>
                  <a:pt x="1" y="823"/>
                  <a:pt x="1" y="1843"/>
                </a:cubicBezTo>
                <a:cubicBezTo>
                  <a:pt x="1" y="2864"/>
                  <a:pt x="821" y="3685"/>
                  <a:pt x="1841" y="3685"/>
                </a:cubicBezTo>
                <a:lnTo>
                  <a:pt x="1843" y="3685"/>
                </a:lnTo>
                <a:cubicBezTo>
                  <a:pt x="2863" y="3685"/>
                  <a:pt x="3683" y="2864"/>
                  <a:pt x="3683" y="1843"/>
                </a:cubicBezTo>
                <a:cubicBezTo>
                  <a:pt x="3683"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3985947" y="4653648"/>
            <a:ext cx="59810" cy="59842"/>
          </a:xfrm>
          <a:custGeom>
            <a:avLst/>
            <a:gdLst/>
            <a:ahLst/>
            <a:cxnLst/>
            <a:rect l="l" t="t" r="r" b="b"/>
            <a:pathLst>
              <a:path w="3684" h="3686" extrusionOk="0">
                <a:moveTo>
                  <a:pt x="1843" y="0"/>
                </a:moveTo>
                <a:cubicBezTo>
                  <a:pt x="823" y="0"/>
                  <a:pt x="1" y="823"/>
                  <a:pt x="1" y="1843"/>
                </a:cubicBezTo>
                <a:cubicBezTo>
                  <a:pt x="1" y="2864"/>
                  <a:pt x="823" y="3685"/>
                  <a:pt x="1843" y="3685"/>
                </a:cubicBezTo>
                <a:cubicBezTo>
                  <a:pt x="2863" y="3685"/>
                  <a:pt x="3684" y="2864"/>
                  <a:pt x="3684" y="1843"/>
                </a:cubicBezTo>
                <a:cubicBezTo>
                  <a:pt x="3684"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093390" y="4653648"/>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lnTo>
                  <a:pt x="1842" y="3685"/>
                </a:lnTo>
                <a:cubicBezTo>
                  <a:pt x="2862" y="3685"/>
                  <a:pt x="3683" y="2864"/>
                  <a:pt x="3683" y="1843"/>
                </a:cubicBezTo>
                <a:cubicBezTo>
                  <a:pt x="3683" y="823"/>
                  <a:pt x="2862" y="0"/>
                  <a:pt x="1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3878552" y="4751919"/>
            <a:ext cx="59810" cy="59842"/>
          </a:xfrm>
          <a:custGeom>
            <a:avLst/>
            <a:gdLst/>
            <a:ahLst/>
            <a:cxnLst/>
            <a:rect l="l" t="t" r="r" b="b"/>
            <a:pathLst>
              <a:path w="3684" h="3686" extrusionOk="0">
                <a:moveTo>
                  <a:pt x="1841" y="1"/>
                </a:moveTo>
                <a:cubicBezTo>
                  <a:pt x="821" y="1"/>
                  <a:pt x="1" y="822"/>
                  <a:pt x="1" y="1843"/>
                </a:cubicBezTo>
                <a:cubicBezTo>
                  <a:pt x="1" y="2863"/>
                  <a:pt x="821" y="3686"/>
                  <a:pt x="1841" y="3686"/>
                </a:cubicBezTo>
                <a:lnTo>
                  <a:pt x="1843" y="3686"/>
                </a:lnTo>
                <a:cubicBezTo>
                  <a:pt x="2863" y="3686"/>
                  <a:pt x="3683" y="2863"/>
                  <a:pt x="3683" y="1843"/>
                </a:cubicBez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p:nvPr/>
        </p:nvSpPr>
        <p:spPr>
          <a:xfrm>
            <a:off x="3985947" y="4751919"/>
            <a:ext cx="59810" cy="59842"/>
          </a:xfrm>
          <a:custGeom>
            <a:avLst/>
            <a:gdLst/>
            <a:ahLst/>
            <a:cxnLst/>
            <a:rect l="l" t="t" r="r" b="b"/>
            <a:pathLst>
              <a:path w="3684" h="3686" extrusionOk="0">
                <a:moveTo>
                  <a:pt x="1843" y="1"/>
                </a:moveTo>
                <a:cubicBezTo>
                  <a:pt x="823" y="1"/>
                  <a:pt x="1" y="822"/>
                  <a:pt x="1" y="1843"/>
                </a:cubicBezTo>
                <a:cubicBezTo>
                  <a:pt x="1" y="2863"/>
                  <a:pt x="823" y="3686"/>
                  <a:pt x="1843" y="3686"/>
                </a:cubicBezTo>
                <a:cubicBezTo>
                  <a:pt x="2863" y="3686"/>
                  <a:pt x="3684" y="2863"/>
                  <a:pt x="3684" y="1843"/>
                </a:cubicBez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a:off x="4093390" y="4751919"/>
            <a:ext cx="59794" cy="59842"/>
          </a:xfrm>
          <a:custGeom>
            <a:avLst/>
            <a:gdLst/>
            <a:ahLst/>
            <a:cxnLst/>
            <a:rect l="l" t="t" r="r" b="b"/>
            <a:pathLst>
              <a:path w="3683" h="3686" extrusionOk="0">
                <a:moveTo>
                  <a:pt x="1841" y="1"/>
                </a:moveTo>
                <a:cubicBezTo>
                  <a:pt x="821" y="1"/>
                  <a:pt x="0" y="822"/>
                  <a:pt x="0" y="1843"/>
                </a:cubicBezTo>
                <a:cubicBezTo>
                  <a:pt x="0" y="2863"/>
                  <a:pt x="821" y="3686"/>
                  <a:pt x="1841" y="3686"/>
                </a:cubicBezTo>
                <a:lnTo>
                  <a:pt x="1842" y="3686"/>
                </a:lnTo>
                <a:cubicBezTo>
                  <a:pt x="2862" y="3686"/>
                  <a:pt x="3683" y="2863"/>
                  <a:pt x="3683" y="1843"/>
                </a:cubicBez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0"/>
          <p:cNvSpPr/>
          <p:nvPr/>
        </p:nvSpPr>
        <p:spPr>
          <a:xfrm>
            <a:off x="3878552" y="4850205"/>
            <a:ext cx="59810" cy="59810"/>
          </a:xfrm>
          <a:custGeom>
            <a:avLst/>
            <a:gdLst/>
            <a:ahLst/>
            <a:cxnLst/>
            <a:rect l="l" t="t" r="r" b="b"/>
            <a:pathLst>
              <a:path w="3684" h="3684" extrusionOk="0">
                <a:moveTo>
                  <a:pt x="1841" y="0"/>
                </a:moveTo>
                <a:cubicBezTo>
                  <a:pt x="821" y="0"/>
                  <a:pt x="1" y="821"/>
                  <a:pt x="1" y="1841"/>
                </a:cubicBezTo>
                <a:lnTo>
                  <a:pt x="1" y="1843"/>
                </a:lnTo>
                <a:cubicBezTo>
                  <a:pt x="1" y="2863"/>
                  <a:pt x="821" y="3683"/>
                  <a:pt x="1841" y="3683"/>
                </a:cubicBezTo>
                <a:lnTo>
                  <a:pt x="1843" y="3683"/>
                </a:lnTo>
                <a:cubicBezTo>
                  <a:pt x="2863" y="3683"/>
                  <a:pt x="3683" y="2863"/>
                  <a:pt x="3683" y="1843"/>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0"/>
          <p:cNvSpPr/>
          <p:nvPr/>
        </p:nvSpPr>
        <p:spPr>
          <a:xfrm>
            <a:off x="3985947" y="4850205"/>
            <a:ext cx="59810" cy="59810"/>
          </a:xfrm>
          <a:custGeom>
            <a:avLst/>
            <a:gdLst/>
            <a:ahLst/>
            <a:cxnLst/>
            <a:rect l="l" t="t" r="r" b="b"/>
            <a:pathLst>
              <a:path w="3684" h="3684" extrusionOk="0">
                <a:moveTo>
                  <a:pt x="1843" y="0"/>
                </a:moveTo>
                <a:cubicBezTo>
                  <a:pt x="823" y="0"/>
                  <a:pt x="1" y="821"/>
                  <a:pt x="1" y="1841"/>
                </a:cubicBezTo>
                <a:lnTo>
                  <a:pt x="1" y="1843"/>
                </a:lnTo>
                <a:cubicBezTo>
                  <a:pt x="1" y="2863"/>
                  <a:pt x="823" y="3683"/>
                  <a:pt x="1843" y="3683"/>
                </a:cubicBez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0"/>
          <p:cNvSpPr/>
          <p:nvPr/>
        </p:nvSpPr>
        <p:spPr>
          <a:xfrm>
            <a:off x="4093390" y="4850205"/>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lnTo>
                  <a:pt x="1842" y="3683"/>
                </a:lnTo>
                <a:cubicBezTo>
                  <a:pt x="2862" y="3683"/>
                  <a:pt x="3683" y="2863"/>
                  <a:pt x="3683" y="1843"/>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0"/>
          <p:cNvSpPr/>
          <p:nvPr/>
        </p:nvSpPr>
        <p:spPr>
          <a:xfrm>
            <a:off x="3878552" y="4648015"/>
            <a:ext cx="59810" cy="59842"/>
          </a:xfrm>
          <a:custGeom>
            <a:avLst/>
            <a:gdLst/>
            <a:ahLst/>
            <a:cxnLst/>
            <a:rect l="l" t="t" r="r" b="b"/>
            <a:pathLst>
              <a:path w="3684" h="3686" extrusionOk="0">
                <a:moveTo>
                  <a:pt x="1" y="0"/>
                </a:moveTo>
                <a:lnTo>
                  <a:pt x="1"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0"/>
          <p:cNvSpPr/>
          <p:nvPr/>
        </p:nvSpPr>
        <p:spPr>
          <a:xfrm>
            <a:off x="3985947" y="4648015"/>
            <a:ext cx="59810" cy="59842"/>
          </a:xfrm>
          <a:custGeom>
            <a:avLst/>
            <a:gdLst/>
            <a:ahLst/>
            <a:cxnLst/>
            <a:rect l="l" t="t" r="r" b="b"/>
            <a:pathLst>
              <a:path w="3684" h="3686" extrusionOk="0">
                <a:moveTo>
                  <a:pt x="1" y="0"/>
                </a:moveTo>
                <a:lnTo>
                  <a:pt x="1" y="3685"/>
                </a:lnTo>
                <a:lnTo>
                  <a:pt x="3684" y="3685"/>
                </a:lnTo>
                <a:lnTo>
                  <a:pt x="36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0"/>
          <p:cNvSpPr/>
          <p:nvPr/>
        </p:nvSpPr>
        <p:spPr>
          <a:xfrm>
            <a:off x="4093390" y="4648015"/>
            <a:ext cx="59794" cy="59842"/>
          </a:xfrm>
          <a:custGeom>
            <a:avLst/>
            <a:gdLst/>
            <a:ahLst/>
            <a:cxnLst/>
            <a:rect l="l" t="t" r="r" b="b"/>
            <a:pathLst>
              <a:path w="3683" h="3686" extrusionOk="0">
                <a:moveTo>
                  <a:pt x="0" y="0"/>
                </a:moveTo>
                <a:lnTo>
                  <a:pt x="0"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3878552" y="3859464"/>
            <a:ext cx="274631" cy="59063"/>
          </a:xfrm>
          <a:custGeom>
            <a:avLst/>
            <a:gdLst/>
            <a:ahLst/>
            <a:cxnLst/>
            <a:rect l="l" t="t" r="r" b="b"/>
            <a:pathLst>
              <a:path w="16916" h="3638" extrusionOk="0">
                <a:moveTo>
                  <a:pt x="3638" y="1"/>
                </a:moveTo>
                <a:cubicBezTo>
                  <a:pt x="1628" y="1"/>
                  <a:pt x="1" y="1628"/>
                  <a:pt x="1" y="3638"/>
                </a:cubicBezTo>
                <a:lnTo>
                  <a:pt x="16916" y="3638"/>
                </a:lnTo>
                <a:cubicBezTo>
                  <a:pt x="16916" y="1628"/>
                  <a:pt x="15288" y="1"/>
                  <a:pt x="13279"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4604371" y="3801229"/>
            <a:ext cx="351455" cy="1162832"/>
          </a:xfrm>
          <a:custGeom>
            <a:avLst/>
            <a:gdLst/>
            <a:ahLst/>
            <a:cxnLst/>
            <a:rect l="l" t="t" r="r" b="b"/>
            <a:pathLst>
              <a:path w="21648" h="71625" extrusionOk="0">
                <a:moveTo>
                  <a:pt x="2448" y="0"/>
                </a:moveTo>
                <a:cubicBezTo>
                  <a:pt x="1096" y="0"/>
                  <a:pt x="0" y="1097"/>
                  <a:pt x="0" y="2450"/>
                </a:cubicBezTo>
                <a:lnTo>
                  <a:pt x="0" y="71624"/>
                </a:lnTo>
                <a:lnTo>
                  <a:pt x="21648" y="71624"/>
                </a:lnTo>
                <a:lnTo>
                  <a:pt x="21648" y="2450"/>
                </a:lnTo>
                <a:cubicBezTo>
                  <a:pt x="21648" y="1097"/>
                  <a:pt x="20551" y="0"/>
                  <a:pt x="19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0"/>
          <p:cNvSpPr/>
          <p:nvPr/>
        </p:nvSpPr>
        <p:spPr>
          <a:xfrm>
            <a:off x="4642766" y="3848490"/>
            <a:ext cx="59810" cy="59842"/>
          </a:xfrm>
          <a:custGeom>
            <a:avLst/>
            <a:gdLst/>
            <a:ahLst/>
            <a:cxnLst/>
            <a:rect l="l" t="t" r="r" b="b"/>
            <a:pathLst>
              <a:path w="3684" h="3686" extrusionOk="0">
                <a:moveTo>
                  <a:pt x="1843" y="0"/>
                </a:moveTo>
                <a:cubicBezTo>
                  <a:pt x="821" y="0"/>
                  <a:pt x="0" y="821"/>
                  <a:pt x="0" y="1843"/>
                </a:cubicBezTo>
                <a:lnTo>
                  <a:pt x="0" y="1845"/>
                </a:lnTo>
                <a:cubicBezTo>
                  <a:pt x="0" y="2864"/>
                  <a:pt x="821" y="3685"/>
                  <a:pt x="1843" y="3685"/>
                </a:cubicBezTo>
                <a:cubicBezTo>
                  <a:pt x="2863" y="3685"/>
                  <a:pt x="3683" y="2864"/>
                  <a:pt x="3683" y="1845"/>
                </a:cubicBezTo>
                <a:lnTo>
                  <a:pt x="3683" y="1843"/>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4750161" y="3848490"/>
            <a:ext cx="59842" cy="59842"/>
          </a:xfrm>
          <a:custGeom>
            <a:avLst/>
            <a:gdLst/>
            <a:ahLst/>
            <a:cxnLst/>
            <a:rect l="l" t="t" r="r" b="b"/>
            <a:pathLst>
              <a:path w="3686" h="3686" extrusionOk="0">
                <a:moveTo>
                  <a:pt x="1843" y="0"/>
                </a:moveTo>
                <a:cubicBezTo>
                  <a:pt x="823" y="0"/>
                  <a:pt x="1" y="821"/>
                  <a:pt x="1" y="1843"/>
                </a:cubicBezTo>
                <a:lnTo>
                  <a:pt x="1" y="1845"/>
                </a:lnTo>
                <a:cubicBezTo>
                  <a:pt x="1" y="2864"/>
                  <a:pt x="823" y="3685"/>
                  <a:pt x="1843" y="3685"/>
                </a:cubicBezTo>
                <a:cubicBezTo>
                  <a:pt x="2865" y="3685"/>
                  <a:pt x="3685" y="2864"/>
                  <a:pt x="3685" y="1845"/>
                </a:cubicBezTo>
                <a:lnTo>
                  <a:pt x="3685" y="1843"/>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4857588" y="3848490"/>
            <a:ext cx="59842" cy="59842"/>
          </a:xfrm>
          <a:custGeom>
            <a:avLst/>
            <a:gdLst/>
            <a:ahLst/>
            <a:cxnLst/>
            <a:rect l="l" t="t" r="r" b="b"/>
            <a:pathLst>
              <a:path w="3686" h="3686" extrusionOk="0">
                <a:moveTo>
                  <a:pt x="1843" y="0"/>
                </a:moveTo>
                <a:cubicBezTo>
                  <a:pt x="822" y="0"/>
                  <a:pt x="1" y="821"/>
                  <a:pt x="1" y="1843"/>
                </a:cubicBezTo>
                <a:lnTo>
                  <a:pt x="1" y="1845"/>
                </a:lnTo>
                <a:cubicBezTo>
                  <a:pt x="1" y="2864"/>
                  <a:pt x="822" y="3685"/>
                  <a:pt x="1843" y="3685"/>
                </a:cubicBezTo>
                <a:cubicBezTo>
                  <a:pt x="2863" y="3685"/>
                  <a:pt x="3686" y="2864"/>
                  <a:pt x="3686" y="1845"/>
                </a:cubicBezTo>
                <a:lnTo>
                  <a:pt x="3686" y="1843"/>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4642766" y="3941305"/>
            <a:ext cx="59810" cy="59842"/>
          </a:xfrm>
          <a:custGeom>
            <a:avLst/>
            <a:gdLst/>
            <a:ahLst/>
            <a:cxnLst/>
            <a:rect l="l" t="t" r="r" b="b"/>
            <a:pathLst>
              <a:path w="3684" h="3686" extrusionOk="0">
                <a:moveTo>
                  <a:pt x="1843" y="1"/>
                </a:moveTo>
                <a:cubicBezTo>
                  <a:pt x="821" y="1"/>
                  <a:pt x="0" y="821"/>
                  <a:pt x="0" y="1841"/>
                </a:cubicBezTo>
                <a:lnTo>
                  <a:pt x="0" y="1843"/>
                </a:lnTo>
                <a:cubicBezTo>
                  <a:pt x="0" y="2863"/>
                  <a:pt x="821" y="3685"/>
                  <a:pt x="1843" y="3685"/>
                </a:cubicBezTo>
                <a:cubicBezTo>
                  <a:pt x="2863" y="3685"/>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4750161" y="3941305"/>
            <a:ext cx="59842" cy="59842"/>
          </a:xfrm>
          <a:custGeom>
            <a:avLst/>
            <a:gdLst/>
            <a:ahLst/>
            <a:cxnLst/>
            <a:rect l="l" t="t" r="r" b="b"/>
            <a:pathLst>
              <a:path w="3686" h="3686" extrusionOk="0">
                <a:moveTo>
                  <a:pt x="1843" y="1"/>
                </a:moveTo>
                <a:cubicBezTo>
                  <a:pt x="823" y="1"/>
                  <a:pt x="1" y="821"/>
                  <a:pt x="1" y="1841"/>
                </a:cubicBezTo>
                <a:lnTo>
                  <a:pt x="1" y="1843"/>
                </a:lnTo>
                <a:cubicBezTo>
                  <a:pt x="1" y="2863"/>
                  <a:pt x="823" y="3685"/>
                  <a:pt x="1843" y="3685"/>
                </a:cubicBezTo>
                <a:cubicBezTo>
                  <a:pt x="2865" y="3685"/>
                  <a:pt x="3685" y="2863"/>
                  <a:pt x="3685" y="1843"/>
                </a:cubicBezTo>
                <a:lnTo>
                  <a:pt x="3685" y="1841"/>
                </a:ln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a:off x="4857588" y="3941305"/>
            <a:ext cx="59842" cy="59842"/>
          </a:xfrm>
          <a:custGeom>
            <a:avLst/>
            <a:gdLst/>
            <a:ahLst/>
            <a:cxnLst/>
            <a:rect l="l" t="t" r="r" b="b"/>
            <a:pathLst>
              <a:path w="3686" h="3686" extrusionOk="0">
                <a:moveTo>
                  <a:pt x="1843" y="1"/>
                </a:moveTo>
                <a:cubicBezTo>
                  <a:pt x="822" y="1"/>
                  <a:pt x="1" y="821"/>
                  <a:pt x="1" y="1841"/>
                </a:cubicBezTo>
                <a:lnTo>
                  <a:pt x="1" y="1843"/>
                </a:lnTo>
                <a:cubicBezTo>
                  <a:pt x="1" y="2863"/>
                  <a:pt x="822" y="3685"/>
                  <a:pt x="1843" y="3685"/>
                </a:cubicBezTo>
                <a:cubicBezTo>
                  <a:pt x="2863" y="3685"/>
                  <a:pt x="3686" y="2863"/>
                  <a:pt x="3686" y="1843"/>
                </a:cubicBezTo>
                <a:lnTo>
                  <a:pt x="3686" y="1841"/>
                </a:ln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4642766" y="4034088"/>
            <a:ext cx="59810" cy="59842"/>
          </a:xfrm>
          <a:custGeom>
            <a:avLst/>
            <a:gdLst/>
            <a:ahLst/>
            <a:cxnLst/>
            <a:rect l="l" t="t" r="r" b="b"/>
            <a:pathLst>
              <a:path w="3684" h="3686" extrusionOk="0">
                <a:moveTo>
                  <a:pt x="1843" y="1"/>
                </a:moveTo>
                <a:cubicBezTo>
                  <a:pt x="821" y="1"/>
                  <a:pt x="0" y="823"/>
                  <a:pt x="0" y="1843"/>
                </a:cubicBezTo>
                <a:lnTo>
                  <a:pt x="0" y="1845"/>
                </a:lnTo>
                <a:cubicBezTo>
                  <a:pt x="0" y="2865"/>
                  <a:pt x="821" y="3685"/>
                  <a:pt x="1843" y="3685"/>
                </a:cubicBezTo>
                <a:cubicBezTo>
                  <a:pt x="2863" y="3685"/>
                  <a:pt x="3683" y="2865"/>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4750161" y="4034088"/>
            <a:ext cx="59842" cy="59842"/>
          </a:xfrm>
          <a:custGeom>
            <a:avLst/>
            <a:gdLst/>
            <a:ahLst/>
            <a:cxnLst/>
            <a:rect l="l" t="t" r="r" b="b"/>
            <a:pathLst>
              <a:path w="3686" h="3686" extrusionOk="0">
                <a:moveTo>
                  <a:pt x="1843" y="1"/>
                </a:moveTo>
                <a:cubicBezTo>
                  <a:pt x="823" y="1"/>
                  <a:pt x="1" y="823"/>
                  <a:pt x="1" y="1843"/>
                </a:cubicBezTo>
                <a:lnTo>
                  <a:pt x="1" y="1845"/>
                </a:lnTo>
                <a:cubicBezTo>
                  <a:pt x="1" y="2865"/>
                  <a:pt x="823" y="3685"/>
                  <a:pt x="1843" y="3685"/>
                </a:cubicBezTo>
                <a:cubicBezTo>
                  <a:pt x="2865" y="3685"/>
                  <a:pt x="3685" y="2865"/>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4857588" y="4034088"/>
            <a:ext cx="59842" cy="59842"/>
          </a:xfrm>
          <a:custGeom>
            <a:avLst/>
            <a:gdLst/>
            <a:ahLst/>
            <a:cxnLst/>
            <a:rect l="l" t="t" r="r" b="b"/>
            <a:pathLst>
              <a:path w="3686" h="3686" extrusionOk="0">
                <a:moveTo>
                  <a:pt x="1843" y="1"/>
                </a:moveTo>
                <a:cubicBezTo>
                  <a:pt x="822" y="1"/>
                  <a:pt x="1" y="823"/>
                  <a:pt x="1" y="1843"/>
                </a:cubicBezTo>
                <a:lnTo>
                  <a:pt x="1" y="1845"/>
                </a:lnTo>
                <a:cubicBezTo>
                  <a:pt x="1" y="2865"/>
                  <a:pt x="822" y="3685"/>
                  <a:pt x="1843" y="3685"/>
                </a:cubicBezTo>
                <a:cubicBezTo>
                  <a:pt x="2863" y="3685"/>
                  <a:pt x="3686" y="2865"/>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4642766" y="4126904"/>
            <a:ext cx="59810" cy="59842"/>
          </a:xfrm>
          <a:custGeom>
            <a:avLst/>
            <a:gdLst/>
            <a:ahLst/>
            <a:cxnLst/>
            <a:rect l="l" t="t" r="r" b="b"/>
            <a:pathLst>
              <a:path w="3684" h="3686" extrusionOk="0">
                <a:moveTo>
                  <a:pt x="1843" y="1"/>
                </a:moveTo>
                <a:cubicBezTo>
                  <a:pt x="821" y="1"/>
                  <a:pt x="0" y="824"/>
                  <a:pt x="0" y="1843"/>
                </a:cubicBezTo>
                <a:lnTo>
                  <a:pt x="0" y="1845"/>
                </a:lnTo>
                <a:cubicBezTo>
                  <a:pt x="0" y="2865"/>
                  <a:pt x="821" y="3686"/>
                  <a:pt x="1843" y="3686"/>
                </a:cubicBezTo>
                <a:cubicBezTo>
                  <a:pt x="2863" y="3686"/>
                  <a:pt x="3683" y="2865"/>
                  <a:pt x="3683" y="1845"/>
                </a:cubicBezTo>
                <a:lnTo>
                  <a:pt x="3683" y="1843"/>
                </a:lnTo>
                <a:cubicBezTo>
                  <a:pt x="3683"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4750161" y="4126904"/>
            <a:ext cx="59842" cy="59842"/>
          </a:xfrm>
          <a:custGeom>
            <a:avLst/>
            <a:gdLst/>
            <a:ahLst/>
            <a:cxnLst/>
            <a:rect l="l" t="t" r="r" b="b"/>
            <a:pathLst>
              <a:path w="3686" h="3686" extrusionOk="0">
                <a:moveTo>
                  <a:pt x="1843" y="1"/>
                </a:moveTo>
                <a:cubicBezTo>
                  <a:pt x="823" y="1"/>
                  <a:pt x="1" y="824"/>
                  <a:pt x="1" y="1843"/>
                </a:cubicBezTo>
                <a:lnTo>
                  <a:pt x="1" y="1845"/>
                </a:lnTo>
                <a:cubicBezTo>
                  <a:pt x="1" y="2865"/>
                  <a:pt x="823" y="3686"/>
                  <a:pt x="1843" y="3686"/>
                </a:cubicBezTo>
                <a:cubicBezTo>
                  <a:pt x="2865" y="3686"/>
                  <a:pt x="3685" y="2865"/>
                  <a:pt x="3685" y="1845"/>
                </a:cubicBezTo>
                <a:lnTo>
                  <a:pt x="3685" y="1843"/>
                </a:lnTo>
                <a:cubicBezTo>
                  <a:pt x="3685" y="824"/>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4857588" y="4126904"/>
            <a:ext cx="59842" cy="59842"/>
          </a:xfrm>
          <a:custGeom>
            <a:avLst/>
            <a:gdLst/>
            <a:ahLst/>
            <a:cxnLst/>
            <a:rect l="l" t="t" r="r" b="b"/>
            <a:pathLst>
              <a:path w="3686" h="3686" extrusionOk="0">
                <a:moveTo>
                  <a:pt x="1843" y="1"/>
                </a:moveTo>
                <a:cubicBezTo>
                  <a:pt x="822" y="1"/>
                  <a:pt x="1" y="824"/>
                  <a:pt x="1" y="1843"/>
                </a:cubicBezTo>
                <a:lnTo>
                  <a:pt x="1" y="1845"/>
                </a:lnTo>
                <a:cubicBezTo>
                  <a:pt x="1" y="2865"/>
                  <a:pt x="822" y="3686"/>
                  <a:pt x="1843" y="3686"/>
                </a:cubicBezTo>
                <a:cubicBezTo>
                  <a:pt x="2863" y="3686"/>
                  <a:pt x="3686" y="2865"/>
                  <a:pt x="3686" y="1845"/>
                </a:cubicBezTo>
                <a:lnTo>
                  <a:pt x="3686" y="1843"/>
                </a:lnTo>
                <a:cubicBezTo>
                  <a:pt x="3686"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4642766" y="4219735"/>
            <a:ext cx="59810" cy="59826"/>
          </a:xfrm>
          <a:custGeom>
            <a:avLst/>
            <a:gdLst/>
            <a:ahLst/>
            <a:cxnLst/>
            <a:rect l="l" t="t" r="r" b="b"/>
            <a:pathLst>
              <a:path w="3684" h="3685" extrusionOk="0">
                <a:moveTo>
                  <a:pt x="1843" y="0"/>
                </a:moveTo>
                <a:cubicBezTo>
                  <a:pt x="821" y="0"/>
                  <a:pt x="0" y="821"/>
                  <a:pt x="0" y="1841"/>
                </a:cubicBezTo>
                <a:lnTo>
                  <a:pt x="0" y="1842"/>
                </a:lnTo>
                <a:cubicBezTo>
                  <a:pt x="0" y="2864"/>
                  <a:pt x="821" y="3685"/>
                  <a:pt x="1843" y="3685"/>
                </a:cubicBezTo>
                <a:cubicBezTo>
                  <a:pt x="2863" y="3685"/>
                  <a:pt x="3683" y="2864"/>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3944815" y="4041228"/>
            <a:ext cx="212267" cy="182057"/>
          </a:xfrm>
          <a:custGeom>
            <a:avLst/>
            <a:gdLst/>
            <a:ahLst/>
            <a:cxnLst/>
            <a:rect l="l" t="t" r="r" b="b"/>
            <a:pathLst>
              <a:path w="6134" h="5261" extrusionOk="0">
                <a:moveTo>
                  <a:pt x="874" y="1"/>
                </a:moveTo>
                <a:cubicBezTo>
                  <a:pt x="395" y="1"/>
                  <a:pt x="0" y="395"/>
                  <a:pt x="0" y="883"/>
                </a:cubicBezTo>
                <a:lnTo>
                  <a:pt x="0" y="5260"/>
                </a:lnTo>
                <a:lnTo>
                  <a:pt x="6133" y="5260"/>
                </a:lnTo>
                <a:lnTo>
                  <a:pt x="6133" y="883"/>
                </a:lnTo>
                <a:cubicBezTo>
                  <a:pt x="6133" y="395"/>
                  <a:pt x="5739" y="1"/>
                  <a:pt x="52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3823252" y="4162790"/>
            <a:ext cx="576589" cy="849276"/>
          </a:xfrm>
          <a:custGeom>
            <a:avLst/>
            <a:gdLst/>
            <a:ahLst/>
            <a:cxnLst/>
            <a:rect l="l" t="t" r="r" b="b"/>
            <a:pathLst>
              <a:path w="16662" h="24542" extrusionOk="0">
                <a:moveTo>
                  <a:pt x="883" y="0"/>
                </a:moveTo>
                <a:cubicBezTo>
                  <a:pt x="395" y="0"/>
                  <a:pt x="10" y="385"/>
                  <a:pt x="10" y="874"/>
                </a:cubicBezTo>
                <a:lnTo>
                  <a:pt x="10" y="23658"/>
                </a:lnTo>
                <a:cubicBezTo>
                  <a:pt x="1" y="24147"/>
                  <a:pt x="395" y="24541"/>
                  <a:pt x="883" y="24541"/>
                </a:cubicBezTo>
                <a:lnTo>
                  <a:pt x="16662" y="24541"/>
                </a:lnTo>
                <a:lnTo>
                  <a:pt x="166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3916198" y="4496195"/>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8"/>
                </a:cubicBezTo>
                <a:lnTo>
                  <a:pt x="3457" y="1758"/>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a:off x="3917513" y="4375013"/>
            <a:ext cx="148559" cy="60801"/>
          </a:xfrm>
          <a:custGeom>
            <a:avLst/>
            <a:gdLst/>
            <a:ahLst/>
            <a:cxnLst/>
            <a:rect l="l" t="t" r="r" b="b"/>
            <a:pathLst>
              <a:path w="4293" h="1757" extrusionOk="0">
                <a:moveTo>
                  <a:pt x="874" y="0"/>
                </a:moveTo>
                <a:cubicBezTo>
                  <a:pt x="395" y="0"/>
                  <a:pt x="0" y="395"/>
                  <a:pt x="0" y="874"/>
                </a:cubicBezTo>
                <a:cubicBezTo>
                  <a:pt x="0" y="1362"/>
                  <a:pt x="395" y="1747"/>
                  <a:pt x="874" y="1756"/>
                </a:cubicBezTo>
                <a:lnTo>
                  <a:pt x="3419" y="1756"/>
                </a:lnTo>
                <a:cubicBezTo>
                  <a:pt x="3898" y="1747"/>
                  <a:pt x="4292" y="1362"/>
                  <a:pt x="4292" y="874"/>
                </a:cubicBezTo>
                <a:cubicBezTo>
                  <a:pt x="4292" y="395"/>
                  <a:pt x="3898" y="0"/>
                  <a:pt x="341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3916198" y="4253763"/>
            <a:ext cx="148905" cy="60524"/>
          </a:xfrm>
          <a:custGeom>
            <a:avLst/>
            <a:gdLst/>
            <a:ahLst/>
            <a:cxnLst/>
            <a:rect l="l" t="t" r="r" b="b"/>
            <a:pathLst>
              <a:path w="4303" h="1749" extrusionOk="0">
                <a:moveTo>
                  <a:pt x="878" y="0"/>
                </a:moveTo>
                <a:cubicBezTo>
                  <a:pt x="395" y="0"/>
                  <a:pt x="1" y="388"/>
                  <a:pt x="1" y="874"/>
                </a:cubicBezTo>
                <a:cubicBezTo>
                  <a:pt x="1" y="1361"/>
                  <a:pt x="395" y="1748"/>
                  <a:pt x="878" y="1748"/>
                </a:cubicBezTo>
                <a:cubicBezTo>
                  <a:pt x="889" y="1748"/>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3916198" y="4617411"/>
            <a:ext cx="148905" cy="60870"/>
          </a:xfrm>
          <a:custGeom>
            <a:avLst/>
            <a:gdLst/>
            <a:ahLst/>
            <a:cxnLst/>
            <a:rect l="l" t="t" r="r" b="b"/>
            <a:pathLst>
              <a:path w="4303" h="1759" extrusionOk="0">
                <a:moveTo>
                  <a:pt x="878" y="1"/>
                </a:moveTo>
                <a:cubicBezTo>
                  <a:pt x="396" y="1"/>
                  <a:pt x="1" y="398"/>
                  <a:pt x="1" y="884"/>
                </a:cubicBezTo>
                <a:cubicBezTo>
                  <a:pt x="1" y="1371"/>
                  <a:pt x="395" y="1758"/>
                  <a:pt x="878" y="1758"/>
                </a:cubicBezTo>
                <a:cubicBezTo>
                  <a:pt x="889" y="1758"/>
                  <a:pt x="900" y="1758"/>
                  <a:pt x="912" y="1758"/>
                </a:cubicBezTo>
                <a:lnTo>
                  <a:pt x="3457" y="1758"/>
                </a:lnTo>
                <a:cubicBezTo>
                  <a:pt x="3926" y="1739"/>
                  <a:pt x="4302" y="1354"/>
                  <a:pt x="4302" y="884"/>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3916198" y="4738973"/>
            <a:ext cx="148905" cy="60524"/>
          </a:xfrm>
          <a:custGeom>
            <a:avLst/>
            <a:gdLst/>
            <a:ahLst/>
            <a:cxnLst/>
            <a:rect l="l" t="t" r="r" b="b"/>
            <a:pathLst>
              <a:path w="4303" h="1749" extrusionOk="0">
                <a:moveTo>
                  <a:pt x="878" y="0"/>
                </a:moveTo>
                <a:cubicBezTo>
                  <a:pt x="395" y="0"/>
                  <a:pt x="1" y="388"/>
                  <a:pt x="1" y="874"/>
                </a:cubicBezTo>
                <a:cubicBezTo>
                  <a:pt x="1" y="1361"/>
                  <a:pt x="395" y="1749"/>
                  <a:pt x="878" y="1749"/>
                </a:cubicBezTo>
                <a:cubicBezTo>
                  <a:pt x="889" y="1749"/>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3916198" y="4860189"/>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7"/>
                </a:cubicBezTo>
                <a:lnTo>
                  <a:pt x="3457" y="1757"/>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4116415" y="4253763"/>
            <a:ext cx="70871" cy="60697"/>
          </a:xfrm>
          <a:custGeom>
            <a:avLst/>
            <a:gdLst/>
            <a:ahLst/>
            <a:cxnLst/>
            <a:rect l="l" t="t" r="r" b="b"/>
            <a:pathLst>
              <a:path w="2048" h="1754" extrusionOk="0">
                <a:moveTo>
                  <a:pt x="1191" y="1"/>
                </a:moveTo>
                <a:cubicBezTo>
                  <a:pt x="1185" y="1"/>
                  <a:pt x="1180" y="1"/>
                  <a:pt x="1174" y="1"/>
                </a:cubicBezTo>
                <a:cubicBezTo>
                  <a:pt x="395" y="1"/>
                  <a:pt x="0" y="940"/>
                  <a:pt x="554" y="1494"/>
                </a:cubicBezTo>
                <a:cubicBezTo>
                  <a:pt x="733" y="1673"/>
                  <a:pt x="952" y="1753"/>
                  <a:pt x="1167" y="1753"/>
                </a:cubicBezTo>
                <a:cubicBezTo>
                  <a:pt x="1617" y="1753"/>
                  <a:pt x="2047" y="1402"/>
                  <a:pt x="2047" y="874"/>
                </a:cubicBezTo>
                <a:cubicBezTo>
                  <a:pt x="2047" y="392"/>
                  <a:pt x="1671" y="1"/>
                  <a:pt x="119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4116415" y="4375013"/>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4116415" y="4496229"/>
            <a:ext cx="70871" cy="60836"/>
          </a:xfrm>
          <a:custGeom>
            <a:avLst/>
            <a:gdLst/>
            <a:ahLst/>
            <a:cxnLst/>
            <a:rect l="l" t="t" r="r" b="b"/>
            <a:pathLst>
              <a:path w="2048" h="1758" extrusionOk="0">
                <a:moveTo>
                  <a:pt x="1174" y="0"/>
                </a:moveTo>
                <a:cubicBezTo>
                  <a:pt x="395" y="0"/>
                  <a:pt x="0" y="949"/>
                  <a:pt x="554" y="1503"/>
                </a:cubicBezTo>
                <a:cubicBezTo>
                  <a:pt x="733" y="1679"/>
                  <a:pt x="951" y="1758"/>
                  <a:pt x="1166" y="1758"/>
                </a:cubicBezTo>
                <a:cubicBezTo>
                  <a:pt x="1616" y="1758"/>
                  <a:pt x="2047" y="1408"/>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4116415" y="4617445"/>
            <a:ext cx="70871" cy="61009"/>
          </a:xfrm>
          <a:custGeom>
            <a:avLst/>
            <a:gdLst/>
            <a:ahLst/>
            <a:cxnLst/>
            <a:rect l="l" t="t" r="r" b="b"/>
            <a:pathLst>
              <a:path w="2048" h="1763" extrusionOk="0">
                <a:moveTo>
                  <a:pt x="1174" y="0"/>
                </a:moveTo>
                <a:cubicBezTo>
                  <a:pt x="395" y="0"/>
                  <a:pt x="0" y="949"/>
                  <a:pt x="554" y="1503"/>
                </a:cubicBezTo>
                <a:cubicBezTo>
                  <a:pt x="733" y="1682"/>
                  <a:pt x="952" y="1762"/>
                  <a:pt x="1167" y="1762"/>
                </a:cubicBezTo>
                <a:cubicBezTo>
                  <a:pt x="1617" y="1762"/>
                  <a:pt x="2047" y="1411"/>
                  <a:pt x="2047" y="883"/>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4116415" y="4738973"/>
            <a:ext cx="70871" cy="60697"/>
          </a:xfrm>
          <a:custGeom>
            <a:avLst/>
            <a:gdLst/>
            <a:ahLst/>
            <a:cxnLst/>
            <a:rect l="l" t="t" r="r" b="b"/>
            <a:pathLst>
              <a:path w="2048" h="1754" extrusionOk="0">
                <a:moveTo>
                  <a:pt x="1174" y="1"/>
                </a:moveTo>
                <a:cubicBezTo>
                  <a:pt x="395" y="1"/>
                  <a:pt x="0" y="940"/>
                  <a:pt x="554" y="1494"/>
                </a:cubicBezTo>
                <a:cubicBezTo>
                  <a:pt x="733" y="1673"/>
                  <a:pt x="952" y="1753"/>
                  <a:pt x="1167" y="1753"/>
                </a:cubicBezTo>
                <a:cubicBezTo>
                  <a:pt x="1617" y="1753"/>
                  <a:pt x="2047" y="1402"/>
                  <a:pt x="2047" y="874"/>
                </a:cubicBezTo>
                <a:cubicBezTo>
                  <a:pt x="2047" y="386"/>
                  <a:pt x="1662"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4116415" y="4860224"/>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4750161" y="4219735"/>
            <a:ext cx="59842" cy="59826"/>
          </a:xfrm>
          <a:custGeom>
            <a:avLst/>
            <a:gdLst/>
            <a:ahLst/>
            <a:cxnLst/>
            <a:rect l="l" t="t" r="r" b="b"/>
            <a:pathLst>
              <a:path w="3686" h="3685" extrusionOk="0">
                <a:moveTo>
                  <a:pt x="1843" y="0"/>
                </a:moveTo>
                <a:cubicBezTo>
                  <a:pt x="823" y="0"/>
                  <a:pt x="1" y="821"/>
                  <a:pt x="1" y="1841"/>
                </a:cubicBezTo>
                <a:lnTo>
                  <a:pt x="1" y="1842"/>
                </a:lnTo>
                <a:cubicBezTo>
                  <a:pt x="1" y="2864"/>
                  <a:pt x="823" y="3685"/>
                  <a:pt x="1843" y="3685"/>
                </a:cubicBezTo>
                <a:cubicBezTo>
                  <a:pt x="2865" y="3685"/>
                  <a:pt x="3685" y="2864"/>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4857588" y="4219735"/>
            <a:ext cx="59842" cy="59826"/>
          </a:xfrm>
          <a:custGeom>
            <a:avLst/>
            <a:gdLst/>
            <a:ahLst/>
            <a:cxnLst/>
            <a:rect l="l" t="t" r="r" b="b"/>
            <a:pathLst>
              <a:path w="3686" h="3685" extrusionOk="0">
                <a:moveTo>
                  <a:pt x="1843" y="0"/>
                </a:moveTo>
                <a:cubicBezTo>
                  <a:pt x="822" y="0"/>
                  <a:pt x="1" y="821"/>
                  <a:pt x="1" y="1841"/>
                </a:cubicBezTo>
                <a:lnTo>
                  <a:pt x="1" y="1842"/>
                </a:lnTo>
                <a:cubicBezTo>
                  <a:pt x="1" y="2864"/>
                  <a:pt x="822" y="3685"/>
                  <a:pt x="1843" y="3685"/>
                </a:cubicBezTo>
                <a:cubicBezTo>
                  <a:pt x="2863" y="3685"/>
                  <a:pt x="3686" y="2864"/>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4642766" y="4312551"/>
            <a:ext cx="59810" cy="59826"/>
          </a:xfrm>
          <a:custGeom>
            <a:avLst/>
            <a:gdLst/>
            <a:ahLst/>
            <a:cxnLst/>
            <a:rect l="l" t="t" r="r" b="b"/>
            <a:pathLst>
              <a:path w="3684" h="3685" extrusionOk="0">
                <a:moveTo>
                  <a:pt x="1843" y="0"/>
                </a:moveTo>
                <a:cubicBezTo>
                  <a:pt x="821" y="0"/>
                  <a:pt x="0" y="821"/>
                  <a:pt x="0" y="1841"/>
                </a:cubicBezTo>
                <a:lnTo>
                  <a:pt x="0" y="1842"/>
                </a:lnTo>
                <a:cubicBezTo>
                  <a:pt x="0" y="2862"/>
                  <a:pt x="821" y="3685"/>
                  <a:pt x="1843" y="3685"/>
                </a:cubicBezTo>
                <a:cubicBezTo>
                  <a:pt x="2863" y="3685"/>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4750161" y="4312551"/>
            <a:ext cx="59842" cy="59826"/>
          </a:xfrm>
          <a:custGeom>
            <a:avLst/>
            <a:gdLst/>
            <a:ahLst/>
            <a:cxnLst/>
            <a:rect l="l" t="t" r="r" b="b"/>
            <a:pathLst>
              <a:path w="3686" h="3685" extrusionOk="0">
                <a:moveTo>
                  <a:pt x="1843" y="0"/>
                </a:moveTo>
                <a:cubicBezTo>
                  <a:pt x="823" y="0"/>
                  <a:pt x="1" y="821"/>
                  <a:pt x="1" y="1841"/>
                </a:cubicBezTo>
                <a:lnTo>
                  <a:pt x="1" y="1842"/>
                </a:lnTo>
                <a:cubicBezTo>
                  <a:pt x="1" y="2862"/>
                  <a:pt x="823" y="3685"/>
                  <a:pt x="1843" y="3685"/>
                </a:cubicBezTo>
                <a:cubicBezTo>
                  <a:pt x="2865" y="3685"/>
                  <a:pt x="3685" y="2862"/>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4857588" y="4312551"/>
            <a:ext cx="59842" cy="59826"/>
          </a:xfrm>
          <a:custGeom>
            <a:avLst/>
            <a:gdLst/>
            <a:ahLst/>
            <a:cxnLst/>
            <a:rect l="l" t="t" r="r" b="b"/>
            <a:pathLst>
              <a:path w="3686" h="3685" extrusionOk="0">
                <a:moveTo>
                  <a:pt x="1843" y="0"/>
                </a:moveTo>
                <a:cubicBezTo>
                  <a:pt x="822" y="0"/>
                  <a:pt x="1" y="821"/>
                  <a:pt x="1" y="1841"/>
                </a:cubicBezTo>
                <a:lnTo>
                  <a:pt x="1" y="1842"/>
                </a:lnTo>
                <a:cubicBezTo>
                  <a:pt x="1" y="2862"/>
                  <a:pt x="822" y="3685"/>
                  <a:pt x="1843" y="3685"/>
                </a:cubicBezTo>
                <a:cubicBezTo>
                  <a:pt x="2863" y="3685"/>
                  <a:pt x="3686" y="2862"/>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4642766" y="4405334"/>
            <a:ext cx="59810" cy="59842"/>
          </a:xfrm>
          <a:custGeom>
            <a:avLst/>
            <a:gdLst/>
            <a:ahLst/>
            <a:cxnLst/>
            <a:rect l="l" t="t" r="r" b="b"/>
            <a:pathLst>
              <a:path w="3684" h="3686" extrusionOk="0">
                <a:moveTo>
                  <a:pt x="1843" y="1"/>
                </a:moveTo>
                <a:cubicBezTo>
                  <a:pt x="821" y="1"/>
                  <a:pt x="0" y="823"/>
                  <a:pt x="0" y="1843"/>
                </a:cubicBezTo>
                <a:lnTo>
                  <a:pt x="0" y="1845"/>
                </a:lnTo>
                <a:cubicBezTo>
                  <a:pt x="0" y="2864"/>
                  <a:pt x="821" y="3685"/>
                  <a:pt x="1843" y="3685"/>
                </a:cubicBezTo>
                <a:cubicBezTo>
                  <a:pt x="2863" y="3685"/>
                  <a:pt x="3683" y="2864"/>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4750161" y="4405334"/>
            <a:ext cx="59842" cy="59842"/>
          </a:xfrm>
          <a:custGeom>
            <a:avLst/>
            <a:gdLst/>
            <a:ahLst/>
            <a:cxnLst/>
            <a:rect l="l" t="t" r="r" b="b"/>
            <a:pathLst>
              <a:path w="3686" h="3686" extrusionOk="0">
                <a:moveTo>
                  <a:pt x="1843" y="1"/>
                </a:moveTo>
                <a:cubicBezTo>
                  <a:pt x="823" y="1"/>
                  <a:pt x="1" y="823"/>
                  <a:pt x="1" y="1843"/>
                </a:cubicBezTo>
                <a:lnTo>
                  <a:pt x="1" y="1845"/>
                </a:lnTo>
                <a:cubicBezTo>
                  <a:pt x="1" y="2864"/>
                  <a:pt x="823" y="3685"/>
                  <a:pt x="1843" y="3685"/>
                </a:cubicBezTo>
                <a:cubicBezTo>
                  <a:pt x="2865" y="3685"/>
                  <a:pt x="3685" y="2864"/>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4857588" y="4405334"/>
            <a:ext cx="59842" cy="59842"/>
          </a:xfrm>
          <a:custGeom>
            <a:avLst/>
            <a:gdLst/>
            <a:ahLst/>
            <a:cxnLst/>
            <a:rect l="l" t="t" r="r" b="b"/>
            <a:pathLst>
              <a:path w="3686" h="3686" extrusionOk="0">
                <a:moveTo>
                  <a:pt x="1843" y="1"/>
                </a:moveTo>
                <a:cubicBezTo>
                  <a:pt x="822" y="1"/>
                  <a:pt x="1" y="823"/>
                  <a:pt x="1" y="1843"/>
                </a:cubicBezTo>
                <a:lnTo>
                  <a:pt x="1" y="1845"/>
                </a:lnTo>
                <a:cubicBezTo>
                  <a:pt x="1" y="2864"/>
                  <a:pt x="822" y="3685"/>
                  <a:pt x="1843" y="3685"/>
                </a:cubicBezTo>
                <a:cubicBezTo>
                  <a:pt x="2863" y="3685"/>
                  <a:pt x="3686" y="2864"/>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4642766" y="4498149"/>
            <a:ext cx="59810" cy="59842"/>
          </a:xfrm>
          <a:custGeom>
            <a:avLst/>
            <a:gdLst/>
            <a:ahLst/>
            <a:cxnLst/>
            <a:rect l="l" t="t" r="r" b="b"/>
            <a:pathLst>
              <a:path w="3684" h="3686" extrusionOk="0">
                <a:moveTo>
                  <a:pt x="1843" y="1"/>
                </a:moveTo>
                <a:cubicBezTo>
                  <a:pt x="821" y="1"/>
                  <a:pt x="0" y="821"/>
                  <a:pt x="0" y="1843"/>
                </a:cubicBezTo>
                <a:cubicBezTo>
                  <a:pt x="0" y="2864"/>
                  <a:pt x="821" y="3685"/>
                  <a:pt x="1843" y="3685"/>
                </a:cubicBezTo>
                <a:cubicBezTo>
                  <a:pt x="2863" y="3685"/>
                  <a:pt x="3683" y="2864"/>
                  <a:pt x="3683" y="1843"/>
                </a:cubicBez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4750161" y="4498149"/>
            <a:ext cx="59842" cy="59842"/>
          </a:xfrm>
          <a:custGeom>
            <a:avLst/>
            <a:gdLst/>
            <a:ahLst/>
            <a:cxnLst/>
            <a:rect l="l" t="t" r="r" b="b"/>
            <a:pathLst>
              <a:path w="3686" h="3686" extrusionOk="0">
                <a:moveTo>
                  <a:pt x="1843" y="1"/>
                </a:moveTo>
                <a:cubicBezTo>
                  <a:pt x="823" y="1"/>
                  <a:pt x="1" y="821"/>
                  <a:pt x="1" y="1843"/>
                </a:cubicBezTo>
                <a:cubicBezTo>
                  <a:pt x="1" y="2864"/>
                  <a:pt x="823" y="3685"/>
                  <a:pt x="1843" y="3685"/>
                </a:cubicBezTo>
                <a:cubicBezTo>
                  <a:pt x="2865" y="3685"/>
                  <a:pt x="3685" y="2864"/>
                  <a:pt x="3685" y="1843"/>
                </a:cubicBez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4857588" y="4498149"/>
            <a:ext cx="59842" cy="59842"/>
          </a:xfrm>
          <a:custGeom>
            <a:avLst/>
            <a:gdLst/>
            <a:ahLst/>
            <a:cxnLst/>
            <a:rect l="l" t="t" r="r" b="b"/>
            <a:pathLst>
              <a:path w="3686" h="3686" extrusionOk="0">
                <a:moveTo>
                  <a:pt x="1843" y="1"/>
                </a:moveTo>
                <a:cubicBezTo>
                  <a:pt x="822" y="1"/>
                  <a:pt x="1" y="821"/>
                  <a:pt x="1" y="1843"/>
                </a:cubicBezTo>
                <a:cubicBezTo>
                  <a:pt x="1" y="2864"/>
                  <a:pt x="822" y="3685"/>
                  <a:pt x="1843" y="3685"/>
                </a:cubicBezTo>
                <a:cubicBezTo>
                  <a:pt x="2863" y="3685"/>
                  <a:pt x="3686" y="2864"/>
                  <a:pt x="3686" y="1843"/>
                </a:cubicBez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a:off x="4642766" y="4590965"/>
            <a:ext cx="59810" cy="59842"/>
          </a:xfrm>
          <a:custGeom>
            <a:avLst/>
            <a:gdLst/>
            <a:ahLst/>
            <a:cxnLst/>
            <a:rect l="l" t="t" r="r" b="b"/>
            <a:pathLst>
              <a:path w="3684" h="3686" extrusionOk="0">
                <a:moveTo>
                  <a:pt x="1843" y="1"/>
                </a:moveTo>
                <a:cubicBezTo>
                  <a:pt x="821" y="1"/>
                  <a:pt x="0" y="822"/>
                  <a:pt x="0" y="1841"/>
                </a:cubicBezTo>
                <a:lnTo>
                  <a:pt x="0" y="1843"/>
                </a:lnTo>
                <a:cubicBezTo>
                  <a:pt x="0" y="2863"/>
                  <a:pt x="821" y="3685"/>
                  <a:pt x="1843" y="3685"/>
                </a:cubicBezTo>
                <a:cubicBezTo>
                  <a:pt x="2863" y="3685"/>
                  <a:pt x="3683" y="2863"/>
                  <a:pt x="3683" y="1843"/>
                </a:cubicBezTo>
                <a:lnTo>
                  <a:pt x="3683" y="1841"/>
                </a:lnTo>
                <a:cubicBezTo>
                  <a:pt x="3683"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4750161" y="4590965"/>
            <a:ext cx="59842" cy="59842"/>
          </a:xfrm>
          <a:custGeom>
            <a:avLst/>
            <a:gdLst/>
            <a:ahLst/>
            <a:cxnLst/>
            <a:rect l="l" t="t" r="r" b="b"/>
            <a:pathLst>
              <a:path w="3686" h="3686" extrusionOk="0">
                <a:moveTo>
                  <a:pt x="1843" y="1"/>
                </a:moveTo>
                <a:cubicBezTo>
                  <a:pt x="823" y="1"/>
                  <a:pt x="1" y="822"/>
                  <a:pt x="1" y="1841"/>
                </a:cubicBezTo>
                <a:lnTo>
                  <a:pt x="1" y="1843"/>
                </a:lnTo>
                <a:cubicBezTo>
                  <a:pt x="1" y="2863"/>
                  <a:pt x="823" y="3685"/>
                  <a:pt x="1843" y="3685"/>
                </a:cubicBezTo>
                <a:cubicBezTo>
                  <a:pt x="2865" y="3685"/>
                  <a:pt x="3685" y="2863"/>
                  <a:pt x="3685" y="1843"/>
                </a:cubicBezTo>
                <a:lnTo>
                  <a:pt x="3685" y="1841"/>
                </a:lnTo>
                <a:cubicBezTo>
                  <a:pt x="3685" y="822"/>
                  <a:pt x="2865"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p:nvPr/>
        </p:nvSpPr>
        <p:spPr>
          <a:xfrm>
            <a:off x="4857588" y="4590965"/>
            <a:ext cx="59842" cy="59842"/>
          </a:xfrm>
          <a:custGeom>
            <a:avLst/>
            <a:gdLst/>
            <a:ahLst/>
            <a:cxnLst/>
            <a:rect l="l" t="t" r="r" b="b"/>
            <a:pathLst>
              <a:path w="3686" h="3686" extrusionOk="0">
                <a:moveTo>
                  <a:pt x="1843" y="1"/>
                </a:moveTo>
                <a:cubicBezTo>
                  <a:pt x="822" y="1"/>
                  <a:pt x="1" y="822"/>
                  <a:pt x="1" y="1841"/>
                </a:cubicBezTo>
                <a:lnTo>
                  <a:pt x="1" y="1843"/>
                </a:lnTo>
                <a:cubicBezTo>
                  <a:pt x="1" y="2863"/>
                  <a:pt x="822" y="3685"/>
                  <a:pt x="1843" y="3685"/>
                </a:cubicBezTo>
                <a:cubicBezTo>
                  <a:pt x="2863" y="3685"/>
                  <a:pt x="3686" y="2863"/>
                  <a:pt x="3686" y="1843"/>
                </a:cubicBezTo>
                <a:lnTo>
                  <a:pt x="3686" y="1841"/>
                </a:lnTo>
                <a:cubicBezTo>
                  <a:pt x="3686"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0"/>
          <p:cNvSpPr/>
          <p:nvPr/>
        </p:nvSpPr>
        <p:spPr>
          <a:xfrm>
            <a:off x="4642766" y="4628192"/>
            <a:ext cx="59810" cy="59842"/>
          </a:xfrm>
          <a:custGeom>
            <a:avLst/>
            <a:gdLst/>
            <a:ahLst/>
            <a:cxnLst/>
            <a:rect l="l" t="t" r="r" b="b"/>
            <a:pathLst>
              <a:path w="3684" h="3686" extrusionOk="0">
                <a:moveTo>
                  <a:pt x="0" y="1"/>
                </a:moveTo>
                <a:lnTo>
                  <a:pt x="0" y="3686"/>
                </a:lnTo>
                <a:lnTo>
                  <a:pt x="3683" y="3686"/>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0"/>
          <p:cNvSpPr/>
          <p:nvPr/>
        </p:nvSpPr>
        <p:spPr>
          <a:xfrm>
            <a:off x="4750161" y="4628192"/>
            <a:ext cx="59842" cy="59842"/>
          </a:xfrm>
          <a:custGeom>
            <a:avLst/>
            <a:gdLst/>
            <a:ahLst/>
            <a:cxnLst/>
            <a:rect l="l" t="t" r="r" b="b"/>
            <a:pathLst>
              <a:path w="3686" h="3686" extrusionOk="0">
                <a:moveTo>
                  <a:pt x="1" y="1"/>
                </a:moveTo>
                <a:lnTo>
                  <a:pt x="1" y="3686"/>
                </a:lnTo>
                <a:lnTo>
                  <a:pt x="3685" y="3686"/>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0"/>
          <p:cNvSpPr/>
          <p:nvPr/>
        </p:nvSpPr>
        <p:spPr>
          <a:xfrm>
            <a:off x="4857588" y="4628192"/>
            <a:ext cx="59842" cy="59842"/>
          </a:xfrm>
          <a:custGeom>
            <a:avLst/>
            <a:gdLst/>
            <a:ahLst/>
            <a:cxnLst/>
            <a:rect l="l" t="t" r="r" b="b"/>
            <a:pathLst>
              <a:path w="3686" h="3686" extrusionOk="0">
                <a:moveTo>
                  <a:pt x="1" y="1"/>
                </a:moveTo>
                <a:lnTo>
                  <a:pt x="1" y="3686"/>
                </a:lnTo>
                <a:lnTo>
                  <a:pt x="3686" y="3686"/>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0"/>
          <p:cNvSpPr/>
          <p:nvPr/>
        </p:nvSpPr>
        <p:spPr>
          <a:xfrm>
            <a:off x="4642766" y="4725683"/>
            <a:ext cx="59810" cy="59794"/>
          </a:xfrm>
          <a:custGeom>
            <a:avLst/>
            <a:gdLst/>
            <a:ahLst/>
            <a:cxnLst/>
            <a:rect l="l" t="t" r="r" b="b"/>
            <a:pathLst>
              <a:path w="3684" h="3683" extrusionOk="0">
                <a:moveTo>
                  <a:pt x="0" y="0"/>
                </a:moveTo>
                <a:lnTo>
                  <a:pt x="0" y="3683"/>
                </a:lnTo>
                <a:lnTo>
                  <a:pt x="3683" y="3683"/>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0"/>
          <p:cNvSpPr/>
          <p:nvPr/>
        </p:nvSpPr>
        <p:spPr>
          <a:xfrm>
            <a:off x="4750161" y="4725683"/>
            <a:ext cx="59842" cy="59794"/>
          </a:xfrm>
          <a:custGeom>
            <a:avLst/>
            <a:gdLst/>
            <a:ahLst/>
            <a:cxnLst/>
            <a:rect l="l" t="t" r="r" b="b"/>
            <a:pathLst>
              <a:path w="3686" h="3683" extrusionOk="0">
                <a:moveTo>
                  <a:pt x="1" y="0"/>
                </a:moveTo>
                <a:lnTo>
                  <a:pt x="1" y="3683"/>
                </a:lnTo>
                <a:lnTo>
                  <a:pt x="3685" y="3683"/>
                </a:lnTo>
                <a:lnTo>
                  <a:pt x="36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0"/>
          <p:cNvSpPr/>
          <p:nvPr/>
        </p:nvSpPr>
        <p:spPr>
          <a:xfrm>
            <a:off x="4857588" y="4725683"/>
            <a:ext cx="59842" cy="59794"/>
          </a:xfrm>
          <a:custGeom>
            <a:avLst/>
            <a:gdLst/>
            <a:ahLst/>
            <a:cxnLst/>
            <a:rect l="l" t="t" r="r" b="b"/>
            <a:pathLst>
              <a:path w="3686" h="3683" extrusionOk="0">
                <a:moveTo>
                  <a:pt x="1" y="0"/>
                </a:moveTo>
                <a:lnTo>
                  <a:pt x="1" y="3683"/>
                </a:lnTo>
                <a:lnTo>
                  <a:pt x="3686" y="3683"/>
                </a:lnTo>
                <a:lnTo>
                  <a:pt x="36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0"/>
          <p:cNvSpPr/>
          <p:nvPr/>
        </p:nvSpPr>
        <p:spPr>
          <a:xfrm>
            <a:off x="4642766" y="4831811"/>
            <a:ext cx="59810" cy="59810"/>
          </a:xfrm>
          <a:custGeom>
            <a:avLst/>
            <a:gdLst/>
            <a:ahLst/>
            <a:cxnLst/>
            <a:rect l="l" t="t" r="r" b="b"/>
            <a:pathLst>
              <a:path w="3684" h="3684" extrusionOk="0">
                <a:moveTo>
                  <a:pt x="0" y="1"/>
                </a:moveTo>
                <a:lnTo>
                  <a:pt x="0" y="3684"/>
                </a:lnTo>
                <a:lnTo>
                  <a:pt x="3683" y="3684"/>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p:nvPr/>
        </p:nvSpPr>
        <p:spPr>
          <a:xfrm>
            <a:off x="4750161" y="4831811"/>
            <a:ext cx="59842" cy="59810"/>
          </a:xfrm>
          <a:custGeom>
            <a:avLst/>
            <a:gdLst/>
            <a:ahLst/>
            <a:cxnLst/>
            <a:rect l="l" t="t" r="r" b="b"/>
            <a:pathLst>
              <a:path w="3686" h="3684" extrusionOk="0">
                <a:moveTo>
                  <a:pt x="1" y="1"/>
                </a:moveTo>
                <a:lnTo>
                  <a:pt x="1" y="3684"/>
                </a:lnTo>
                <a:lnTo>
                  <a:pt x="3685" y="3684"/>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0"/>
          <p:cNvSpPr/>
          <p:nvPr/>
        </p:nvSpPr>
        <p:spPr>
          <a:xfrm>
            <a:off x="4857588" y="4831811"/>
            <a:ext cx="59842" cy="59810"/>
          </a:xfrm>
          <a:custGeom>
            <a:avLst/>
            <a:gdLst/>
            <a:ahLst/>
            <a:cxnLst/>
            <a:rect l="l" t="t" r="r" b="b"/>
            <a:pathLst>
              <a:path w="3686" h="3684" extrusionOk="0">
                <a:moveTo>
                  <a:pt x="1" y="1"/>
                </a:moveTo>
                <a:lnTo>
                  <a:pt x="1" y="3684"/>
                </a:lnTo>
                <a:lnTo>
                  <a:pt x="3686" y="3684"/>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0"/>
          <p:cNvSpPr/>
          <p:nvPr/>
        </p:nvSpPr>
        <p:spPr>
          <a:xfrm>
            <a:off x="4223920" y="3783355"/>
            <a:ext cx="351472" cy="1180707"/>
          </a:xfrm>
          <a:custGeom>
            <a:avLst/>
            <a:gdLst/>
            <a:ahLst/>
            <a:cxnLst/>
            <a:rect l="l" t="t" r="r" b="b"/>
            <a:pathLst>
              <a:path w="21649" h="72726" extrusionOk="0">
                <a:moveTo>
                  <a:pt x="20164" y="0"/>
                </a:moveTo>
                <a:cubicBezTo>
                  <a:pt x="20161" y="0"/>
                  <a:pt x="20158" y="0"/>
                  <a:pt x="20155" y="0"/>
                </a:cubicBezTo>
                <a:lnTo>
                  <a:pt x="1517" y="104"/>
                </a:lnTo>
                <a:cubicBezTo>
                  <a:pt x="701" y="108"/>
                  <a:pt x="41" y="772"/>
                  <a:pt x="41" y="1589"/>
                </a:cubicBezTo>
                <a:lnTo>
                  <a:pt x="0" y="72725"/>
                </a:lnTo>
                <a:lnTo>
                  <a:pt x="21648" y="72725"/>
                </a:lnTo>
                <a:lnTo>
                  <a:pt x="21648" y="1485"/>
                </a:lnTo>
                <a:cubicBezTo>
                  <a:pt x="21648" y="666"/>
                  <a:pt x="20984" y="0"/>
                  <a:pt x="20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a:off x="4288632" y="3855779"/>
            <a:ext cx="33087" cy="1046963"/>
          </a:xfrm>
          <a:custGeom>
            <a:avLst/>
            <a:gdLst/>
            <a:ahLst/>
            <a:cxnLst/>
            <a:rect l="l" t="t" r="r" b="b"/>
            <a:pathLst>
              <a:path w="2038" h="64488" extrusionOk="0">
                <a:moveTo>
                  <a:pt x="1018" y="1"/>
                </a:moveTo>
                <a:cubicBezTo>
                  <a:pt x="454" y="1"/>
                  <a:pt x="0" y="455"/>
                  <a:pt x="0" y="1019"/>
                </a:cubicBezTo>
                <a:lnTo>
                  <a:pt x="0" y="63470"/>
                </a:lnTo>
                <a:cubicBezTo>
                  <a:pt x="0" y="64035"/>
                  <a:pt x="454" y="64488"/>
                  <a:pt x="1018" y="64488"/>
                </a:cubicBezTo>
                <a:cubicBezTo>
                  <a:pt x="1583" y="64488"/>
                  <a:pt x="2038" y="64035"/>
                  <a:pt x="2038" y="63470"/>
                </a:cubicBezTo>
                <a:lnTo>
                  <a:pt x="2038" y="1019"/>
                </a:lnTo>
                <a:cubicBezTo>
                  <a:pt x="2038" y="455"/>
                  <a:pt x="1583"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4383136" y="3855779"/>
            <a:ext cx="33071" cy="1046963"/>
          </a:xfrm>
          <a:custGeom>
            <a:avLst/>
            <a:gdLst/>
            <a:ahLst/>
            <a:cxnLst/>
            <a:rect l="l" t="t" r="r" b="b"/>
            <a:pathLst>
              <a:path w="2037" h="64488" extrusionOk="0">
                <a:moveTo>
                  <a:pt x="1018" y="1"/>
                </a:moveTo>
                <a:cubicBezTo>
                  <a:pt x="454" y="1"/>
                  <a:pt x="0" y="455"/>
                  <a:pt x="0" y="1019"/>
                </a:cubicBezTo>
                <a:lnTo>
                  <a:pt x="0" y="63470"/>
                </a:lnTo>
                <a:cubicBezTo>
                  <a:pt x="0" y="64035"/>
                  <a:pt x="454" y="64488"/>
                  <a:pt x="1018" y="64488"/>
                </a:cubicBezTo>
                <a:cubicBezTo>
                  <a:pt x="1582" y="64488"/>
                  <a:pt x="2036" y="64035"/>
                  <a:pt x="2036" y="63470"/>
                </a:cubicBezTo>
                <a:lnTo>
                  <a:pt x="2036" y="1019"/>
                </a:lnTo>
                <a:cubicBezTo>
                  <a:pt x="2036" y="455"/>
                  <a:pt x="1582"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0"/>
          <p:cNvSpPr/>
          <p:nvPr/>
        </p:nvSpPr>
        <p:spPr>
          <a:xfrm>
            <a:off x="4477608" y="3855779"/>
            <a:ext cx="33103" cy="1046963"/>
          </a:xfrm>
          <a:custGeom>
            <a:avLst/>
            <a:gdLst/>
            <a:ahLst/>
            <a:cxnLst/>
            <a:rect l="l" t="t" r="r" b="b"/>
            <a:pathLst>
              <a:path w="2039" h="64488" extrusionOk="0">
                <a:moveTo>
                  <a:pt x="1018" y="1"/>
                </a:moveTo>
                <a:cubicBezTo>
                  <a:pt x="455" y="1"/>
                  <a:pt x="0" y="455"/>
                  <a:pt x="0" y="1019"/>
                </a:cubicBezTo>
                <a:lnTo>
                  <a:pt x="0" y="63470"/>
                </a:lnTo>
                <a:cubicBezTo>
                  <a:pt x="0" y="64035"/>
                  <a:pt x="455" y="64488"/>
                  <a:pt x="1018" y="64488"/>
                </a:cubicBezTo>
                <a:cubicBezTo>
                  <a:pt x="1584" y="64488"/>
                  <a:pt x="2038" y="64035"/>
                  <a:pt x="2038" y="63470"/>
                </a:cubicBezTo>
                <a:lnTo>
                  <a:pt x="2038" y="1019"/>
                </a:lnTo>
                <a:cubicBezTo>
                  <a:pt x="2038" y="455"/>
                  <a:pt x="1584"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0"/>
          <p:cNvSpPr/>
          <p:nvPr/>
        </p:nvSpPr>
        <p:spPr>
          <a:xfrm>
            <a:off x="5004401" y="3427776"/>
            <a:ext cx="351472" cy="1536286"/>
          </a:xfrm>
          <a:custGeom>
            <a:avLst/>
            <a:gdLst/>
            <a:ahLst/>
            <a:cxnLst/>
            <a:rect l="l" t="t" r="r" b="b"/>
            <a:pathLst>
              <a:path w="21649" h="94628" extrusionOk="0">
                <a:moveTo>
                  <a:pt x="1508" y="1"/>
                </a:moveTo>
                <a:cubicBezTo>
                  <a:pt x="675" y="1"/>
                  <a:pt x="0" y="675"/>
                  <a:pt x="0" y="1508"/>
                </a:cubicBezTo>
                <a:lnTo>
                  <a:pt x="0" y="94627"/>
                </a:lnTo>
                <a:lnTo>
                  <a:pt x="21648" y="94627"/>
                </a:lnTo>
                <a:lnTo>
                  <a:pt x="21648" y="1508"/>
                </a:lnTo>
                <a:cubicBezTo>
                  <a:pt x="21648" y="675"/>
                  <a:pt x="20974" y="1"/>
                  <a:pt x="20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a:off x="5150224" y="3584249"/>
            <a:ext cx="59810" cy="59810"/>
          </a:xfrm>
          <a:custGeom>
            <a:avLst/>
            <a:gdLst/>
            <a:ahLst/>
            <a:cxnLst/>
            <a:rect l="l" t="t" r="r" b="b"/>
            <a:pathLst>
              <a:path w="3684" h="3684" extrusionOk="0">
                <a:moveTo>
                  <a:pt x="1841" y="0"/>
                </a:moveTo>
                <a:cubicBezTo>
                  <a:pt x="822" y="0"/>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a:off x="5257667" y="3693429"/>
            <a:ext cx="59794" cy="59794"/>
          </a:xfrm>
          <a:custGeom>
            <a:avLst/>
            <a:gdLst/>
            <a:ahLst/>
            <a:cxnLst/>
            <a:rect l="l" t="t" r="r" b="b"/>
            <a:pathLst>
              <a:path w="3683" h="3683" extrusionOk="0">
                <a:moveTo>
                  <a:pt x="1841" y="0"/>
                </a:moveTo>
                <a:cubicBezTo>
                  <a:pt x="821" y="0"/>
                  <a:pt x="0" y="821"/>
                  <a:pt x="0" y="1841"/>
                </a:cubicBezTo>
                <a:lnTo>
                  <a:pt x="0" y="1842"/>
                </a:lnTo>
                <a:cubicBezTo>
                  <a:pt x="0" y="2862"/>
                  <a:pt x="821" y="3683"/>
                  <a:pt x="1841" y="3683"/>
                </a:cubicBezTo>
                <a:cubicBezTo>
                  <a:pt x="2860" y="3683"/>
                  <a:pt x="3683" y="2862"/>
                  <a:pt x="3683" y="1842"/>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5042797" y="3802593"/>
            <a:ext cx="59842" cy="59842"/>
          </a:xfrm>
          <a:custGeom>
            <a:avLst/>
            <a:gdLst/>
            <a:ahLst/>
            <a:cxnLst/>
            <a:rect l="l" t="t" r="r" b="b"/>
            <a:pathLst>
              <a:path w="3686" h="3686" extrusionOk="0">
                <a:moveTo>
                  <a:pt x="1843" y="1"/>
                </a:moveTo>
                <a:cubicBezTo>
                  <a:pt x="822" y="1"/>
                  <a:pt x="1" y="823"/>
                  <a:pt x="1" y="1843"/>
                </a:cubicBezTo>
                <a:cubicBezTo>
                  <a:pt x="1" y="2864"/>
                  <a:pt x="822" y="3685"/>
                  <a:pt x="1843" y="3685"/>
                </a:cubicBezTo>
                <a:lnTo>
                  <a:pt x="1845" y="3685"/>
                </a:lnTo>
                <a:cubicBezTo>
                  <a:pt x="2865" y="3685"/>
                  <a:pt x="3685" y="2864"/>
                  <a:pt x="3685" y="1843"/>
                </a:cubicBezTo>
                <a:cubicBezTo>
                  <a:pt x="3685" y="823"/>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a:off x="5257667" y="3802593"/>
            <a:ext cx="59794" cy="59842"/>
          </a:xfrm>
          <a:custGeom>
            <a:avLst/>
            <a:gdLst/>
            <a:ahLst/>
            <a:cxnLst/>
            <a:rect l="l" t="t" r="r" b="b"/>
            <a:pathLst>
              <a:path w="3683" h="3686" extrusionOk="0">
                <a:moveTo>
                  <a:pt x="1841" y="1"/>
                </a:moveTo>
                <a:cubicBezTo>
                  <a:pt x="821" y="1"/>
                  <a:pt x="0" y="823"/>
                  <a:pt x="0" y="1843"/>
                </a:cubicBezTo>
                <a:cubicBezTo>
                  <a:pt x="0" y="2864"/>
                  <a:pt x="821" y="3685"/>
                  <a:pt x="1841" y="3685"/>
                </a:cubicBezTo>
                <a:cubicBezTo>
                  <a:pt x="2860" y="3685"/>
                  <a:pt x="3683" y="2864"/>
                  <a:pt x="3683" y="1843"/>
                </a:cubicBezTo>
                <a:cubicBezTo>
                  <a:pt x="3683" y="823"/>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5042797" y="3911790"/>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5150224" y="3911790"/>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5257667" y="3911790"/>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5042797" y="4020970"/>
            <a:ext cx="59842" cy="59842"/>
          </a:xfrm>
          <a:custGeom>
            <a:avLst/>
            <a:gdLst/>
            <a:ahLst/>
            <a:cxnLst/>
            <a:rect l="l" t="t" r="r" b="b"/>
            <a:pathLst>
              <a:path w="3686" h="3686"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5150224" y="4020970"/>
            <a:ext cx="59810" cy="59842"/>
          </a:xfrm>
          <a:custGeom>
            <a:avLst/>
            <a:gdLst/>
            <a:ahLst/>
            <a:cxnLst/>
            <a:rect l="l" t="t" r="r" b="b"/>
            <a:pathLst>
              <a:path w="3684" h="3686"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5257667" y="4020970"/>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5042797" y="4130167"/>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5150224" y="4130167"/>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5257667" y="4130167"/>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5042797" y="4239347"/>
            <a:ext cx="59842" cy="59826"/>
          </a:xfrm>
          <a:custGeom>
            <a:avLst/>
            <a:gdLst/>
            <a:ahLst/>
            <a:cxnLst/>
            <a:rect l="l" t="t" r="r" b="b"/>
            <a:pathLst>
              <a:path w="3686" h="3685"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5150224" y="4239347"/>
            <a:ext cx="59810" cy="59826"/>
          </a:xfrm>
          <a:custGeom>
            <a:avLst/>
            <a:gdLst/>
            <a:ahLst/>
            <a:cxnLst/>
            <a:rect l="l" t="t" r="r" b="b"/>
            <a:pathLst>
              <a:path w="3684" h="3685"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5257667" y="4239347"/>
            <a:ext cx="59794" cy="59826"/>
          </a:xfrm>
          <a:custGeom>
            <a:avLst/>
            <a:gdLst/>
            <a:ahLst/>
            <a:cxnLst/>
            <a:rect l="l" t="t" r="r" b="b"/>
            <a:pathLst>
              <a:path w="3683" h="3685"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0"/>
          <p:cNvSpPr/>
          <p:nvPr/>
        </p:nvSpPr>
        <p:spPr>
          <a:xfrm>
            <a:off x="5042797" y="4348544"/>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0"/>
          <p:cNvSpPr/>
          <p:nvPr/>
        </p:nvSpPr>
        <p:spPr>
          <a:xfrm>
            <a:off x="5150224" y="4348544"/>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5257667" y="4348544"/>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5042797" y="4457724"/>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5150224" y="4457724"/>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5257667" y="4457724"/>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5042797" y="4566921"/>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5150224" y="4566921"/>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5257667" y="4566921"/>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5042797" y="4676101"/>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5150224" y="4676101"/>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5257667" y="4676101"/>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5042797" y="4785298"/>
            <a:ext cx="59842" cy="59810"/>
          </a:xfrm>
          <a:custGeom>
            <a:avLst/>
            <a:gdLst/>
            <a:ahLst/>
            <a:cxnLst/>
            <a:rect l="l" t="t" r="r" b="b"/>
            <a:pathLst>
              <a:path w="3686" h="3684" extrusionOk="0">
                <a:moveTo>
                  <a:pt x="1843" y="0"/>
                </a:moveTo>
                <a:cubicBezTo>
                  <a:pt x="822" y="0"/>
                  <a:pt x="1" y="821"/>
                  <a:pt x="1" y="1841"/>
                </a:cubicBezTo>
                <a:lnTo>
                  <a:pt x="1" y="1843"/>
                </a:lnTo>
                <a:cubicBezTo>
                  <a:pt x="1" y="2862"/>
                  <a:pt x="822" y="3683"/>
                  <a:pt x="1843" y="3683"/>
                </a:cubicBezTo>
                <a:lnTo>
                  <a:pt x="1845" y="3683"/>
                </a:lnTo>
                <a:cubicBezTo>
                  <a:pt x="2865" y="3683"/>
                  <a:pt x="3685" y="2862"/>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5150224" y="4785298"/>
            <a:ext cx="59810" cy="59810"/>
          </a:xfrm>
          <a:custGeom>
            <a:avLst/>
            <a:gdLst/>
            <a:ahLst/>
            <a:cxnLst/>
            <a:rect l="l" t="t" r="r" b="b"/>
            <a:pathLst>
              <a:path w="3684" h="3684" extrusionOk="0">
                <a:moveTo>
                  <a:pt x="1841" y="0"/>
                </a:moveTo>
                <a:cubicBezTo>
                  <a:pt x="822" y="0"/>
                  <a:pt x="1" y="821"/>
                  <a:pt x="1" y="1841"/>
                </a:cubicBezTo>
                <a:lnTo>
                  <a:pt x="1" y="1843"/>
                </a:lnTo>
                <a:cubicBezTo>
                  <a:pt x="1" y="2862"/>
                  <a:pt x="822" y="3683"/>
                  <a:pt x="1841" y="3683"/>
                </a:cubicBezTo>
                <a:lnTo>
                  <a:pt x="1843" y="3683"/>
                </a:lnTo>
                <a:cubicBezTo>
                  <a:pt x="2863" y="3683"/>
                  <a:pt x="3684" y="2862"/>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5257667" y="4785298"/>
            <a:ext cx="59794" cy="59810"/>
          </a:xfrm>
          <a:custGeom>
            <a:avLst/>
            <a:gdLst/>
            <a:ahLst/>
            <a:cxnLst/>
            <a:rect l="l" t="t" r="r" b="b"/>
            <a:pathLst>
              <a:path w="3683" h="3684" extrusionOk="0">
                <a:moveTo>
                  <a:pt x="1841" y="0"/>
                </a:moveTo>
                <a:cubicBezTo>
                  <a:pt x="821" y="0"/>
                  <a:pt x="0" y="821"/>
                  <a:pt x="0" y="1841"/>
                </a:cubicBezTo>
                <a:lnTo>
                  <a:pt x="0" y="1843"/>
                </a:lnTo>
                <a:cubicBezTo>
                  <a:pt x="0" y="2862"/>
                  <a:pt x="821" y="3683"/>
                  <a:pt x="1841" y="3683"/>
                </a:cubicBezTo>
                <a:cubicBezTo>
                  <a:pt x="2860" y="3683"/>
                  <a:pt x="3683" y="2862"/>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3431018" y="2988863"/>
            <a:ext cx="388390" cy="170256"/>
          </a:xfrm>
          <a:custGeom>
            <a:avLst/>
            <a:gdLst/>
            <a:ahLst/>
            <a:cxnLst/>
            <a:rect l="l" t="t" r="r" b="b"/>
            <a:pathLst>
              <a:path w="23923" h="10487" extrusionOk="0">
                <a:moveTo>
                  <a:pt x="1077" y="0"/>
                </a:moveTo>
                <a:cubicBezTo>
                  <a:pt x="480" y="0"/>
                  <a:pt x="1" y="479"/>
                  <a:pt x="1" y="1075"/>
                </a:cubicBezTo>
                <a:lnTo>
                  <a:pt x="1" y="9412"/>
                </a:lnTo>
                <a:cubicBezTo>
                  <a:pt x="1" y="10008"/>
                  <a:pt x="480" y="10487"/>
                  <a:pt x="1077" y="10487"/>
                </a:cubicBezTo>
                <a:lnTo>
                  <a:pt x="22848" y="10487"/>
                </a:lnTo>
                <a:cubicBezTo>
                  <a:pt x="23443" y="10487"/>
                  <a:pt x="23922" y="10008"/>
                  <a:pt x="23922" y="9412"/>
                </a:cubicBezTo>
                <a:lnTo>
                  <a:pt x="23922" y="1075"/>
                </a:lnTo>
                <a:cubicBezTo>
                  <a:pt x="23922" y="479"/>
                  <a:pt x="23443" y="0"/>
                  <a:pt x="22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449494" y="3157512"/>
            <a:ext cx="351472" cy="1806550"/>
          </a:xfrm>
          <a:custGeom>
            <a:avLst/>
            <a:gdLst/>
            <a:ahLst/>
            <a:cxnLst/>
            <a:rect l="l" t="t" r="r" b="b"/>
            <a:pathLst>
              <a:path w="21649" h="111275" extrusionOk="0">
                <a:moveTo>
                  <a:pt x="1" y="0"/>
                </a:moveTo>
                <a:lnTo>
                  <a:pt x="1" y="111274"/>
                </a:lnTo>
                <a:lnTo>
                  <a:pt x="21648" y="111274"/>
                </a:lnTo>
                <a:lnTo>
                  <a:pt x="216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3491640" y="3204691"/>
            <a:ext cx="59810" cy="59810"/>
          </a:xfrm>
          <a:custGeom>
            <a:avLst/>
            <a:gdLst/>
            <a:ahLst/>
            <a:cxnLst/>
            <a:rect l="l" t="t" r="r" b="b"/>
            <a:pathLst>
              <a:path w="3684" h="3684" extrusionOk="0">
                <a:moveTo>
                  <a:pt x="1720" y="0"/>
                </a:moveTo>
                <a:cubicBezTo>
                  <a:pt x="767" y="0"/>
                  <a:pt x="1" y="766"/>
                  <a:pt x="1" y="1719"/>
                </a:cubicBezTo>
                <a:lnTo>
                  <a:pt x="1" y="1964"/>
                </a:lnTo>
                <a:cubicBezTo>
                  <a:pt x="1" y="2917"/>
                  <a:pt x="767" y="3683"/>
                  <a:pt x="1720"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3599051" y="3204691"/>
            <a:ext cx="59826" cy="59810"/>
          </a:xfrm>
          <a:custGeom>
            <a:avLst/>
            <a:gdLst/>
            <a:ahLst/>
            <a:cxnLst/>
            <a:rect l="l" t="t" r="r" b="b"/>
            <a:pathLst>
              <a:path w="3685" h="3684" extrusionOk="0">
                <a:moveTo>
                  <a:pt x="1721" y="0"/>
                </a:moveTo>
                <a:cubicBezTo>
                  <a:pt x="768" y="0"/>
                  <a:pt x="0" y="766"/>
                  <a:pt x="0" y="1719"/>
                </a:cubicBezTo>
                <a:lnTo>
                  <a:pt x="0" y="1964"/>
                </a:lnTo>
                <a:cubicBezTo>
                  <a:pt x="0" y="2917"/>
                  <a:pt x="768" y="3683"/>
                  <a:pt x="1721" y="3683"/>
                </a:cubicBezTo>
                <a:lnTo>
                  <a:pt x="1966" y="3683"/>
                </a:lnTo>
                <a:cubicBezTo>
                  <a:pt x="2918" y="3683"/>
                  <a:pt x="3685" y="2917"/>
                  <a:pt x="3685" y="1964"/>
                </a:cubicBezTo>
                <a:lnTo>
                  <a:pt x="3685" y="1719"/>
                </a:lnTo>
                <a:cubicBezTo>
                  <a:pt x="3685" y="766"/>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3706478" y="3204691"/>
            <a:ext cx="59794" cy="59810"/>
          </a:xfrm>
          <a:custGeom>
            <a:avLst/>
            <a:gdLst/>
            <a:ahLst/>
            <a:cxnLst/>
            <a:rect l="l" t="t" r="r" b="b"/>
            <a:pathLst>
              <a:path w="3683" h="3684" extrusionOk="0">
                <a:moveTo>
                  <a:pt x="1719" y="0"/>
                </a:moveTo>
                <a:cubicBezTo>
                  <a:pt x="766" y="0"/>
                  <a:pt x="0" y="766"/>
                  <a:pt x="0" y="1719"/>
                </a:cubicBezTo>
                <a:lnTo>
                  <a:pt x="0" y="1964"/>
                </a:lnTo>
                <a:cubicBezTo>
                  <a:pt x="0" y="2917"/>
                  <a:pt x="766" y="3683"/>
                  <a:pt x="1719"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3491640" y="3308400"/>
            <a:ext cx="59810" cy="59842"/>
          </a:xfrm>
          <a:custGeom>
            <a:avLst/>
            <a:gdLst/>
            <a:ahLst/>
            <a:cxnLst/>
            <a:rect l="l" t="t" r="r" b="b"/>
            <a:pathLst>
              <a:path w="3684" h="3686" extrusionOk="0">
                <a:moveTo>
                  <a:pt x="1720" y="0"/>
                </a:moveTo>
                <a:cubicBezTo>
                  <a:pt x="767" y="0"/>
                  <a:pt x="1" y="768"/>
                  <a:pt x="1" y="1719"/>
                </a:cubicBezTo>
                <a:lnTo>
                  <a:pt x="1" y="1966"/>
                </a:lnTo>
                <a:cubicBezTo>
                  <a:pt x="1" y="2917"/>
                  <a:pt x="767" y="3685"/>
                  <a:pt x="1720"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3599051" y="3308400"/>
            <a:ext cx="59826" cy="59842"/>
          </a:xfrm>
          <a:custGeom>
            <a:avLst/>
            <a:gdLst/>
            <a:ahLst/>
            <a:cxnLst/>
            <a:rect l="l" t="t" r="r" b="b"/>
            <a:pathLst>
              <a:path w="3685" h="3686" extrusionOk="0">
                <a:moveTo>
                  <a:pt x="1721" y="0"/>
                </a:moveTo>
                <a:cubicBezTo>
                  <a:pt x="768" y="0"/>
                  <a:pt x="0" y="768"/>
                  <a:pt x="0" y="1719"/>
                </a:cubicBezTo>
                <a:lnTo>
                  <a:pt x="0" y="1966"/>
                </a:lnTo>
                <a:cubicBezTo>
                  <a:pt x="0" y="2917"/>
                  <a:pt x="768" y="3685"/>
                  <a:pt x="1721" y="3685"/>
                </a:cubicBezTo>
                <a:lnTo>
                  <a:pt x="1966" y="3685"/>
                </a:lnTo>
                <a:cubicBezTo>
                  <a:pt x="2918" y="3685"/>
                  <a:pt x="3685" y="2917"/>
                  <a:pt x="3685" y="1966"/>
                </a:cubicBezTo>
                <a:lnTo>
                  <a:pt x="3685" y="1719"/>
                </a:lnTo>
                <a:cubicBezTo>
                  <a:pt x="3685" y="768"/>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3706478" y="3308400"/>
            <a:ext cx="59794" cy="59842"/>
          </a:xfrm>
          <a:custGeom>
            <a:avLst/>
            <a:gdLst/>
            <a:ahLst/>
            <a:cxnLst/>
            <a:rect l="l" t="t" r="r" b="b"/>
            <a:pathLst>
              <a:path w="3683" h="3686" extrusionOk="0">
                <a:moveTo>
                  <a:pt x="1719" y="0"/>
                </a:moveTo>
                <a:cubicBezTo>
                  <a:pt x="766" y="0"/>
                  <a:pt x="0" y="768"/>
                  <a:pt x="0" y="1719"/>
                </a:cubicBezTo>
                <a:lnTo>
                  <a:pt x="0" y="1966"/>
                </a:lnTo>
                <a:cubicBezTo>
                  <a:pt x="0" y="2917"/>
                  <a:pt x="766" y="3685"/>
                  <a:pt x="1719"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3491640" y="3412141"/>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3599051" y="3412141"/>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3706478" y="3412141"/>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3491640" y="3515851"/>
            <a:ext cx="59810" cy="59842"/>
          </a:xfrm>
          <a:custGeom>
            <a:avLst/>
            <a:gdLst/>
            <a:ahLst/>
            <a:cxnLst/>
            <a:rect l="l" t="t" r="r" b="b"/>
            <a:pathLst>
              <a:path w="3684" h="3686" extrusionOk="0">
                <a:moveTo>
                  <a:pt x="1720" y="1"/>
                </a:moveTo>
                <a:cubicBezTo>
                  <a:pt x="767" y="1"/>
                  <a:pt x="1" y="768"/>
                  <a:pt x="1" y="1720"/>
                </a:cubicBezTo>
                <a:lnTo>
                  <a:pt x="1" y="1966"/>
                </a:lnTo>
                <a:cubicBezTo>
                  <a:pt x="1" y="2919"/>
                  <a:pt x="767" y="3685"/>
                  <a:pt x="1720"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3599051" y="3515851"/>
            <a:ext cx="59826" cy="59842"/>
          </a:xfrm>
          <a:custGeom>
            <a:avLst/>
            <a:gdLst/>
            <a:ahLst/>
            <a:cxnLst/>
            <a:rect l="l" t="t" r="r" b="b"/>
            <a:pathLst>
              <a:path w="3685" h="3686" extrusionOk="0">
                <a:moveTo>
                  <a:pt x="1721" y="1"/>
                </a:moveTo>
                <a:cubicBezTo>
                  <a:pt x="768" y="1"/>
                  <a:pt x="0" y="768"/>
                  <a:pt x="0" y="1720"/>
                </a:cubicBezTo>
                <a:lnTo>
                  <a:pt x="0" y="1966"/>
                </a:lnTo>
                <a:cubicBezTo>
                  <a:pt x="0" y="2919"/>
                  <a:pt x="768" y="3685"/>
                  <a:pt x="1721" y="3685"/>
                </a:cubicBezTo>
                <a:lnTo>
                  <a:pt x="1966" y="3685"/>
                </a:lnTo>
                <a:cubicBezTo>
                  <a:pt x="2918" y="3685"/>
                  <a:pt x="3685" y="2919"/>
                  <a:pt x="3685" y="1966"/>
                </a:cubicBezTo>
                <a:lnTo>
                  <a:pt x="3685" y="1720"/>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3706478" y="3515851"/>
            <a:ext cx="59794" cy="59842"/>
          </a:xfrm>
          <a:custGeom>
            <a:avLst/>
            <a:gdLst/>
            <a:ahLst/>
            <a:cxnLst/>
            <a:rect l="l" t="t" r="r" b="b"/>
            <a:pathLst>
              <a:path w="3683" h="3686" extrusionOk="0">
                <a:moveTo>
                  <a:pt x="1719" y="1"/>
                </a:moveTo>
                <a:cubicBezTo>
                  <a:pt x="766" y="1"/>
                  <a:pt x="0" y="768"/>
                  <a:pt x="0" y="1720"/>
                </a:cubicBezTo>
                <a:lnTo>
                  <a:pt x="0" y="1966"/>
                </a:lnTo>
                <a:cubicBezTo>
                  <a:pt x="0" y="2919"/>
                  <a:pt x="766" y="3685"/>
                  <a:pt x="1719"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3491640" y="3619592"/>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3599051" y="3619592"/>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3706478" y="3619592"/>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3491640" y="3723301"/>
            <a:ext cx="59810" cy="59842"/>
          </a:xfrm>
          <a:custGeom>
            <a:avLst/>
            <a:gdLst/>
            <a:ahLst/>
            <a:cxnLst/>
            <a:rect l="l" t="t" r="r" b="b"/>
            <a:pathLst>
              <a:path w="3684" h="3686" extrusionOk="0">
                <a:moveTo>
                  <a:pt x="1720" y="1"/>
                </a:moveTo>
                <a:cubicBezTo>
                  <a:pt x="767" y="1"/>
                  <a:pt x="1" y="768"/>
                  <a:pt x="1" y="1721"/>
                </a:cubicBezTo>
                <a:lnTo>
                  <a:pt x="1" y="1966"/>
                </a:lnTo>
                <a:cubicBezTo>
                  <a:pt x="1" y="2919"/>
                  <a:pt x="767" y="3685"/>
                  <a:pt x="1720"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3599051" y="3723301"/>
            <a:ext cx="59826" cy="59842"/>
          </a:xfrm>
          <a:custGeom>
            <a:avLst/>
            <a:gdLst/>
            <a:ahLst/>
            <a:cxnLst/>
            <a:rect l="l" t="t" r="r" b="b"/>
            <a:pathLst>
              <a:path w="3685" h="3686" extrusionOk="0">
                <a:moveTo>
                  <a:pt x="1721" y="1"/>
                </a:moveTo>
                <a:cubicBezTo>
                  <a:pt x="768" y="1"/>
                  <a:pt x="0" y="768"/>
                  <a:pt x="0" y="1721"/>
                </a:cubicBezTo>
                <a:lnTo>
                  <a:pt x="0" y="1966"/>
                </a:lnTo>
                <a:cubicBezTo>
                  <a:pt x="0" y="2919"/>
                  <a:pt x="768" y="3685"/>
                  <a:pt x="1721" y="3685"/>
                </a:cubicBezTo>
                <a:lnTo>
                  <a:pt x="1966" y="3685"/>
                </a:lnTo>
                <a:cubicBezTo>
                  <a:pt x="2918" y="3685"/>
                  <a:pt x="3685" y="2919"/>
                  <a:pt x="3685" y="1966"/>
                </a:cubicBezTo>
                <a:lnTo>
                  <a:pt x="3685" y="1721"/>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3706478" y="3723301"/>
            <a:ext cx="59794" cy="59842"/>
          </a:xfrm>
          <a:custGeom>
            <a:avLst/>
            <a:gdLst/>
            <a:ahLst/>
            <a:cxnLst/>
            <a:rect l="l" t="t" r="r" b="b"/>
            <a:pathLst>
              <a:path w="3683" h="3686" extrusionOk="0">
                <a:moveTo>
                  <a:pt x="1719" y="1"/>
                </a:moveTo>
                <a:cubicBezTo>
                  <a:pt x="766" y="1"/>
                  <a:pt x="0" y="768"/>
                  <a:pt x="0" y="1721"/>
                </a:cubicBezTo>
                <a:lnTo>
                  <a:pt x="0" y="1966"/>
                </a:lnTo>
                <a:cubicBezTo>
                  <a:pt x="0" y="2919"/>
                  <a:pt x="766" y="3685"/>
                  <a:pt x="1719"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0"/>
          <p:cNvSpPr/>
          <p:nvPr/>
        </p:nvSpPr>
        <p:spPr>
          <a:xfrm>
            <a:off x="3491640" y="3827043"/>
            <a:ext cx="59810" cy="59842"/>
          </a:xfrm>
          <a:custGeom>
            <a:avLst/>
            <a:gdLst/>
            <a:ahLst/>
            <a:cxnLst/>
            <a:rect l="l" t="t" r="r" b="b"/>
            <a:pathLst>
              <a:path w="3684" h="3686" extrusionOk="0">
                <a:moveTo>
                  <a:pt x="1720" y="0"/>
                </a:moveTo>
                <a:cubicBezTo>
                  <a:pt x="767" y="0"/>
                  <a:pt x="1" y="767"/>
                  <a:pt x="1" y="1719"/>
                </a:cubicBezTo>
                <a:lnTo>
                  <a:pt x="1" y="1964"/>
                </a:lnTo>
                <a:cubicBezTo>
                  <a:pt x="1" y="2917"/>
                  <a:pt x="767" y="3685"/>
                  <a:pt x="1720"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a:off x="3599051" y="3827043"/>
            <a:ext cx="59826" cy="59842"/>
          </a:xfrm>
          <a:custGeom>
            <a:avLst/>
            <a:gdLst/>
            <a:ahLst/>
            <a:cxnLst/>
            <a:rect l="l" t="t" r="r" b="b"/>
            <a:pathLst>
              <a:path w="3685" h="3686" extrusionOk="0">
                <a:moveTo>
                  <a:pt x="1721" y="0"/>
                </a:moveTo>
                <a:cubicBezTo>
                  <a:pt x="768" y="0"/>
                  <a:pt x="0" y="767"/>
                  <a:pt x="0" y="1719"/>
                </a:cubicBezTo>
                <a:lnTo>
                  <a:pt x="0" y="1964"/>
                </a:lnTo>
                <a:cubicBezTo>
                  <a:pt x="0" y="2917"/>
                  <a:pt x="768" y="3685"/>
                  <a:pt x="1721" y="3685"/>
                </a:cubicBezTo>
                <a:lnTo>
                  <a:pt x="1966" y="3685"/>
                </a:lnTo>
                <a:cubicBezTo>
                  <a:pt x="2918" y="3685"/>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3706478" y="3827043"/>
            <a:ext cx="59794" cy="59842"/>
          </a:xfrm>
          <a:custGeom>
            <a:avLst/>
            <a:gdLst/>
            <a:ahLst/>
            <a:cxnLst/>
            <a:rect l="l" t="t" r="r" b="b"/>
            <a:pathLst>
              <a:path w="3683" h="3686" extrusionOk="0">
                <a:moveTo>
                  <a:pt x="1719" y="0"/>
                </a:moveTo>
                <a:cubicBezTo>
                  <a:pt x="766" y="0"/>
                  <a:pt x="0" y="767"/>
                  <a:pt x="0" y="1719"/>
                </a:cubicBezTo>
                <a:lnTo>
                  <a:pt x="0" y="1964"/>
                </a:lnTo>
                <a:cubicBezTo>
                  <a:pt x="0" y="2917"/>
                  <a:pt x="766" y="3685"/>
                  <a:pt x="1719"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3491640" y="3930785"/>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3599051" y="3930785"/>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3706478" y="3930785"/>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3491640" y="4034494"/>
            <a:ext cx="59810" cy="59842"/>
          </a:xfrm>
          <a:custGeom>
            <a:avLst/>
            <a:gdLst/>
            <a:ahLst/>
            <a:cxnLst/>
            <a:rect l="l" t="t" r="r" b="b"/>
            <a:pathLst>
              <a:path w="3684" h="3686" extrusionOk="0">
                <a:moveTo>
                  <a:pt x="1720" y="1"/>
                </a:moveTo>
                <a:cubicBezTo>
                  <a:pt x="767" y="1"/>
                  <a:pt x="1" y="767"/>
                  <a:pt x="1" y="1720"/>
                </a:cubicBezTo>
                <a:lnTo>
                  <a:pt x="1" y="1966"/>
                </a:lnTo>
                <a:cubicBezTo>
                  <a:pt x="1" y="2917"/>
                  <a:pt x="767" y="3685"/>
                  <a:pt x="1720"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0"/>
          <p:cNvSpPr/>
          <p:nvPr/>
        </p:nvSpPr>
        <p:spPr>
          <a:xfrm>
            <a:off x="3599051" y="4034494"/>
            <a:ext cx="59826" cy="59842"/>
          </a:xfrm>
          <a:custGeom>
            <a:avLst/>
            <a:gdLst/>
            <a:ahLst/>
            <a:cxnLst/>
            <a:rect l="l" t="t" r="r" b="b"/>
            <a:pathLst>
              <a:path w="3685" h="3686" extrusionOk="0">
                <a:moveTo>
                  <a:pt x="1721" y="1"/>
                </a:moveTo>
                <a:cubicBezTo>
                  <a:pt x="768" y="1"/>
                  <a:pt x="0" y="767"/>
                  <a:pt x="0" y="1720"/>
                </a:cubicBezTo>
                <a:lnTo>
                  <a:pt x="0" y="1966"/>
                </a:lnTo>
                <a:cubicBezTo>
                  <a:pt x="0" y="2917"/>
                  <a:pt x="768" y="3685"/>
                  <a:pt x="1721" y="3685"/>
                </a:cubicBezTo>
                <a:lnTo>
                  <a:pt x="1966" y="3685"/>
                </a:lnTo>
                <a:cubicBezTo>
                  <a:pt x="2918" y="3685"/>
                  <a:pt x="3685" y="2917"/>
                  <a:pt x="3685" y="1966"/>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706478" y="4034494"/>
            <a:ext cx="59794" cy="59842"/>
          </a:xfrm>
          <a:custGeom>
            <a:avLst/>
            <a:gdLst/>
            <a:ahLst/>
            <a:cxnLst/>
            <a:rect l="l" t="t" r="r" b="b"/>
            <a:pathLst>
              <a:path w="3683" h="3686" extrusionOk="0">
                <a:moveTo>
                  <a:pt x="1719" y="1"/>
                </a:moveTo>
                <a:cubicBezTo>
                  <a:pt x="766" y="1"/>
                  <a:pt x="0" y="767"/>
                  <a:pt x="0" y="1720"/>
                </a:cubicBezTo>
                <a:lnTo>
                  <a:pt x="0" y="1966"/>
                </a:lnTo>
                <a:cubicBezTo>
                  <a:pt x="0" y="2917"/>
                  <a:pt x="766" y="3685"/>
                  <a:pt x="1719"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0"/>
          <p:cNvSpPr/>
          <p:nvPr/>
        </p:nvSpPr>
        <p:spPr>
          <a:xfrm>
            <a:off x="3491640" y="4138236"/>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3599051" y="4138236"/>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0"/>
          <p:cNvSpPr/>
          <p:nvPr/>
        </p:nvSpPr>
        <p:spPr>
          <a:xfrm>
            <a:off x="3706478" y="4138236"/>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3491640" y="4241945"/>
            <a:ext cx="59810" cy="59842"/>
          </a:xfrm>
          <a:custGeom>
            <a:avLst/>
            <a:gdLst/>
            <a:ahLst/>
            <a:cxnLst/>
            <a:rect l="l" t="t" r="r" b="b"/>
            <a:pathLst>
              <a:path w="3684" h="3686" extrusionOk="0">
                <a:moveTo>
                  <a:pt x="1720" y="1"/>
                </a:moveTo>
                <a:cubicBezTo>
                  <a:pt x="767" y="1"/>
                  <a:pt x="1" y="769"/>
                  <a:pt x="1" y="1720"/>
                </a:cubicBezTo>
                <a:lnTo>
                  <a:pt x="1" y="1966"/>
                </a:lnTo>
                <a:cubicBezTo>
                  <a:pt x="1" y="2917"/>
                  <a:pt x="767" y="3685"/>
                  <a:pt x="1720"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3599051" y="4241945"/>
            <a:ext cx="59826" cy="59842"/>
          </a:xfrm>
          <a:custGeom>
            <a:avLst/>
            <a:gdLst/>
            <a:ahLst/>
            <a:cxnLst/>
            <a:rect l="l" t="t" r="r" b="b"/>
            <a:pathLst>
              <a:path w="3685" h="3686" extrusionOk="0">
                <a:moveTo>
                  <a:pt x="1721" y="1"/>
                </a:moveTo>
                <a:cubicBezTo>
                  <a:pt x="768" y="1"/>
                  <a:pt x="0" y="769"/>
                  <a:pt x="0" y="1720"/>
                </a:cubicBezTo>
                <a:lnTo>
                  <a:pt x="0" y="1966"/>
                </a:lnTo>
                <a:cubicBezTo>
                  <a:pt x="0" y="2917"/>
                  <a:pt x="768" y="3685"/>
                  <a:pt x="1721" y="3685"/>
                </a:cubicBezTo>
                <a:lnTo>
                  <a:pt x="1966" y="3685"/>
                </a:lnTo>
                <a:cubicBezTo>
                  <a:pt x="2918" y="3685"/>
                  <a:pt x="3685" y="2917"/>
                  <a:pt x="3685" y="1966"/>
                </a:cubicBezTo>
                <a:lnTo>
                  <a:pt x="3685" y="1720"/>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a:off x="3706478" y="4241945"/>
            <a:ext cx="59794" cy="59842"/>
          </a:xfrm>
          <a:custGeom>
            <a:avLst/>
            <a:gdLst/>
            <a:ahLst/>
            <a:cxnLst/>
            <a:rect l="l" t="t" r="r" b="b"/>
            <a:pathLst>
              <a:path w="3683" h="3686" extrusionOk="0">
                <a:moveTo>
                  <a:pt x="1719" y="1"/>
                </a:moveTo>
                <a:cubicBezTo>
                  <a:pt x="766" y="1"/>
                  <a:pt x="0" y="769"/>
                  <a:pt x="0" y="1720"/>
                </a:cubicBezTo>
                <a:lnTo>
                  <a:pt x="0" y="1966"/>
                </a:lnTo>
                <a:cubicBezTo>
                  <a:pt x="0" y="2917"/>
                  <a:pt x="766" y="3685"/>
                  <a:pt x="1719"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3491640" y="4345686"/>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a:off x="3599051" y="4345686"/>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3706478" y="4345686"/>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3491640" y="4449396"/>
            <a:ext cx="59810" cy="59842"/>
          </a:xfrm>
          <a:custGeom>
            <a:avLst/>
            <a:gdLst/>
            <a:ahLst/>
            <a:cxnLst/>
            <a:rect l="l" t="t" r="r" b="b"/>
            <a:pathLst>
              <a:path w="3684" h="3686" extrusionOk="0">
                <a:moveTo>
                  <a:pt x="1720" y="1"/>
                </a:moveTo>
                <a:cubicBezTo>
                  <a:pt x="767" y="1"/>
                  <a:pt x="1" y="769"/>
                  <a:pt x="1" y="1721"/>
                </a:cubicBezTo>
                <a:lnTo>
                  <a:pt x="1" y="1966"/>
                </a:lnTo>
                <a:cubicBezTo>
                  <a:pt x="1" y="2919"/>
                  <a:pt x="767" y="3685"/>
                  <a:pt x="1720"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3599051" y="4449396"/>
            <a:ext cx="59826" cy="59842"/>
          </a:xfrm>
          <a:custGeom>
            <a:avLst/>
            <a:gdLst/>
            <a:ahLst/>
            <a:cxnLst/>
            <a:rect l="l" t="t" r="r" b="b"/>
            <a:pathLst>
              <a:path w="3685" h="3686" extrusionOk="0">
                <a:moveTo>
                  <a:pt x="1721" y="1"/>
                </a:moveTo>
                <a:cubicBezTo>
                  <a:pt x="768" y="1"/>
                  <a:pt x="0" y="769"/>
                  <a:pt x="0" y="1721"/>
                </a:cubicBezTo>
                <a:lnTo>
                  <a:pt x="0" y="1966"/>
                </a:lnTo>
                <a:cubicBezTo>
                  <a:pt x="0" y="2919"/>
                  <a:pt x="768" y="3685"/>
                  <a:pt x="1721" y="3685"/>
                </a:cubicBezTo>
                <a:lnTo>
                  <a:pt x="1966" y="3685"/>
                </a:lnTo>
                <a:cubicBezTo>
                  <a:pt x="2918" y="3685"/>
                  <a:pt x="3685" y="2919"/>
                  <a:pt x="3685" y="1966"/>
                </a:cubicBezTo>
                <a:lnTo>
                  <a:pt x="3685" y="1721"/>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3706478" y="4449396"/>
            <a:ext cx="59794" cy="59842"/>
          </a:xfrm>
          <a:custGeom>
            <a:avLst/>
            <a:gdLst/>
            <a:ahLst/>
            <a:cxnLst/>
            <a:rect l="l" t="t" r="r" b="b"/>
            <a:pathLst>
              <a:path w="3683" h="3686" extrusionOk="0">
                <a:moveTo>
                  <a:pt x="1719" y="1"/>
                </a:moveTo>
                <a:cubicBezTo>
                  <a:pt x="766" y="1"/>
                  <a:pt x="0" y="769"/>
                  <a:pt x="0" y="1721"/>
                </a:cubicBezTo>
                <a:lnTo>
                  <a:pt x="0" y="1966"/>
                </a:lnTo>
                <a:cubicBezTo>
                  <a:pt x="0" y="2919"/>
                  <a:pt x="766" y="3685"/>
                  <a:pt x="1719"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3491640" y="4553137"/>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3599051" y="4553137"/>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3706478" y="4553137"/>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3491640" y="4656879"/>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3599051" y="4656879"/>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3706478" y="4656879"/>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3491640" y="4760588"/>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0"/>
          <p:cNvSpPr/>
          <p:nvPr/>
        </p:nvSpPr>
        <p:spPr>
          <a:xfrm>
            <a:off x="3599051" y="4760588"/>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a:off x="3706478" y="4760588"/>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a:off x="3491640" y="4864330"/>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3599051" y="4864330"/>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a:off x="3706478" y="4864330"/>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3487890" y="3044078"/>
            <a:ext cx="59810" cy="59826"/>
          </a:xfrm>
          <a:custGeom>
            <a:avLst/>
            <a:gdLst/>
            <a:ahLst/>
            <a:cxnLst/>
            <a:rect l="l" t="t" r="r" b="b"/>
            <a:pathLst>
              <a:path w="3684" h="3685" extrusionOk="0">
                <a:moveTo>
                  <a:pt x="1517" y="0"/>
                </a:moveTo>
                <a:cubicBezTo>
                  <a:pt x="677" y="0"/>
                  <a:pt x="1" y="677"/>
                  <a:pt x="1" y="1517"/>
                </a:cubicBezTo>
                <a:lnTo>
                  <a:pt x="1" y="2167"/>
                </a:lnTo>
                <a:cubicBezTo>
                  <a:pt x="1" y="3008"/>
                  <a:pt x="677" y="3685"/>
                  <a:pt x="1517" y="3685"/>
                </a:cubicBezTo>
                <a:lnTo>
                  <a:pt x="2167" y="3685"/>
                </a:lnTo>
                <a:cubicBezTo>
                  <a:pt x="3007" y="3685"/>
                  <a:pt x="3684" y="3008"/>
                  <a:pt x="3684" y="2167"/>
                </a:cubicBezTo>
                <a:lnTo>
                  <a:pt x="3684" y="1517"/>
                </a:lnTo>
                <a:cubicBezTo>
                  <a:pt x="3684" y="677"/>
                  <a:pt x="3007"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3595333" y="3044078"/>
            <a:ext cx="59794" cy="59826"/>
          </a:xfrm>
          <a:custGeom>
            <a:avLst/>
            <a:gdLst/>
            <a:ahLst/>
            <a:cxnLst/>
            <a:rect l="l" t="t" r="r" b="b"/>
            <a:pathLst>
              <a:path w="3683" h="3685" extrusionOk="0">
                <a:moveTo>
                  <a:pt x="1517" y="0"/>
                </a:moveTo>
                <a:cubicBezTo>
                  <a:pt x="676" y="0"/>
                  <a:pt x="0" y="677"/>
                  <a:pt x="0" y="1517"/>
                </a:cubicBezTo>
                <a:lnTo>
                  <a:pt x="0" y="2167"/>
                </a:lnTo>
                <a:cubicBezTo>
                  <a:pt x="0" y="3008"/>
                  <a:pt x="676" y="3685"/>
                  <a:pt x="1517" y="3685"/>
                </a:cubicBezTo>
                <a:lnTo>
                  <a:pt x="2166" y="3685"/>
                </a:lnTo>
                <a:cubicBezTo>
                  <a:pt x="3007" y="3685"/>
                  <a:pt x="3683" y="3008"/>
                  <a:pt x="3683" y="2167"/>
                </a:cubicBezTo>
                <a:lnTo>
                  <a:pt x="3683" y="1517"/>
                </a:lnTo>
                <a:cubicBezTo>
                  <a:pt x="3683" y="677"/>
                  <a:pt x="3007" y="0"/>
                  <a:pt x="21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3702727" y="3044078"/>
            <a:ext cx="59826" cy="59826"/>
          </a:xfrm>
          <a:custGeom>
            <a:avLst/>
            <a:gdLst/>
            <a:ahLst/>
            <a:cxnLst/>
            <a:rect l="l" t="t" r="r" b="b"/>
            <a:pathLst>
              <a:path w="3685" h="3685" extrusionOk="0">
                <a:moveTo>
                  <a:pt x="1519" y="0"/>
                </a:moveTo>
                <a:cubicBezTo>
                  <a:pt x="679" y="0"/>
                  <a:pt x="0" y="677"/>
                  <a:pt x="0" y="1517"/>
                </a:cubicBezTo>
                <a:lnTo>
                  <a:pt x="0" y="2167"/>
                </a:lnTo>
                <a:cubicBezTo>
                  <a:pt x="0" y="3008"/>
                  <a:pt x="679" y="3685"/>
                  <a:pt x="1519" y="3685"/>
                </a:cubicBezTo>
                <a:lnTo>
                  <a:pt x="2167" y="3685"/>
                </a:lnTo>
                <a:cubicBezTo>
                  <a:pt x="3009" y="3685"/>
                  <a:pt x="3685" y="3008"/>
                  <a:pt x="3685" y="2167"/>
                </a:cubicBezTo>
                <a:lnTo>
                  <a:pt x="3685" y="1517"/>
                </a:lnTo>
                <a:cubicBezTo>
                  <a:pt x="3685" y="677"/>
                  <a:pt x="3009"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3928426" y="5052201"/>
            <a:ext cx="549539" cy="24661"/>
          </a:xfrm>
          <a:custGeom>
            <a:avLst/>
            <a:gdLst/>
            <a:ahLst/>
            <a:cxnLst/>
            <a:rect l="l" t="t" r="r" b="b"/>
            <a:pathLst>
              <a:path w="33849" h="1519" extrusionOk="0">
                <a:moveTo>
                  <a:pt x="0" y="0"/>
                </a:moveTo>
                <a:lnTo>
                  <a:pt x="0" y="1518"/>
                </a:lnTo>
                <a:lnTo>
                  <a:pt x="33848" y="1518"/>
                </a:lnTo>
                <a:lnTo>
                  <a:pt x="33848"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2940251" y="5019423"/>
            <a:ext cx="549555" cy="24661"/>
          </a:xfrm>
          <a:custGeom>
            <a:avLst/>
            <a:gdLst/>
            <a:ahLst/>
            <a:cxnLst/>
            <a:rect l="l" t="t" r="r" b="b"/>
            <a:pathLst>
              <a:path w="33850" h="1519" extrusionOk="0">
                <a:moveTo>
                  <a:pt x="1" y="1"/>
                </a:moveTo>
                <a:lnTo>
                  <a:pt x="1" y="1519"/>
                </a:lnTo>
                <a:lnTo>
                  <a:pt x="33849" y="1519"/>
                </a:lnTo>
                <a:lnTo>
                  <a:pt x="33849" y="1"/>
                </a:ln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4416045" y="4460435"/>
            <a:ext cx="530316" cy="616427"/>
          </a:xfrm>
          <a:custGeom>
            <a:avLst/>
            <a:gdLst/>
            <a:ahLst/>
            <a:cxnLst/>
            <a:rect l="l" t="t" r="r" b="b"/>
            <a:pathLst>
              <a:path w="32665" h="37969" extrusionOk="0">
                <a:moveTo>
                  <a:pt x="16333" y="1"/>
                </a:moveTo>
                <a:lnTo>
                  <a:pt x="0" y="11718"/>
                </a:lnTo>
                <a:lnTo>
                  <a:pt x="0" y="37968"/>
                </a:lnTo>
                <a:lnTo>
                  <a:pt x="32665" y="37968"/>
                </a:lnTo>
                <a:lnTo>
                  <a:pt x="32665" y="11718"/>
                </a:lnTo>
                <a:lnTo>
                  <a:pt x="16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4416045" y="5044766"/>
            <a:ext cx="530316" cy="32097"/>
          </a:xfrm>
          <a:custGeom>
            <a:avLst/>
            <a:gdLst/>
            <a:ahLst/>
            <a:cxnLst/>
            <a:rect l="l" t="t" r="r" b="b"/>
            <a:pathLst>
              <a:path w="32665" h="1977" extrusionOk="0">
                <a:moveTo>
                  <a:pt x="0" y="0"/>
                </a:moveTo>
                <a:lnTo>
                  <a:pt x="0" y="1976"/>
                </a:lnTo>
                <a:lnTo>
                  <a:pt x="32665" y="1976"/>
                </a:lnTo>
                <a:lnTo>
                  <a:pt x="32665"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4603510" y="4812118"/>
            <a:ext cx="155401" cy="264744"/>
          </a:xfrm>
          <a:custGeom>
            <a:avLst/>
            <a:gdLst/>
            <a:ahLst/>
            <a:cxnLst/>
            <a:rect l="l" t="t" r="r" b="b"/>
            <a:pathLst>
              <a:path w="9572" h="16307" extrusionOk="0">
                <a:moveTo>
                  <a:pt x="3082" y="0"/>
                </a:moveTo>
                <a:cubicBezTo>
                  <a:pt x="1381" y="0"/>
                  <a:pt x="0" y="1381"/>
                  <a:pt x="0" y="3083"/>
                </a:cubicBezTo>
                <a:lnTo>
                  <a:pt x="0" y="16306"/>
                </a:lnTo>
                <a:lnTo>
                  <a:pt x="9571" y="16306"/>
                </a:lnTo>
                <a:lnTo>
                  <a:pt x="9569" y="3083"/>
                </a:lnTo>
                <a:cubicBezTo>
                  <a:pt x="9569" y="1381"/>
                  <a:pt x="8188" y="0"/>
                  <a:pt x="648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4346835" y="4446636"/>
            <a:ext cx="665180" cy="269501"/>
          </a:xfrm>
          <a:custGeom>
            <a:avLst/>
            <a:gdLst/>
            <a:ahLst/>
            <a:cxnLst/>
            <a:rect l="l" t="t" r="r" b="b"/>
            <a:pathLst>
              <a:path w="40972" h="16600" extrusionOk="0">
                <a:moveTo>
                  <a:pt x="20603" y="1"/>
                </a:moveTo>
                <a:cubicBezTo>
                  <a:pt x="20077" y="1"/>
                  <a:pt x="19551" y="167"/>
                  <a:pt x="19107" y="498"/>
                </a:cubicBezTo>
                <a:lnTo>
                  <a:pt x="570" y="14483"/>
                </a:lnTo>
                <a:cubicBezTo>
                  <a:pt x="165" y="14787"/>
                  <a:pt x="1" y="15316"/>
                  <a:pt x="163" y="15797"/>
                </a:cubicBezTo>
                <a:cubicBezTo>
                  <a:pt x="323" y="16276"/>
                  <a:pt x="772" y="16600"/>
                  <a:pt x="1280" y="16600"/>
                </a:cubicBezTo>
                <a:cubicBezTo>
                  <a:pt x="1535" y="16600"/>
                  <a:pt x="1783" y="16515"/>
                  <a:pt x="1988" y="16362"/>
                </a:cubicBezTo>
                <a:lnTo>
                  <a:pt x="20525" y="2376"/>
                </a:lnTo>
                <a:cubicBezTo>
                  <a:pt x="20548" y="2358"/>
                  <a:pt x="20575" y="2349"/>
                  <a:pt x="20603" y="2349"/>
                </a:cubicBezTo>
                <a:cubicBezTo>
                  <a:pt x="20630" y="2349"/>
                  <a:pt x="20657" y="2358"/>
                  <a:pt x="20680" y="2376"/>
                </a:cubicBezTo>
                <a:lnTo>
                  <a:pt x="38941" y="15841"/>
                </a:lnTo>
                <a:cubicBezTo>
                  <a:pt x="39151" y="15996"/>
                  <a:pt x="39396" y="16071"/>
                  <a:pt x="39639" y="16071"/>
                </a:cubicBezTo>
                <a:cubicBezTo>
                  <a:pt x="40000" y="16071"/>
                  <a:pt x="40356" y="15905"/>
                  <a:pt x="40586" y="15592"/>
                </a:cubicBezTo>
                <a:cubicBezTo>
                  <a:pt x="40972" y="15069"/>
                  <a:pt x="40861" y="14333"/>
                  <a:pt x="40338" y="13947"/>
                </a:cubicBezTo>
                <a:lnTo>
                  <a:pt x="22079" y="482"/>
                </a:lnTo>
                <a:cubicBezTo>
                  <a:pt x="21639" y="161"/>
                  <a:pt x="21121" y="1"/>
                  <a:pt x="20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4632668" y="4616535"/>
            <a:ext cx="93530" cy="89974"/>
          </a:xfrm>
          <a:custGeom>
            <a:avLst/>
            <a:gdLst/>
            <a:ahLst/>
            <a:cxnLst/>
            <a:rect l="l" t="t" r="r" b="b"/>
            <a:pathLst>
              <a:path w="5761" h="5542" extrusionOk="0">
                <a:moveTo>
                  <a:pt x="2990" y="0"/>
                </a:moveTo>
                <a:cubicBezTo>
                  <a:pt x="1868" y="0"/>
                  <a:pt x="858" y="675"/>
                  <a:pt x="429" y="1711"/>
                </a:cubicBezTo>
                <a:cubicBezTo>
                  <a:pt x="1" y="2746"/>
                  <a:pt x="237" y="3937"/>
                  <a:pt x="1029" y="4729"/>
                </a:cubicBezTo>
                <a:cubicBezTo>
                  <a:pt x="1559" y="5259"/>
                  <a:pt x="2268" y="5541"/>
                  <a:pt x="2990" y="5541"/>
                </a:cubicBezTo>
                <a:cubicBezTo>
                  <a:pt x="3347" y="5541"/>
                  <a:pt x="3707" y="5472"/>
                  <a:pt x="4050" y="5330"/>
                </a:cubicBezTo>
                <a:cubicBezTo>
                  <a:pt x="5086" y="4902"/>
                  <a:pt x="5760" y="3891"/>
                  <a:pt x="5760" y="2771"/>
                </a:cubicBezTo>
                <a:cubicBezTo>
                  <a:pt x="5760" y="1240"/>
                  <a:pt x="4520" y="0"/>
                  <a:pt x="2990"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4521523" y="4877659"/>
            <a:ext cx="68983" cy="130432"/>
          </a:xfrm>
          <a:custGeom>
            <a:avLst/>
            <a:gdLst/>
            <a:ahLst/>
            <a:cxnLst/>
            <a:rect l="l" t="t" r="r" b="b"/>
            <a:pathLst>
              <a:path w="4249" h="8034" extrusionOk="0">
                <a:moveTo>
                  <a:pt x="2125" y="0"/>
                </a:moveTo>
                <a:cubicBezTo>
                  <a:pt x="980" y="0"/>
                  <a:pt x="52" y="367"/>
                  <a:pt x="6" y="826"/>
                </a:cubicBezTo>
                <a:lnTo>
                  <a:pt x="1" y="826"/>
                </a:lnTo>
                <a:lnTo>
                  <a:pt x="1" y="8033"/>
                </a:lnTo>
                <a:lnTo>
                  <a:pt x="4249" y="8033"/>
                </a:lnTo>
                <a:lnTo>
                  <a:pt x="4249" y="826"/>
                </a:lnTo>
                <a:lnTo>
                  <a:pt x="4244" y="826"/>
                </a:lnTo>
                <a:cubicBezTo>
                  <a:pt x="4198" y="367"/>
                  <a:pt x="3268" y="0"/>
                  <a:pt x="212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4551672" y="4827817"/>
            <a:ext cx="8669" cy="205633"/>
          </a:xfrm>
          <a:custGeom>
            <a:avLst/>
            <a:gdLst/>
            <a:ahLst/>
            <a:cxnLst/>
            <a:rect l="l" t="t" r="r" b="b"/>
            <a:pathLst>
              <a:path w="534" h="12666" extrusionOk="0">
                <a:moveTo>
                  <a:pt x="0" y="0"/>
                </a:moveTo>
                <a:lnTo>
                  <a:pt x="0" y="12666"/>
                </a:lnTo>
                <a:lnTo>
                  <a:pt x="534" y="12666"/>
                </a:lnTo>
                <a:lnTo>
                  <a:pt x="534"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4521523" y="4906248"/>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4521523" y="4939644"/>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4521523" y="4973023"/>
            <a:ext cx="68983" cy="6494"/>
          </a:xfrm>
          <a:custGeom>
            <a:avLst/>
            <a:gdLst/>
            <a:ahLst/>
            <a:cxnLst/>
            <a:rect l="l" t="t" r="r" b="b"/>
            <a:pathLst>
              <a:path w="4249" h="400" extrusionOk="0">
                <a:moveTo>
                  <a:pt x="1" y="0"/>
                </a:moveTo>
                <a:lnTo>
                  <a:pt x="1" y="400"/>
                </a:lnTo>
                <a:lnTo>
                  <a:pt x="4249" y="400"/>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4521523" y="5006451"/>
            <a:ext cx="68983" cy="6478"/>
          </a:xfrm>
          <a:custGeom>
            <a:avLst/>
            <a:gdLst/>
            <a:ahLst/>
            <a:cxnLst/>
            <a:rect l="l" t="t" r="r" b="b"/>
            <a:pathLst>
              <a:path w="4249" h="399" extrusionOk="0">
                <a:moveTo>
                  <a:pt x="1" y="0"/>
                </a:moveTo>
                <a:lnTo>
                  <a:pt x="1" y="398"/>
                </a:lnTo>
                <a:lnTo>
                  <a:pt x="4249" y="398"/>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4767500" y="4877659"/>
            <a:ext cx="68983" cy="130432"/>
          </a:xfrm>
          <a:custGeom>
            <a:avLst/>
            <a:gdLst/>
            <a:ahLst/>
            <a:cxnLst/>
            <a:rect l="l" t="t" r="r" b="b"/>
            <a:pathLst>
              <a:path w="4249" h="8034" extrusionOk="0">
                <a:moveTo>
                  <a:pt x="2123" y="0"/>
                </a:moveTo>
                <a:cubicBezTo>
                  <a:pt x="979" y="0"/>
                  <a:pt x="49" y="367"/>
                  <a:pt x="4" y="826"/>
                </a:cubicBezTo>
                <a:lnTo>
                  <a:pt x="0" y="826"/>
                </a:lnTo>
                <a:lnTo>
                  <a:pt x="0" y="8033"/>
                </a:lnTo>
                <a:lnTo>
                  <a:pt x="4248" y="8033"/>
                </a:lnTo>
                <a:lnTo>
                  <a:pt x="4248" y="826"/>
                </a:lnTo>
                <a:lnTo>
                  <a:pt x="4243" y="826"/>
                </a:lnTo>
                <a:cubicBezTo>
                  <a:pt x="4196" y="367"/>
                  <a:pt x="3267" y="0"/>
                  <a:pt x="212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4797632" y="4822346"/>
            <a:ext cx="8686" cy="205649"/>
          </a:xfrm>
          <a:custGeom>
            <a:avLst/>
            <a:gdLst/>
            <a:ahLst/>
            <a:cxnLst/>
            <a:rect l="l" t="t" r="r" b="b"/>
            <a:pathLst>
              <a:path w="535" h="12667" extrusionOk="0">
                <a:moveTo>
                  <a:pt x="1" y="1"/>
                </a:moveTo>
                <a:lnTo>
                  <a:pt x="1" y="12666"/>
                </a:lnTo>
                <a:lnTo>
                  <a:pt x="534" y="12666"/>
                </a:lnTo>
                <a:lnTo>
                  <a:pt x="534"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4767500" y="4906248"/>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4767500" y="4939644"/>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4767500" y="4973023"/>
            <a:ext cx="68950" cy="6494"/>
          </a:xfrm>
          <a:custGeom>
            <a:avLst/>
            <a:gdLst/>
            <a:ahLst/>
            <a:cxnLst/>
            <a:rect l="l" t="t" r="r" b="b"/>
            <a:pathLst>
              <a:path w="4247" h="400" extrusionOk="0">
                <a:moveTo>
                  <a:pt x="0" y="0"/>
                </a:moveTo>
                <a:lnTo>
                  <a:pt x="0" y="400"/>
                </a:lnTo>
                <a:lnTo>
                  <a:pt x="4247" y="400"/>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0"/>
          <p:cNvSpPr/>
          <p:nvPr/>
        </p:nvSpPr>
        <p:spPr>
          <a:xfrm>
            <a:off x="4767500" y="5006451"/>
            <a:ext cx="68950" cy="6478"/>
          </a:xfrm>
          <a:custGeom>
            <a:avLst/>
            <a:gdLst/>
            <a:ahLst/>
            <a:cxnLst/>
            <a:rect l="l" t="t" r="r" b="b"/>
            <a:pathLst>
              <a:path w="4247" h="399" extrusionOk="0">
                <a:moveTo>
                  <a:pt x="0" y="0"/>
                </a:moveTo>
                <a:lnTo>
                  <a:pt x="0" y="398"/>
                </a:lnTo>
                <a:lnTo>
                  <a:pt x="4247" y="398"/>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0"/>
          <p:cNvSpPr/>
          <p:nvPr/>
        </p:nvSpPr>
        <p:spPr>
          <a:xfrm>
            <a:off x="5292751" y="5037898"/>
            <a:ext cx="919485" cy="39240"/>
          </a:xfrm>
          <a:custGeom>
            <a:avLst/>
            <a:gdLst/>
            <a:ahLst/>
            <a:cxnLst/>
            <a:rect l="l" t="t" r="r" b="b"/>
            <a:pathLst>
              <a:path w="56636" h="2417" extrusionOk="0">
                <a:moveTo>
                  <a:pt x="0" y="0"/>
                </a:moveTo>
                <a:lnTo>
                  <a:pt x="0" y="2417"/>
                </a:lnTo>
                <a:lnTo>
                  <a:pt x="56636" y="2417"/>
                </a:lnTo>
                <a:lnTo>
                  <a:pt x="56636"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0"/>
          <p:cNvSpPr/>
          <p:nvPr/>
        </p:nvSpPr>
        <p:spPr>
          <a:xfrm>
            <a:off x="5110594" y="4441392"/>
            <a:ext cx="439546" cy="635746"/>
          </a:xfrm>
          <a:custGeom>
            <a:avLst/>
            <a:gdLst/>
            <a:ahLst/>
            <a:cxnLst/>
            <a:rect l="l" t="t" r="r" b="b"/>
            <a:pathLst>
              <a:path w="27074" h="39159" extrusionOk="0">
                <a:moveTo>
                  <a:pt x="13536" y="1"/>
                </a:moveTo>
                <a:lnTo>
                  <a:pt x="1" y="12086"/>
                </a:lnTo>
                <a:lnTo>
                  <a:pt x="1" y="39159"/>
                </a:lnTo>
                <a:lnTo>
                  <a:pt x="27073" y="39159"/>
                </a:lnTo>
                <a:lnTo>
                  <a:pt x="27073" y="12086"/>
                </a:lnTo>
                <a:lnTo>
                  <a:pt x="13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5110594" y="5044067"/>
            <a:ext cx="439546" cy="33071"/>
          </a:xfrm>
          <a:custGeom>
            <a:avLst/>
            <a:gdLst/>
            <a:ahLst/>
            <a:cxnLst/>
            <a:rect l="l" t="t" r="r" b="b"/>
            <a:pathLst>
              <a:path w="27074" h="2037" extrusionOk="0">
                <a:moveTo>
                  <a:pt x="1" y="1"/>
                </a:moveTo>
                <a:lnTo>
                  <a:pt x="1" y="2037"/>
                </a:lnTo>
                <a:lnTo>
                  <a:pt x="27073" y="2037"/>
                </a:lnTo>
                <a:lnTo>
                  <a:pt x="27073"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5250231" y="4804114"/>
            <a:ext cx="160288" cy="273024"/>
          </a:xfrm>
          <a:custGeom>
            <a:avLst/>
            <a:gdLst/>
            <a:ahLst/>
            <a:cxnLst/>
            <a:rect l="l" t="t" r="r" b="b"/>
            <a:pathLst>
              <a:path w="9873" h="16817" extrusionOk="0">
                <a:moveTo>
                  <a:pt x="2239" y="0"/>
                </a:moveTo>
                <a:cubicBezTo>
                  <a:pt x="1002" y="0"/>
                  <a:pt x="0" y="1002"/>
                  <a:pt x="0" y="2239"/>
                </a:cubicBezTo>
                <a:lnTo>
                  <a:pt x="0" y="16817"/>
                </a:lnTo>
                <a:lnTo>
                  <a:pt x="9872" y="16817"/>
                </a:lnTo>
                <a:lnTo>
                  <a:pt x="9872" y="2239"/>
                </a:lnTo>
                <a:cubicBezTo>
                  <a:pt x="9872" y="1002"/>
                  <a:pt x="8870" y="0"/>
                  <a:pt x="763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0"/>
          <p:cNvSpPr/>
          <p:nvPr/>
        </p:nvSpPr>
        <p:spPr>
          <a:xfrm>
            <a:off x="5039939" y="4430255"/>
            <a:ext cx="576602" cy="274274"/>
          </a:xfrm>
          <a:custGeom>
            <a:avLst/>
            <a:gdLst/>
            <a:ahLst/>
            <a:cxnLst/>
            <a:rect l="l" t="t" r="r" b="b"/>
            <a:pathLst>
              <a:path w="35516" h="16894" extrusionOk="0">
                <a:moveTo>
                  <a:pt x="17897" y="0"/>
                </a:moveTo>
                <a:cubicBezTo>
                  <a:pt x="17270" y="0"/>
                  <a:pt x="16644" y="225"/>
                  <a:pt x="16148" y="676"/>
                </a:cubicBezTo>
                <a:lnTo>
                  <a:pt x="483" y="14844"/>
                </a:lnTo>
                <a:cubicBezTo>
                  <a:pt x="122" y="15169"/>
                  <a:pt x="1" y="15686"/>
                  <a:pt x="175" y="16138"/>
                </a:cubicBezTo>
                <a:cubicBezTo>
                  <a:pt x="349" y="16593"/>
                  <a:pt x="786" y="16894"/>
                  <a:pt x="1274" y="16894"/>
                </a:cubicBezTo>
                <a:cubicBezTo>
                  <a:pt x="1565" y="16894"/>
                  <a:pt x="1846" y="16785"/>
                  <a:pt x="2063" y="16587"/>
                </a:cubicBezTo>
                <a:lnTo>
                  <a:pt x="17728" y="2420"/>
                </a:lnTo>
                <a:cubicBezTo>
                  <a:pt x="17776" y="2375"/>
                  <a:pt x="17836" y="2353"/>
                  <a:pt x="17897" y="2353"/>
                </a:cubicBezTo>
                <a:cubicBezTo>
                  <a:pt x="17958" y="2353"/>
                  <a:pt x="18018" y="2375"/>
                  <a:pt x="18066" y="2418"/>
                </a:cubicBezTo>
                <a:lnTo>
                  <a:pt x="33442" y="16052"/>
                </a:lnTo>
                <a:cubicBezTo>
                  <a:pt x="33664" y="16241"/>
                  <a:pt x="33936" y="16334"/>
                  <a:pt x="34207" y="16334"/>
                </a:cubicBezTo>
                <a:cubicBezTo>
                  <a:pt x="34533" y="16334"/>
                  <a:pt x="34856" y="16200"/>
                  <a:pt x="35089" y="15937"/>
                </a:cubicBezTo>
                <a:cubicBezTo>
                  <a:pt x="35515" y="15457"/>
                  <a:pt x="35476" y="14724"/>
                  <a:pt x="35004" y="14291"/>
                </a:cubicBezTo>
                <a:lnTo>
                  <a:pt x="19628" y="658"/>
                </a:lnTo>
                <a:cubicBezTo>
                  <a:pt x="19134" y="219"/>
                  <a:pt x="18515" y="0"/>
                  <a:pt x="17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0"/>
          <p:cNvSpPr/>
          <p:nvPr/>
        </p:nvSpPr>
        <p:spPr>
          <a:xfrm>
            <a:off x="2249581" y="4283555"/>
            <a:ext cx="499113" cy="646234"/>
          </a:xfrm>
          <a:custGeom>
            <a:avLst/>
            <a:gdLst/>
            <a:ahLst/>
            <a:cxnLst/>
            <a:rect l="l" t="t" r="r" b="b"/>
            <a:pathLst>
              <a:path w="30743" h="39805" extrusionOk="0">
                <a:moveTo>
                  <a:pt x="15545" y="0"/>
                </a:moveTo>
                <a:cubicBezTo>
                  <a:pt x="14946" y="0"/>
                  <a:pt x="14339" y="33"/>
                  <a:pt x="13727" y="99"/>
                </a:cubicBezTo>
                <a:cubicBezTo>
                  <a:pt x="6771" y="851"/>
                  <a:pt x="1243" y="6003"/>
                  <a:pt x="461" y="12465"/>
                </a:cubicBezTo>
                <a:cubicBezTo>
                  <a:pt x="1" y="16273"/>
                  <a:pt x="1172" y="19816"/>
                  <a:pt x="3407" y="22571"/>
                </a:cubicBezTo>
                <a:cubicBezTo>
                  <a:pt x="5174" y="24750"/>
                  <a:pt x="6010" y="27434"/>
                  <a:pt x="5838" y="30155"/>
                </a:cubicBezTo>
                <a:cubicBezTo>
                  <a:pt x="5825" y="30349"/>
                  <a:pt x="5820" y="30543"/>
                  <a:pt x="5822" y="30740"/>
                </a:cubicBezTo>
                <a:cubicBezTo>
                  <a:pt x="5847" y="35714"/>
                  <a:pt x="10162" y="39736"/>
                  <a:pt x="15495" y="39803"/>
                </a:cubicBezTo>
                <a:cubicBezTo>
                  <a:pt x="15538" y="39804"/>
                  <a:pt x="15581" y="39804"/>
                  <a:pt x="15624" y="39804"/>
                </a:cubicBezTo>
                <a:cubicBezTo>
                  <a:pt x="20909" y="39804"/>
                  <a:pt x="25308" y="35836"/>
                  <a:pt x="25430" y="30912"/>
                </a:cubicBezTo>
                <a:cubicBezTo>
                  <a:pt x="25443" y="30462"/>
                  <a:pt x="25418" y="30009"/>
                  <a:pt x="25358" y="29562"/>
                </a:cubicBezTo>
                <a:cubicBezTo>
                  <a:pt x="25036" y="27154"/>
                  <a:pt x="25828" y="24748"/>
                  <a:pt x="27450" y="22848"/>
                </a:cubicBezTo>
                <a:cubicBezTo>
                  <a:pt x="29516" y="20428"/>
                  <a:pt x="30742" y="17363"/>
                  <a:pt x="30725" y="14036"/>
                </a:cubicBezTo>
                <a:cubicBezTo>
                  <a:pt x="30685" y="6271"/>
                  <a:pt x="23895" y="0"/>
                  <a:pt x="15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0"/>
          <p:cNvSpPr/>
          <p:nvPr/>
        </p:nvSpPr>
        <p:spPr>
          <a:xfrm>
            <a:off x="2403684" y="4532129"/>
            <a:ext cx="199690" cy="609640"/>
          </a:xfrm>
          <a:custGeom>
            <a:avLst/>
            <a:gdLst/>
            <a:ahLst/>
            <a:cxnLst/>
            <a:rect l="l" t="t" r="r" b="b"/>
            <a:pathLst>
              <a:path w="12300" h="37551" extrusionOk="0">
                <a:moveTo>
                  <a:pt x="5994" y="0"/>
                </a:moveTo>
                <a:cubicBezTo>
                  <a:pt x="5993" y="0"/>
                  <a:pt x="5992" y="0"/>
                  <a:pt x="5991" y="0"/>
                </a:cubicBezTo>
                <a:cubicBezTo>
                  <a:pt x="5541" y="2"/>
                  <a:pt x="5179" y="368"/>
                  <a:pt x="5180" y="817"/>
                </a:cubicBezTo>
                <a:lnTo>
                  <a:pt x="5216" y="8213"/>
                </a:lnTo>
                <a:lnTo>
                  <a:pt x="1579" y="3260"/>
                </a:lnTo>
                <a:cubicBezTo>
                  <a:pt x="1419" y="3044"/>
                  <a:pt x="1173" y="2929"/>
                  <a:pt x="923" y="2929"/>
                </a:cubicBezTo>
                <a:cubicBezTo>
                  <a:pt x="755" y="2929"/>
                  <a:pt x="586" y="2981"/>
                  <a:pt x="441" y="3088"/>
                </a:cubicBezTo>
                <a:cubicBezTo>
                  <a:pt x="80" y="3354"/>
                  <a:pt x="0" y="3863"/>
                  <a:pt x="268" y="4224"/>
                </a:cubicBezTo>
                <a:lnTo>
                  <a:pt x="4946" y="10594"/>
                </a:lnTo>
                <a:cubicBezTo>
                  <a:pt x="5020" y="10695"/>
                  <a:pt x="5117" y="10776"/>
                  <a:pt x="5228" y="10834"/>
                </a:cubicBezTo>
                <a:lnTo>
                  <a:pt x="5349" y="36742"/>
                </a:lnTo>
                <a:cubicBezTo>
                  <a:pt x="5351" y="37189"/>
                  <a:pt x="5714" y="37550"/>
                  <a:pt x="6160" y="37550"/>
                </a:cubicBezTo>
                <a:cubicBezTo>
                  <a:pt x="6162" y="37550"/>
                  <a:pt x="6165" y="37550"/>
                  <a:pt x="6167" y="37550"/>
                </a:cubicBezTo>
                <a:cubicBezTo>
                  <a:pt x="6616" y="37549"/>
                  <a:pt x="6977" y="37182"/>
                  <a:pt x="6975" y="36733"/>
                </a:cubicBezTo>
                <a:lnTo>
                  <a:pt x="6884" y="17086"/>
                </a:lnTo>
                <a:lnTo>
                  <a:pt x="12039" y="10897"/>
                </a:lnTo>
                <a:cubicBezTo>
                  <a:pt x="12299" y="10550"/>
                  <a:pt x="12243" y="10060"/>
                  <a:pt x="11908" y="9782"/>
                </a:cubicBezTo>
                <a:cubicBezTo>
                  <a:pt x="11757" y="9656"/>
                  <a:pt x="11572" y="9593"/>
                  <a:pt x="11388" y="9593"/>
                </a:cubicBezTo>
                <a:cubicBezTo>
                  <a:pt x="11168" y="9593"/>
                  <a:pt x="10949" y="9682"/>
                  <a:pt x="10788" y="9856"/>
                </a:cubicBezTo>
                <a:lnTo>
                  <a:pt x="6871" y="14559"/>
                </a:lnTo>
                <a:lnTo>
                  <a:pt x="6808" y="808"/>
                </a:lnTo>
                <a:cubicBezTo>
                  <a:pt x="6804" y="360"/>
                  <a:pt x="6441" y="0"/>
                  <a:pt x="599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a:off x="2549052" y="3946062"/>
            <a:ext cx="603098" cy="781033"/>
          </a:xfrm>
          <a:custGeom>
            <a:avLst/>
            <a:gdLst/>
            <a:ahLst/>
            <a:cxnLst/>
            <a:rect l="l" t="t" r="r" b="b"/>
            <a:pathLst>
              <a:path w="37148" h="48108" extrusionOk="0">
                <a:moveTo>
                  <a:pt x="18346" y="1"/>
                </a:moveTo>
                <a:cubicBezTo>
                  <a:pt x="8214" y="1"/>
                  <a:pt x="1" y="7630"/>
                  <a:pt x="1" y="17042"/>
                </a:cubicBezTo>
                <a:cubicBezTo>
                  <a:pt x="1" y="21063"/>
                  <a:pt x="1501" y="24760"/>
                  <a:pt x="4011" y="27675"/>
                </a:cubicBezTo>
                <a:cubicBezTo>
                  <a:pt x="5984" y="29965"/>
                  <a:pt x="6958" y="32869"/>
                  <a:pt x="6581" y="35780"/>
                </a:cubicBezTo>
                <a:cubicBezTo>
                  <a:pt x="6512" y="36321"/>
                  <a:pt x="6486" y="36869"/>
                  <a:pt x="6502" y="37415"/>
                </a:cubicBezTo>
                <a:cubicBezTo>
                  <a:pt x="6681" y="43345"/>
                  <a:pt x="11991" y="48107"/>
                  <a:pt x="18356" y="48107"/>
                </a:cubicBezTo>
                <a:cubicBezTo>
                  <a:pt x="18425" y="48107"/>
                  <a:pt x="18495" y="48107"/>
                  <a:pt x="18565" y="48106"/>
                </a:cubicBezTo>
                <a:cubicBezTo>
                  <a:pt x="25011" y="47998"/>
                  <a:pt x="30201" y="43112"/>
                  <a:pt x="30201" y="37099"/>
                </a:cubicBezTo>
                <a:cubicBezTo>
                  <a:pt x="30201" y="36862"/>
                  <a:pt x="30193" y="36627"/>
                  <a:pt x="30177" y="36393"/>
                </a:cubicBezTo>
                <a:cubicBezTo>
                  <a:pt x="29951" y="33105"/>
                  <a:pt x="30948" y="29859"/>
                  <a:pt x="33069" y="27217"/>
                </a:cubicBezTo>
                <a:cubicBezTo>
                  <a:pt x="35753" y="23872"/>
                  <a:pt x="37148" y="19585"/>
                  <a:pt x="36567" y="14985"/>
                </a:cubicBezTo>
                <a:cubicBezTo>
                  <a:pt x="35584" y="7181"/>
                  <a:pt x="28870" y="983"/>
                  <a:pt x="20460" y="111"/>
                </a:cubicBezTo>
                <a:cubicBezTo>
                  <a:pt x="19747" y="37"/>
                  <a:pt x="19042" y="1"/>
                  <a:pt x="18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0"/>
          <p:cNvSpPr/>
          <p:nvPr/>
        </p:nvSpPr>
        <p:spPr>
          <a:xfrm>
            <a:off x="2730770" y="4244835"/>
            <a:ext cx="235667" cy="896935"/>
          </a:xfrm>
          <a:custGeom>
            <a:avLst/>
            <a:gdLst/>
            <a:ahLst/>
            <a:cxnLst/>
            <a:rect l="l" t="t" r="r" b="b"/>
            <a:pathLst>
              <a:path w="14516" h="55247" extrusionOk="0">
                <a:moveTo>
                  <a:pt x="7243" y="0"/>
                </a:moveTo>
                <a:cubicBezTo>
                  <a:pt x="6873" y="0"/>
                  <a:pt x="6572" y="302"/>
                  <a:pt x="6572" y="672"/>
                </a:cubicBezTo>
                <a:lnTo>
                  <a:pt x="6572" y="10540"/>
                </a:lnTo>
                <a:lnTo>
                  <a:pt x="1663" y="3789"/>
                </a:lnTo>
                <a:cubicBezTo>
                  <a:pt x="1532" y="3609"/>
                  <a:pt x="1327" y="3513"/>
                  <a:pt x="1119" y="3513"/>
                </a:cubicBezTo>
                <a:cubicBezTo>
                  <a:pt x="982" y="3513"/>
                  <a:pt x="844" y="3554"/>
                  <a:pt x="725" y="3641"/>
                </a:cubicBezTo>
                <a:cubicBezTo>
                  <a:pt x="425" y="3859"/>
                  <a:pt x="358" y="4279"/>
                  <a:pt x="577" y="4578"/>
                </a:cubicBezTo>
                <a:lnTo>
                  <a:pt x="6195" y="12305"/>
                </a:lnTo>
                <a:cubicBezTo>
                  <a:pt x="6289" y="12430"/>
                  <a:pt x="6421" y="12518"/>
                  <a:pt x="6572" y="12555"/>
                </a:cubicBezTo>
                <a:lnTo>
                  <a:pt x="6572" y="18145"/>
                </a:lnTo>
                <a:lnTo>
                  <a:pt x="1262" y="11829"/>
                </a:lnTo>
                <a:cubicBezTo>
                  <a:pt x="1129" y="11674"/>
                  <a:pt x="941" y="11595"/>
                  <a:pt x="752" y="11595"/>
                </a:cubicBezTo>
                <a:cubicBezTo>
                  <a:pt x="599" y="11595"/>
                  <a:pt x="445" y="11646"/>
                  <a:pt x="320" y="11752"/>
                </a:cubicBezTo>
                <a:cubicBezTo>
                  <a:pt x="40" y="11990"/>
                  <a:pt x="1" y="12409"/>
                  <a:pt x="233" y="12692"/>
                </a:cubicBezTo>
                <a:lnTo>
                  <a:pt x="6572" y="20231"/>
                </a:lnTo>
                <a:lnTo>
                  <a:pt x="6572" y="54575"/>
                </a:lnTo>
                <a:cubicBezTo>
                  <a:pt x="6572" y="54947"/>
                  <a:pt x="6873" y="55246"/>
                  <a:pt x="7245" y="55246"/>
                </a:cubicBezTo>
                <a:lnTo>
                  <a:pt x="7266" y="55246"/>
                </a:lnTo>
                <a:cubicBezTo>
                  <a:pt x="7636" y="55246"/>
                  <a:pt x="7937" y="54947"/>
                  <a:pt x="7937" y="54575"/>
                </a:cubicBezTo>
                <a:lnTo>
                  <a:pt x="7937" y="20231"/>
                </a:lnTo>
                <a:lnTo>
                  <a:pt x="14276" y="12692"/>
                </a:lnTo>
                <a:cubicBezTo>
                  <a:pt x="14515" y="12409"/>
                  <a:pt x="14478" y="11986"/>
                  <a:pt x="14195" y="11746"/>
                </a:cubicBezTo>
                <a:cubicBezTo>
                  <a:pt x="14069" y="11640"/>
                  <a:pt x="13916" y="11588"/>
                  <a:pt x="13763" y="11588"/>
                </a:cubicBezTo>
                <a:cubicBezTo>
                  <a:pt x="13571" y="11588"/>
                  <a:pt x="13381" y="11670"/>
                  <a:pt x="13247" y="11829"/>
                </a:cubicBezTo>
                <a:lnTo>
                  <a:pt x="7937" y="18145"/>
                </a:lnTo>
                <a:lnTo>
                  <a:pt x="7937" y="12555"/>
                </a:lnTo>
                <a:cubicBezTo>
                  <a:pt x="8087" y="12518"/>
                  <a:pt x="8221" y="12430"/>
                  <a:pt x="8312" y="12305"/>
                </a:cubicBezTo>
                <a:lnTo>
                  <a:pt x="13932" y="4578"/>
                </a:lnTo>
                <a:cubicBezTo>
                  <a:pt x="14146" y="4279"/>
                  <a:pt x="14077" y="3863"/>
                  <a:pt x="13779" y="3646"/>
                </a:cubicBezTo>
                <a:cubicBezTo>
                  <a:pt x="13660" y="3560"/>
                  <a:pt x="13522" y="3518"/>
                  <a:pt x="13385" y="3518"/>
                </a:cubicBezTo>
                <a:cubicBezTo>
                  <a:pt x="13180" y="3518"/>
                  <a:pt x="12978" y="3612"/>
                  <a:pt x="12846" y="3789"/>
                </a:cubicBezTo>
                <a:lnTo>
                  <a:pt x="7937" y="10540"/>
                </a:lnTo>
                <a:lnTo>
                  <a:pt x="7937" y="672"/>
                </a:lnTo>
                <a:cubicBezTo>
                  <a:pt x="7937" y="302"/>
                  <a:pt x="7636" y="0"/>
                  <a:pt x="72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0"/>
          <p:cNvSpPr/>
          <p:nvPr/>
        </p:nvSpPr>
        <p:spPr>
          <a:xfrm>
            <a:off x="3252515" y="4475842"/>
            <a:ext cx="393618" cy="509665"/>
          </a:xfrm>
          <a:custGeom>
            <a:avLst/>
            <a:gdLst/>
            <a:ahLst/>
            <a:cxnLst/>
            <a:rect l="l" t="t" r="r" b="b"/>
            <a:pathLst>
              <a:path w="24245" h="31393" extrusionOk="0">
                <a:moveTo>
                  <a:pt x="12260" y="0"/>
                </a:moveTo>
                <a:cubicBezTo>
                  <a:pt x="11787" y="0"/>
                  <a:pt x="11307" y="26"/>
                  <a:pt x="10823" y="78"/>
                </a:cubicBezTo>
                <a:cubicBezTo>
                  <a:pt x="5339" y="672"/>
                  <a:pt x="979" y="4735"/>
                  <a:pt x="363" y="9831"/>
                </a:cubicBezTo>
                <a:cubicBezTo>
                  <a:pt x="0" y="12834"/>
                  <a:pt x="923" y="15629"/>
                  <a:pt x="2686" y="17802"/>
                </a:cubicBezTo>
                <a:cubicBezTo>
                  <a:pt x="4079" y="19519"/>
                  <a:pt x="4738" y="21636"/>
                  <a:pt x="4602" y="23783"/>
                </a:cubicBezTo>
                <a:cubicBezTo>
                  <a:pt x="4593" y="23935"/>
                  <a:pt x="4588" y="24088"/>
                  <a:pt x="4590" y="24243"/>
                </a:cubicBezTo>
                <a:cubicBezTo>
                  <a:pt x="4609" y="28167"/>
                  <a:pt x="8012" y="31341"/>
                  <a:pt x="12218" y="31392"/>
                </a:cubicBezTo>
                <a:cubicBezTo>
                  <a:pt x="12252" y="31392"/>
                  <a:pt x="12285" y="31393"/>
                  <a:pt x="12319" y="31393"/>
                </a:cubicBezTo>
                <a:cubicBezTo>
                  <a:pt x="16489" y="31393"/>
                  <a:pt x="19958" y="28263"/>
                  <a:pt x="20056" y="24380"/>
                </a:cubicBezTo>
                <a:cubicBezTo>
                  <a:pt x="20065" y="24025"/>
                  <a:pt x="20045" y="23669"/>
                  <a:pt x="19998" y="23315"/>
                </a:cubicBezTo>
                <a:cubicBezTo>
                  <a:pt x="19742" y="21416"/>
                  <a:pt x="20369" y="19519"/>
                  <a:pt x="21648" y="18019"/>
                </a:cubicBezTo>
                <a:cubicBezTo>
                  <a:pt x="23275" y="16109"/>
                  <a:pt x="24244" y="13693"/>
                  <a:pt x="24230" y="11069"/>
                </a:cubicBezTo>
                <a:cubicBezTo>
                  <a:pt x="24199" y="4944"/>
                  <a:pt x="18846" y="0"/>
                  <a:pt x="12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0"/>
          <p:cNvSpPr/>
          <p:nvPr/>
        </p:nvSpPr>
        <p:spPr>
          <a:xfrm>
            <a:off x="3374001" y="4672059"/>
            <a:ext cx="157885" cy="480832"/>
          </a:xfrm>
          <a:custGeom>
            <a:avLst/>
            <a:gdLst/>
            <a:ahLst/>
            <a:cxnLst/>
            <a:rect l="l" t="t" r="r" b="b"/>
            <a:pathLst>
              <a:path w="9725" h="29617" extrusionOk="0">
                <a:moveTo>
                  <a:pt x="4728" y="1"/>
                </a:moveTo>
                <a:cubicBezTo>
                  <a:pt x="4727" y="1"/>
                  <a:pt x="4726" y="1"/>
                  <a:pt x="4724" y="1"/>
                </a:cubicBezTo>
                <a:cubicBezTo>
                  <a:pt x="4374" y="2"/>
                  <a:pt x="4090" y="284"/>
                  <a:pt x="4087" y="635"/>
                </a:cubicBezTo>
                <a:lnTo>
                  <a:pt x="4115" y="6466"/>
                </a:lnTo>
                <a:lnTo>
                  <a:pt x="1246" y="2562"/>
                </a:lnTo>
                <a:cubicBezTo>
                  <a:pt x="1120" y="2391"/>
                  <a:pt x="926" y="2300"/>
                  <a:pt x="728" y="2300"/>
                </a:cubicBezTo>
                <a:cubicBezTo>
                  <a:pt x="597" y="2300"/>
                  <a:pt x="464" y="2340"/>
                  <a:pt x="349" y="2424"/>
                </a:cubicBezTo>
                <a:cubicBezTo>
                  <a:pt x="64" y="2634"/>
                  <a:pt x="1" y="3035"/>
                  <a:pt x="212" y="3321"/>
                </a:cubicBezTo>
                <a:lnTo>
                  <a:pt x="3902" y="8344"/>
                </a:lnTo>
                <a:cubicBezTo>
                  <a:pt x="3960" y="8423"/>
                  <a:pt x="4036" y="8488"/>
                  <a:pt x="4124" y="8532"/>
                </a:cubicBezTo>
                <a:lnTo>
                  <a:pt x="4219" y="28967"/>
                </a:lnTo>
                <a:cubicBezTo>
                  <a:pt x="4214" y="29323"/>
                  <a:pt x="4503" y="29617"/>
                  <a:pt x="4860" y="29617"/>
                </a:cubicBezTo>
                <a:cubicBezTo>
                  <a:pt x="4861" y="29617"/>
                  <a:pt x="4863" y="29617"/>
                  <a:pt x="4864" y="29617"/>
                </a:cubicBezTo>
                <a:cubicBezTo>
                  <a:pt x="5223" y="29615"/>
                  <a:pt x="5510" y="29319"/>
                  <a:pt x="5501" y="28960"/>
                </a:cubicBezTo>
                <a:lnTo>
                  <a:pt x="5429" y="13466"/>
                </a:lnTo>
                <a:lnTo>
                  <a:pt x="9498" y="8583"/>
                </a:lnTo>
                <a:cubicBezTo>
                  <a:pt x="9725" y="8310"/>
                  <a:pt x="9688" y="7907"/>
                  <a:pt x="9415" y="7680"/>
                </a:cubicBezTo>
                <a:cubicBezTo>
                  <a:pt x="9295" y="7580"/>
                  <a:pt x="9149" y="7531"/>
                  <a:pt x="9004" y="7531"/>
                </a:cubicBezTo>
                <a:cubicBezTo>
                  <a:pt x="8821" y="7531"/>
                  <a:pt x="8638" y="7610"/>
                  <a:pt x="8511" y="7763"/>
                </a:cubicBezTo>
                <a:lnTo>
                  <a:pt x="5420" y="11472"/>
                </a:lnTo>
                <a:lnTo>
                  <a:pt x="5369" y="628"/>
                </a:lnTo>
                <a:cubicBezTo>
                  <a:pt x="5360" y="278"/>
                  <a:pt x="5077" y="1"/>
                  <a:pt x="472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0"/>
          <p:cNvSpPr/>
          <p:nvPr/>
        </p:nvSpPr>
        <p:spPr>
          <a:xfrm>
            <a:off x="4918015" y="4500341"/>
            <a:ext cx="376084" cy="486969"/>
          </a:xfrm>
          <a:custGeom>
            <a:avLst/>
            <a:gdLst/>
            <a:ahLst/>
            <a:cxnLst/>
            <a:rect l="l" t="t" r="r" b="b"/>
            <a:pathLst>
              <a:path w="23165" h="29995" extrusionOk="0">
                <a:moveTo>
                  <a:pt x="11452" y="1"/>
                </a:moveTo>
                <a:cubicBezTo>
                  <a:pt x="5159" y="1"/>
                  <a:pt x="44" y="4724"/>
                  <a:pt x="15" y="10576"/>
                </a:cubicBezTo>
                <a:cubicBezTo>
                  <a:pt x="1" y="13084"/>
                  <a:pt x="925" y="15393"/>
                  <a:pt x="2480" y="17216"/>
                </a:cubicBezTo>
                <a:cubicBezTo>
                  <a:pt x="3703" y="18650"/>
                  <a:pt x="4302" y="20462"/>
                  <a:pt x="4059" y="22276"/>
                </a:cubicBezTo>
                <a:cubicBezTo>
                  <a:pt x="4013" y="22614"/>
                  <a:pt x="3993" y="22954"/>
                  <a:pt x="4002" y="23296"/>
                </a:cubicBezTo>
                <a:cubicBezTo>
                  <a:pt x="4097" y="27003"/>
                  <a:pt x="7411" y="29995"/>
                  <a:pt x="11392" y="29995"/>
                </a:cubicBezTo>
                <a:cubicBezTo>
                  <a:pt x="11424" y="29995"/>
                  <a:pt x="11457" y="29994"/>
                  <a:pt x="11489" y="29994"/>
                </a:cubicBezTo>
                <a:cubicBezTo>
                  <a:pt x="15509" y="29945"/>
                  <a:pt x="18760" y="26912"/>
                  <a:pt x="18779" y="23164"/>
                </a:cubicBezTo>
                <a:cubicBezTo>
                  <a:pt x="18779" y="23016"/>
                  <a:pt x="18776" y="22870"/>
                  <a:pt x="18767" y="22723"/>
                </a:cubicBezTo>
                <a:cubicBezTo>
                  <a:pt x="18637" y="20672"/>
                  <a:pt x="19267" y="18650"/>
                  <a:pt x="20599" y="17008"/>
                </a:cubicBezTo>
                <a:cubicBezTo>
                  <a:pt x="22283" y="14932"/>
                  <a:pt x="23165" y="12262"/>
                  <a:pt x="22820" y="9392"/>
                </a:cubicBezTo>
                <a:cubicBezTo>
                  <a:pt x="22230" y="4524"/>
                  <a:pt x="18064" y="641"/>
                  <a:pt x="12824" y="75"/>
                </a:cubicBezTo>
                <a:cubicBezTo>
                  <a:pt x="12362" y="25"/>
                  <a:pt x="11904" y="1"/>
                  <a:pt x="11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0"/>
          <p:cNvSpPr/>
          <p:nvPr/>
        </p:nvSpPr>
        <p:spPr>
          <a:xfrm>
            <a:off x="5027097" y="4687482"/>
            <a:ext cx="150888" cy="459743"/>
          </a:xfrm>
          <a:custGeom>
            <a:avLst/>
            <a:gdLst/>
            <a:ahLst/>
            <a:cxnLst/>
            <a:rect l="l" t="t" r="r" b="b"/>
            <a:pathLst>
              <a:path w="9294" h="28318" extrusionOk="0">
                <a:moveTo>
                  <a:pt x="4778" y="0"/>
                </a:moveTo>
                <a:cubicBezTo>
                  <a:pt x="4436" y="0"/>
                  <a:pt x="4159" y="279"/>
                  <a:pt x="4165" y="622"/>
                </a:cubicBezTo>
                <a:lnTo>
                  <a:pt x="4115" y="10982"/>
                </a:lnTo>
                <a:lnTo>
                  <a:pt x="1163" y="7438"/>
                </a:lnTo>
                <a:cubicBezTo>
                  <a:pt x="1042" y="7288"/>
                  <a:pt x="866" y="7211"/>
                  <a:pt x="688" y="7211"/>
                </a:cubicBezTo>
                <a:cubicBezTo>
                  <a:pt x="549" y="7211"/>
                  <a:pt x="410" y="7258"/>
                  <a:pt x="295" y="7353"/>
                </a:cubicBezTo>
                <a:cubicBezTo>
                  <a:pt x="33" y="7572"/>
                  <a:pt x="1" y="7963"/>
                  <a:pt x="221" y="8222"/>
                </a:cubicBezTo>
                <a:lnTo>
                  <a:pt x="4106" y="12886"/>
                </a:lnTo>
                <a:lnTo>
                  <a:pt x="4038" y="27691"/>
                </a:lnTo>
                <a:cubicBezTo>
                  <a:pt x="4029" y="28034"/>
                  <a:pt x="4304" y="28316"/>
                  <a:pt x="4647" y="28318"/>
                </a:cubicBezTo>
                <a:cubicBezTo>
                  <a:pt x="4648" y="28318"/>
                  <a:pt x="4649" y="28318"/>
                  <a:pt x="4650" y="28318"/>
                </a:cubicBezTo>
                <a:cubicBezTo>
                  <a:pt x="4992" y="28318"/>
                  <a:pt x="5267" y="28038"/>
                  <a:pt x="5264" y="27698"/>
                </a:cubicBezTo>
                <a:lnTo>
                  <a:pt x="5355" y="8174"/>
                </a:lnTo>
                <a:cubicBezTo>
                  <a:pt x="5438" y="8132"/>
                  <a:pt x="5510" y="8070"/>
                  <a:pt x="5566" y="7994"/>
                </a:cubicBezTo>
                <a:lnTo>
                  <a:pt x="9093" y="3195"/>
                </a:lnTo>
                <a:cubicBezTo>
                  <a:pt x="9293" y="2922"/>
                  <a:pt x="9235" y="2538"/>
                  <a:pt x="8962" y="2337"/>
                </a:cubicBezTo>
                <a:cubicBezTo>
                  <a:pt x="8853" y="2257"/>
                  <a:pt x="8726" y="2218"/>
                  <a:pt x="8601" y="2218"/>
                </a:cubicBezTo>
                <a:cubicBezTo>
                  <a:pt x="8412" y="2218"/>
                  <a:pt x="8226" y="2305"/>
                  <a:pt x="8106" y="2469"/>
                </a:cubicBezTo>
                <a:lnTo>
                  <a:pt x="5364" y="6202"/>
                </a:lnTo>
                <a:lnTo>
                  <a:pt x="5364" y="6202"/>
                </a:lnTo>
                <a:lnTo>
                  <a:pt x="5390" y="627"/>
                </a:lnTo>
                <a:cubicBezTo>
                  <a:pt x="5397" y="284"/>
                  <a:pt x="5123" y="2"/>
                  <a:pt x="4781" y="0"/>
                </a:cubicBezTo>
                <a:cubicBezTo>
                  <a:pt x="4780" y="0"/>
                  <a:pt x="4779" y="0"/>
                  <a:pt x="47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0"/>
          <p:cNvSpPr/>
          <p:nvPr/>
        </p:nvSpPr>
        <p:spPr>
          <a:xfrm>
            <a:off x="4684653" y="4697905"/>
            <a:ext cx="261237" cy="338208"/>
          </a:xfrm>
          <a:custGeom>
            <a:avLst/>
            <a:gdLst/>
            <a:ahLst/>
            <a:cxnLst/>
            <a:rect l="l" t="t" r="r" b="b"/>
            <a:pathLst>
              <a:path w="16091" h="20832" extrusionOk="0">
                <a:moveTo>
                  <a:pt x="8136" y="0"/>
                </a:moveTo>
                <a:cubicBezTo>
                  <a:pt x="7823" y="0"/>
                  <a:pt x="7506" y="17"/>
                  <a:pt x="7185" y="52"/>
                </a:cubicBezTo>
                <a:cubicBezTo>
                  <a:pt x="3546" y="447"/>
                  <a:pt x="652" y="3143"/>
                  <a:pt x="244" y="6525"/>
                </a:cubicBezTo>
                <a:cubicBezTo>
                  <a:pt x="1" y="8517"/>
                  <a:pt x="615" y="10371"/>
                  <a:pt x="1785" y="11814"/>
                </a:cubicBezTo>
                <a:cubicBezTo>
                  <a:pt x="2696" y="12929"/>
                  <a:pt x="3150" y="14347"/>
                  <a:pt x="3057" y="15782"/>
                </a:cubicBezTo>
                <a:cubicBezTo>
                  <a:pt x="3051" y="15882"/>
                  <a:pt x="3048" y="15984"/>
                  <a:pt x="3048" y="16087"/>
                </a:cubicBezTo>
                <a:cubicBezTo>
                  <a:pt x="3062" y="18692"/>
                  <a:pt x="5320" y="20796"/>
                  <a:pt x="8110" y="20832"/>
                </a:cubicBezTo>
                <a:cubicBezTo>
                  <a:pt x="8132" y="20832"/>
                  <a:pt x="8154" y="20832"/>
                  <a:pt x="8176" y="20832"/>
                </a:cubicBezTo>
                <a:cubicBezTo>
                  <a:pt x="10943" y="20832"/>
                  <a:pt x="13244" y="18754"/>
                  <a:pt x="13311" y="16178"/>
                </a:cubicBezTo>
                <a:cubicBezTo>
                  <a:pt x="13316" y="15942"/>
                  <a:pt x="13304" y="15706"/>
                  <a:pt x="13272" y="15472"/>
                </a:cubicBezTo>
                <a:cubicBezTo>
                  <a:pt x="13103" y="14211"/>
                  <a:pt x="13519" y="12953"/>
                  <a:pt x="14368" y="11956"/>
                </a:cubicBezTo>
                <a:cubicBezTo>
                  <a:pt x="15449" y="10690"/>
                  <a:pt x="16090" y="9087"/>
                  <a:pt x="16081" y="7345"/>
                </a:cubicBezTo>
                <a:cubicBezTo>
                  <a:pt x="16062" y="3281"/>
                  <a:pt x="12507" y="0"/>
                  <a:pt x="8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0"/>
          <p:cNvSpPr/>
          <p:nvPr/>
        </p:nvSpPr>
        <p:spPr>
          <a:xfrm>
            <a:off x="4765324" y="4827980"/>
            <a:ext cx="104732" cy="319050"/>
          </a:xfrm>
          <a:custGeom>
            <a:avLst/>
            <a:gdLst/>
            <a:ahLst/>
            <a:cxnLst/>
            <a:rect l="l" t="t" r="r" b="b"/>
            <a:pathLst>
              <a:path w="6451" h="19652" extrusionOk="0">
                <a:moveTo>
                  <a:pt x="3134" y="1"/>
                </a:moveTo>
                <a:cubicBezTo>
                  <a:pt x="2899" y="3"/>
                  <a:pt x="2709" y="195"/>
                  <a:pt x="2711" y="429"/>
                </a:cubicBezTo>
                <a:lnTo>
                  <a:pt x="2729" y="4300"/>
                </a:lnTo>
                <a:lnTo>
                  <a:pt x="825" y="1708"/>
                </a:lnTo>
                <a:cubicBezTo>
                  <a:pt x="741" y="1595"/>
                  <a:pt x="613" y="1535"/>
                  <a:pt x="482" y="1535"/>
                </a:cubicBezTo>
                <a:cubicBezTo>
                  <a:pt x="395" y="1535"/>
                  <a:pt x="307" y="1562"/>
                  <a:pt x="231" y="1618"/>
                </a:cubicBezTo>
                <a:cubicBezTo>
                  <a:pt x="41" y="1755"/>
                  <a:pt x="0" y="2023"/>
                  <a:pt x="139" y="2211"/>
                </a:cubicBezTo>
                <a:lnTo>
                  <a:pt x="2588" y="5545"/>
                </a:lnTo>
                <a:cubicBezTo>
                  <a:pt x="2626" y="5597"/>
                  <a:pt x="2677" y="5641"/>
                  <a:pt x="2736" y="5671"/>
                </a:cubicBezTo>
                <a:lnTo>
                  <a:pt x="2799" y="19229"/>
                </a:lnTo>
                <a:cubicBezTo>
                  <a:pt x="2801" y="19462"/>
                  <a:pt x="2989" y="19652"/>
                  <a:pt x="3224" y="19652"/>
                </a:cubicBezTo>
                <a:cubicBezTo>
                  <a:pt x="3225" y="19652"/>
                  <a:pt x="3226" y="19652"/>
                  <a:pt x="3227" y="19652"/>
                </a:cubicBezTo>
                <a:cubicBezTo>
                  <a:pt x="3461" y="19652"/>
                  <a:pt x="3651" y="19460"/>
                  <a:pt x="3650" y="19225"/>
                </a:cubicBezTo>
                <a:lnTo>
                  <a:pt x="3602" y="8943"/>
                </a:lnTo>
                <a:lnTo>
                  <a:pt x="6300" y="5704"/>
                </a:lnTo>
                <a:cubicBezTo>
                  <a:pt x="6450" y="5523"/>
                  <a:pt x="6425" y="5255"/>
                  <a:pt x="6246" y="5105"/>
                </a:cubicBezTo>
                <a:cubicBezTo>
                  <a:pt x="6166" y="5038"/>
                  <a:pt x="6069" y="5006"/>
                  <a:pt x="5973" y="5006"/>
                </a:cubicBezTo>
                <a:cubicBezTo>
                  <a:pt x="5851" y="5006"/>
                  <a:pt x="5730" y="5058"/>
                  <a:pt x="5645" y="5160"/>
                </a:cubicBezTo>
                <a:lnTo>
                  <a:pt x="3595" y="7620"/>
                </a:lnTo>
                <a:lnTo>
                  <a:pt x="3562" y="425"/>
                </a:lnTo>
                <a:cubicBezTo>
                  <a:pt x="3560" y="189"/>
                  <a:pt x="3370" y="1"/>
                  <a:pt x="313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0"/>
          <p:cNvSpPr/>
          <p:nvPr/>
        </p:nvSpPr>
        <p:spPr>
          <a:xfrm>
            <a:off x="3468960" y="4579730"/>
            <a:ext cx="333240" cy="431429"/>
          </a:xfrm>
          <a:custGeom>
            <a:avLst/>
            <a:gdLst/>
            <a:ahLst/>
            <a:cxnLst/>
            <a:rect l="l" t="t" r="r" b="b"/>
            <a:pathLst>
              <a:path w="20526" h="26574" extrusionOk="0">
                <a:moveTo>
                  <a:pt x="10378" y="0"/>
                </a:moveTo>
                <a:cubicBezTo>
                  <a:pt x="9979" y="0"/>
                  <a:pt x="9574" y="22"/>
                  <a:pt x="9165" y="66"/>
                </a:cubicBezTo>
                <a:cubicBezTo>
                  <a:pt x="4522" y="568"/>
                  <a:pt x="831" y="4007"/>
                  <a:pt x="309" y="8321"/>
                </a:cubicBezTo>
                <a:cubicBezTo>
                  <a:pt x="1" y="10864"/>
                  <a:pt x="783" y="13228"/>
                  <a:pt x="2275" y="15068"/>
                </a:cubicBezTo>
                <a:cubicBezTo>
                  <a:pt x="3455" y="16523"/>
                  <a:pt x="4013" y="18316"/>
                  <a:pt x="3899" y="20132"/>
                </a:cubicBezTo>
                <a:cubicBezTo>
                  <a:pt x="3892" y="20262"/>
                  <a:pt x="3886" y="20391"/>
                  <a:pt x="3886" y="20523"/>
                </a:cubicBezTo>
                <a:cubicBezTo>
                  <a:pt x="3904" y="23843"/>
                  <a:pt x="6784" y="26529"/>
                  <a:pt x="10345" y="26573"/>
                </a:cubicBezTo>
                <a:cubicBezTo>
                  <a:pt x="10374" y="26573"/>
                  <a:pt x="10403" y="26573"/>
                  <a:pt x="10432" y="26573"/>
                </a:cubicBezTo>
                <a:cubicBezTo>
                  <a:pt x="13960" y="26573"/>
                  <a:pt x="16896" y="23923"/>
                  <a:pt x="16980" y="20639"/>
                </a:cubicBezTo>
                <a:cubicBezTo>
                  <a:pt x="16987" y="20336"/>
                  <a:pt x="16971" y="20035"/>
                  <a:pt x="16930" y="19736"/>
                </a:cubicBezTo>
                <a:cubicBezTo>
                  <a:pt x="16715" y="18129"/>
                  <a:pt x="17244" y="16523"/>
                  <a:pt x="18327" y="15251"/>
                </a:cubicBezTo>
                <a:cubicBezTo>
                  <a:pt x="19706" y="13636"/>
                  <a:pt x="20525" y="11590"/>
                  <a:pt x="20513" y="9369"/>
                </a:cubicBezTo>
                <a:cubicBezTo>
                  <a:pt x="20487" y="4185"/>
                  <a:pt x="15953" y="0"/>
                  <a:pt x="10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0"/>
          <p:cNvSpPr/>
          <p:nvPr/>
        </p:nvSpPr>
        <p:spPr>
          <a:xfrm>
            <a:off x="3571857" y="4745701"/>
            <a:ext cx="133598" cy="406995"/>
          </a:xfrm>
          <a:custGeom>
            <a:avLst/>
            <a:gdLst/>
            <a:ahLst/>
            <a:cxnLst/>
            <a:rect l="l" t="t" r="r" b="b"/>
            <a:pathLst>
              <a:path w="8229" h="25069" extrusionOk="0">
                <a:moveTo>
                  <a:pt x="4001" y="0"/>
                </a:moveTo>
                <a:cubicBezTo>
                  <a:pt x="4000" y="0"/>
                  <a:pt x="3999" y="0"/>
                  <a:pt x="3998" y="0"/>
                </a:cubicBezTo>
                <a:cubicBezTo>
                  <a:pt x="3699" y="2"/>
                  <a:pt x="3456" y="245"/>
                  <a:pt x="3457" y="546"/>
                </a:cubicBezTo>
                <a:lnTo>
                  <a:pt x="3482" y="5483"/>
                </a:lnTo>
                <a:lnTo>
                  <a:pt x="1053" y="2177"/>
                </a:lnTo>
                <a:cubicBezTo>
                  <a:pt x="947" y="2031"/>
                  <a:pt x="782" y="1955"/>
                  <a:pt x="616" y="1955"/>
                </a:cubicBezTo>
                <a:cubicBezTo>
                  <a:pt x="504" y="1955"/>
                  <a:pt x="391" y="1989"/>
                  <a:pt x="294" y="2061"/>
                </a:cubicBezTo>
                <a:cubicBezTo>
                  <a:pt x="53" y="2237"/>
                  <a:pt x="0" y="2577"/>
                  <a:pt x="178" y="2820"/>
                </a:cubicBezTo>
                <a:lnTo>
                  <a:pt x="3302" y="7072"/>
                </a:lnTo>
                <a:cubicBezTo>
                  <a:pt x="3352" y="7138"/>
                  <a:pt x="3415" y="7193"/>
                  <a:pt x="3489" y="7230"/>
                </a:cubicBezTo>
                <a:lnTo>
                  <a:pt x="3570" y="24528"/>
                </a:lnTo>
                <a:cubicBezTo>
                  <a:pt x="3572" y="24827"/>
                  <a:pt x="3817" y="25068"/>
                  <a:pt x="4116" y="25068"/>
                </a:cubicBezTo>
                <a:cubicBezTo>
                  <a:pt x="4416" y="25066"/>
                  <a:pt x="4659" y="24822"/>
                  <a:pt x="4657" y="24522"/>
                </a:cubicBezTo>
                <a:lnTo>
                  <a:pt x="4595" y="11406"/>
                </a:lnTo>
                <a:lnTo>
                  <a:pt x="8037" y="7272"/>
                </a:lnTo>
                <a:cubicBezTo>
                  <a:pt x="8229" y="7042"/>
                  <a:pt x="8199" y="6700"/>
                  <a:pt x="7968" y="6508"/>
                </a:cubicBezTo>
                <a:cubicBezTo>
                  <a:pt x="7867" y="6423"/>
                  <a:pt x="7743" y="6382"/>
                  <a:pt x="7621" y="6382"/>
                </a:cubicBezTo>
                <a:cubicBezTo>
                  <a:pt x="7465" y="6382"/>
                  <a:pt x="7309" y="6449"/>
                  <a:pt x="7202" y="6578"/>
                </a:cubicBezTo>
                <a:lnTo>
                  <a:pt x="4588" y="9719"/>
                </a:lnTo>
                <a:lnTo>
                  <a:pt x="4544" y="541"/>
                </a:lnTo>
                <a:cubicBezTo>
                  <a:pt x="4542" y="241"/>
                  <a:pt x="4299" y="0"/>
                  <a:pt x="400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0"/>
          <p:cNvSpPr/>
          <p:nvPr/>
        </p:nvSpPr>
        <p:spPr>
          <a:xfrm>
            <a:off x="5753298" y="4441268"/>
            <a:ext cx="394397" cy="510639"/>
          </a:xfrm>
          <a:custGeom>
            <a:avLst/>
            <a:gdLst/>
            <a:ahLst/>
            <a:cxnLst/>
            <a:rect l="l" t="t" r="r" b="b"/>
            <a:pathLst>
              <a:path w="24293" h="31453" extrusionOk="0">
                <a:moveTo>
                  <a:pt x="12008" y="1"/>
                </a:moveTo>
                <a:cubicBezTo>
                  <a:pt x="5409" y="1"/>
                  <a:pt x="46" y="4954"/>
                  <a:pt x="15" y="11088"/>
                </a:cubicBezTo>
                <a:cubicBezTo>
                  <a:pt x="1" y="13718"/>
                  <a:pt x="971" y="16140"/>
                  <a:pt x="2602" y="18053"/>
                </a:cubicBezTo>
                <a:cubicBezTo>
                  <a:pt x="3884" y="19557"/>
                  <a:pt x="4511" y="21459"/>
                  <a:pt x="4256" y="23361"/>
                </a:cubicBezTo>
                <a:cubicBezTo>
                  <a:pt x="4208" y="23715"/>
                  <a:pt x="4189" y="24071"/>
                  <a:pt x="4198" y="24428"/>
                </a:cubicBezTo>
                <a:cubicBezTo>
                  <a:pt x="4296" y="28318"/>
                  <a:pt x="7772" y="31453"/>
                  <a:pt x="11949" y="31453"/>
                </a:cubicBezTo>
                <a:cubicBezTo>
                  <a:pt x="11982" y="31453"/>
                  <a:pt x="12016" y="31453"/>
                  <a:pt x="12050" y="31452"/>
                </a:cubicBezTo>
                <a:cubicBezTo>
                  <a:pt x="16264" y="31400"/>
                  <a:pt x="19673" y="28220"/>
                  <a:pt x="19694" y="24289"/>
                </a:cubicBezTo>
                <a:cubicBezTo>
                  <a:pt x="19694" y="24134"/>
                  <a:pt x="19690" y="23981"/>
                  <a:pt x="19680" y="23828"/>
                </a:cubicBezTo>
                <a:cubicBezTo>
                  <a:pt x="19544" y="21677"/>
                  <a:pt x="20204" y="19557"/>
                  <a:pt x="21601" y="17836"/>
                </a:cubicBezTo>
                <a:cubicBezTo>
                  <a:pt x="23366" y="15657"/>
                  <a:pt x="24292" y="12857"/>
                  <a:pt x="23930" y="9849"/>
                </a:cubicBezTo>
                <a:cubicBezTo>
                  <a:pt x="23313" y="4743"/>
                  <a:pt x="18942" y="672"/>
                  <a:pt x="13448" y="79"/>
                </a:cubicBezTo>
                <a:cubicBezTo>
                  <a:pt x="12963" y="26"/>
                  <a:pt x="12482" y="1"/>
                  <a:pt x="12008"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0"/>
          <p:cNvSpPr/>
          <p:nvPr/>
        </p:nvSpPr>
        <p:spPr>
          <a:xfrm>
            <a:off x="5867113" y="4667545"/>
            <a:ext cx="158129" cy="481741"/>
          </a:xfrm>
          <a:custGeom>
            <a:avLst/>
            <a:gdLst/>
            <a:ahLst/>
            <a:cxnLst/>
            <a:rect l="l" t="t" r="r" b="b"/>
            <a:pathLst>
              <a:path w="9740" h="29673" extrusionOk="0">
                <a:moveTo>
                  <a:pt x="5005" y="0"/>
                </a:moveTo>
                <a:cubicBezTo>
                  <a:pt x="4651" y="0"/>
                  <a:pt x="4364" y="287"/>
                  <a:pt x="4362" y="640"/>
                </a:cubicBezTo>
                <a:lnTo>
                  <a:pt x="4311" y="11503"/>
                </a:lnTo>
                <a:lnTo>
                  <a:pt x="1216" y="7787"/>
                </a:lnTo>
                <a:cubicBezTo>
                  <a:pt x="1089" y="7635"/>
                  <a:pt x="906" y="7557"/>
                  <a:pt x="722" y="7557"/>
                </a:cubicBezTo>
                <a:cubicBezTo>
                  <a:pt x="577" y="7557"/>
                  <a:pt x="431" y="7606"/>
                  <a:pt x="311" y="7706"/>
                </a:cubicBezTo>
                <a:cubicBezTo>
                  <a:pt x="38" y="7933"/>
                  <a:pt x="1" y="8338"/>
                  <a:pt x="228" y="8611"/>
                </a:cubicBezTo>
                <a:lnTo>
                  <a:pt x="4300" y="13502"/>
                </a:lnTo>
                <a:lnTo>
                  <a:pt x="4228" y="29026"/>
                </a:lnTo>
                <a:cubicBezTo>
                  <a:pt x="4226" y="29382"/>
                  <a:pt x="4513" y="29671"/>
                  <a:pt x="4867" y="29673"/>
                </a:cubicBezTo>
                <a:cubicBezTo>
                  <a:pt x="4868" y="29673"/>
                  <a:pt x="4870" y="29673"/>
                  <a:pt x="4871" y="29673"/>
                </a:cubicBezTo>
                <a:cubicBezTo>
                  <a:pt x="5225" y="29673"/>
                  <a:pt x="5512" y="29386"/>
                  <a:pt x="5514" y="29033"/>
                </a:cubicBezTo>
                <a:lnTo>
                  <a:pt x="5609" y="8560"/>
                </a:lnTo>
                <a:cubicBezTo>
                  <a:pt x="5697" y="8516"/>
                  <a:pt x="5773" y="8451"/>
                  <a:pt x="5831" y="8372"/>
                </a:cubicBezTo>
                <a:lnTo>
                  <a:pt x="9529" y="3338"/>
                </a:lnTo>
                <a:cubicBezTo>
                  <a:pt x="9739" y="3053"/>
                  <a:pt x="9677" y="2651"/>
                  <a:pt x="9392" y="2440"/>
                </a:cubicBezTo>
                <a:cubicBezTo>
                  <a:pt x="9278" y="2356"/>
                  <a:pt x="9145" y="2315"/>
                  <a:pt x="9013" y="2315"/>
                </a:cubicBezTo>
                <a:cubicBezTo>
                  <a:pt x="8815" y="2315"/>
                  <a:pt x="8620" y="2406"/>
                  <a:pt x="8494" y="2577"/>
                </a:cubicBezTo>
                <a:lnTo>
                  <a:pt x="5619" y="6491"/>
                </a:lnTo>
                <a:lnTo>
                  <a:pt x="5648" y="647"/>
                </a:lnTo>
                <a:cubicBezTo>
                  <a:pt x="5649" y="291"/>
                  <a:pt x="5362" y="2"/>
                  <a:pt x="5008" y="0"/>
                </a:cubicBezTo>
                <a:cubicBezTo>
                  <a:pt x="5007" y="0"/>
                  <a:pt x="5006" y="0"/>
                  <a:pt x="50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0"/>
          <p:cNvSpPr/>
          <p:nvPr/>
        </p:nvSpPr>
        <p:spPr>
          <a:xfrm>
            <a:off x="6030372" y="4204458"/>
            <a:ext cx="476530" cy="617157"/>
          </a:xfrm>
          <a:custGeom>
            <a:avLst/>
            <a:gdLst/>
            <a:ahLst/>
            <a:cxnLst/>
            <a:rect l="l" t="t" r="r" b="b"/>
            <a:pathLst>
              <a:path w="29352" h="38014" extrusionOk="0">
                <a:moveTo>
                  <a:pt x="14499" y="0"/>
                </a:moveTo>
                <a:cubicBezTo>
                  <a:pt x="6491" y="0"/>
                  <a:pt x="0" y="6029"/>
                  <a:pt x="0" y="13466"/>
                </a:cubicBezTo>
                <a:cubicBezTo>
                  <a:pt x="0" y="16645"/>
                  <a:pt x="1185" y="19565"/>
                  <a:pt x="3169" y="21867"/>
                </a:cubicBezTo>
                <a:cubicBezTo>
                  <a:pt x="4727" y="23677"/>
                  <a:pt x="5499" y="25972"/>
                  <a:pt x="5199" y="28273"/>
                </a:cubicBezTo>
                <a:cubicBezTo>
                  <a:pt x="5145" y="28701"/>
                  <a:pt x="5124" y="29132"/>
                  <a:pt x="5138" y="29564"/>
                </a:cubicBezTo>
                <a:cubicBezTo>
                  <a:pt x="5279" y="34250"/>
                  <a:pt x="9474" y="38014"/>
                  <a:pt x="14501" y="38014"/>
                </a:cubicBezTo>
                <a:cubicBezTo>
                  <a:pt x="14557" y="38014"/>
                  <a:pt x="14612" y="38013"/>
                  <a:pt x="14668" y="38012"/>
                </a:cubicBezTo>
                <a:cubicBezTo>
                  <a:pt x="19762" y="37926"/>
                  <a:pt x="23864" y="34065"/>
                  <a:pt x="23864" y="29315"/>
                </a:cubicBezTo>
                <a:cubicBezTo>
                  <a:pt x="23864" y="29129"/>
                  <a:pt x="23857" y="28942"/>
                  <a:pt x="23844" y="28759"/>
                </a:cubicBezTo>
                <a:cubicBezTo>
                  <a:pt x="23666" y="26161"/>
                  <a:pt x="24452" y="23593"/>
                  <a:pt x="26129" y="21506"/>
                </a:cubicBezTo>
                <a:cubicBezTo>
                  <a:pt x="28249" y="18864"/>
                  <a:pt x="29352" y="15475"/>
                  <a:pt x="28894" y="11842"/>
                </a:cubicBezTo>
                <a:cubicBezTo>
                  <a:pt x="28117" y="5674"/>
                  <a:pt x="22810" y="776"/>
                  <a:pt x="16167" y="87"/>
                </a:cubicBezTo>
                <a:cubicBezTo>
                  <a:pt x="15605" y="29"/>
                  <a:pt x="15048" y="0"/>
                  <a:pt x="14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0"/>
          <p:cNvSpPr/>
          <p:nvPr/>
        </p:nvSpPr>
        <p:spPr>
          <a:xfrm>
            <a:off x="6174019" y="4440564"/>
            <a:ext cx="186134" cy="708723"/>
          </a:xfrm>
          <a:custGeom>
            <a:avLst/>
            <a:gdLst/>
            <a:ahLst/>
            <a:cxnLst/>
            <a:rect l="l" t="t" r="r" b="b"/>
            <a:pathLst>
              <a:path w="11465" h="43654" extrusionOk="0">
                <a:moveTo>
                  <a:pt x="5720" y="0"/>
                </a:moveTo>
                <a:cubicBezTo>
                  <a:pt x="5426" y="0"/>
                  <a:pt x="5188" y="236"/>
                  <a:pt x="5188" y="531"/>
                </a:cubicBezTo>
                <a:lnTo>
                  <a:pt x="5188" y="8326"/>
                </a:lnTo>
                <a:lnTo>
                  <a:pt x="1309" y="2993"/>
                </a:lnTo>
                <a:cubicBezTo>
                  <a:pt x="1205" y="2850"/>
                  <a:pt x="1043" y="2774"/>
                  <a:pt x="879" y="2774"/>
                </a:cubicBezTo>
                <a:cubicBezTo>
                  <a:pt x="771" y="2774"/>
                  <a:pt x="662" y="2807"/>
                  <a:pt x="568" y="2875"/>
                </a:cubicBezTo>
                <a:cubicBezTo>
                  <a:pt x="330" y="3047"/>
                  <a:pt x="277" y="3380"/>
                  <a:pt x="450" y="3616"/>
                </a:cubicBezTo>
                <a:lnTo>
                  <a:pt x="4890" y="9721"/>
                </a:lnTo>
                <a:cubicBezTo>
                  <a:pt x="4962" y="9820"/>
                  <a:pt x="5068" y="9890"/>
                  <a:pt x="5188" y="9920"/>
                </a:cubicBezTo>
                <a:lnTo>
                  <a:pt x="5188" y="14337"/>
                </a:lnTo>
                <a:lnTo>
                  <a:pt x="992" y="9346"/>
                </a:lnTo>
                <a:cubicBezTo>
                  <a:pt x="888" y="9227"/>
                  <a:pt x="741" y="9165"/>
                  <a:pt x="594" y="9165"/>
                </a:cubicBezTo>
                <a:cubicBezTo>
                  <a:pt x="474" y="9165"/>
                  <a:pt x="352" y="9206"/>
                  <a:pt x="253" y="9289"/>
                </a:cubicBezTo>
                <a:cubicBezTo>
                  <a:pt x="32" y="9474"/>
                  <a:pt x="1" y="9802"/>
                  <a:pt x="180" y="10027"/>
                </a:cubicBezTo>
                <a:lnTo>
                  <a:pt x="5189" y="15984"/>
                </a:lnTo>
                <a:lnTo>
                  <a:pt x="5189" y="43124"/>
                </a:lnTo>
                <a:cubicBezTo>
                  <a:pt x="5189" y="43416"/>
                  <a:pt x="5427" y="43654"/>
                  <a:pt x="5720" y="43654"/>
                </a:cubicBezTo>
                <a:lnTo>
                  <a:pt x="5737" y="43654"/>
                </a:lnTo>
                <a:cubicBezTo>
                  <a:pt x="6030" y="43654"/>
                  <a:pt x="6267" y="43416"/>
                  <a:pt x="6267" y="43124"/>
                </a:cubicBezTo>
                <a:lnTo>
                  <a:pt x="6267" y="15986"/>
                </a:lnTo>
                <a:lnTo>
                  <a:pt x="11276" y="10027"/>
                </a:lnTo>
                <a:cubicBezTo>
                  <a:pt x="11465" y="9804"/>
                  <a:pt x="11435" y="9469"/>
                  <a:pt x="11211" y="9281"/>
                </a:cubicBezTo>
                <a:cubicBezTo>
                  <a:pt x="11112" y="9197"/>
                  <a:pt x="10991" y="9156"/>
                  <a:pt x="10870" y="9156"/>
                </a:cubicBezTo>
                <a:cubicBezTo>
                  <a:pt x="10718" y="9156"/>
                  <a:pt x="10568" y="9220"/>
                  <a:pt x="10463" y="9346"/>
                </a:cubicBezTo>
                <a:lnTo>
                  <a:pt x="6266" y="14337"/>
                </a:lnTo>
                <a:lnTo>
                  <a:pt x="6266" y="9920"/>
                </a:lnTo>
                <a:cubicBezTo>
                  <a:pt x="6385" y="9890"/>
                  <a:pt x="6491" y="9820"/>
                  <a:pt x="6563" y="9721"/>
                </a:cubicBezTo>
                <a:lnTo>
                  <a:pt x="11005" y="3616"/>
                </a:lnTo>
                <a:cubicBezTo>
                  <a:pt x="11176" y="3380"/>
                  <a:pt x="11123" y="3047"/>
                  <a:pt x="10887" y="2875"/>
                </a:cubicBezTo>
                <a:cubicBezTo>
                  <a:pt x="10793" y="2807"/>
                  <a:pt x="10683" y="2774"/>
                  <a:pt x="10575" y="2774"/>
                </a:cubicBezTo>
                <a:cubicBezTo>
                  <a:pt x="10411" y="2774"/>
                  <a:pt x="10250" y="2850"/>
                  <a:pt x="10146" y="2993"/>
                </a:cubicBezTo>
                <a:lnTo>
                  <a:pt x="6266" y="8326"/>
                </a:lnTo>
                <a:lnTo>
                  <a:pt x="6266" y="531"/>
                </a:lnTo>
                <a:cubicBezTo>
                  <a:pt x="6266" y="236"/>
                  <a:pt x="6030" y="0"/>
                  <a:pt x="573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0"/>
          <p:cNvSpPr/>
          <p:nvPr/>
        </p:nvSpPr>
        <p:spPr>
          <a:xfrm>
            <a:off x="5257667" y="3584249"/>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cubicBezTo>
                  <a:pt x="2860" y="3683"/>
                  <a:pt x="3683" y="2863"/>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0"/>
          <p:cNvSpPr/>
          <p:nvPr/>
        </p:nvSpPr>
        <p:spPr>
          <a:xfrm>
            <a:off x="5150224" y="3475052"/>
            <a:ext cx="59810" cy="59826"/>
          </a:xfrm>
          <a:custGeom>
            <a:avLst/>
            <a:gdLst/>
            <a:ahLst/>
            <a:cxnLst/>
            <a:rect l="l" t="t" r="r" b="b"/>
            <a:pathLst>
              <a:path w="3684" h="3685" extrusionOk="0">
                <a:moveTo>
                  <a:pt x="1841" y="0"/>
                </a:moveTo>
                <a:cubicBezTo>
                  <a:pt x="822" y="0"/>
                  <a:pt x="1" y="821"/>
                  <a:pt x="1" y="1842"/>
                </a:cubicBezTo>
                <a:cubicBezTo>
                  <a:pt x="1" y="2862"/>
                  <a:pt x="822" y="3685"/>
                  <a:pt x="1841" y="3685"/>
                </a:cubicBezTo>
                <a:lnTo>
                  <a:pt x="1843" y="3685"/>
                </a:lnTo>
                <a:cubicBezTo>
                  <a:pt x="2863" y="3685"/>
                  <a:pt x="3684" y="2862"/>
                  <a:pt x="3684" y="1842"/>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5257667" y="3475052"/>
            <a:ext cx="59794" cy="59826"/>
          </a:xfrm>
          <a:custGeom>
            <a:avLst/>
            <a:gdLst/>
            <a:ahLst/>
            <a:cxnLst/>
            <a:rect l="l" t="t" r="r" b="b"/>
            <a:pathLst>
              <a:path w="3683" h="3685" extrusionOk="0">
                <a:moveTo>
                  <a:pt x="1841" y="0"/>
                </a:moveTo>
                <a:cubicBezTo>
                  <a:pt x="821" y="0"/>
                  <a:pt x="0" y="821"/>
                  <a:pt x="0" y="1842"/>
                </a:cubicBezTo>
                <a:cubicBezTo>
                  <a:pt x="0" y="2862"/>
                  <a:pt x="821" y="3685"/>
                  <a:pt x="1841" y="3685"/>
                </a:cubicBezTo>
                <a:cubicBezTo>
                  <a:pt x="2860" y="3685"/>
                  <a:pt x="3683" y="2862"/>
                  <a:pt x="3683" y="1842"/>
                </a:cubicBez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042797" y="3475052"/>
            <a:ext cx="59842" cy="59826"/>
          </a:xfrm>
          <a:custGeom>
            <a:avLst/>
            <a:gdLst/>
            <a:ahLst/>
            <a:cxnLst/>
            <a:rect l="l" t="t" r="r" b="b"/>
            <a:pathLst>
              <a:path w="3686" h="3685" extrusionOk="0">
                <a:moveTo>
                  <a:pt x="1843" y="0"/>
                </a:moveTo>
                <a:cubicBezTo>
                  <a:pt x="822" y="0"/>
                  <a:pt x="1" y="821"/>
                  <a:pt x="1" y="1842"/>
                </a:cubicBezTo>
                <a:cubicBezTo>
                  <a:pt x="1" y="2862"/>
                  <a:pt x="822" y="3685"/>
                  <a:pt x="1843" y="3685"/>
                </a:cubicBezTo>
                <a:lnTo>
                  <a:pt x="1845" y="3685"/>
                </a:lnTo>
                <a:cubicBezTo>
                  <a:pt x="2865" y="3685"/>
                  <a:pt x="3685" y="2862"/>
                  <a:pt x="3685" y="1842"/>
                </a:cubicBez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5042797" y="3584249"/>
            <a:ext cx="59842" cy="59810"/>
          </a:xfrm>
          <a:custGeom>
            <a:avLst/>
            <a:gdLst/>
            <a:ahLst/>
            <a:cxnLst/>
            <a:rect l="l" t="t" r="r" b="b"/>
            <a:pathLst>
              <a:path w="3686" h="3684" extrusionOk="0">
                <a:moveTo>
                  <a:pt x="1843" y="0"/>
                </a:moveTo>
                <a:cubicBezTo>
                  <a:pt x="822" y="0"/>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a:off x="5042797" y="3693429"/>
            <a:ext cx="59842" cy="59794"/>
          </a:xfrm>
          <a:custGeom>
            <a:avLst/>
            <a:gdLst/>
            <a:ahLst/>
            <a:cxnLst/>
            <a:rect l="l" t="t" r="r" b="b"/>
            <a:pathLst>
              <a:path w="3686" h="3683" extrusionOk="0">
                <a:moveTo>
                  <a:pt x="1843" y="0"/>
                </a:moveTo>
                <a:cubicBezTo>
                  <a:pt x="822" y="0"/>
                  <a:pt x="1" y="821"/>
                  <a:pt x="1" y="1841"/>
                </a:cubicBezTo>
                <a:lnTo>
                  <a:pt x="1" y="1842"/>
                </a:lnTo>
                <a:cubicBezTo>
                  <a:pt x="1" y="2862"/>
                  <a:pt x="822" y="3683"/>
                  <a:pt x="1843" y="3683"/>
                </a:cubicBezTo>
                <a:lnTo>
                  <a:pt x="1845" y="3683"/>
                </a:lnTo>
                <a:cubicBezTo>
                  <a:pt x="2865" y="3683"/>
                  <a:pt x="3685" y="2862"/>
                  <a:pt x="3685" y="1842"/>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0"/>
          <p:cNvSpPr/>
          <p:nvPr/>
        </p:nvSpPr>
        <p:spPr>
          <a:xfrm>
            <a:off x="5150224" y="3693429"/>
            <a:ext cx="59810" cy="59794"/>
          </a:xfrm>
          <a:custGeom>
            <a:avLst/>
            <a:gdLst/>
            <a:ahLst/>
            <a:cxnLst/>
            <a:rect l="l" t="t" r="r" b="b"/>
            <a:pathLst>
              <a:path w="3684" h="3683" extrusionOk="0">
                <a:moveTo>
                  <a:pt x="1841" y="0"/>
                </a:moveTo>
                <a:cubicBezTo>
                  <a:pt x="822" y="0"/>
                  <a:pt x="1" y="821"/>
                  <a:pt x="1" y="1841"/>
                </a:cubicBezTo>
                <a:lnTo>
                  <a:pt x="1" y="1842"/>
                </a:lnTo>
                <a:cubicBezTo>
                  <a:pt x="1" y="2862"/>
                  <a:pt x="822" y="3683"/>
                  <a:pt x="1841" y="3683"/>
                </a:cubicBezTo>
                <a:lnTo>
                  <a:pt x="1843" y="3683"/>
                </a:ln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5150224" y="3802593"/>
            <a:ext cx="59810" cy="59842"/>
          </a:xfrm>
          <a:custGeom>
            <a:avLst/>
            <a:gdLst/>
            <a:ahLst/>
            <a:cxnLst/>
            <a:rect l="l" t="t" r="r" b="b"/>
            <a:pathLst>
              <a:path w="3684" h="3686" extrusionOk="0">
                <a:moveTo>
                  <a:pt x="1841" y="1"/>
                </a:moveTo>
                <a:cubicBezTo>
                  <a:pt x="822" y="1"/>
                  <a:pt x="1" y="823"/>
                  <a:pt x="1" y="1843"/>
                </a:cubicBezTo>
                <a:cubicBezTo>
                  <a:pt x="1" y="2864"/>
                  <a:pt x="822" y="3685"/>
                  <a:pt x="1841" y="3685"/>
                </a:cubicBezTo>
                <a:lnTo>
                  <a:pt x="1843" y="3685"/>
                </a:lnTo>
                <a:cubicBezTo>
                  <a:pt x="2863" y="3685"/>
                  <a:pt x="3684" y="2864"/>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Challenge for you, Imgurians - GIF on Imgur">
            <a:extLst>
              <a:ext uri="{FF2B5EF4-FFF2-40B4-BE49-F238E27FC236}">
                <a16:creationId xmlns:a16="http://schemas.microsoft.com/office/drawing/2014/main" id="{7855B3F0-B1E6-46B8-AEBB-5DD8E22F9B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1666" y="97840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nn Diagram Vector Art, Icons, and Graphics for Free Download">
            <a:extLst>
              <a:ext uri="{FF2B5EF4-FFF2-40B4-BE49-F238E27FC236}">
                <a16:creationId xmlns:a16="http://schemas.microsoft.com/office/drawing/2014/main" id="{A7EEA36A-5D5B-7376-FED2-3D6CA2D40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660" y="1453662"/>
            <a:ext cx="5016022" cy="3505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9" name="Google Shape;359;p20"/>
          <p:cNvSpPr/>
          <p:nvPr/>
        </p:nvSpPr>
        <p:spPr>
          <a:xfrm>
            <a:off x="2637549" y="3398959"/>
            <a:ext cx="4010159" cy="1595803"/>
          </a:xfrm>
          <a:custGeom>
            <a:avLst/>
            <a:gdLst/>
            <a:ahLst/>
            <a:cxnLst/>
            <a:rect l="l" t="t" r="r" b="b"/>
            <a:pathLst>
              <a:path w="247007" h="98294" extrusionOk="0">
                <a:moveTo>
                  <a:pt x="168103" y="1"/>
                </a:moveTo>
                <a:cubicBezTo>
                  <a:pt x="166328" y="1"/>
                  <a:pt x="164550" y="734"/>
                  <a:pt x="163185" y="2207"/>
                </a:cubicBezTo>
                <a:lnTo>
                  <a:pt x="141106" y="26046"/>
                </a:lnTo>
                <a:cubicBezTo>
                  <a:pt x="140840" y="26332"/>
                  <a:pt x="140493" y="26477"/>
                  <a:pt x="140144" y="26477"/>
                </a:cubicBezTo>
                <a:cubicBezTo>
                  <a:pt x="139834" y="26477"/>
                  <a:pt x="139522" y="26363"/>
                  <a:pt x="139267" y="26131"/>
                </a:cubicBezTo>
                <a:lnTo>
                  <a:pt x="122255" y="9365"/>
                </a:lnTo>
                <a:cubicBezTo>
                  <a:pt x="121015" y="8143"/>
                  <a:pt x="119386" y="7519"/>
                  <a:pt x="117748" y="7519"/>
                </a:cubicBezTo>
                <a:cubicBezTo>
                  <a:pt x="116411" y="7519"/>
                  <a:pt x="115068" y="7935"/>
                  <a:pt x="113926" y="8782"/>
                </a:cubicBezTo>
                <a:lnTo>
                  <a:pt x="100257" y="18925"/>
                </a:lnTo>
                <a:cubicBezTo>
                  <a:pt x="100061" y="19170"/>
                  <a:pt x="99786" y="19339"/>
                  <a:pt x="99480" y="19403"/>
                </a:cubicBezTo>
                <a:lnTo>
                  <a:pt x="83820" y="2496"/>
                </a:lnTo>
                <a:cubicBezTo>
                  <a:pt x="82457" y="1024"/>
                  <a:pt x="80678" y="290"/>
                  <a:pt x="78903" y="290"/>
                </a:cubicBezTo>
                <a:cubicBezTo>
                  <a:pt x="77078" y="290"/>
                  <a:pt x="75255" y="1065"/>
                  <a:pt x="73888" y="2611"/>
                </a:cubicBezTo>
                <a:lnTo>
                  <a:pt x="62720" y="15241"/>
                </a:lnTo>
                <a:cubicBezTo>
                  <a:pt x="61788" y="16295"/>
                  <a:pt x="60242" y="16628"/>
                  <a:pt x="58659" y="16628"/>
                </a:cubicBezTo>
                <a:cubicBezTo>
                  <a:pt x="58501" y="16628"/>
                  <a:pt x="58343" y="16624"/>
                  <a:pt x="58185" y="16618"/>
                </a:cubicBezTo>
                <a:cubicBezTo>
                  <a:pt x="58041" y="16612"/>
                  <a:pt x="57898" y="16610"/>
                  <a:pt x="57755" y="16610"/>
                </a:cubicBezTo>
                <a:cubicBezTo>
                  <a:pt x="54347" y="16610"/>
                  <a:pt x="51136" y="18214"/>
                  <a:pt x="49238" y="21065"/>
                </a:cubicBezTo>
                <a:cubicBezTo>
                  <a:pt x="37037" y="39400"/>
                  <a:pt x="1" y="97831"/>
                  <a:pt x="977" y="97831"/>
                </a:cubicBezTo>
                <a:lnTo>
                  <a:pt x="8559" y="97846"/>
                </a:lnTo>
                <a:cubicBezTo>
                  <a:pt x="8501" y="97940"/>
                  <a:pt x="8471" y="98005"/>
                  <a:pt x="8499" y="98005"/>
                </a:cubicBezTo>
                <a:lnTo>
                  <a:pt x="49285" y="97926"/>
                </a:lnTo>
                <a:lnTo>
                  <a:pt x="238508" y="98294"/>
                </a:lnTo>
                <a:cubicBezTo>
                  <a:pt x="238577" y="98294"/>
                  <a:pt x="238168" y="98035"/>
                  <a:pt x="237351" y="97558"/>
                </a:cubicBezTo>
                <a:lnTo>
                  <a:pt x="246031" y="97540"/>
                </a:lnTo>
                <a:cubicBezTo>
                  <a:pt x="247006" y="97540"/>
                  <a:pt x="209968" y="39111"/>
                  <a:pt x="197768" y="20776"/>
                </a:cubicBezTo>
                <a:cubicBezTo>
                  <a:pt x="195870" y="17923"/>
                  <a:pt x="192661" y="16321"/>
                  <a:pt x="189251" y="16321"/>
                </a:cubicBezTo>
                <a:cubicBezTo>
                  <a:pt x="189108" y="16321"/>
                  <a:pt x="188965" y="16324"/>
                  <a:pt x="188821" y="16329"/>
                </a:cubicBezTo>
                <a:cubicBezTo>
                  <a:pt x="188663" y="16335"/>
                  <a:pt x="188505" y="16339"/>
                  <a:pt x="188347" y="16339"/>
                </a:cubicBezTo>
                <a:cubicBezTo>
                  <a:pt x="186763" y="16339"/>
                  <a:pt x="185218" y="16006"/>
                  <a:pt x="184287" y="14952"/>
                </a:cubicBezTo>
                <a:lnTo>
                  <a:pt x="173117" y="2322"/>
                </a:lnTo>
                <a:cubicBezTo>
                  <a:pt x="171750" y="776"/>
                  <a:pt x="169928" y="1"/>
                  <a:pt x="168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5093353" y="3398553"/>
            <a:ext cx="525397" cy="309163"/>
          </a:xfrm>
          <a:custGeom>
            <a:avLst/>
            <a:gdLst/>
            <a:ahLst/>
            <a:cxnLst/>
            <a:rect l="l" t="t" r="r" b="b"/>
            <a:pathLst>
              <a:path w="32362" h="19043" extrusionOk="0">
                <a:moveTo>
                  <a:pt x="17214" y="1"/>
                </a:moveTo>
                <a:cubicBezTo>
                  <a:pt x="15031" y="1"/>
                  <a:pt x="12837" y="1278"/>
                  <a:pt x="10822" y="3581"/>
                </a:cubicBezTo>
                <a:lnTo>
                  <a:pt x="652" y="14237"/>
                </a:lnTo>
                <a:cubicBezTo>
                  <a:pt x="0" y="14981"/>
                  <a:pt x="578" y="16076"/>
                  <a:pt x="1471" y="16076"/>
                </a:cubicBezTo>
                <a:cubicBezTo>
                  <a:pt x="1573" y="16076"/>
                  <a:pt x="1680" y="16061"/>
                  <a:pt x="1790" y="16030"/>
                </a:cubicBezTo>
                <a:lnTo>
                  <a:pt x="9601" y="13799"/>
                </a:lnTo>
                <a:cubicBezTo>
                  <a:pt x="9702" y="13770"/>
                  <a:pt x="9805" y="13756"/>
                  <a:pt x="9906" y="13756"/>
                </a:cubicBezTo>
                <a:cubicBezTo>
                  <a:pt x="10195" y="13756"/>
                  <a:pt x="10477" y="13869"/>
                  <a:pt x="10688" y="14079"/>
                </a:cubicBezTo>
                <a:lnTo>
                  <a:pt x="15326" y="18718"/>
                </a:lnTo>
                <a:cubicBezTo>
                  <a:pt x="15544" y="18936"/>
                  <a:pt x="15827" y="19042"/>
                  <a:pt x="16108" y="19042"/>
                </a:cubicBezTo>
                <a:cubicBezTo>
                  <a:pt x="16450" y="19042"/>
                  <a:pt x="16791" y="18884"/>
                  <a:pt x="17009" y="18579"/>
                </a:cubicBezTo>
                <a:lnTo>
                  <a:pt x="20139" y="14197"/>
                </a:lnTo>
                <a:cubicBezTo>
                  <a:pt x="20349" y="13903"/>
                  <a:pt x="20685" y="13734"/>
                  <a:pt x="21038" y="13734"/>
                </a:cubicBezTo>
                <a:cubicBezTo>
                  <a:pt x="21109" y="13734"/>
                  <a:pt x="21180" y="13741"/>
                  <a:pt x="21251" y="13755"/>
                </a:cubicBezTo>
                <a:lnTo>
                  <a:pt x="30673" y="15577"/>
                </a:lnTo>
                <a:cubicBezTo>
                  <a:pt x="30750" y="15592"/>
                  <a:pt x="30824" y="15599"/>
                  <a:pt x="30897" y="15599"/>
                </a:cubicBezTo>
                <a:cubicBezTo>
                  <a:pt x="31808" y="15599"/>
                  <a:pt x="32362" y="14487"/>
                  <a:pt x="31709" y="13755"/>
                </a:cubicBezTo>
                <a:lnTo>
                  <a:pt x="22503" y="2766"/>
                </a:lnTo>
                <a:cubicBezTo>
                  <a:pt x="20819" y="875"/>
                  <a:pt x="19020" y="1"/>
                  <a:pt x="17214"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5403382" y="3184684"/>
            <a:ext cx="235059" cy="323285"/>
          </a:xfrm>
          <a:custGeom>
            <a:avLst/>
            <a:gdLst/>
            <a:ahLst/>
            <a:cxnLst/>
            <a:rect l="l" t="t" r="r" b="b"/>
            <a:pathLst>
              <a:path w="7007" h="9637" extrusionOk="0">
                <a:moveTo>
                  <a:pt x="874" y="0"/>
                </a:moveTo>
                <a:cubicBezTo>
                  <a:pt x="395" y="0"/>
                  <a:pt x="0" y="395"/>
                  <a:pt x="0" y="874"/>
                </a:cubicBezTo>
                <a:lnTo>
                  <a:pt x="0" y="8763"/>
                </a:lnTo>
                <a:cubicBezTo>
                  <a:pt x="0" y="9251"/>
                  <a:pt x="395" y="9636"/>
                  <a:pt x="874" y="9636"/>
                </a:cubicBezTo>
                <a:lnTo>
                  <a:pt x="6133" y="9636"/>
                </a:lnTo>
                <a:cubicBezTo>
                  <a:pt x="6622" y="9636"/>
                  <a:pt x="7007" y="9251"/>
                  <a:pt x="7007" y="8763"/>
                </a:cubicBezTo>
                <a:lnTo>
                  <a:pt x="7007" y="874"/>
                </a:lnTo>
                <a:cubicBezTo>
                  <a:pt x="7007" y="395"/>
                  <a:pt x="6622" y="0"/>
                  <a:pt x="6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5373761" y="3478650"/>
            <a:ext cx="294301" cy="470419"/>
          </a:xfrm>
          <a:custGeom>
            <a:avLst/>
            <a:gdLst/>
            <a:ahLst/>
            <a:cxnLst/>
            <a:rect l="l" t="t" r="r" b="b"/>
            <a:pathLst>
              <a:path w="8773" h="14023" extrusionOk="0">
                <a:moveTo>
                  <a:pt x="883" y="0"/>
                </a:moveTo>
                <a:cubicBezTo>
                  <a:pt x="395" y="0"/>
                  <a:pt x="0" y="395"/>
                  <a:pt x="10" y="873"/>
                </a:cubicBezTo>
                <a:lnTo>
                  <a:pt x="10" y="13149"/>
                </a:lnTo>
                <a:cubicBezTo>
                  <a:pt x="10" y="13628"/>
                  <a:pt x="395" y="14022"/>
                  <a:pt x="883" y="14022"/>
                </a:cubicBezTo>
                <a:lnTo>
                  <a:pt x="7890" y="14022"/>
                </a:lnTo>
                <a:cubicBezTo>
                  <a:pt x="8378" y="14022"/>
                  <a:pt x="8773" y="13628"/>
                  <a:pt x="8773" y="13149"/>
                </a:cubicBezTo>
                <a:lnTo>
                  <a:pt x="8773" y="873"/>
                </a:lnTo>
                <a:cubicBezTo>
                  <a:pt x="8773" y="395"/>
                  <a:pt x="8378" y="0"/>
                  <a:pt x="7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5315156" y="3890430"/>
            <a:ext cx="411814" cy="823293"/>
          </a:xfrm>
          <a:custGeom>
            <a:avLst/>
            <a:gdLst/>
            <a:ahLst/>
            <a:cxnLst/>
            <a:rect l="l" t="t" r="r" b="b"/>
            <a:pathLst>
              <a:path w="12276" h="24542" extrusionOk="0">
                <a:moveTo>
                  <a:pt x="874" y="0"/>
                </a:moveTo>
                <a:cubicBezTo>
                  <a:pt x="395" y="0"/>
                  <a:pt x="1" y="385"/>
                  <a:pt x="1" y="874"/>
                </a:cubicBezTo>
                <a:lnTo>
                  <a:pt x="1" y="23658"/>
                </a:lnTo>
                <a:cubicBezTo>
                  <a:pt x="1" y="24147"/>
                  <a:pt x="395" y="24541"/>
                  <a:pt x="874" y="24541"/>
                </a:cubicBezTo>
                <a:lnTo>
                  <a:pt x="12276" y="24541"/>
                </a:lnTo>
                <a:lnTo>
                  <a:pt x="12276" y="874"/>
                </a:lnTo>
                <a:cubicBezTo>
                  <a:pt x="12276" y="385"/>
                  <a:pt x="11881" y="0"/>
                  <a:pt x="1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5386676" y="3054155"/>
            <a:ext cx="269712" cy="159848"/>
          </a:xfrm>
          <a:custGeom>
            <a:avLst/>
            <a:gdLst/>
            <a:ahLst/>
            <a:cxnLst/>
            <a:rect l="l" t="t" r="r" b="b"/>
            <a:pathLst>
              <a:path w="8040" h="4765" extrusionOk="0">
                <a:moveTo>
                  <a:pt x="4125" y="1"/>
                </a:moveTo>
                <a:cubicBezTo>
                  <a:pt x="3882" y="1"/>
                  <a:pt x="3641" y="102"/>
                  <a:pt x="3466" y="304"/>
                </a:cubicBezTo>
                <a:lnTo>
                  <a:pt x="245" y="4042"/>
                </a:lnTo>
                <a:cubicBezTo>
                  <a:pt x="0" y="4323"/>
                  <a:pt x="198" y="4765"/>
                  <a:pt x="573" y="4765"/>
                </a:cubicBezTo>
                <a:lnTo>
                  <a:pt x="7467" y="4765"/>
                </a:lnTo>
                <a:cubicBezTo>
                  <a:pt x="7833" y="4765"/>
                  <a:pt x="8040" y="4342"/>
                  <a:pt x="7815" y="4051"/>
                </a:cubicBezTo>
                <a:lnTo>
                  <a:pt x="4809" y="332"/>
                </a:lnTo>
                <a:cubicBezTo>
                  <a:pt x="4632" y="111"/>
                  <a:pt x="4378" y="1"/>
                  <a:pt x="4125"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5402745" y="3977382"/>
            <a:ext cx="59880" cy="118821"/>
          </a:xfrm>
          <a:custGeom>
            <a:avLst/>
            <a:gdLst/>
            <a:ahLst/>
            <a:cxnLst/>
            <a:rect l="l" t="t" r="r" b="b"/>
            <a:pathLst>
              <a:path w="1785" h="3542" extrusionOk="0">
                <a:moveTo>
                  <a:pt x="893" y="0"/>
                </a:moveTo>
                <a:cubicBezTo>
                  <a:pt x="395" y="0"/>
                  <a:pt x="0" y="414"/>
                  <a:pt x="19" y="911"/>
                </a:cubicBezTo>
                <a:lnTo>
                  <a:pt x="19" y="2668"/>
                </a:lnTo>
                <a:cubicBezTo>
                  <a:pt x="19" y="3147"/>
                  <a:pt x="414" y="3541"/>
                  <a:pt x="893" y="3541"/>
                </a:cubicBezTo>
                <a:cubicBezTo>
                  <a:pt x="1381" y="3541"/>
                  <a:pt x="1776" y="3147"/>
                  <a:pt x="1766" y="2668"/>
                </a:cubicBezTo>
                <a:lnTo>
                  <a:pt x="1766" y="911"/>
                </a:lnTo>
                <a:cubicBezTo>
                  <a:pt x="1785" y="414"/>
                  <a:pt x="1390"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5491609" y="3684355"/>
            <a:ext cx="58941" cy="117882"/>
          </a:xfrm>
          <a:custGeom>
            <a:avLst/>
            <a:gdLst/>
            <a:ahLst/>
            <a:cxnLst/>
            <a:rect l="l" t="t" r="r" b="b"/>
            <a:pathLst>
              <a:path w="1757" h="3514" extrusionOk="0">
                <a:moveTo>
                  <a:pt x="873" y="1"/>
                </a:moveTo>
                <a:cubicBezTo>
                  <a:pt x="394" y="1"/>
                  <a:pt x="0" y="395"/>
                  <a:pt x="0" y="884"/>
                </a:cubicBezTo>
                <a:lnTo>
                  <a:pt x="0" y="2631"/>
                </a:lnTo>
                <a:cubicBezTo>
                  <a:pt x="0" y="3119"/>
                  <a:pt x="394" y="3513"/>
                  <a:pt x="873" y="3513"/>
                </a:cubicBezTo>
                <a:cubicBezTo>
                  <a:pt x="1362" y="3513"/>
                  <a:pt x="1756" y="3119"/>
                  <a:pt x="1756" y="2631"/>
                </a:cubicBezTo>
                <a:lnTo>
                  <a:pt x="1756" y="884"/>
                </a:lnTo>
                <a:cubicBezTo>
                  <a:pt x="1747" y="395"/>
                  <a:pt x="1362" y="1"/>
                  <a:pt x="87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5491609" y="3272910"/>
            <a:ext cx="58941" cy="117546"/>
          </a:xfrm>
          <a:custGeom>
            <a:avLst/>
            <a:gdLst/>
            <a:ahLst/>
            <a:cxnLst/>
            <a:rect l="l" t="t" r="r" b="b"/>
            <a:pathLst>
              <a:path w="1757" h="3504" extrusionOk="0">
                <a:moveTo>
                  <a:pt x="873" y="0"/>
                </a:moveTo>
                <a:cubicBezTo>
                  <a:pt x="394" y="0"/>
                  <a:pt x="0" y="395"/>
                  <a:pt x="0" y="874"/>
                </a:cubicBezTo>
                <a:lnTo>
                  <a:pt x="0" y="2630"/>
                </a:lnTo>
                <a:cubicBezTo>
                  <a:pt x="0" y="3109"/>
                  <a:pt x="394" y="3503"/>
                  <a:pt x="873" y="3503"/>
                </a:cubicBezTo>
                <a:cubicBezTo>
                  <a:pt x="1362" y="3503"/>
                  <a:pt x="1747" y="3109"/>
                  <a:pt x="1756" y="2630"/>
                </a:cubicBezTo>
                <a:lnTo>
                  <a:pt x="1756" y="874"/>
                </a:lnTo>
                <a:cubicBezTo>
                  <a:pt x="1756" y="395"/>
                  <a:pt x="1362" y="0"/>
                  <a:pt x="87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5579165" y="3977382"/>
            <a:ext cx="59914" cy="118821"/>
          </a:xfrm>
          <a:custGeom>
            <a:avLst/>
            <a:gdLst/>
            <a:ahLst/>
            <a:cxnLst/>
            <a:rect l="l" t="t" r="r" b="b"/>
            <a:pathLst>
              <a:path w="1786" h="3542" extrusionOk="0">
                <a:moveTo>
                  <a:pt x="893" y="0"/>
                </a:moveTo>
                <a:cubicBezTo>
                  <a:pt x="395" y="0"/>
                  <a:pt x="1" y="414"/>
                  <a:pt x="20" y="911"/>
                </a:cubicBezTo>
                <a:lnTo>
                  <a:pt x="20" y="2668"/>
                </a:lnTo>
                <a:cubicBezTo>
                  <a:pt x="20" y="3147"/>
                  <a:pt x="414" y="3541"/>
                  <a:pt x="893" y="3541"/>
                </a:cubicBezTo>
                <a:cubicBezTo>
                  <a:pt x="1382" y="3541"/>
                  <a:pt x="1767" y="3147"/>
                  <a:pt x="1767" y="2668"/>
                </a:cubicBezTo>
                <a:lnTo>
                  <a:pt x="1767"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5403382" y="4156016"/>
            <a:ext cx="58639" cy="116607"/>
          </a:xfrm>
          <a:custGeom>
            <a:avLst/>
            <a:gdLst/>
            <a:ahLst/>
            <a:cxnLst/>
            <a:rect l="l" t="t" r="r" b="b"/>
            <a:pathLst>
              <a:path w="1748" h="3476" extrusionOk="0">
                <a:moveTo>
                  <a:pt x="874" y="1"/>
                </a:moveTo>
                <a:cubicBezTo>
                  <a:pt x="404" y="1"/>
                  <a:pt x="19" y="376"/>
                  <a:pt x="0" y="846"/>
                </a:cubicBezTo>
                <a:lnTo>
                  <a:pt x="0" y="2593"/>
                </a:lnTo>
                <a:cubicBezTo>
                  <a:pt x="0" y="3081"/>
                  <a:pt x="395" y="3466"/>
                  <a:pt x="874" y="3476"/>
                </a:cubicBezTo>
                <a:cubicBezTo>
                  <a:pt x="1362" y="3476"/>
                  <a:pt x="1747" y="3081"/>
                  <a:pt x="1747" y="2593"/>
                </a:cubicBezTo>
                <a:lnTo>
                  <a:pt x="1747" y="846"/>
                </a:lnTo>
                <a:cubicBezTo>
                  <a:pt x="1738" y="376"/>
                  <a:pt x="1343"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5579802" y="4156016"/>
            <a:ext cx="58639" cy="116607"/>
          </a:xfrm>
          <a:custGeom>
            <a:avLst/>
            <a:gdLst/>
            <a:ahLst/>
            <a:cxnLst/>
            <a:rect l="l" t="t" r="r" b="b"/>
            <a:pathLst>
              <a:path w="1748" h="3476" extrusionOk="0">
                <a:moveTo>
                  <a:pt x="874" y="1"/>
                </a:moveTo>
                <a:cubicBezTo>
                  <a:pt x="405" y="1"/>
                  <a:pt x="20" y="376"/>
                  <a:pt x="1" y="846"/>
                </a:cubicBezTo>
                <a:lnTo>
                  <a:pt x="1" y="2593"/>
                </a:lnTo>
                <a:cubicBezTo>
                  <a:pt x="1" y="3081"/>
                  <a:pt x="395" y="3476"/>
                  <a:pt x="874" y="3476"/>
                </a:cubicBezTo>
                <a:cubicBezTo>
                  <a:pt x="1363" y="3466"/>
                  <a:pt x="1748" y="3081"/>
                  <a:pt x="1748" y="2593"/>
                </a:cubicBezTo>
                <a:lnTo>
                  <a:pt x="1748" y="846"/>
                </a:lnTo>
                <a:cubicBezTo>
                  <a:pt x="1738"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5403382" y="4332469"/>
            <a:ext cx="58941" cy="116573"/>
          </a:xfrm>
          <a:custGeom>
            <a:avLst/>
            <a:gdLst/>
            <a:ahLst/>
            <a:cxnLst/>
            <a:rect l="l" t="t" r="r" b="b"/>
            <a:pathLst>
              <a:path w="1757" h="3475" extrusionOk="0">
                <a:moveTo>
                  <a:pt x="874" y="0"/>
                </a:moveTo>
                <a:cubicBezTo>
                  <a:pt x="404" y="0"/>
                  <a:pt x="19" y="366"/>
                  <a:pt x="0" y="845"/>
                </a:cubicBezTo>
                <a:lnTo>
                  <a:pt x="0" y="2592"/>
                </a:lnTo>
                <a:cubicBezTo>
                  <a:pt x="0" y="3081"/>
                  <a:pt x="395" y="3475"/>
                  <a:pt x="874" y="3475"/>
                </a:cubicBezTo>
                <a:cubicBezTo>
                  <a:pt x="1362" y="3475"/>
                  <a:pt x="1757" y="3081"/>
                  <a:pt x="1747" y="2592"/>
                </a:cubicBezTo>
                <a:lnTo>
                  <a:pt x="1747" y="845"/>
                </a:lnTo>
                <a:cubicBezTo>
                  <a:pt x="1738" y="366"/>
                  <a:pt x="1343"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5579802" y="4332469"/>
            <a:ext cx="58639" cy="116573"/>
          </a:xfrm>
          <a:custGeom>
            <a:avLst/>
            <a:gdLst/>
            <a:ahLst/>
            <a:cxnLst/>
            <a:rect l="l" t="t" r="r" b="b"/>
            <a:pathLst>
              <a:path w="1748" h="3475" extrusionOk="0">
                <a:moveTo>
                  <a:pt x="874" y="0"/>
                </a:moveTo>
                <a:cubicBezTo>
                  <a:pt x="405" y="0"/>
                  <a:pt x="20" y="366"/>
                  <a:pt x="1" y="845"/>
                </a:cubicBezTo>
                <a:lnTo>
                  <a:pt x="1" y="2592"/>
                </a:lnTo>
                <a:cubicBezTo>
                  <a:pt x="1" y="3081"/>
                  <a:pt x="395" y="3475"/>
                  <a:pt x="874" y="3475"/>
                </a:cubicBezTo>
                <a:cubicBezTo>
                  <a:pt x="1363" y="3475"/>
                  <a:pt x="1748" y="3081"/>
                  <a:pt x="1748" y="2592"/>
                </a:cubicBezTo>
                <a:lnTo>
                  <a:pt x="1748" y="845"/>
                </a:lnTo>
                <a:cubicBezTo>
                  <a:pt x="1738" y="366"/>
                  <a:pt x="1344"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5462290" y="4537236"/>
            <a:ext cx="117546" cy="176487"/>
          </a:xfrm>
          <a:custGeom>
            <a:avLst/>
            <a:gdLst/>
            <a:ahLst/>
            <a:cxnLst/>
            <a:rect l="l" t="t" r="r" b="b"/>
            <a:pathLst>
              <a:path w="3504" h="5261" extrusionOk="0">
                <a:moveTo>
                  <a:pt x="874" y="1"/>
                </a:moveTo>
                <a:cubicBezTo>
                  <a:pt x="386" y="1"/>
                  <a:pt x="1" y="386"/>
                  <a:pt x="1" y="874"/>
                </a:cubicBezTo>
                <a:lnTo>
                  <a:pt x="1" y="5260"/>
                </a:lnTo>
                <a:lnTo>
                  <a:pt x="3504" y="5260"/>
                </a:lnTo>
                <a:lnTo>
                  <a:pt x="3504" y="874"/>
                </a:lnTo>
                <a:cubicBezTo>
                  <a:pt x="3504" y="386"/>
                  <a:pt x="3109" y="1"/>
                  <a:pt x="263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5481512" y="3566843"/>
            <a:ext cx="69038" cy="58907"/>
          </a:xfrm>
          <a:custGeom>
            <a:avLst/>
            <a:gdLst/>
            <a:ahLst/>
            <a:cxnLst/>
            <a:rect l="l" t="t" r="r" b="b"/>
            <a:pathLst>
              <a:path w="2058" h="1756" extrusionOk="0">
                <a:moveTo>
                  <a:pt x="1174" y="1"/>
                </a:moveTo>
                <a:cubicBezTo>
                  <a:pt x="395" y="1"/>
                  <a:pt x="0" y="949"/>
                  <a:pt x="555" y="1494"/>
                </a:cubicBezTo>
                <a:cubicBezTo>
                  <a:pt x="735" y="1674"/>
                  <a:pt x="957" y="1755"/>
                  <a:pt x="1174" y="1755"/>
                </a:cubicBezTo>
                <a:cubicBezTo>
                  <a:pt x="1625" y="1755"/>
                  <a:pt x="2057" y="1407"/>
                  <a:pt x="2057" y="874"/>
                </a:cubicBezTo>
                <a:cubicBezTo>
                  <a:pt x="2048" y="395"/>
                  <a:pt x="1663"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3670160" y="3397562"/>
            <a:ext cx="534570" cy="322086"/>
          </a:xfrm>
          <a:custGeom>
            <a:avLst/>
            <a:gdLst/>
            <a:ahLst/>
            <a:cxnLst/>
            <a:rect l="l" t="t" r="r" b="b"/>
            <a:pathLst>
              <a:path w="32927" h="19839" extrusionOk="0">
                <a:moveTo>
                  <a:pt x="14907" y="1"/>
                </a:moveTo>
                <a:cubicBezTo>
                  <a:pt x="13428" y="1"/>
                  <a:pt x="11934" y="612"/>
                  <a:pt x="10492" y="2013"/>
                </a:cubicBezTo>
                <a:lnTo>
                  <a:pt x="726" y="13444"/>
                </a:lnTo>
                <a:cubicBezTo>
                  <a:pt x="1" y="14149"/>
                  <a:pt x="522" y="15346"/>
                  <a:pt x="1484" y="15346"/>
                </a:cubicBezTo>
                <a:cubicBezTo>
                  <a:pt x="1531" y="15346"/>
                  <a:pt x="1579" y="15343"/>
                  <a:pt x="1628" y="15337"/>
                </a:cubicBezTo>
                <a:lnTo>
                  <a:pt x="11158" y="14192"/>
                </a:lnTo>
                <a:cubicBezTo>
                  <a:pt x="11202" y="14187"/>
                  <a:pt x="11245" y="14185"/>
                  <a:pt x="11289" y="14185"/>
                </a:cubicBezTo>
                <a:cubicBezTo>
                  <a:pt x="11671" y="14185"/>
                  <a:pt x="12032" y="14383"/>
                  <a:pt x="12234" y="14716"/>
                </a:cubicBezTo>
                <a:lnTo>
                  <a:pt x="15042" y="19309"/>
                </a:lnTo>
                <a:cubicBezTo>
                  <a:pt x="15252" y="19654"/>
                  <a:pt x="15617" y="19838"/>
                  <a:pt x="15987" y="19838"/>
                </a:cubicBezTo>
                <a:cubicBezTo>
                  <a:pt x="16242" y="19838"/>
                  <a:pt x="16500" y="19751"/>
                  <a:pt x="16711" y="19568"/>
                </a:cubicBezTo>
                <a:lnTo>
                  <a:pt x="21668" y="15274"/>
                </a:lnTo>
                <a:cubicBezTo>
                  <a:pt x="21872" y="15097"/>
                  <a:pt x="22130" y="15003"/>
                  <a:pt x="22391" y="15003"/>
                </a:cubicBezTo>
                <a:cubicBezTo>
                  <a:pt x="22519" y="15003"/>
                  <a:pt x="22648" y="15026"/>
                  <a:pt x="22772" y="15071"/>
                </a:cubicBezTo>
                <a:lnTo>
                  <a:pt x="30404" y="17856"/>
                </a:lnTo>
                <a:cubicBezTo>
                  <a:pt x="30501" y="17891"/>
                  <a:pt x="30602" y="17908"/>
                  <a:pt x="30706" y="17908"/>
                </a:cubicBezTo>
                <a:cubicBezTo>
                  <a:pt x="31711" y="17908"/>
                  <a:pt x="32927" y="16363"/>
                  <a:pt x="32323" y="15565"/>
                </a:cubicBezTo>
                <a:lnTo>
                  <a:pt x="22286" y="4794"/>
                </a:lnTo>
                <a:cubicBezTo>
                  <a:pt x="20127" y="1937"/>
                  <a:pt x="17541" y="1"/>
                  <a:pt x="14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5031108" y="4820560"/>
            <a:ext cx="217906" cy="138890"/>
          </a:xfrm>
          <a:custGeom>
            <a:avLst/>
            <a:gdLst/>
            <a:ahLst/>
            <a:cxnLst/>
            <a:rect l="l" t="t" r="r" b="b"/>
            <a:pathLst>
              <a:path w="13422" h="8555" extrusionOk="0">
                <a:moveTo>
                  <a:pt x="7831" y="0"/>
                </a:moveTo>
                <a:cubicBezTo>
                  <a:pt x="7128" y="602"/>
                  <a:pt x="6306" y="1543"/>
                  <a:pt x="5948" y="1883"/>
                </a:cubicBezTo>
                <a:cubicBezTo>
                  <a:pt x="5045" y="2744"/>
                  <a:pt x="4148" y="3618"/>
                  <a:pt x="3312" y="4548"/>
                </a:cubicBezTo>
                <a:cubicBezTo>
                  <a:pt x="2144" y="5839"/>
                  <a:pt x="1048" y="7179"/>
                  <a:pt x="0" y="8555"/>
                </a:cubicBezTo>
                <a:lnTo>
                  <a:pt x="13421" y="8555"/>
                </a:lnTo>
                <a:cubicBezTo>
                  <a:pt x="11327" y="5856"/>
                  <a:pt x="9362" y="3073"/>
                  <a:pt x="7831" y="0"/>
                </a:cubicBezTo>
                <a:close/>
              </a:path>
            </a:pathLst>
          </a:custGeom>
          <a:solidFill>
            <a:srgbClr val="90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2324733" y="4803968"/>
            <a:ext cx="4356565" cy="351991"/>
          </a:xfrm>
          <a:custGeom>
            <a:avLst/>
            <a:gdLst/>
            <a:ahLst/>
            <a:cxnLst/>
            <a:rect l="l" t="t" r="r" b="b"/>
            <a:pathLst>
              <a:path w="268344" h="21681" extrusionOk="0">
                <a:moveTo>
                  <a:pt x="15343" y="0"/>
                </a:moveTo>
                <a:cubicBezTo>
                  <a:pt x="6870" y="0"/>
                  <a:pt x="1" y="9707"/>
                  <a:pt x="1" y="21680"/>
                </a:cubicBezTo>
                <a:lnTo>
                  <a:pt x="268344" y="21680"/>
                </a:lnTo>
                <a:cubicBezTo>
                  <a:pt x="268344" y="9707"/>
                  <a:pt x="261473" y="0"/>
                  <a:pt x="253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3840124" y="3918511"/>
            <a:ext cx="351488" cy="1045550"/>
          </a:xfrm>
          <a:custGeom>
            <a:avLst/>
            <a:gdLst/>
            <a:ahLst/>
            <a:cxnLst/>
            <a:rect l="l" t="t" r="r" b="b"/>
            <a:pathLst>
              <a:path w="21650" h="64401" extrusionOk="0">
                <a:moveTo>
                  <a:pt x="1145" y="1"/>
                </a:moveTo>
                <a:cubicBezTo>
                  <a:pt x="513" y="1"/>
                  <a:pt x="0" y="513"/>
                  <a:pt x="0" y="1146"/>
                </a:cubicBezTo>
                <a:lnTo>
                  <a:pt x="0" y="64400"/>
                </a:lnTo>
                <a:lnTo>
                  <a:pt x="21648" y="64400"/>
                </a:lnTo>
                <a:lnTo>
                  <a:pt x="21650" y="1146"/>
                </a:lnTo>
                <a:cubicBezTo>
                  <a:pt x="21650" y="513"/>
                  <a:pt x="21137" y="1"/>
                  <a:pt x="20505"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3878552" y="3965787"/>
            <a:ext cx="59810" cy="59810"/>
          </a:xfrm>
          <a:custGeom>
            <a:avLst/>
            <a:gdLst/>
            <a:ahLst/>
            <a:cxnLst/>
            <a:rect l="l" t="t" r="r" b="b"/>
            <a:pathLst>
              <a:path w="3684" h="3684" extrusionOk="0">
                <a:moveTo>
                  <a:pt x="1841" y="0"/>
                </a:moveTo>
                <a:cubicBezTo>
                  <a:pt x="821" y="0"/>
                  <a:pt x="1" y="821"/>
                  <a:pt x="1" y="1841"/>
                </a:cubicBezTo>
                <a:lnTo>
                  <a:pt x="1" y="1842"/>
                </a:lnTo>
                <a:cubicBezTo>
                  <a:pt x="1" y="2862"/>
                  <a:pt x="821" y="3683"/>
                  <a:pt x="1841" y="3683"/>
                </a:cubicBezTo>
                <a:lnTo>
                  <a:pt x="1843" y="3683"/>
                </a:lnTo>
                <a:cubicBezTo>
                  <a:pt x="2863" y="3683"/>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3171627" y="3714261"/>
            <a:ext cx="55276" cy="220978"/>
          </a:xfrm>
          <a:custGeom>
            <a:avLst/>
            <a:gdLst/>
            <a:ahLst/>
            <a:cxnLst/>
            <a:rect l="l" t="t" r="r" b="b"/>
            <a:pathLst>
              <a:path w="1748" h="6988" extrusionOk="0">
                <a:moveTo>
                  <a:pt x="874" y="0"/>
                </a:moveTo>
                <a:cubicBezTo>
                  <a:pt x="404" y="0"/>
                  <a:pt x="19" y="376"/>
                  <a:pt x="0" y="845"/>
                </a:cubicBezTo>
                <a:lnTo>
                  <a:pt x="0" y="6105"/>
                </a:lnTo>
                <a:cubicBezTo>
                  <a:pt x="0" y="6593"/>
                  <a:pt x="395" y="6988"/>
                  <a:pt x="874" y="6988"/>
                </a:cubicBezTo>
                <a:cubicBezTo>
                  <a:pt x="1362" y="6978"/>
                  <a:pt x="1747" y="6593"/>
                  <a:pt x="1747" y="6105"/>
                </a:cubicBezTo>
                <a:lnTo>
                  <a:pt x="1747" y="845"/>
                </a:lnTo>
                <a:cubicBezTo>
                  <a:pt x="1738" y="376"/>
                  <a:pt x="1343"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3059363" y="3906121"/>
            <a:ext cx="279796" cy="139898"/>
          </a:xfrm>
          <a:custGeom>
            <a:avLst/>
            <a:gdLst/>
            <a:ahLst/>
            <a:cxnLst/>
            <a:rect l="l" t="t" r="r" b="b"/>
            <a:pathLst>
              <a:path w="8848" h="4424" extrusionOk="0">
                <a:moveTo>
                  <a:pt x="4424" y="0"/>
                </a:moveTo>
                <a:cubicBezTo>
                  <a:pt x="1982" y="0"/>
                  <a:pt x="0" y="1982"/>
                  <a:pt x="0" y="4424"/>
                </a:cubicBezTo>
                <a:lnTo>
                  <a:pt x="8847" y="4424"/>
                </a:lnTo>
                <a:cubicBezTo>
                  <a:pt x="8847" y="1982"/>
                  <a:pt x="6866" y="0"/>
                  <a:pt x="4424"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3032926" y="4032331"/>
            <a:ext cx="333238" cy="942414"/>
          </a:xfrm>
          <a:custGeom>
            <a:avLst/>
            <a:gdLst/>
            <a:ahLst/>
            <a:cxnLst/>
            <a:rect l="l" t="t" r="r" b="b"/>
            <a:pathLst>
              <a:path w="10538" h="29802" extrusionOk="0">
                <a:moveTo>
                  <a:pt x="883" y="1"/>
                </a:moveTo>
                <a:cubicBezTo>
                  <a:pt x="395" y="1"/>
                  <a:pt x="0" y="386"/>
                  <a:pt x="0" y="874"/>
                </a:cubicBezTo>
                <a:lnTo>
                  <a:pt x="0" y="29801"/>
                </a:lnTo>
                <a:lnTo>
                  <a:pt x="9712" y="29801"/>
                </a:lnTo>
                <a:cubicBezTo>
                  <a:pt x="10172" y="29773"/>
                  <a:pt x="10538" y="29388"/>
                  <a:pt x="10519" y="28918"/>
                </a:cubicBezTo>
                <a:lnTo>
                  <a:pt x="10519" y="874"/>
                </a:lnTo>
                <a:cubicBezTo>
                  <a:pt x="10519" y="386"/>
                  <a:pt x="10125" y="1"/>
                  <a:pt x="9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3116064" y="4116387"/>
            <a:ext cx="55592" cy="109920"/>
          </a:xfrm>
          <a:custGeom>
            <a:avLst/>
            <a:gdLst/>
            <a:ahLst/>
            <a:cxnLst/>
            <a:rect l="l" t="t" r="r" b="b"/>
            <a:pathLst>
              <a:path w="1758" h="3476" extrusionOk="0">
                <a:moveTo>
                  <a:pt x="884" y="1"/>
                </a:moveTo>
                <a:cubicBezTo>
                  <a:pt x="405" y="1"/>
                  <a:pt x="20" y="367"/>
                  <a:pt x="1" y="846"/>
                </a:cubicBezTo>
                <a:lnTo>
                  <a:pt x="1" y="2602"/>
                </a:lnTo>
                <a:cubicBezTo>
                  <a:pt x="1" y="3081"/>
                  <a:pt x="395" y="3476"/>
                  <a:pt x="884" y="3476"/>
                </a:cubicBezTo>
                <a:cubicBezTo>
                  <a:pt x="1363" y="3476"/>
                  <a:pt x="1757" y="3081"/>
                  <a:pt x="1757" y="2602"/>
                </a:cubicBezTo>
                <a:lnTo>
                  <a:pt x="1757" y="846"/>
                </a:lnTo>
                <a:cubicBezTo>
                  <a:pt x="1738" y="367"/>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5457001" y="4239675"/>
            <a:ext cx="439539" cy="719424"/>
          </a:xfrm>
          <a:custGeom>
            <a:avLst/>
            <a:gdLst/>
            <a:ahLst/>
            <a:cxnLst/>
            <a:rect l="l" t="t" r="r" b="b"/>
            <a:pathLst>
              <a:path w="13150" h="18409" extrusionOk="0">
                <a:moveTo>
                  <a:pt x="1" y="0"/>
                </a:moveTo>
                <a:lnTo>
                  <a:pt x="1" y="18408"/>
                </a:lnTo>
                <a:lnTo>
                  <a:pt x="12266" y="18408"/>
                </a:lnTo>
                <a:cubicBezTo>
                  <a:pt x="12755" y="18408"/>
                  <a:pt x="13149" y="18014"/>
                  <a:pt x="13149" y="17525"/>
                </a:cubicBezTo>
                <a:lnTo>
                  <a:pt x="13149" y="442"/>
                </a:lnTo>
                <a:lnTo>
                  <a:pt x="12745" y="0"/>
                </a:lnTo>
                <a:lnTo>
                  <a:pt x="2161" y="0"/>
                </a:lnTo>
                <a:lnTo>
                  <a:pt x="1757" y="442"/>
                </a:lnTo>
                <a:lnTo>
                  <a:pt x="175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5552576" y="4342425"/>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38"/>
                  <a:pt x="2631" y="1344"/>
                  <a:pt x="2631" y="874"/>
                </a:cubicBezTo>
                <a:cubicBezTo>
                  <a:pt x="2631" y="405"/>
                  <a:pt x="2255" y="2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5552576" y="4479323"/>
            <a:ext cx="102819" cy="68703"/>
          </a:xfrm>
          <a:custGeom>
            <a:avLst/>
            <a:gdLst/>
            <a:ahLst/>
            <a:cxnLst/>
            <a:rect l="l" t="t" r="r" b="b"/>
            <a:pathLst>
              <a:path w="2631" h="1758" extrusionOk="0">
                <a:moveTo>
                  <a:pt x="878" y="0"/>
                </a:moveTo>
                <a:cubicBezTo>
                  <a:pt x="395" y="0"/>
                  <a:pt x="1" y="388"/>
                  <a:pt x="1" y="874"/>
                </a:cubicBezTo>
                <a:cubicBezTo>
                  <a:pt x="1" y="1361"/>
                  <a:pt x="396" y="1758"/>
                  <a:pt x="879" y="1758"/>
                </a:cubicBezTo>
                <a:cubicBezTo>
                  <a:pt x="890" y="1758"/>
                  <a:pt x="901" y="1758"/>
                  <a:pt x="912" y="1757"/>
                </a:cubicBezTo>
                <a:lnTo>
                  <a:pt x="1785" y="1757"/>
                </a:lnTo>
                <a:cubicBezTo>
                  <a:pt x="2255" y="1738"/>
                  <a:pt x="2631" y="1353"/>
                  <a:pt x="2631" y="874"/>
                </a:cubicBezTo>
                <a:cubicBezTo>
                  <a:pt x="2631" y="405"/>
                  <a:pt x="2255" y="20"/>
                  <a:pt x="1785" y="1"/>
                </a:cubicBezTo>
                <a:lnTo>
                  <a:pt x="912" y="1"/>
                </a:lnTo>
                <a:cubicBezTo>
                  <a:pt x="901"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5553709" y="4616259"/>
            <a:ext cx="102780" cy="68664"/>
          </a:xfrm>
          <a:custGeom>
            <a:avLst/>
            <a:gdLst/>
            <a:ahLst/>
            <a:cxnLst/>
            <a:rect l="l" t="t" r="r" b="b"/>
            <a:pathLst>
              <a:path w="2630" h="1757" extrusionOk="0">
                <a:moveTo>
                  <a:pt x="883" y="0"/>
                </a:moveTo>
                <a:cubicBezTo>
                  <a:pt x="395" y="0"/>
                  <a:pt x="0" y="395"/>
                  <a:pt x="0" y="883"/>
                </a:cubicBezTo>
                <a:cubicBezTo>
                  <a:pt x="0" y="1362"/>
                  <a:pt x="395" y="1756"/>
                  <a:pt x="883" y="1756"/>
                </a:cubicBezTo>
                <a:lnTo>
                  <a:pt x="1756" y="1756"/>
                </a:lnTo>
                <a:cubicBezTo>
                  <a:pt x="2245" y="1756"/>
                  <a:pt x="2630" y="1362"/>
                  <a:pt x="2630" y="883"/>
                </a:cubicBezTo>
                <a:cubicBezTo>
                  <a:pt x="2630" y="395"/>
                  <a:pt x="2245" y="0"/>
                  <a:pt x="175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5552576" y="4753508"/>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29"/>
                  <a:pt x="2631" y="1344"/>
                  <a:pt x="2631" y="874"/>
                </a:cubicBezTo>
                <a:cubicBezTo>
                  <a:pt x="2631" y="405"/>
                  <a:pt x="2255" y="1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725114" y="4342699"/>
            <a:ext cx="70852" cy="68038"/>
          </a:xfrm>
          <a:custGeom>
            <a:avLst/>
            <a:gdLst/>
            <a:ahLst/>
            <a:cxnLst/>
            <a:rect l="l" t="t" r="r" b="b"/>
            <a:pathLst>
              <a:path w="1813" h="1741" extrusionOk="0">
                <a:moveTo>
                  <a:pt x="875" y="1"/>
                </a:moveTo>
                <a:cubicBezTo>
                  <a:pt x="651" y="1"/>
                  <a:pt x="428" y="83"/>
                  <a:pt x="254" y="247"/>
                </a:cubicBezTo>
                <a:cubicBezTo>
                  <a:pt x="169" y="332"/>
                  <a:pt x="113" y="426"/>
                  <a:pt x="66" y="539"/>
                </a:cubicBezTo>
                <a:cubicBezTo>
                  <a:pt x="28" y="642"/>
                  <a:pt x="0" y="755"/>
                  <a:pt x="0" y="867"/>
                </a:cubicBezTo>
                <a:cubicBezTo>
                  <a:pt x="0" y="1102"/>
                  <a:pt x="94" y="1327"/>
                  <a:pt x="254" y="1487"/>
                </a:cubicBezTo>
                <a:cubicBezTo>
                  <a:pt x="338" y="1572"/>
                  <a:pt x="432" y="1628"/>
                  <a:pt x="545" y="1675"/>
                </a:cubicBezTo>
                <a:cubicBezTo>
                  <a:pt x="648" y="1722"/>
                  <a:pt x="761" y="1741"/>
                  <a:pt x="874" y="1741"/>
                </a:cubicBezTo>
                <a:cubicBezTo>
                  <a:pt x="1108" y="1741"/>
                  <a:pt x="1334" y="1647"/>
                  <a:pt x="1503" y="1487"/>
                </a:cubicBezTo>
                <a:cubicBezTo>
                  <a:pt x="1578" y="1403"/>
                  <a:pt x="1634" y="1309"/>
                  <a:pt x="1681" y="1205"/>
                </a:cubicBezTo>
                <a:cubicBezTo>
                  <a:pt x="1813" y="877"/>
                  <a:pt x="1738" y="501"/>
                  <a:pt x="1503" y="247"/>
                </a:cubicBezTo>
                <a:cubicBezTo>
                  <a:pt x="1324" y="83"/>
                  <a:pt x="1099" y="1"/>
                  <a:pt x="8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5725114" y="4479245"/>
            <a:ext cx="68664" cy="68781"/>
          </a:xfrm>
          <a:custGeom>
            <a:avLst/>
            <a:gdLst/>
            <a:ahLst/>
            <a:cxnLst/>
            <a:rect l="l" t="t" r="r" b="b"/>
            <a:pathLst>
              <a:path w="1757" h="1760" extrusionOk="0">
                <a:moveTo>
                  <a:pt x="863" y="1"/>
                </a:moveTo>
                <a:cubicBezTo>
                  <a:pt x="516" y="1"/>
                  <a:pt x="193" y="213"/>
                  <a:pt x="66" y="548"/>
                </a:cubicBezTo>
                <a:cubicBezTo>
                  <a:pt x="28" y="651"/>
                  <a:pt x="0" y="764"/>
                  <a:pt x="0" y="876"/>
                </a:cubicBezTo>
                <a:cubicBezTo>
                  <a:pt x="0" y="942"/>
                  <a:pt x="10" y="999"/>
                  <a:pt x="19" y="1055"/>
                </a:cubicBezTo>
                <a:cubicBezTo>
                  <a:pt x="28" y="1111"/>
                  <a:pt x="47" y="1168"/>
                  <a:pt x="66" y="1215"/>
                </a:cubicBezTo>
                <a:cubicBezTo>
                  <a:pt x="85" y="1271"/>
                  <a:pt x="113" y="1318"/>
                  <a:pt x="150" y="1374"/>
                </a:cubicBezTo>
                <a:lnTo>
                  <a:pt x="254" y="1506"/>
                </a:lnTo>
                <a:cubicBezTo>
                  <a:pt x="423" y="1665"/>
                  <a:pt x="648" y="1750"/>
                  <a:pt x="874" y="1759"/>
                </a:cubicBezTo>
                <a:cubicBezTo>
                  <a:pt x="930" y="1759"/>
                  <a:pt x="996" y="1750"/>
                  <a:pt x="1052" y="1740"/>
                </a:cubicBezTo>
                <a:cubicBezTo>
                  <a:pt x="1108" y="1731"/>
                  <a:pt x="1155" y="1712"/>
                  <a:pt x="1212" y="1684"/>
                </a:cubicBezTo>
                <a:cubicBezTo>
                  <a:pt x="1268" y="1665"/>
                  <a:pt x="1315" y="1637"/>
                  <a:pt x="1371" y="1609"/>
                </a:cubicBezTo>
                <a:lnTo>
                  <a:pt x="1503" y="1506"/>
                </a:lnTo>
                <a:lnTo>
                  <a:pt x="1606" y="1374"/>
                </a:lnTo>
                <a:cubicBezTo>
                  <a:pt x="1634" y="1318"/>
                  <a:pt x="1663" y="1271"/>
                  <a:pt x="1681" y="1215"/>
                </a:cubicBezTo>
                <a:cubicBezTo>
                  <a:pt x="1710" y="1168"/>
                  <a:pt x="1728" y="1111"/>
                  <a:pt x="1738" y="1055"/>
                </a:cubicBezTo>
                <a:cubicBezTo>
                  <a:pt x="1747" y="999"/>
                  <a:pt x="1747" y="942"/>
                  <a:pt x="1756" y="876"/>
                </a:cubicBezTo>
                <a:cubicBezTo>
                  <a:pt x="1747" y="651"/>
                  <a:pt x="1663" y="426"/>
                  <a:pt x="1503" y="257"/>
                </a:cubicBezTo>
                <a:cubicBezTo>
                  <a:pt x="1456" y="219"/>
                  <a:pt x="1409" y="181"/>
                  <a:pt x="1371" y="153"/>
                </a:cubicBezTo>
                <a:cubicBezTo>
                  <a:pt x="1315" y="116"/>
                  <a:pt x="1268" y="97"/>
                  <a:pt x="1212" y="78"/>
                </a:cubicBezTo>
                <a:cubicBezTo>
                  <a:pt x="1155" y="50"/>
                  <a:pt x="1108" y="31"/>
                  <a:pt x="1052" y="22"/>
                </a:cubicBezTo>
                <a:cubicBezTo>
                  <a:pt x="989" y="7"/>
                  <a:pt x="926" y="1"/>
                  <a:pt x="8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5713351" y="4616298"/>
            <a:ext cx="92072" cy="68624"/>
          </a:xfrm>
          <a:custGeom>
            <a:avLst/>
            <a:gdLst/>
            <a:ahLst/>
            <a:cxnLst/>
            <a:rect l="l" t="t" r="r" b="b"/>
            <a:pathLst>
              <a:path w="2356" h="1756" extrusionOk="0">
                <a:moveTo>
                  <a:pt x="1176" y="1"/>
                </a:moveTo>
                <a:cubicBezTo>
                  <a:pt x="944" y="1"/>
                  <a:pt x="720" y="88"/>
                  <a:pt x="555" y="253"/>
                </a:cubicBezTo>
                <a:cubicBezTo>
                  <a:pt x="1" y="807"/>
                  <a:pt x="395" y="1755"/>
                  <a:pt x="1175" y="1755"/>
                </a:cubicBezTo>
                <a:cubicBezTo>
                  <a:pt x="1178" y="1755"/>
                  <a:pt x="1182" y="1756"/>
                  <a:pt x="1186" y="1756"/>
                </a:cubicBezTo>
                <a:cubicBezTo>
                  <a:pt x="1967" y="1756"/>
                  <a:pt x="2355" y="804"/>
                  <a:pt x="1804" y="262"/>
                </a:cubicBezTo>
                <a:cubicBezTo>
                  <a:pt x="1757" y="225"/>
                  <a:pt x="1710" y="187"/>
                  <a:pt x="1672" y="149"/>
                </a:cubicBezTo>
                <a:cubicBezTo>
                  <a:pt x="1616" y="121"/>
                  <a:pt x="1569" y="93"/>
                  <a:pt x="1513" y="74"/>
                </a:cubicBezTo>
                <a:cubicBezTo>
                  <a:pt x="1456" y="46"/>
                  <a:pt x="1409" y="27"/>
                  <a:pt x="1353" y="18"/>
                </a:cubicBezTo>
                <a:cubicBezTo>
                  <a:pt x="1294" y="7"/>
                  <a:pt x="1235" y="1"/>
                  <a:pt x="117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5712609" y="4753742"/>
            <a:ext cx="93831" cy="68077"/>
          </a:xfrm>
          <a:custGeom>
            <a:avLst/>
            <a:gdLst/>
            <a:ahLst/>
            <a:cxnLst/>
            <a:rect l="l" t="t" r="r" b="b"/>
            <a:pathLst>
              <a:path w="2401" h="1742" extrusionOk="0">
                <a:moveTo>
                  <a:pt x="1214" y="1"/>
                </a:moveTo>
                <a:cubicBezTo>
                  <a:pt x="1105" y="1"/>
                  <a:pt x="991" y="22"/>
                  <a:pt x="874" y="70"/>
                </a:cubicBezTo>
                <a:cubicBezTo>
                  <a:pt x="1" y="436"/>
                  <a:pt x="245" y="1732"/>
                  <a:pt x="1194" y="1742"/>
                </a:cubicBezTo>
                <a:cubicBezTo>
                  <a:pt x="1428" y="1742"/>
                  <a:pt x="1654" y="1648"/>
                  <a:pt x="1823" y="1488"/>
                </a:cubicBezTo>
                <a:cubicBezTo>
                  <a:pt x="2401" y="910"/>
                  <a:pt x="1921" y="1"/>
                  <a:pt x="121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5451281" y="4120021"/>
            <a:ext cx="445278" cy="136936"/>
          </a:xfrm>
          <a:custGeom>
            <a:avLst/>
            <a:gdLst/>
            <a:ahLst/>
            <a:cxnLst/>
            <a:rect l="l" t="t" r="r" b="b"/>
            <a:pathLst>
              <a:path w="11394" h="3504" extrusionOk="0">
                <a:moveTo>
                  <a:pt x="3927" y="0"/>
                </a:moveTo>
                <a:cubicBezTo>
                  <a:pt x="3495" y="0"/>
                  <a:pt x="3081" y="179"/>
                  <a:pt x="2781" y="498"/>
                </a:cubicBezTo>
                <a:lnTo>
                  <a:pt x="405" y="3062"/>
                </a:lnTo>
                <a:lnTo>
                  <a:pt x="1" y="3504"/>
                </a:lnTo>
                <a:lnTo>
                  <a:pt x="11393" y="3504"/>
                </a:lnTo>
                <a:lnTo>
                  <a:pt x="10989" y="3062"/>
                </a:lnTo>
                <a:lnTo>
                  <a:pt x="8613" y="517"/>
                </a:lnTo>
                <a:cubicBezTo>
                  <a:pt x="8322" y="188"/>
                  <a:pt x="7899" y="0"/>
                  <a:pt x="7458"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3226874" y="4116387"/>
            <a:ext cx="55561" cy="109920"/>
          </a:xfrm>
          <a:custGeom>
            <a:avLst/>
            <a:gdLst/>
            <a:ahLst/>
            <a:cxnLst/>
            <a:rect l="l" t="t" r="r" b="b"/>
            <a:pathLst>
              <a:path w="1757" h="3476" extrusionOk="0">
                <a:moveTo>
                  <a:pt x="883" y="1"/>
                </a:moveTo>
                <a:cubicBezTo>
                  <a:pt x="413" y="1"/>
                  <a:pt x="19" y="367"/>
                  <a:pt x="10" y="846"/>
                </a:cubicBezTo>
                <a:lnTo>
                  <a:pt x="10" y="2602"/>
                </a:lnTo>
                <a:cubicBezTo>
                  <a:pt x="0" y="3081"/>
                  <a:pt x="395" y="3476"/>
                  <a:pt x="883" y="3476"/>
                </a:cubicBezTo>
                <a:cubicBezTo>
                  <a:pt x="1362" y="3476"/>
                  <a:pt x="1756" y="3081"/>
                  <a:pt x="1756" y="2602"/>
                </a:cubicBezTo>
                <a:lnTo>
                  <a:pt x="1756" y="846"/>
                </a:lnTo>
                <a:cubicBezTo>
                  <a:pt x="1738" y="367"/>
                  <a:pt x="1353" y="1"/>
                  <a:pt x="88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3115495" y="4280639"/>
            <a:ext cx="56762" cy="112007"/>
          </a:xfrm>
          <a:custGeom>
            <a:avLst/>
            <a:gdLst/>
            <a:ahLst/>
            <a:cxnLst/>
            <a:rect l="l" t="t" r="r" b="b"/>
            <a:pathLst>
              <a:path w="1795" h="3542" extrusionOk="0">
                <a:moveTo>
                  <a:pt x="902" y="0"/>
                </a:moveTo>
                <a:cubicBezTo>
                  <a:pt x="404" y="0"/>
                  <a:pt x="0" y="414"/>
                  <a:pt x="19" y="911"/>
                </a:cubicBezTo>
                <a:lnTo>
                  <a:pt x="19" y="2668"/>
                </a:lnTo>
                <a:cubicBezTo>
                  <a:pt x="19" y="3147"/>
                  <a:pt x="413" y="3541"/>
                  <a:pt x="902" y="3541"/>
                </a:cubicBezTo>
                <a:cubicBezTo>
                  <a:pt x="1381" y="3541"/>
                  <a:pt x="1775" y="3147"/>
                  <a:pt x="1775" y="2668"/>
                </a:cubicBezTo>
                <a:lnTo>
                  <a:pt x="1775" y="911"/>
                </a:lnTo>
                <a:cubicBezTo>
                  <a:pt x="1794" y="414"/>
                  <a:pt x="1390" y="0"/>
                  <a:pt x="90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3226557" y="4280639"/>
            <a:ext cx="56478" cy="112007"/>
          </a:xfrm>
          <a:custGeom>
            <a:avLst/>
            <a:gdLst/>
            <a:ahLst/>
            <a:cxnLst/>
            <a:rect l="l" t="t" r="r" b="b"/>
            <a:pathLst>
              <a:path w="1786" h="3542" extrusionOk="0">
                <a:moveTo>
                  <a:pt x="893" y="0"/>
                </a:moveTo>
                <a:cubicBezTo>
                  <a:pt x="395" y="0"/>
                  <a:pt x="1" y="414"/>
                  <a:pt x="20" y="911"/>
                </a:cubicBezTo>
                <a:lnTo>
                  <a:pt x="20" y="2668"/>
                </a:lnTo>
                <a:cubicBezTo>
                  <a:pt x="10" y="3147"/>
                  <a:pt x="405" y="3541"/>
                  <a:pt x="893" y="3541"/>
                </a:cubicBezTo>
                <a:cubicBezTo>
                  <a:pt x="1372" y="3541"/>
                  <a:pt x="1766" y="3147"/>
                  <a:pt x="1766" y="2668"/>
                </a:cubicBezTo>
                <a:lnTo>
                  <a:pt x="1766"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3116064" y="4449035"/>
            <a:ext cx="55592" cy="109920"/>
          </a:xfrm>
          <a:custGeom>
            <a:avLst/>
            <a:gdLst/>
            <a:ahLst/>
            <a:cxnLst/>
            <a:rect l="l" t="t" r="r" b="b"/>
            <a:pathLst>
              <a:path w="1758" h="3476" extrusionOk="0">
                <a:moveTo>
                  <a:pt x="884" y="1"/>
                </a:moveTo>
                <a:cubicBezTo>
                  <a:pt x="405" y="1"/>
                  <a:pt x="20" y="376"/>
                  <a:pt x="1" y="846"/>
                </a:cubicBezTo>
                <a:lnTo>
                  <a:pt x="1" y="2593"/>
                </a:lnTo>
                <a:cubicBezTo>
                  <a:pt x="1" y="3081"/>
                  <a:pt x="395" y="3466"/>
                  <a:pt x="884" y="3476"/>
                </a:cubicBezTo>
                <a:cubicBezTo>
                  <a:pt x="1363" y="3476"/>
                  <a:pt x="1757" y="3081"/>
                  <a:pt x="1757" y="2593"/>
                </a:cubicBezTo>
                <a:lnTo>
                  <a:pt x="1757" y="846"/>
                </a:lnTo>
                <a:cubicBezTo>
                  <a:pt x="1738" y="376"/>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3227158" y="4449035"/>
            <a:ext cx="55276" cy="109920"/>
          </a:xfrm>
          <a:custGeom>
            <a:avLst/>
            <a:gdLst/>
            <a:ahLst/>
            <a:cxnLst/>
            <a:rect l="l" t="t" r="r" b="b"/>
            <a:pathLst>
              <a:path w="1748" h="3476" extrusionOk="0">
                <a:moveTo>
                  <a:pt x="874" y="1"/>
                </a:moveTo>
                <a:cubicBezTo>
                  <a:pt x="404" y="1"/>
                  <a:pt x="10" y="376"/>
                  <a:pt x="1" y="846"/>
                </a:cubicBezTo>
                <a:lnTo>
                  <a:pt x="1" y="2593"/>
                </a:lnTo>
                <a:cubicBezTo>
                  <a:pt x="1" y="3081"/>
                  <a:pt x="386" y="3476"/>
                  <a:pt x="874" y="3476"/>
                </a:cubicBezTo>
                <a:cubicBezTo>
                  <a:pt x="1353" y="3466"/>
                  <a:pt x="1747" y="3081"/>
                  <a:pt x="1747" y="2593"/>
                </a:cubicBezTo>
                <a:lnTo>
                  <a:pt x="1747" y="846"/>
                </a:lnTo>
                <a:cubicBezTo>
                  <a:pt x="1729"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3116064" y="4615375"/>
            <a:ext cx="55592" cy="109888"/>
          </a:xfrm>
          <a:custGeom>
            <a:avLst/>
            <a:gdLst/>
            <a:ahLst/>
            <a:cxnLst/>
            <a:rect l="l" t="t" r="r" b="b"/>
            <a:pathLst>
              <a:path w="1758" h="3475" extrusionOk="0">
                <a:moveTo>
                  <a:pt x="884" y="0"/>
                </a:moveTo>
                <a:cubicBezTo>
                  <a:pt x="405" y="0"/>
                  <a:pt x="20" y="366"/>
                  <a:pt x="1" y="845"/>
                </a:cubicBezTo>
                <a:lnTo>
                  <a:pt x="1" y="2592"/>
                </a:lnTo>
                <a:cubicBezTo>
                  <a:pt x="1" y="3081"/>
                  <a:pt x="395" y="3475"/>
                  <a:pt x="884" y="3475"/>
                </a:cubicBezTo>
                <a:cubicBezTo>
                  <a:pt x="1363" y="3475"/>
                  <a:pt x="1757" y="3081"/>
                  <a:pt x="1757" y="2592"/>
                </a:cubicBezTo>
                <a:lnTo>
                  <a:pt x="1757" y="845"/>
                </a:lnTo>
                <a:cubicBezTo>
                  <a:pt x="1738" y="366"/>
                  <a:pt x="1353" y="0"/>
                  <a:pt x="8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3226874" y="4615375"/>
            <a:ext cx="55561" cy="109888"/>
          </a:xfrm>
          <a:custGeom>
            <a:avLst/>
            <a:gdLst/>
            <a:ahLst/>
            <a:cxnLst/>
            <a:rect l="l" t="t" r="r" b="b"/>
            <a:pathLst>
              <a:path w="1757" h="3475" extrusionOk="0">
                <a:moveTo>
                  <a:pt x="883" y="0"/>
                </a:moveTo>
                <a:cubicBezTo>
                  <a:pt x="413" y="0"/>
                  <a:pt x="19" y="366"/>
                  <a:pt x="10" y="845"/>
                </a:cubicBezTo>
                <a:lnTo>
                  <a:pt x="10" y="2592"/>
                </a:lnTo>
                <a:cubicBezTo>
                  <a:pt x="0" y="3081"/>
                  <a:pt x="395" y="3475"/>
                  <a:pt x="883" y="3475"/>
                </a:cubicBezTo>
                <a:cubicBezTo>
                  <a:pt x="1362" y="3475"/>
                  <a:pt x="1756" y="3081"/>
                  <a:pt x="1756" y="2592"/>
                </a:cubicBezTo>
                <a:lnTo>
                  <a:pt x="1756" y="845"/>
                </a:lnTo>
                <a:cubicBezTo>
                  <a:pt x="1738" y="366"/>
                  <a:pt x="1353" y="0"/>
                  <a:pt x="88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3115495" y="4779596"/>
            <a:ext cx="56762" cy="112007"/>
          </a:xfrm>
          <a:custGeom>
            <a:avLst/>
            <a:gdLst/>
            <a:ahLst/>
            <a:cxnLst/>
            <a:rect l="l" t="t" r="r" b="b"/>
            <a:pathLst>
              <a:path w="1795" h="3542" extrusionOk="0">
                <a:moveTo>
                  <a:pt x="902" y="1"/>
                </a:moveTo>
                <a:cubicBezTo>
                  <a:pt x="404" y="1"/>
                  <a:pt x="0" y="414"/>
                  <a:pt x="19" y="912"/>
                </a:cubicBezTo>
                <a:lnTo>
                  <a:pt x="19" y="2659"/>
                </a:lnTo>
                <a:cubicBezTo>
                  <a:pt x="19" y="3147"/>
                  <a:pt x="413" y="3541"/>
                  <a:pt x="902" y="3541"/>
                </a:cubicBezTo>
                <a:cubicBezTo>
                  <a:pt x="1381" y="3541"/>
                  <a:pt x="1775" y="3147"/>
                  <a:pt x="1775" y="2659"/>
                </a:cubicBezTo>
                <a:lnTo>
                  <a:pt x="1775" y="912"/>
                </a:lnTo>
                <a:cubicBezTo>
                  <a:pt x="1794" y="414"/>
                  <a:pt x="1390" y="1"/>
                  <a:pt x="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3226557" y="4779596"/>
            <a:ext cx="56478" cy="112007"/>
          </a:xfrm>
          <a:custGeom>
            <a:avLst/>
            <a:gdLst/>
            <a:ahLst/>
            <a:cxnLst/>
            <a:rect l="l" t="t" r="r" b="b"/>
            <a:pathLst>
              <a:path w="1786" h="3542" extrusionOk="0">
                <a:moveTo>
                  <a:pt x="893" y="1"/>
                </a:moveTo>
                <a:cubicBezTo>
                  <a:pt x="395" y="1"/>
                  <a:pt x="1" y="414"/>
                  <a:pt x="20" y="912"/>
                </a:cubicBezTo>
                <a:lnTo>
                  <a:pt x="20" y="2659"/>
                </a:lnTo>
                <a:cubicBezTo>
                  <a:pt x="10" y="3147"/>
                  <a:pt x="405" y="3541"/>
                  <a:pt x="893" y="3541"/>
                </a:cubicBezTo>
                <a:cubicBezTo>
                  <a:pt x="1372" y="3541"/>
                  <a:pt x="1766" y="3147"/>
                  <a:pt x="1766" y="2659"/>
                </a:cubicBezTo>
                <a:lnTo>
                  <a:pt x="1766" y="912"/>
                </a:lnTo>
                <a:cubicBezTo>
                  <a:pt x="1785" y="414"/>
                  <a:pt x="1391" y="1"/>
                  <a:pt x="89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3985947" y="3965787"/>
            <a:ext cx="59810" cy="59810"/>
          </a:xfrm>
          <a:custGeom>
            <a:avLst/>
            <a:gdLst/>
            <a:ahLst/>
            <a:cxnLst/>
            <a:rect l="l" t="t" r="r" b="b"/>
            <a:pathLst>
              <a:path w="3684" h="3684" extrusionOk="0">
                <a:moveTo>
                  <a:pt x="1843" y="0"/>
                </a:moveTo>
                <a:cubicBezTo>
                  <a:pt x="823" y="0"/>
                  <a:pt x="1" y="821"/>
                  <a:pt x="1" y="1841"/>
                </a:cubicBezTo>
                <a:lnTo>
                  <a:pt x="1" y="1842"/>
                </a:lnTo>
                <a:cubicBezTo>
                  <a:pt x="1" y="2862"/>
                  <a:pt x="823" y="3683"/>
                  <a:pt x="1843" y="3683"/>
                </a:cubicBez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a:off x="4093390" y="3965787"/>
            <a:ext cx="59794" cy="59810"/>
          </a:xfrm>
          <a:custGeom>
            <a:avLst/>
            <a:gdLst/>
            <a:ahLst/>
            <a:cxnLst/>
            <a:rect l="l" t="t" r="r" b="b"/>
            <a:pathLst>
              <a:path w="3683" h="3684" extrusionOk="0">
                <a:moveTo>
                  <a:pt x="1841" y="0"/>
                </a:moveTo>
                <a:cubicBezTo>
                  <a:pt x="821" y="0"/>
                  <a:pt x="0" y="821"/>
                  <a:pt x="0" y="1841"/>
                </a:cubicBezTo>
                <a:lnTo>
                  <a:pt x="0" y="1842"/>
                </a:lnTo>
                <a:cubicBezTo>
                  <a:pt x="0" y="2862"/>
                  <a:pt x="821" y="3683"/>
                  <a:pt x="1841" y="3683"/>
                </a:cubicBezTo>
                <a:lnTo>
                  <a:pt x="1842" y="3683"/>
                </a:lnTo>
                <a:cubicBezTo>
                  <a:pt x="2862" y="3683"/>
                  <a:pt x="3683" y="2862"/>
                  <a:pt x="3683" y="1842"/>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a:off x="3878552" y="4064058"/>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3985947" y="4064058"/>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4093390" y="4064058"/>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3878552" y="4162312"/>
            <a:ext cx="59810" cy="59842"/>
          </a:xfrm>
          <a:custGeom>
            <a:avLst/>
            <a:gdLst/>
            <a:ahLst/>
            <a:cxnLst/>
            <a:rect l="l" t="t" r="r" b="b"/>
            <a:pathLst>
              <a:path w="3684" h="3686" extrusionOk="0">
                <a:moveTo>
                  <a:pt x="1841" y="0"/>
                </a:moveTo>
                <a:cubicBezTo>
                  <a:pt x="821" y="0"/>
                  <a:pt x="1" y="823"/>
                  <a:pt x="1" y="1843"/>
                </a:cubicBezTo>
                <a:cubicBezTo>
                  <a:pt x="1" y="2863"/>
                  <a:pt x="821" y="3685"/>
                  <a:pt x="1841" y="3685"/>
                </a:cubicBezTo>
                <a:lnTo>
                  <a:pt x="1843" y="3685"/>
                </a:lnTo>
                <a:cubicBezTo>
                  <a:pt x="2863" y="3685"/>
                  <a:pt x="3683" y="2863"/>
                  <a:pt x="3683" y="1843"/>
                </a:cubicBezTo>
                <a:cubicBezTo>
                  <a:pt x="3683"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3985947" y="4162312"/>
            <a:ext cx="59810" cy="59842"/>
          </a:xfrm>
          <a:custGeom>
            <a:avLst/>
            <a:gdLst/>
            <a:ahLst/>
            <a:cxnLst/>
            <a:rect l="l" t="t" r="r" b="b"/>
            <a:pathLst>
              <a:path w="3684" h="3686" extrusionOk="0">
                <a:moveTo>
                  <a:pt x="1843" y="0"/>
                </a:moveTo>
                <a:cubicBezTo>
                  <a:pt x="823" y="0"/>
                  <a:pt x="1" y="823"/>
                  <a:pt x="1" y="1843"/>
                </a:cubicBezTo>
                <a:cubicBezTo>
                  <a:pt x="1" y="2863"/>
                  <a:pt x="823" y="3685"/>
                  <a:pt x="1843" y="3685"/>
                </a:cubicBezTo>
                <a:cubicBezTo>
                  <a:pt x="2863" y="3685"/>
                  <a:pt x="3684" y="2863"/>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4093390" y="4162312"/>
            <a:ext cx="59794" cy="59842"/>
          </a:xfrm>
          <a:custGeom>
            <a:avLst/>
            <a:gdLst/>
            <a:ahLst/>
            <a:cxnLst/>
            <a:rect l="l" t="t" r="r" b="b"/>
            <a:pathLst>
              <a:path w="3683" h="3686" extrusionOk="0">
                <a:moveTo>
                  <a:pt x="1841" y="0"/>
                </a:moveTo>
                <a:cubicBezTo>
                  <a:pt x="821" y="0"/>
                  <a:pt x="0" y="823"/>
                  <a:pt x="0" y="1843"/>
                </a:cubicBezTo>
                <a:cubicBezTo>
                  <a:pt x="0" y="2863"/>
                  <a:pt x="821" y="3685"/>
                  <a:pt x="1841" y="3685"/>
                </a:cubicBezTo>
                <a:lnTo>
                  <a:pt x="1842" y="3685"/>
                </a:lnTo>
                <a:cubicBezTo>
                  <a:pt x="2862" y="3685"/>
                  <a:pt x="3683" y="2863"/>
                  <a:pt x="3683" y="1843"/>
                </a:cubicBezTo>
                <a:cubicBezTo>
                  <a:pt x="3683" y="823"/>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3878552" y="4260583"/>
            <a:ext cx="59810" cy="59810"/>
          </a:xfrm>
          <a:custGeom>
            <a:avLst/>
            <a:gdLst/>
            <a:ahLst/>
            <a:cxnLst/>
            <a:rect l="l" t="t" r="r" b="b"/>
            <a:pathLst>
              <a:path w="3684" h="3684" extrusionOk="0">
                <a:moveTo>
                  <a:pt x="1841" y="1"/>
                </a:moveTo>
                <a:cubicBezTo>
                  <a:pt x="821" y="1"/>
                  <a:pt x="1" y="822"/>
                  <a:pt x="1" y="1841"/>
                </a:cubicBezTo>
                <a:lnTo>
                  <a:pt x="1" y="1843"/>
                </a:lnTo>
                <a:cubicBezTo>
                  <a:pt x="1" y="2863"/>
                  <a:pt x="821" y="3684"/>
                  <a:pt x="1841" y="3684"/>
                </a:cubicBezTo>
                <a:lnTo>
                  <a:pt x="1843" y="3684"/>
                </a:lnTo>
                <a:cubicBezTo>
                  <a:pt x="2863" y="3684"/>
                  <a:pt x="3683" y="2863"/>
                  <a:pt x="3683" y="1843"/>
                </a:cubicBezTo>
                <a:lnTo>
                  <a:pt x="3683" y="1841"/>
                </a:ln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3985947" y="4260583"/>
            <a:ext cx="59810" cy="59810"/>
          </a:xfrm>
          <a:custGeom>
            <a:avLst/>
            <a:gdLst/>
            <a:ahLst/>
            <a:cxnLst/>
            <a:rect l="l" t="t" r="r" b="b"/>
            <a:pathLst>
              <a:path w="3684" h="3684" extrusionOk="0">
                <a:moveTo>
                  <a:pt x="1843" y="1"/>
                </a:moveTo>
                <a:cubicBezTo>
                  <a:pt x="823" y="1"/>
                  <a:pt x="1" y="822"/>
                  <a:pt x="1" y="1841"/>
                </a:cubicBezTo>
                <a:lnTo>
                  <a:pt x="1" y="1843"/>
                </a:lnTo>
                <a:cubicBezTo>
                  <a:pt x="1" y="2863"/>
                  <a:pt x="823" y="3684"/>
                  <a:pt x="1843" y="3684"/>
                </a:cubicBez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4093390" y="4260583"/>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lnTo>
                  <a:pt x="1842" y="3684"/>
                </a:lnTo>
                <a:cubicBezTo>
                  <a:pt x="2862" y="3684"/>
                  <a:pt x="3683" y="2863"/>
                  <a:pt x="3683" y="1843"/>
                </a:cubicBezTo>
                <a:lnTo>
                  <a:pt x="3683" y="1841"/>
                </a:ln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3878552" y="4358837"/>
            <a:ext cx="59810" cy="59842"/>
          </a:xfrm>
          <a:custGeom>
            <a:avLst/>
            <a:gdLst/>
            <a:ahLst/>
            <a:cxnLst/>
            <a:rect l="l" t="t" r="r" b="b"/>
            <a:pathLst>
              <a:path w="3684" h="3686" extrusionOk="0">
                <a:moveTo>
                  <a:pt x="1841" y="1"/>
                </a:moveTo>
                <a:cubicBezTo>
                  <a:pt x="821" y="1"/>
                  <a:pt x="1" y="823"/>
                  <a:pt x="1" y="1843"/>
                </a:cubicBezTo>
                <a:cubicBezTo>
                  <a:pt x="1" y="2865"/>
                  <a:pt x="821" y="3685"/>
                  <a:pt x="1841" y="3685"/>
                </a:cubicBezTo>
                <a:lnTo>
                  <a:pt x="1843" y="3685"/>
                </a:lnTo>
                <a:cubicBezTo>
                  <a:pt x="2863" y="3685"/>
                  <a:pt x="3683" y="2865"/>
                  <a:pt x="3683" y="1843"/>
                </a:cubicBez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3985947" y="4358837"/>
            <a:ext cx="59810" cy="59842"/>
          </a:xfrm>
          <a:custGeom>
            <a:avLst/>
            <a:gdLst/>
            <a:ahLst/>
            <a:cxnLst/>
            <a:rect l="l" t="t" r="r" b="b"/>
            <a:pathLst>
              <a:path w="3684" h="3686" extrusionOk="0">
                <a:moveTo>
                  <a:pt x="1843" y="1"/>
                </a:moveTo>
                <a:cubicBezTo>
                  <a:pt x="823" y="1"/>
                  <a:pt x="1" y="823"/>
                  <a:pt x="1" y="1843"/>
                </a:cubicBezTo>
                <a:cubicBezTo>
                  <a:pt x="1" y="2865"/>
                  <a:pt x="823" y="3685"/>
                  <a:pt x="1843" y="3685"/>
                </a:cubicBezTo>
                <a:cubicBezTo>
                  <a:pt x="2863" y="3685"/>
                  <a:pt x="3684" y="2865"/>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4093390" y="4358837"/>
            <a:ext cx="59794" cy="59842"/>
          </a:xfrm>
          <a:custGeom>
            <a:avLst/>
            <a:gdLst/>
            <a:ahLst/>
            <a:cxnLst/>
            <a:rect l="l" t="t" r="r" b="b"/>
            <a:pathLst>
              <a:path w="3683" h="3686" extrusionOk="0">
                <a:moveTo>
                  <a:pt x="1841" y="1"/>
                </a:moveTo>
                <a:cubicBezTo>
                  <a:pt x="821" y="1"/>
                  <a:pt x="0" y="823"/>
                  <a:pt x="0" y="1843"/>
                </a:cubicBezTo>
                <a:cubicBezTo>
                  <a:pt x="0" y="2865"/>
                  <a:pt x="821" y="3685"/>
                  <a:pt x="1841" y="3685"/>
                </a:cubicBezTo>
                <a:lnTo>
                  <a:pt x="1842" y="3685"/>
                </a:lnTo>
                <a:cubicBezTo>
                  <a:pt x="2862" y="3685"/>
                  <a:pt x="3683" y="2865"/>
                  <a:pt x="3683" y="1843"/>
                </a:cubicBezTo>
                <a:cubicBezTo>
                  <a:pt x="3683" y="823"/>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878552" y="4457123"/>
            <a:ext cx="59810" cy="59826"/>
          </a:xfrm>
          <a:custGeom>
            <a:avLst/>
            <a:gdLst/>
            <a:ahLst/>
            <a:cxnLst/>
            <a:rect l="l" t="t" r="r" b="b"/>
            <a:pathLst>
              <a:path w="3684" h="3685" extrusionOk="0">
                <a:moveTo>
                  <a:pt x="1841" y="0"/>
                </a:moveTo>
                <a:cubicBezTo>
                  <a:pt x="821" y="0"/>
                  <a:pt x="1" y="821"/>
                  <a:pt x="1" y="1843"/>
                </a:cubicBezTo>
                <a:cubicBezTo>
                  <a:pt x="1" y="2862"/>
                  <a:pt x="821" y="3685"/>
                  <a:pt x="1841" y="3685"/>
                </a:cubicBezTo>
                <a:lnTo>
                  <a:pt x="1843" y="3685"/>
                </a:lnTo>
                <a:cubicBezTo>
                  <a:pt x="2863" y="3685"/>
                  <a:pt x="3683" y="2862"/>
                  <a:pt x="3683" y="1843"/>
                </a:cubicBez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3985947" y="4457123"/>
            <a:ext cx="59810" cy="59826"/>
          </a:xfrm>
          <a:custGeom>
            <a:avLst/>
            <a:gdLst/>
            <a:ahLst/>
            <a:cxnLst/>
            <a:rect l="l" t="t" r="r" b="b"/>
            <a:pathLst>
              <a:path w="3684" h="3685" extrusionOk="0">
                <a:moveTo>
                  <a:pt x="1843" y="0"/>
                </a:moveTo>
                <a:cubicBezTo>
                  <a:pt x="823" y="0"/>
                  <a:pt x="1" y="821"/>
                  <a:pt x="1" y="1843"/>
                </a:cubicBezTo>
                <a:cubicBezTo>
                  <a:pt x="1" y="2862"/>
                  <a:pt x="823" y="3685"/>
                  <a:pt x="1843" y="3685"/>
                </a:cubicBezTo>
                <a:cubicBezTo>
                  <a:pt x="2863" y="3685"/>
                  <a:pt x="3684" y="2862"/>
                  <a:pt x="3684" y="1843"/>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4093390" y="4457123"/>
            <a:ext cx="59794" cy="59826"/>
          </a:xfrm>
          <a:custGeom>
            <a:avLst/>
            <a:gdLst/>
            <a:ahLst/>
            <a:cxnLst/>
            <a:rect l="l" t="t" r="r" b="b"/>
            <a:pathLst>
              <a:path w="3683" h="3685" extrusionOk="0">
                <a:moveTo>
                  <a:pt x="1841" y="0"/>
                </a:moveTo>
                <a:cubicBezTo>
                  <a:pt x="821" y="0"/>
                  <a:pt x="0" y="821"/>
                  <a:pt x="0" y="1843"/>
                </a:cubicBezTo>
                <a:cubicBezTo>
                  <a:pt x="0" y="2862"/>
                  <a:pt x="821" y="3685"/>
                  <a:pt x="1841" y="3685"/>
                </a:cubicBezTo>
                <a:lnTo>
                  <a:pt x="1842" y="3685"/>
                </a:lnTo>
                <a:cubicBezTo>
                  <a:pt x="2862" y="3685"/>
                  <a:pt x="3683" y="2862"/>
                  <a:pt x="3683" y="1843"/>
                </a:cubicBez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3878552" y="4555394"/>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3985947" y="4555394"/>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4093390" y="4555394"/>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p:nvPr/>
        </p:nvSpPr>
        <p:spPr>
          <a:xfrm>
            <a:off x="3878552" y="4653648"/>
            <a:ext cx="59810" cy="59842"/>
          </a:xfrm>
          <a:custGeom>
            <a:avLst/>
            <a:gdLst/>
            <a:ahLst/>
            <a:cxnLst/>
            <a:rect l="l" t="t" r="r" b="b"/>
            <a:pathLst>
              <a:path w="3684" h="3686" extrusionOk="0">
                <a:moveTo>
                  <a:pt x="1841" y="0"/>
                </a:moveTo>
                <a:cubicBezTo>
                  <a:pt x="821" y="0"/>
                  <a:pt x="1" y="823"/>
                  <a:pt x="1" y="1843"/>
                </a:cubicBezTo>
                <a:cubicBezTo>
                  <a:pt x="1" y="2864"/>
                  <a:pt x="821" y="3685"/>
                  <a:pt x="1841" y="3685"/>
                </a:cubicBezTo>
                <a:lnTo>
                  <a:pt x="1843" y="3685"/>
                </a:lnTo>
                <a:cubicBezTo>
                  <a:pt x="2863" y="3685"/>
                  <a:pt x="3683" y="2864"/>
                  <a:pt x="3683" y="1843"/>
                </a:cubicBezTo>
                <a:cubicBezTo>
                  <a:pt x="3683"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3985947" y="4653648"/>
            <a:ext cx="59810" cy="59842"/>
          </a:xfrm>
          <a:custGeom>
            <a:avLst/>
            <a:gdLst/>
            <a:ahLst/>
            <a:cxnLst/>
            <a:rect l="l" t="t" r="r" b="b"/>
            <a:pathLst>
              <a:path w="3684" h="3686" extrusionOk="0">
                <a:moveTo>
                  <a:pt x="1843" y="0"/>
                </a:moveTo>
                <a:cubicBezTo>
                  <a:pt x="823" y="0"/>
                  <a:pt x="1" y="823"/>
                  <a:pt x="1" y="1843"/>
                </a:cubicBezTo>
                <a:cubicBezTo>
                  <a:pt x="1" y="2864"/>
                  <a:pt x="823" y="3685"/>
                  <a:pt x="1843" y="3685"/>
                </a:cubicBezTo>
                <a:cubicBezTo>
                  <a:pt x="2863" y="3685"/>
                  <a:pt x="3684" y="2864"/>
                  <a:pt x="3684" y="1843"/>
                </a:cubicBezTo>
                <a:cubicBezTo>
                  <a:pt x="3684"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093390" y="4653648"/>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lnTo>
                  <a:pt x="1842" y="3685"/>
                </a:lnTo>
                <a:cubicBezTo>
                  <a:pt x="2862" y="3685"/>
                  <a:pt x="3683" y="2864"/>
                  <a:pt x="3683" y="1843"/>
                </a:cubicBezTo>
                <a:cubicBezTo>
                  <a:pt x="3683" y="823"/>
                  <a:pt x="2862" y="0"/>
                  <a:pt x="1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3878552" y="4751919"/>
            <a:ext cx="59810" cy="59842"/>
          </a:xfrm>
          <a:custGeom>
            <a:avLst/>
            <a:gdLst/>
            <a:ahLst/>
            <a:cxnLst/>
            <a:rect l="l" t="t" r="r" b="b"/>
            <a:pathLst>
              <a:path w="3684" h="3686" extrusionOk="0">
                <a:moveTo>
                  <a:pt x="1841" y="1"/>
                </a:moveTo>
                <a:cubicBezTo>
                  <a:pt x="821" y="1"/>
                  <a:pt x="1" y="822"/>
                  <a:pt x="1" y="1843"/>
                </a:cubicBezTo>
                <a:cubicBezTo>
                  <a:pt x="1" y="2863"/>
                  <a:pt x="821" y="3686"/>
                  <a:pt x="1841" y="3686"/>
                </a:cubicBezTo>
                <a:lnTo>
                  <a:pt x="1843" y="3686"/>
                </a:lnTo>
                <a:cubicBezTo>
                  <a:pt x="2863" y="3686"/>
                  <a:pt x="3683" y="2863"/>
                  <a:pt x="3683" y="1843"/>
                </a:cubicBez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p:nvPr/>
        </p:nvSpPr>
        <p:spPr>
          <a:xfrm>
            <a:off x="3985947" y="4751919"/>
            <a:ext cx="59810" cy="59842"/>
          </a:xfrm>
          <a:custGeom>
            <a:avLst/>
            <a:gdLst/>
            <a:ahLst/>
            <a:cxnLst/>
            <a:rect l="l" t="t" r="r" b="b"/>
            <a:pathLst>
              <a:path w="3684" h="3686" extrusionOk="0">
                <a:moveTo>
                  <a:pt x="1843" y="1"/>
                </a:moveTo>
                <a:cubicBezTo>
                  <a:pt x="823" y="1"/>
                  <a:pt x="1" y="822"/>
                  <a:pt x="1" y="1843"/>
                </a:cubicBezTo>
                <a:cubicBezTo>
                  <a:pt x="1" y="2863"/>
                  <a:pt x="823" y="3686"/>
                  <a:pt x="1843" y="3686"/>
                </a:cubicBezTo>
                <a:cubicBezTo>
                  <a:pt x="2863" y="3686"/>
                  <a:pt x="3684" y="2863"/>
                  <a:pt x="3684" y="1843"/>
                </a:cubicBez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a:off x="4093390" y="4751919"/>
            <a:ext cx="59794" cy="59842"/>
          </a:xfrm>
          <a:custGeom>
            <a:avLst/>
            <a:gdLst/>
            <a:ahLst/>
            <a:cxnLst/>
            <a:rect l="l" t="t" r="r" b="b"/>
            <a:pathLst>
              <a:path w="3683" h="3686" extrusionOk="0">
                <a:moveTo>
                  <a:pt x="1841" y="1"/>
                </a:moveTo>
                <a:cubicBezTo>
                  <a:pt x="821" y="1"/>
                  <a:pt x="0" y="822"/>
                  <a:pt x="0" y="1843"/>
                </a:cubicBezTo>
                <a:cubicBezTo>
                  <a:pt x="0" y="2863"/>
                  <a:pt x="821" y="3686"/>
                  <a:pt x="1841" y="3686"/>
                </a:cubicBezTo>
                <a:lnTo>
                  <a:pt x="1842" y="3686"/>
                </a:lnTo>
                <a:cubicBezTo>
                  <a:pt x="2862" y="3686"/>
                  <a:pt x="3683" y="2863"/>
                  <a:pt x="3683" y="1843"/>
                </a:cubicBez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0"/>
          <p:cNvSpPr/>
          <p:nvPr/>
        </p:nvSpPr>
        <p:spPr>
          <a:xfrm>
            <a:off x="3878552" y="4850205"/>
            <a:ext cx="59810" cy="59810"/>
          </a:xfrm>
          <a:custGeom>
            <a:avLst/>
            <a:gdLst/>
            <a:ahLst/>
            <a:cxnLst/>
            <a:rect l="l" t="t" r="r" b="b"/>
            <a:pathLst>
              <a:path w="3684" h="3684" extrusionOk="0">
                <a:moveTo>
                  <a:pt x="1841" y="0"/>
                </a:moveTo>
                <a:cubicBezTo>
                  <a:pt x="821" y="0"/>
                  <a:pt x="1" y="821"/>
                  <a:pt x="1" y="1841"/>
                </a:cubicBezTo>
                <a:lnTo>
                  <a:pt x="1" y="1843"/>
                </a:lnTo>
                <a:cubicBezTo>
                  <a:pt x="1" y="2863"/>
                  <a:pt x="821" y="3683"/>
                  <a:pt x="1841" y="3683"/>
                </a:cubicBezTo>
                <a:lnTo>
                  <a:pt x="1843" y="3683"/>
                </a:lnTo>
                <a:cubicBezTo>
                  <a:pt x="2863" y="3683"/>
                  <a:pt x="3683" y="2863"/>
                  <a:pt x="3683" y="1843"/>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0"/>
          <p:cNvSpPr/>
          <p:nvPr/>
        </p:nvSpPr>
        <p:spPr>
          <a:xfrm>
            <a:off x="3985947" y="4850205"/>
            <a:ext cx="59810" cy="59810"/>
          </a:xfrm>
          <a:custGeom>
            <a:avLst/>
            <a:gdLst/>
            <a:ahLst/>
            <a:cxnLst/>
            <a:rect l="l" t="t" r="r" b="b"/>
            <a:pathLst>
              <a:path w="3684" h="3684" extrusionOk="0">
                <a:moveTo>
                  <a:pt x="1843" y="0"/>
                </a:moveTo>
                <a:cubicBezTo>
                  <a:pt x="823" y="0"/>
                  <a:pt x="1" y="821"/>
                  <a:pt x="1" y="1841"/>
                </a:cubicBezTo>
                <a:lnTo>
                  <a:pt x="1" y="1843"/>
                </a:lnTo>
                <a:cubicBezTo>
                  <a:pt x="1" y="2863"/>
                  <a:pt x="823" y="3683"/>
                  <a:pt x="1843" y="3683"/>
                </a:cubicBez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0"/>
          <p:cNvSpPr/>
          <p:nvPr/>
        </p:nvSpPr>
        <p:spPr>
          <a:xfrm>
            <a:off x="4093390" y="4850205"/>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lnTo>
                  <a:pt x="1842" y="3683"/>
                </a:lnTo>
                <a:cubicBezTo>
                  <a:pt x="2862" y="3683"/>
                  <a:pt x="3683" y="2863"/>
                  <a:pt x="3683" y="1843"/>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0"/>
          <p:cNvSpPr/>
          <p:nvPr/>
        </p:nvSpPr>
        <p:spPr>
          <a:xfrm>
            <a:off x="3878552" y="4648015"/>
            <a:ext cx="59810" cy="59842"/>
          </a:xfrm>
          <a:custGeom>
            <a:avLst/>
            <a:gdLst/>
            <a:ahLst/>
            <a:cxnLst/>
            <a:rect l="l" t="t" r="r" b="b"/>
            <a:pathLst>
              <a:path w="3684" h="3686" extrusionOk="0">
                <a:moveTo>
                  <a:pt x="1" y="0"/>
                </a:moveTo>
                <a:lnTo>
                  <a:pt x="1"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0"/>
          <p:cNvSpPr/>
          <p:nvPr/>
        </p:nvSpPr>
        <p:spPr>
          <a:xfrm>
            <a:off x="3985947" y="4648015"/>
            <a:ext cx="59810" cy="59842"/>
          </a:xfrm>
          <a:custGeom>
            <a:avLst/>
            <a:gdLst/>
            <a:ahLst/>
            <a:cxnLst/>
            <a:rect l="l" t="t" r="r" b="b"/>
            <a:pathLst>
              <a:path w="3684" h="3686" extrusionOk="0">
                <a:moveTo>
                  <a:pt x="1" y="0"/>
                </a:moveTo>
                <a:lnTo>
                  <a:pt x="1" y="3685"/>
                </a:lnTo>
                <a:lnTo>
                  <a:pt x="3684" y="3685"/>
                </a:lnTo>
                <a:lnTo>
                  <a:pt x="36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0"/>
          <p:cNvSpPr/>
          <p:nvPr/>
        </p:nvSpPr>
        <p:spPr>
          <a:xfrm>
            <a:off x="4093390" y="4648015"/>
            <a:ext cx="59794" cy="59842"/>
          </a:xfrm>
          <a:custGeom>
            <a:avLst/>
            <a:gdLst/>
            <a:ahLst/>
            <a:cxnLst/>
            <a:rect l="l" t="t" r="r" b="b"/>
            <a:pathLst>
              <a:path w="3683" h="3686" extrusionOk="0">
                <a:moveTo>
                  <a:pt x="0" y="0"/>
                </a:moveTo>
                <a:lnTo>
                  <a:pt x="0"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3878552" y="3859464"/>
            <a:ext cx="274631" cy="59063"/>
          </a:xfrm>
          <a:custGeom>
            <a:avLst/>
            <a:gdLst/>
            <a:ahLst/>
            <a:cxnLst/>
            <a:rect l="l" t="t" r="r" b="b"/>
            <a:pathLst>
              <a:path w="16916" h="3638" extrusionOk="0">
                <a:moveTo>
                  <a:pt x="3638" y="1"/>
                </a:moveTo>
                <a:cubicBezTo>
                  <a:pt x="1628" y="1"/>
                  <a:pt x="1" y="1628"/>
                  <a:pt x="1" y="3638"/>
                </a:cubicBezTo>
                <a:lnTo>
                  <a:pt x="16916" y="3638"/>
                </a:lnTo>
                <a:cubicBezTo>
                  <a:pt x="16916" y="1628"/>
                  <a:pt x="15288" y="1"/>
                  <a:pt x="13279"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4604371" y="3801229"/>
            <a:ext cx="351455" cy="1162832"/>
          </a:xfrm>
          <a:custGeom>
            <a:avLst/>
            <a:gdLst/>
            <a:ahLst/>
            <a:cxnLst/>
            <a:rect l="l" t="t" r="r" b="b"/>
            <a:pathLst>
              <a:path w="21648" h="71625" extrusionOk="0">
                <a:moveTo>
                  <a:pt x="2448" y="0"/>
                </a:moveTo>
                <a:cubicBezTo>
                  <a:pt x="1096" y="0"/>
                  <a:pt x="0" y="1097"/>
                  <a:pt x="0" y="2450"/>
                </a:cubicBezTo>
                <a:lnTo>
                  <a:pt x="0" y="71624"/>
                </a:lnTo>
                <a:lnTo>
                  <a:pt x="21648" y="71624"/>
                </a:lnTo>
                <a:lnTo>
                  <a:pt x="21648" y="2450"/>
                </a:lnTo>
                <a:cubicBezTo>
                  <a:pt x="21648" y="1097"/>
                  <a:pt x="20551" y="0"/>
                  <a:pt x="19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0"/>
          <p:cNvSpPr/>
          <p:nvPr/>
        </p:nvSpPr>
        <p:spPr>
          <a:xfrm>
            <a:off x="4642766" y="3848490"/>
            <a:ext cx="59810" cy="59842"/>
          </a:xfrm>
          <a:custGeom>
            <a:avLst/>
            <a:gdLst/>
            <a:ahLst/>
            <a:cxnLst/>
            <a:rect l="l" t="t" r="r" b="b"/>
            <a:pathLst>
              <a:path w="3684" h="3686" extrusionOk="0">
                <a:moveTo>
                  <a:pt x="1843" y="0"/>
                </a:moveTo>
                <a:cubicBezTo>
                  <a:pt x="821" y="0"/>
                  <a:pt x="0" y="821"/>
                  <a:pt x="0" y="1843"/>
                </a:cubicBezTo>
                <a:lnTo>
                  <a:pt x="0" y="1845"/>
                </a:lnTo>
                <a:cubicBezTo>
                  <a:pt x="0" y="2864"/>
                  <a:pt x="821" y="3685"/>
                  <a:pt x="1843" y="3685"/>
                </a:cubicBezTo>
                <a:cubicBezTo>
                  <a:pt x="2863" y="3685"/>
                  <a:pt x="3683" y="2864"/>
                  <a:pt x="3683" y="1845"/>
                </a:cubicBezTo>
                <a:lnTo>
                  <a:pt x="3683" y="1843"/>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4750161" y="3848490"/>
            <a:ext cx="59842" cy="59842"/>
          </a:xfrm>
          <a:custGeom>
            <a:avLst/>
            <a:gdLst/>
            <a:ahLst/>
            <a:cxnLst/>
            <a:rect l="l" t="t" r="r" b="b"/>
            <a:pathLst>
              <a:path w="3686" h="3686" extrusionOk="0">
                <a:moveTo>
                  <a:pt x="1843" y="0"/>
                </a:moveTo>
                <a:cubicBezTo>
                  <a:pt x="823" y="0"/>
                  <a:pt x="1" y="821"/>
                  <a:pt x="1" y="1843"/>
                </a:cubicBezTo>
                <a:lnTo>
                  <a:pt x="1" y="1845"/>
                </a:lnTo>
                <a:cubicBezTo>
                  <a:pt x="1" y="2864"/>
                  <a:pt x="823" y="3685"/>
                  <a:pt x="1843" y="3685"/>
                </a:cubicBezTo>
                <a:cubicBezTo>
                  <a:pt x="2865" y="3685"/>
                  <a:pt x="3685" y="2864"/>
                  <a:pt x="3685" y="1845"/>
                </a:cubicBezTo>
                <a:lnTo>
                  <a:pt x="3685" y="1843"/>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4857588" y="3848490"/>
            <a:ext cx="59842" cy="59842"/>
          </a:xfrm>
          <a:custGeom>
            <a:avLst/>
            <a:gdLst/>
            <a:ahLst/>
            <a:cxnLst/>
            <a:rect l="l" t="t" r="r" b="b"/>
            <a:pathLst>
              <a:path w="3686" h="3686" extrusionOk="0">
                <a:moveTo>
                  <a:pt x="1843" y="0"/>
                </a:moveTo>
                <a:cubicBezTo>
                  <a:pt x="822" y="0"/>
                  <a:pt x="1" y="821"/>
                  <a:pt x="1" y="1843"/>
                </a:cubicBezTo>
                <a:lnTo>
                  <a:pt x="1" y="1845"/>
                </a:lnTo>
                <a:cubicBezTo>
                  <a:pt x="1" y="2864"/>
                  <a:pt x="822" y="3685"/>
                  <a:pt x="1843" y="3685"/>
                </a:cubicBezTo>
                <a:cubicBezTo>
                  <a:pt x="2863" y="3685"/>
                  <a:pt x="3686" y="2864"/>
                  <a:pt x="3686" y="1845"/>
                </a:cubicBezTo>
                <a:lnTo>
                  <a:pt x="3686" y="1843"/>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4642766" y="3941305"/>
            <a:ext cx="59810" cy="59842"/>
          </a:xfrm>
          <a:custGeom>
            <a:avLst/>
            <a:gdLst/>
            <a:ahLst/>
            <a:cxnLst/>
            <a:rect l="l" t="t" r="r" b="b"/>
            <a:pathLst>
              <a:path w="3684" h="3686" extrusionOk="0">
                <a:moveTo>
                  <a:pt x="1843" y="1"/>
                </a:moveTo>
                <a:cubicBezTo>
                  <a:pt x="821" y="1"/>
                  <a:pt x="0" y="821"/>
                  <a:pt x="0" y="1841"/>
                </a:cubicBezTo>
                <a:lnTo>
                  <a:pt x="0" y="1843"/>
                </a:lnTo>
                <a:cubicBezTo>
                  <a:pt x="0" y="2863"/>
                  <a:pt x="821" y="3685"/>
                  <a:pt x="1843" y="3685"/>
                </a:cubicBezTo>
                <a:cubicBezTo>
                  <a:pt x="2863" y="3685"/>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4750161" y="3941305"/>
            <a:ext cx="59842" cy="59842"/>
          </a:xfrm>
          <a:custGeom>
            <a:avLst/>
            <a:gdLst/>
            <a:ahLst/>
            <a:cxnLst/>
            <a:rect l="l" t="t" r="r" b="b"/>
            <a:pathLst>
              <a:path w="3686" h="3686" extrusionOk="0">
                <a:moveTo>
                  <a:pt x="1843" y="1"/>
                </a:moveTo>
                <a:cubicBezTo>
                  <a:pt x="823" y="1"/>
                  <a:pt x="1" y="821"/>
                  <a:pt x="1" y="1841"/>
                </a:cubicBezTo>
                <a:lnTo>
                  <a:pt x="1" y="1843"/>
                </a:lnTo>
                <a:cubicBezTo>
                  <a:pt x="1" y="2863"/>
                  <a:pt x="823" y="3685"/>
                  <a:pt x="1843" y="3685"/>
                </a:cubicBezTo>
                <a:cubicBezTo>
                  <a:pt x="2865" y="3685"/>
                  <a:pt x="3685" y="2863"/>
                  <a:pt x="3685" y="1843"/>
                </a:cubicBezTo>
                <a:lnTo>
                  <a:pt x="3685" y="1841"/>
                </a:ln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a:off x="4857588" y="3941305"/>
            <a:ext cx="59842" cy="59842"/>
          </a:xfrm>
          <a:custGeom>
            <a:avLst/>
            <a:gdLst/>
            <a:ahLst/>
            <a:cxnLst/>
            <a:rect l="l" t="t" r="r" b="b"/>
            <a:pathLst>
              <a:path w="3686" h="3686" extrusionOk="0">
                <a:moveTo>
                  <a:pt x="1843" y="1"/>
                </a:moveTo>
                <a:cubicBezTo>
                  <a:pt x="822" y="1"/>
                  <a:pt x="1" y="821"/>
                  <a:pt x="1" y="1841"/>
                </a:cubicBezTo>
                <a:lnTo>
                  <a:pt x="1" y="1843"/>
                </a:lnTo>
                <a:cubicBezTo>
                  <a:pt x="1" y="2863"/>
                  <a:pt x="822" y="3685"/>
                  <a:pt x="1843" y="3685"/>
                </a:cubicBezTo>
                <a:cubicBezTo>
                  <a:pt x="2863" y="3685"/>
                  <a:pt x="3686" y="2863"/>
                  <a:pt x="3686" y="1843"/>
                </a:cubicBezTo>
                <a:lnTo>
                  <a:pt x="3686" y="1841"/>
                </a:ln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4642766" y="4034088"/>
            <a:ext cx="59810" cy="59842"/>
          </a:xfrm>
          <a:custGeom>
            <a:avLst/>
            <a:gdLst/>
            <a:ahLst/>
            <a:cxnLst/>
            <a:rect l="l" t="t" r="r" b="b"/>
            <a:pathLst>
              <a:path w="3684" h="3686" extrusionOk="0">
                <a:moveTo>
                  <a:pt x="1843" y="1"/>
                </a:moveTo>
                <a:cubicBezTo>
                  <a:pt x="821" y="1"/>
                  <a:pt x="0" y="823"/>
                  <a:pt x="0" y="1843"/>
                </a:cubicBezTo>
                <a:lnTo>
                  <a:pt x="0" y="1845"/>
                </a:lnTo>
                <a:cubicBezTo>
                  <a:pt x="0" y="2865"/>
                  <a:pt x="821" y="3685"/>
                  <a:pt x="1843" y="3685"/>
                </a:cubicBezTo>
                <a:cubicBezTo>
                  <a:pt x="2863" y="3685"/>
                  <a:pt x="3683" y="2865"/>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4750161" y="4034088"/>
            <a:ext cx="59842" cy="59842"/>
          </a:xfrm>
          <a:custGeom>
            <a:avLst/>
            <a:gdLst/>
            <a:ahLst/>
            <a:cxnLst/>
            <a:rect l="l" t="t" r="r" b="b"/>
            <a:pathLst>
              <a:path w="3686" h="3686" extrusionOk="0">
                <a:moveTo>
                  <a:pt x="1843" y="1"/>
                </a:moveTo>
                <a:cubicBezTo>
                  <a:pt x="823" y="1"/>
                  <a:pt x="1" y="823"/>
                  <a:pt x="1" y="1843"/>
                </a:cubicBezTo>
                <a:lnTo>
                  <a:pt x="1" y="1845"/>
                </a:lnTo>
                <a:cubicBezTo>
                  <a:pt x="1" y="2865"/>
                  <a:pt x="823" y="3685"/>
                  <a:pt x="1843" y="3685"/>
                </a:cubicBezTo>
                <a:cubicBezTo>
                  <a:pt x="2865" y="3685"/>
                  <a:pt x="3685" y="2865"/>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4857588" y="4034088"/>
            <a:ext cx="59842" cy="59842"/>
          </a:xfrm>
          <a:custGeom>
            <a:avLst/>
            <a:gdLst/>
            <a:ahLst/>
            <a:cxnLst/>
            <a:rect l="l" t="t" r="r" b="b"/>
            <a:pathLst>
              <a:path w="3686" h="3686" extrusionOk="0">
                <a:moveTo>
                  <a:pt x="1843" y="1"/>
                </a:moveTo>
                <a:cubicBezTo>
                  <a:pt x="822" y="1"/>
                  <a:pt x="1" y="823"/>
                  <a:pt x="1" y="1843"/>
                </a:cubicBezTo>
                <a:lnTo>
                  <a:pt x="1" y="1845"/>
                </a:lnTo>
                <a:cubicBezTo>
                  <a:pt x="1" y="2865"/>
                  <a:pt x="822" y="3685"/>
                  <a:pt x="1843" y="3685"/>
                </a:cubicBezTo>
                <a:cubicBezTo>
                  <a:pt x="2863" y="3685"/>
                  <a:pt x="3686" y="2865"/>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4642766" y="4126904"/>
            <a:ext cx="59810" cy="59842"/>
          </a:xfrm>
          <a:custGeom>
            <a:avLst/>
            <a:gdLst/>
            <a:ahLst/>
            <a:cxnLst/>
            <a:rect l="l" t="t" r="r" b="b"/>
            <a:pathLst>
              <a:path w="3684" h="3686" extrusionOk="0">
                <a:moveTo>
                  <a:pt x="1843" y="1"/>
                </a:moveTo>
                <a:cubicBezTo>
                  <a:pt x="821" y="1"/>
                  <a:pt x="0" y="824"/>
                  <a:pt x="0" y="1843"/>
                </a:cubicBezTo>
                <a:lnTo>
                  <a:pt x="0" y="1845"/>
                </a:lnTo>
                <a:cubicBezTo>
                  <a:pt x="0" y="2865"/>
                  <a:pt x="821" y="3686"/>
                  <a:pt x="1843" y="3686"/>
                </a:cubicBezTo>
                <a:cubicBezTo>
                  <a:pt x="2863" y="3686"/>
                  <a:pt x="3683" y="2865"/>
                  <a:pt x="3683" y="1845"/>
                </a:cubicBezTo>
                <a:lnTo>
                  <a:pt x="3683" y="1843"/>
                </a:lnTo>
                <a:cubicBezTo>
                  <a:pt x="3683"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4750161" y="4126904"/>
            <a:ext cx="59842" cy="59842"/>
          </a:xfrm>
          <a:custGeom>
            <a:avLst/>
            <a:gdLst/>
            <a:ahLst/>
            <a:cxnLst/>
            <a:rect l="l" t="t" r="r" b="b"/>
            <a:pathLst>
              <a:path w="3686" h="3686" extrusionOk="0">
                <a:moveTo>
                  <a:pt x="1843" y="1"/>
                </a:moveTo>
                <a:cubicBezTo>
                  <a:pt x="823" y="1"/>
                  <a:pt x="1" y="824"/>
                  <a:pt x="1" y="1843"/>
                </a:cubicBezTo>
                <a:lnTo>
                  <a:pt x="1" y="1845"/>
                </a:lnTo>
                <a:cubicBezTo>
                  <a:pt x="1" y="2865"/>
                  <a:pt x="823" y="3686"/>
                  <a:pt x="1843" y="3686"/>
                </a:cubicBezTo>
                <a:cubicBezTo>
                  <a:pt x="2865" y="3686"/>
                  <a:pt x="3685" y="2865"/>
                  <a:pt x="3685" y="1845"/>
                </a:cubicBezTo>
                <a:lnTo>
                  <a:pt x="3685" y="1843"/>
                </a:lnTo>
                <a:cubicBezTo>
                  <a:pt x="3685" y="824"/>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4857588" y="4126904"/>
            <a:ext cx="59842" cy="59842"/>
          </a:xfrm>
          <a:custGeom>
            <a:avLst/>
            <a:gdLst/>
            <a:ahLst/>
            <a:cxnLst/>
            <a:rect l="l" t="t" r="r" b="b"/>
            <a:pathLst>
              <a:path w="3686" h="3686" extrusionOk="0">
                <a:moveTo>
                  <a:pt x="1843" y="1"/>
                </a:moveTo>
                <a:cubicBezTo>
                  <a:pt x="822" y="1"/>
                  <a:pt x="1" y="824"/>
                  <a:pt x="1" y="1843"/>
                </a:cubicBezTo>
                <a:lnTo>
                  <a:pt x="1" y="1845"/>
                </a:lnTo>
                <a:cubicBezTo>
                  <a:pt x="1" y="2865"/>
                  <a:pt x="822" y="3686"/>
                  <a:pt x="1843" y="3686"/>
                </a:cubicBezTo>
                <a:cubicBezTo>
                  <a:pt x="2863" y="3686"/>
                  <a:pt x="3686" y="2865"/>
                  <a:pt x="3686" y="1845"/>
                </a:cubicBezTo>
                <a:lnTo>
                  <a:pt x="3686" y="1843"/>
                </a:lnTo>
                <a:cubicBezTo>
                  <a:pt x="3686"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4642766" y="4219735"/>
            <a:ext cx="59810" cy="59826"/>
          </a:xfrm>
          <a:custGeom>
            <a:avLst/>
            <a:gdLst/>
            <a:ahLst/>
            <a:cxnLst/>
            <a:rect l="l" t="t" r="r" b="b"/>
            <a:pathLst>
              <a:path w="3684" h="3685" extrusionOk="0">
                <a:moveTo>
                  <a:pt x="1843" y="0"/>
                </a:moveTo>
                <a:cubicBezTo>
                  <a:pt x="821" y="0"/>
                  <a:pt x="0" y="821"/>
                  <a:pt x="0" y="1841"/>
                </a:cubicBezTo>
                <a:lnTo>
                  <a:pt x="0" y="1842"/>
                </a:lnTo>
                <a:cubicBezTo>
                  <a:pt x="0" y="2864"/>
                  <a:pt x="821" y="3685"/>
                  <a:pt x="1843" y="3685"/>
                </a:cubicBezTo>
                <a:cubicBezTo>
                  <a:pt x="2863" y="3685"/>
                  <a:pt x="3683" y="2864"/>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3944815" y="4041228"/>
            <a:ext cx="212267" cy="182057"/>
          </a:xfrm>
          <a:custGeom>
            <a:avLst/>
            <a:gdLst/>
            <a:ahLst/>
            <a:cxnLst/>
            <a:rect l="l" t="t" r="r" b="b"/>
            <a:pathLst>
              <a:path w="6134" h="5261" extrusionOk="0">
                <a:moveTo>
                  <a:pt x="874" y="1"/>
                </a:moveTo>
                <a:cubicBezTo>
                  <a:pt x="395" y="1"/>
                  <a:pt x="0" y="395"/>
                  <a:pt x="0" y="883"/>
                </a:cubicBezTo>
                <a:lnTo>
                  <a:pt x="0" y="5260"/>
                </a:lnTo>
                <a:lnTo>
                  <a:pt x="6133" y="5260"/>
                </a:lnTo>
                <a:lnTo>
                  <a:pt x="6133" y="883"/>
                </a:lnTo>
                <a:cubicBezTo>
                  <a:pt x="6133" y="395"/>
                  <a:pt x="5739" y="1"/>
                  <a:pt x="52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3823252" y="4162790"/>
            <a:ext cx="576589" cy="849276"/>
          </a:xfrm>
          <a:custGeom>
            <a:avLst/>
            <a:gdLst/>
            <a:ahLst/>
            <a:cxnLst/>
            <a:rect l="l" t="t" r="r" b="b"/>
            <a:pathLst>
              <a:path w="16662" h="24542" extrusionOk="0">
                <a:moveTo>
                  <a:pt x="883" y="0"/>
                </a:moveTo>
                <a:cubicBezTo>
                  <a:pt x="395" y="0"/>
                  <a:pt x="10" y="385"/>
                  <a:pt x="10" y="874"/>
                </a:cubicBezTo>
                <a:lnTo>
                  <a:pt x="10" y="23658"/>
                </a:lnTo>
                <a:cubicBezTo>
                  <a:pt x="1" y="24147"/>
                  <a:pt x="395" y="24541"/>
                  <a:pt x="883" y="24541"/>
                </a:cubicBezTo>
                <a:lnTo>
                  <a:pt x="16662" y="24541"/>
                </a:lnTo>
                <a:lnTo>
                  <a:pt x="166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3916198" y="4496195"/>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8"/>
                </a:cubicBezTo>
                <a:lnTo>
                  <a:pt x="3457" y="1758"/>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a:off x="3917513" y="4375013"/>
            <a:ext cx="148559" cy="60801"/>
          </a:xfrm>
          <a:custGeom>
            <a:avLst/>
            <a:gdLst/>
            <a:ahLst/>
            <a:cxnLst/>
            <a:rect l="l" t="t" r="r" b="b"/>
            <a:pathLst>
              <a:path w="4293" h="1757" extrusionOk="0">
                <a:moveTo>
                  <a:pt x="874" y="0"/>
                </a:moveTo>
                <a:cubicBezTo>
                  <a:pt x="395" y="0"/>
                  <a:pt x="0" y="395"/>
                  <a:pt x="0" y="874"/>
                </a:cubicBezTo>
                <a:cubicBezTo>
                  <a:pt x="0" y="1362"/>
                  <a:pt x="395" y="1747"/>
                  <a:pt x="874" y="1756"/>
                </a:cubicBezTo>
                <a:lnTo>
                  <a:pt x="3419" y="1756"/>
                </a:lnTo>
                <a:cubicBezTo>
                  <a:pt x="3898" y="1747"/>
                  <a:pt x="4292" y="1362"/>
                  <a:pt x="4292" y="874"/>
                </a:cubicBezTo>
                <a:cubicBezTo>
                  <a:pt x="4292" y="395"/>
                  <a:pt x="3898" y="0"/>
                  <a:pt x="341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3916198" y="4253763"/>
            <a:ext cx="148905" cy="60524"/>
          </a:xfrm>
          <a:custGeom>
            <a:avLst/>
            <a:gdLst/>
            <a:ahLst/>
            <a:cxnLst/>
            <a:rect l="l" t="t" r="r" b="b"/>
            <a:pathLst>
              <a:path w="4303" h="1749" extrusionOk="0">
                <a:moveTo>
                  <a:pt x="878" y="0"/>
                </a:moveTo>
                <a:cubicBezTo>
                  <a:pt x="395" y="0"/>
                  <a:pt x="1" y="388"/>
                  <a:pt x="1" y="874"/>
                </a:cubicBezTo>
                <a:cubicBezTo>
                  <a:pt x="1" y="1361"/>
                  <a:pt x="395" y="1748"/>
                  <a:pt x="878" y="1748"/>
                </a:cubicBezTo>
                <a:cubicBezTo>
                  <a:pt x="889" y="1748"/>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3916198" y="4617411"/>
            <a:ext cx="148905" cy="60870"/>
          </a:xfrm>
          <a:custGeom>
            <a:avLst/>
            <a:gdLst/>
            <a:ahLst/>
            <a:cxnLst/>
            <a:rect l="l" t="t" r="r" b="b"/>
            <a:pathLst>
              <a:path w="4303" h="1759" extrusionOk="0">
                <a:moveTo>
                  <a:pt x="878" y="1"/>
                </a:moveTo>
                <a:cubicBezTo>
                  <a:pt x="396" y="1"/>
                  <a:pt x="1" y="398"/>
                  <a:pt x="1" y="884"/>
                </a:cubicBezTo>
                <a:cubicBezTo>
                  <a:pt x="1" y="1371"/>
                  <a:pt x="395" y="1758"/>
                  <a:pt x="878" y="1758"/>
                </a:cubicBezTo>
                <a:cubicBezTo>
                  <a:pt x="889" y="1758"/>
                  <a:pt x="900" y="1758"/>
                  <a:pt x="912" y="1758"/>
                </a:cubicBezTo>
                <a:lnTo>
                  <a:pt x="3457" y="1758"/>
                </a:lnTo>
                <a:cubicBezTo>
                  <a:pt x="3926" y="1739"/>
                  <a:pt x="4302" y="1354"/>
                  <a:pt x="4302" y="884"/>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3916198" y="4738973"/>
            <a:ext cx="148905" cy="60524"/>
          </a:xfrm>
          <a:custGeom>
            <a:avLst/>
            <a:gdLst/>
            <a:ahLst/>
            <a:cxnLst/>
            <a:rect l="l" t="t" r="r" b="b"/>
            <a:pathLst>
              <a:path w="4303" h="1749" extrusionOk="0">
                <a:moveTo>
                  <a:pt x="878" y="0"/>
                </a:moveTo>
                <a:cubicBezTo>
                  <a:pt x="395" y="0"/>
                  <a:pt x="1" y="388"/>
                  <a:pt x="1" y="874"/>
                </a:cubicBezTo>
                <a:cubicBezTo>
                  <a:pt x="1" y="1361"/>
                  <a:pt x="395" y="1749"/>
                  <a:pt x="878" y="1749"/>
                </a:cubicBezTo>
                <a:cubicBezTo>
                  <a:pt x="889" y="1749"/>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3916198" y="4860189"/>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7"/>
                </a:cubicBezTo>
                <a:lnTo>
                  <a:pt x="3457" y="1757"/>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4116415" y="4253763"/>
            <a:ext cx="70871" cy="60697"/>
          </a:xfrm>
          <a:custGeom>
            <a:avLst/>
            <a:gdLst/>
            <a:ahLst/>
            <a:cxnLst/>
            <a:rect l="l" t="t" r="r" b="b"/>
            <a:pathLst>
              <a:path w="2048" h="1754" extrusionOk="0">
                <a:moveTo>
                  <a:pt x="1191" y="1"/>
                </a:moveTo>
                <a:cubicBezTo>
                  <a:pt x="1185" y="1"/>
                  <a:pt x="1180" y="1"/>
                  <a:pt x="1174" y="1"/>
                </a:cubicBezTo>
                <a:cubicBezTo>
                  <a:pt x="395" y="1"/>
                  <a:pt x="0" y="940"/>
                  <a:pt x="554" y="1494"/>
                </a:cubicBezTo>
                <a:cubicBezTo>
                  <a:pt x="733" y="1673"/>
                  <a:pt x="952" y="1753"/>
                  <a:pt x="1167" y="1753"/>
                </a:cubicBezTo>
                <a:cubicBezTo>
                  <a:pt x="1617" y="1753"/>
                  <a:pt x="2047" y="1402"/>
                  <a:pt x="2047" y="874"/>
                </a:cubicBezTo>
                <a:cubicBezTo>
                  <a:pt x="2047" y="392"/>
                  <a:pt x="1671" y="1"/>
                  <a:pt x="119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4116415" y="4375013"/>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4116415" y="4496229"/>
            <a:ext cx="70871" cy="60836"/>
          </a:xfrm>
          <a:custGeom>
            <a:avLst/>
            <a:gdLst/>
            <a:ahLst/>
            <a:cxnLst/>
            <a:rect l="l" t="t" r="r" b="b"/>
            <a:pathLst>
              <a:path w="2048" h="1758" extrusionOk="0">
                <a:moveTo>
                  <a:pt x="1174" y="0"/>
                </a:moveTo>
                <a:cubicBezTo>
                  <a:pt x="395" y="0"/>
                  <a:pt x="0" y="949"/>
                  <a:pt x="554" y="1503"/>
                </a:cubicBezTo>
                <a:cubicBezTo>
                  <a:pt x="733" y="1679"/>
                  <a:pt x="951" y="1758"/>
                  <a:pt x="1166" y="1758"/>
                </a:cubicBezTo>
                <a:cubicBezTo>
                  <a:pt x="1616" y="1758"/>
                  <a:pt x="2047" y="1408"/>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4116415" y="4617445"/>
            <a:ext cx="70871" cy="61009"/>
          </a:xfrm>
          <a:custGeom>
            <a:avLst/>
            <a:gdLst/>
            <a:ahLst/>
            <a:cxnLst/>
            <a:rect l="l" t="t" r="r" b="b"/>
            <a:pathLst>
              <a:path w="2048" h="1763" extrusionOk="0">
                <a:moveTo>
                  <a:pt x="1174" y="0"/>
                </a:moveTo>
                <a:cubicBezTo>
                  <a:pt x="395" y="0"/>
                  <a:pt x="0" y="949"/>
                  <a:pt x="554" y="1503"/>
                </a:cubicBezTo>
                <a:cubicBezTo>
                  <a:pt x="733" y="1682"/>
                  <a:pt x="952" y="1762"/>
                  <a:pt x="1167" y="1762"/>
                </a:cubicBezTo>
                <a:cubicBezTo>
                  <a:pt x="1617" y="1762"/>
                  <a:pt x="2047" y="1411"/>
                  <a:pt x="2047" y="883"/>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4116415" y="4738973"/>
            <a:ext cx="70871" cy="60697"/>
          </a:xfrm>
          <a:custGeom>
            <a:avLst/>
            <a:gdLst/>
            <a:ahLst/>
            <a:cxnLst/>
            <a:rect l="l" t="t" r="r" b="b"/>
            <a:pathLst>
              <a:path w="2048" h="1754" extrusionOk="0">
                <a:moveTo>
                  <a:pt x="1174" y="1"/>
                </a:moveTo>
                <a:cubicBezTo>
                  <a:pt x="395" y="1"/>
                  <a:pt x="0" y="940"/>
                  <a:pt x="554" y="1494"/>
                </a:cubicBezTo>
                <a:cubicBezTo>
                  <a:pt x="733" y="1673"/>
                  <a:pt x="952" y="1753"/>
                  <a:pt x="1167" y="1753"/>
                </a:cubicBezTo>
                <a:cubicBezTo>
                  <a:pt x="1617" y="1753"/>
                  <a:pt x="2047" y="1402"/>
                  <a:pt x="2047" y="874"/>
                </a:cubicBezTo>
                <a:cubicBezTo>
                  <a:pt x="2047" y="386"/>
                  <a:pt x="1662"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4116415" y="4860224"/>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4750161" y="4219735"/>
            <a:ext cx="59842" cy="59826"/>
          </a:xfrm>
          <a:custGeom>
            <a:avLst/>
            <a:gdLst/>
            <a:ahLst/>
            <a:cxnLst/>
            <a:rect l="l" t="t" r="r" b="b"/>
            <a:pathLst>
              <a:path w="3686" h="3685" extrusionOk="0">
                <a:moveTo>
                  <a:pt x="1843" y="0"/>
                </a:moveTo>
                <a:cubicBezTo>
                  <a:pt x="823" y="0"/>
                  <a:pt x="1" y="821"/>
                  <a:pt x="1" y="1841"/>
                </a:cubicBezTo>
                <a:lnTo>
                  <a:pt x="1" y="1842"/>
                </a:lnTo>
                <a:cubicBezTo>
                  <a:pt x="1" y="2864"/>
                  <a:pt x="823" y="3685"/>
                  <a:pt x="1843" y="3685"/>
                </a:cubicBezTo>
                <a:cubicBezTo>
                  <a:pt x="2865" y="3685"/>
                  <a:pt x="3685" y="2864"/>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4857588" y="4219735"/>
            <a:ext cx="59842" cy="59826"/>
          </a:xfrm>
          <a:custGeom>
            <a:avLst/>
            <a:gdLst/>
            <a:ahLst/>
            <a:cxnLst/>
            <a:rect l="l" t="t" r="r" b="b"/>
            <a:pathLst>
              <a:path w="3686" h="3685" extrusionOk="0">
                <a:moveTo>
                  <a:pt x="1843" y="0"/>
                </a:moveTo>
                <a:cubicBezTo>
                  <a:pt x="822" y="0"/>
                  <a:pt x="1" y="821"/>
                  <a:pt x="1" y="1841"/>
                </a:cubicBezTo>
                <a:lnTo>
                  <a:pt x="1" y="1842"/>
                </a:lnTo>
                <a:cubicBezTo>
                  <a:pt x="1" y="2864"/>
                  <a:pt x="822" y="3685"/>
                  <a:pt x="1843" y="3685"/>
                </a:cubicBezTo>
                <a:cubicBezTo>
                  <a:pt x="2863" y="3685"/>
                  <a:pt x="3686" y="2864"/>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4642766" y="4312551"/>
            <a:ext cx="59810" cy="59826"/>
          </a:xfrm>
          <a:custGeom>
            <a:avLst/>
            <a:gdLst/>
            <a:ahLst/>
            <a:cxnLst/>
            <a:rect l="l" t="t" r="r" b="b"/>
            <a:pathLst>
              <a:path w="3684" h="3685" extrusionOk="0">
                <a:moveTo>
                  <a:pt x="1843" y="0"/>
                </a:moveTo>
                <a:cubicBezTo>
                  <a:pt x="821" y="0"/>
                  <a:pt x="0" y="821"/>
                  <a:pt x="0" y="1841"/>
                </a:cubicBezTo>
                <a:lnTo>
                  <a:pt x="0" y="1842"/>
                </a:lnTo>
                <a:cubicBezTo>
                  <a:pt x="0" y="2862"/>
                  <a:pt x="821" y="3685"/>
                  <a:pt x="1843" y="3685"/>
                </a:cubicBezTo>
                <a:cubicBezTo>
                  <a:pt x="2863" y="3685"/>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4750161" y="4312551"/>
            <a:ext cx="59842" cy="59826"/>
          </a:xfrm>
          <a:custGeom>
            <a:avLst/>
            <a:gdLst/>
            <a:ahLst/>
            <a:cxnLst/>
            <a:rect l="l" t="t" r="r" b="b"/>
            <a:pathLst>
              <a:path w="3686" h="3685" extrusionOk="0">
                <a:moveTo>
                  <a:pt x="1843" y="0"/>
                </a:moveTo>
                <a:cubicBezTo>
                  <a:pt x="823" y="0"/>
                  <a:pt x="1" y="821"/>
                  <a:pt x="1" y="1841"/>
                </a:cubicBezTo>
                <a:lnTo>
                  <a:pt x="1" y="1842"/>
                </a:lnTo>
                <a:cubicBezTo>
                  <a:pt x="1" y="2862"/>
                  <a:pt x="823" y="3685"/>
                  <a:pt x="1843" y="3685"/>
                </a:cubicBezTo>
                <a:cubicBezTo>
                  <a:pt x="2865" y="3685"/>
                  <a:pt x="3685" y="2862"/>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4857588" y="4312551"/>
            <a:ext cx="59842" cy="59826"/>
          </a:xfrm>
          <a:custGeom>
            <a:avLst/>
            <a:gdLst/>
            <a:ahLst/>
            <a:cxnLst/>
            <a:rect l="l" t="t" r="r" b="b"/>
            <a:pathLst>
              <a:path w="3686" h="3685" extrusionOk="0">
                <a:moveTo>
                  <a:pt x="1843" y="0"/>
                </a:moveTo>
                <a:cubicBezTo>
                  <a:pt x="822" y="0"/>
                  <a:pt x="1" y="821"/>
                  <a:pt x="1" y="1841"/>
                </a:cubicBezTo>
                <a:lnTo>
                  <a:pt x="1" y="1842"/>
                </a:lnTo>
                <a:cubicBezTo>
                  <a:pt x="1" y="2862"/>
                  <a:pt x="822" y="3685"/>
                  <a:pt x="1843" y="3685"/>
                </a:cubicBezTo>
                <a:cubicBezTo>
                  <a:pt x="2863" y="3685"/>
                  <a:pt x="3686" y="2862"/>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4642766" y="4405334"/>
            <a:ext cx="59810" cy="59842"/>
          </a:xfrm>
          <a:custGeom>
            <a:avLst/>
            <a:gdLst/>
            <a:ahLst/>
            <a:cxnLst/>
            <a:rect l="l" t="t" r="r" b="b"/>
            <a:pathLst>
              <a:path w="3684" h="3686" extrusionOk="0">
                <a:moveTo>
                  <a:pt x="1843" y="1"/>
                </a:moveTo>
                <a:cubicBezTo>
                  <a:pt x="821" y="1"/>
                  <a:pt x="0" y="823"/>
                  <a:pt x="0" y="1843"/>
                </a:cubicBezTo>
                <a:lnTo>
                  <a:pt x="0" y="1845"/>
                </a:lnTo>
                <a:cubicBezTo>
                  <a:pt x="0" y="2864"/>
                  <a:pt x="821" y="3685"/>
                  <a:pt x="1843" y="3685"/>
                </a:cubicBezTo>
                <a:cubicBezTo>
                  <a:pt x="2863" y="3685"/>
                  <a:pt x="3683" y="2864"/>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4750161" y="4405334"/>
            <a:ext cx="59842" cy="59842"/>
          </a:xfrm>
          <a:custGeom>
            <a:avLst/>
            <a:gdLst/>
            <a:ahLst/>
            <a:cxnLst/>
            <a:rect l="l" t="t" r="r" b="b"/>
            <a:pathLst>
              <a:path w="3686" h="3686" extrusionOk="0">
                <a:moveTo>
                  <a:pt x="1843" y="1"/>
                </a:moveTo>
                <a:cubicBezTo>
                  <a:pt x="823" y="1"/>
                  <a:pt x="1" y="823"/>
                  <a:pt x="1" y="1843"/>
                </a:cubicBezTo>
                <a:lnTo>
                  <a:pt x="1" y="1845"/>
                </a:lnTo>
                <a:cubicBezTo>
                  <a:pt x="1" y="2864"/>
                  <a:pt x="823" y="3685"/>
                  <a:pt x="1843" y="3685"/>
                </a:cubicBezTo>
                <a:cubicBezTo>
                  <a:pt x="2865" y="3685"/>
                  <a:pt x="3685" y="2864"/>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4857588" y="4405334"/>
            <a:ext cx="59842" cy="59842"/>
          </a:xfrm>
          <a:custGeom>
            <a:avLst/>
            <a:gdLst/>
            <a:ahLst/>
            <a:cxnLst/>
            <a:rect l="l" t="t" r="r" b="b"/>
            <a:pathLst>
              <a:path w="3686" h="3686" extrusionOk="0">
                <a:moveTo>
                  <a:pt x="1843" y="1"/>
                </a:moveTo>
                <a:cubicBezTo>
                  <a:pt x="822" y="1"/>
                  <a:pt x="1" y="823"/>
                  <a:pt x="1" y="1843"/>
                </a:cubicBezTo>
                <a:lnTo>
                  <a:pt x="1" y="1845"/>
                </a:lnTo>
                <a:cubicBezTo>
                  <a:pt x="1" y="2864"/>
                  <a:pt x="822" y="3685"/>
                  <a:pt x="1843" y="3685"/>
                </a:cubicBezTo>
                <a:cubicBezTo>
                  <a:pt x="2863" y="3685"/>
                  <a:pt x="3686" y="2864"/>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4642766" y="4498149"/>
            <a:ext cx="59810" cy="59842"/>
          </a:xfrm>
          <a:custGeom>
            <a:avLst/>
            <a:gdLst/>
            <a:ahLst/>
            <a:cxnLst/>
            <a:rect l="l" t="t" r="r" b="b"/>
            <a:pathLst>
              <a:path w="3684" h="3686" extrusionOk="0">
                <a:moveTo>
                  <a:pt x="1843" y="1"/>
                </a:moveTo>
                <a:cubicBezTo>
                  <a:pt x="821" y="1"/>
                  <a:pt x="0" y="821"/>
                  <a:pt x="0" y="1843"/>
                </a:cubicBezTo>
                <a:cubicBezTo>
                  <a:pt x="0" y="2864"/>
                  <a:pt x="821" y="3685"/>
                  <a:pt x="1843" y="3685"/>
                </a:cubicBezTo>
                <a:cubicBezTo>
                  <a:pt x="2863" y="3685"/>
                  <a:pt x="3683" y="2864"/>
                  <a:pt x="3683" y="1843"/>
                </a:cubicBez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4750161" y="4498149"/>
            <a:ext cx="59842" cy="59842"/>
          </a:xfrm>
          <a:custGeom>
            <a:avLst/>
            <a:gdLst/>
            <a:ahLst/>
            <a:cxnLst/>
            <a:rect l="l" t="t" r="r" b="b"/>
            <a:pathLst>
              <a:path w="3686" h="3686" extrusionOk="0">
                <a:moveTo>
                  <a:pt x="1843" y="1"/>
                </a:moveTo>
                <a:cubicBezTo>
                  <a:pt x="823" y="1"/>
                  <a:pt x="1" y="821"/>
                  <a:pt x="1" y="1843"/>
                </a:cubicBezTo>
                <a:cubicBezTo>
                  <a:pt x="1" y="2864"/>
                  <a:pt x="823" y="3685"/>
                  <a:pt x="1843" y="3685"/>
                </a:cubicBezTo>
                <a:cubicBezTo>
                  <a:pt x="2865" y="3685"/>
                  <a:pt x="3685" y="2864"/>
                  <a:pt x="3685" y="1843"/>
                </a:cubicBez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4857588" y="4498149"/>
            <a:ext cx="59842" cy="59842"/>
          </a:xfrm>
          <a:custGeom>
            <a:avLst/>
            <a:gdLst/>
            <a:ahLst/>
            <a:cxnLst/>
            <a:rect l="l" t="t" r="r" b="b"/>
            <a:pathLst>
              <a:path w="3686" h="3686" extrusionOk="0">
                <a:moveTo>
                  <a:pt x="1843" y="1"/>
                </a:moveTo>
                <a:cubicBezTo>
                  <a:pt x="822" y="1"/>
                  <a:pt x="1" y="821"/>
                  <a:pt x="1" y="1843"/>
                </a:cubicBezTo>
                <a:cubicBezTo>
                  <a:pt x="1" y="2864"/>
                  <a:pt x="822" y="3685"/>
                  <a:pt x="1843" y="3685"/>
                </a:cubicBezTo>
                <a:cubicBezTo>
                  <a:pt x="2863" y="3685"/>
                  <a:pt x="3686" y="2864"/>
                  <a:pt x="3686" y="1843"/>
                </a:cubicBez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0"/>
          <p:cNvSpPr/>
          <p:nvPr/>
        </p:nvSpPr>
        <p:spPr>
          <a:xfrm>
            <a:off x="4642766" y="4590965"/>
            <a:ext cx="59810" cy="59842"/>
          </a:xfrm>
          <a:custGeom>
            <a:avLst/>
            <a:gdLst/>
            <a:ahLst/>
            <a:cxnLst/>
            <a:rect l="l" t="t" r="r" b="b"/>
            <a:pathLst>
              <a:path w="3684" h="3686" extrusionOk="0">
                <a:moveTo>
                  <a:pt x="1843" y="1"/>
                </a:moveTo>
                <a:cubicBezTo>
                  <a:pt x="821" y="1"/>
                  <a:pt x="0" y="822"/>
                  <a:pt x="0" y="1841"/>
                </a:cubicBezTo>
                <a:lnTo>
                  <a:pt x="0" y="1843"/>
                </a:lnTo>
                <a:cubicBezTo>
                  <a:pt x="0" y="2863"/>
                  <a:pt x="821" y="3685"/>
                  <a:pt x="1843" y="3685"/>
                </a:cubicBezTo>
                <a:cubicBezTo>
                  <a:pt x="2863" y="3685"/>
                  <a:pt x="3683" y="2863"/>
                  <a:pt x="3683" y="1843"/>
                </a:cubicBezTo>
                <a:lnTo>
                  <a:pt x="3683" y="1841"/>
                </a:lnTo>
                <a:cubicBezTo>
                  <a:pt x="3683"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0"/>
          <p:cNvSpPr/>
          <p:nvPr/>
        </p:nvSpPr>
        <p:spPr>
          <a:xfrm>
            <a:off x="4750161" y="4590965"/>
            <a:ext cx="59842" cy="59842"/>
          </a:xfrm>
          <a:custGeom>
            <a:avLst/>
            <a:gdLst/>
            <a:ahLst/>
            <a:cxnLst/>
            <a:rect l="l" t="t" r="r" b="b"/>
            <a:pathLst>
              <a:path w="3686" h="3686" extrusionOk="0">
                <a:moveTo>
                  <a:pt x="1843" y="1"/>
                </a:moveTo>
                <a:cubicBezTo>
                  <a:pt x="823" y="1"/>
                  <a:pt x="1" y="822"/>
                  <a:pt x="1" y="1841"/>
                </a:cubicBezTo>
                <a:lnTo>
                  <a:pt x="1" y="1843"/>
                </a:lnTo>
                <a:cubicBezTo>
                  <a:pt x="1" y="2863"/>
                  <a:pt x="823" y="3685"/>
                  <a:pt x="1843" y="3685"/>
                </a:cubicBezTo>
                <a:cubicBezTo>
                  <a:pt x="2865" y="3685"/>
                  <a:pt x="3685" y="2863"/>
                  <a:pt x="3685" y="1843"/>
                </a:cubicBezTo>
                <a:lnTo>
                  <a:pt x="3685" y="1841"/>
                </a:lnTo>
                <a:cubicBezTo>
                  <a:pt x="3685" y="822"/>
                  <a:pt x="2865"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0"/>
          <p:cNvSpPr/>
          <p:nvPr/>
        </p:nvSpPr>
        <p:spPr>
          <a:xfrm>
            <a:off x="4857588" y="4590965"/>
            <a:ext cx="59842" cy="59842"/>
          </a:xfrm>
          <a:custGeom>
            <a:avLst/>
            <a:gdLst/>
            <a:ahLst/>
            <a:cxnLst/>
            <a:rect l="l" t="t" r="r" b="b"/>
            <a:pathLst>
              <a:path w="3686" h="3686" extrusionOk="0">
                <a:moveTo>
                  <a:pt x="1843" y="1"/>
                </a:moveTo>
                <a:cubicBezTo>
                  <a:pt x="822" y="1"/>
                  <a:pt x="1" y="822"/>
                  <a:pt x="1" y="1841"/>
                </a:cubicBezTo>
                <a:lnTo>
                  <a:pt x="1" y="1843"/>
                </a:lnTo>
                <a:cubicBezTo>
                  <a:pt x="1" y="2863"/>
                  <a:pt x="822" y="3685"/>
                  <a:pt x="1843" y="3685"/>
                </a:cubicBezTo>
                <a:cubicBezTo>
                  <a:pt x="2863" y="3685"/>
                  <a:pt x="3686" y="2863"/>
                  <a:pt x="3686" y="1843"/>
                </a:cubicBezTo>
                <a:lnTo>
                  <a:pt x="3686" y="1841"/>
                </a:lnTo>
                <a:cubicBezTo>
                  <a:pt x="3686"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0"/>
          <p:cNvSpPr/>
          <p:nvPr/>
        </p:nvSpPr>
        <p:spPr>
          <a:xfrm>
            <a:off x="4642766" y="4628192"/>
            <a:ext cx="59810" cy="59842"/>
          </a:xfrm>
          <a:custGeom>
            <a:avLst/>
            <a:gdLst/>
            <a:ahLst/>
            <a:cxnLst/>
            <a:rect l="l" t="t" r="r" b="b"/>
            <a:pathLst>
              <a:path w="3684" h="3686" extrusionOk="0">
                <a:moveTo>
                  <a:pt x="0" y="1"/>
                </a:moveTo>
                <a:lnTo>
                  <a:pt x="0" y="3686"/>
                </a:lnTo>
                <a:lnTo>
                  <a:pt x="3683" y="3686"/>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0"/>
          <p:cNvSpPr/>
          <p:nvPr/>
        </p:nvSpPr>
        <p:spPr>
          <a:xfrm>
            <a:off x="4750161" y="4628192"/>
            <a:ext cx="59842" cy="59842"/>
          </a:xfrm>
          <a:custGeom>
            <a:avLst/>
            <a:gdLst/>
            <a:ahLst/>
            <a:cxnLst/>
            <a:rect l="l" t="t" r="r" b="b"/>
            <a:pathLst>
              <a:path w="3686" h="3686" extrusionOk="0">
                <a:moveTo>
                  <a:pt x="1" y="1"/>
                </a:moveTo>
                <a:lnTo>
                  <a:pt x="1" y="3686"/>
                </a:lnTo>
                <a:lnTo>
                  <a:pt x="3685" y="3686"/>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0"/>
          <p:cNvSpPr/>
          <p:nvPr/>
        </p:nvSpPr>
        <p:spPr>
          <a:xfrm>
            <a:off x="4857588" y="4628192"/>
            <a:ext cx="59842" cy="59842"/>
          </a:xfrm>
          <a:custGeom>
            <a:avLst/>
            <a:gdLst/>
            <a:ahLst/>
            <a:cxnLst/>
            <a:rect l="l" t="t" r="r" b="b"/>
            <a:pathLst>
              <a:path w="3686" h="3686" extrusionOk="0">
                <a:moveTo>
                  <a:pt x="1" y="1"/>
                </a:moveTo>
                <a:lnTo>
                  <a:pt x="1" y="3686"/>
                </a:lnTo>
                <a:lnTo>
                  <a:pt x="3686" y="3686"/>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0"/>
          <p:cNvSpPr/>
          <p:nvPr/>
        </p:nvSpPr>
        <p:spPr>
          <a:xfrm>
            <a:off x="4642766" y="4725683"/>
            <a:ext cx="59810" cy="59794"/>
          </a:xfrm>
          <a:custGeom>
            <a:avLst/>
            <a:gdLst/>
            <a:ahLst/>
            <a:cxnLst/>
            <a:rect l="l" t="t" r="r" b="b"/>
            <a:pathLst>
              <a:path w="3684" h="3683" extrusionOk="0">
                <a:moveTo>
                  <a:pt x="0" y="0"/>
                </a:moveTo>
                <a:lnTo>
                  <a:pt x="0" y="3683"/>
                </a:lnTo>
                <a:lnTo>
                  <a:pt x="3683" y="3683"/>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0"/>
          <p:cNvSpPr/>
          <p:nvPr/>
        </p:nvSpPr>
        <p:spPr>
          <a:xfrm>
            <a:off x="4750161" y="4725683"/>
            <a:ext cx="59842" cy="59794"/>
          </a:xfrm>
          <a:custGeom>
            <a:avLst/>
            <a:gdLst/>
            <a:ahLst/>
            <a:cxnLst/>
            <a:rect l="l" t="t" r="r" b="b"/>
            <a:pathLst>
              <a:path w="3686" h="3683" extrusionOk="0">
                <a:moveTo>
                  <a:pt x="1" y="0"/>
                </a:moveTo>
                <a:lnTo>
                  <a:pt x="1" y="3683"/>
                </a:lnTo>
                <a:lnTo>
                  <a:pt x="3685" y="3683"/>
                </a:lnTo>
                <a:lnTo>
                  <a:pt x="36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0"/>
          <p:cNvSpPr/>
          <p:nvPr/>
        </p:nvSpPr>
        <p:spPr>
          <a:xfrm>
            <a:off x="4857588" y="4725683"/>
            <a:ext cx="59842" cy="59794"/>
          </a:xfrm>
          <a:custGeom>
            <a:avLst/>
            <a:gdLst/>
            <a:ahLst/>
            <a:cxnLst/>
            <a:rect l="l" t="t" r="r" b="b"/>
            <a:pathLst>
              <a:path w="3686" h="3683" extrusionOk="0">
                <a:moveTo>
                  <a:pt x="1" y="0"/>
                </a:moveTo>
                <a:lnTo>
                  <a:pt x="1" y="3683"/>
                </a:lnTo>
                <a:lnTo>
                  <a:pt x="3686" y="3683"/>
                </a:lnTo>
                <a:lnTo>
                  <a:pt x="36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0"/>
          <p:cNvSpPr/>
          <p:nvPr/>
        </p:nvSpPr>
        <p:spPr>
          <a:xfrm>
            <a:off x="4642766" y="4831811"/>
            <a:ext cx="59810" cy="59810"/>
          </a:xfrm>
          <a:custGeom>
            <a:avLst/>
            <a:gdLst/>
            <a:ahLst/>
            <a:cxnLst/>
            <a:rect l="l" t="t" r="r" b="b"/>
            <a:pathLst>
              <a:path w="3684" h="3684" extrusionOk="0">
                <a:moveTo>
                  <a:pt x="0" y="1"/>
                </a:moveTo>
                <a:lnTo>
                  <a:pt x="0" y="3684"/>
                </a:lnTo>
                <a:lnTo>
                  <a:pt x="3683" y="3684"/>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p:nvPr/>
        </p:nvSpPr>
        <p:spPr>
          <a:xfrm>
            <a:off x="4750161" y="4831811"/>
            <a:ext cx="59842" cy="59810"/>
          </a:xfrm>
          <a:custGeom>
            <a:avLst/>
            <a:gdLst/>
            <a:ahLst/>
            <a:cxnLst/>
            <a:rect l="l" t="t" r="r" b="b"/>
            <a:pathLst>
              <a:path w="3686" h="3684" extrusionOk="0">
                <a:moveTo>
                  <a:pt x="1" y="1"/>
                </a:moveTo>
                <a:lnTo>
                  <a:pt x="1" y="3684"/>
                </a:lnTo>
                <a:lnTo>
                  <a:pt x="3685" y="3684"/>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0"/>
          <p:cNvSpPr/>
          <p:nvPr/>
        </p:nvSpPr>
        <p:spPr>
          <a:xfrm>
            <a:off x="4857588" y="4831811"/>
            <a:ext cx="59842" cy="59810"/>
          </a:xfrm>
          <a:custGeom>
            <a:avLst/>
            <a:gdLst/>
            <a:ahLst/>
            <a:cxnLst/>
            <a:rect l="l" t="t" r="r" b="b"/>
            <a:pathLst>
              <a:path w="3686" h="3684" extrusionOk="0">
                <a:moveTo>
                  <a:pt x="1" y="1"/>
                </a:moveTo>
                <a:lnTo>
                  <a:pt x="1" y="3684"/>
                </a:lnTo>
                <a:lnTo>
                  <a:pt x="3686" y="3684"/>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0"/>
          <p:cNvSpPr/>
          <p:nvPr/>
        </p:nvSpPr>
        <p:spPr>
          <a:xfrm>
            <a:off x="4223920" y="3783355"/>
            <a:ext cx="351472" cy="1180707"/>
          </a:xfrm>
          <a:custGeom>
            <a:avLst/>
            <a:gdLst/>
            <a:ahLst/>
            <a:cxnLst/>
            <a:rect l="l" t="t" r="r" b="b"/>
            <a:pathLst>
              <a:path w="21649" h="72726" extrusionOk="0">
                <a:moveTo>
                  <a:pt x="20164" y="0"/>
                </a:moveTo>
                <a:cubicBezTo>
                  <a:pt x="20161" y="0"/>
                  <a:pt x="20158" y="0"/>
                  <a:pt x="20155" y="0"/>
                </a:cubicBezTo>
                <a:lnTo>
                  <a:pt x="1517" y="104"/>
                </a:lnTo>
                <a:cubicBezTo>
                  <a:pt x="701" y="108"/>
                  <a:pt x="41" y="772"/>
                  <a:pt x="41" y="1589"/>
                </a:cubicBezTo>
                <a:lnTo>
                  <a:pt x="0" y="72725"/>
                </a:lnTo>
                <a:lnTo>
                  <a:pt x="21648" y="72725"/>
                </a:lnTo>
                <a:lnTo>
                  <a:pt x="21648" y="1485"/>
                </a:lnTo>
                <a:cubicBezTo>
                  <a:pt x="21648" y="666"/>
                  <a:pt x="20984" y="0"/>
                  <a:pt x="20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a:off x="4288632" y="3855779"/>
            <a:ext cx="33087" cy="1046963"/>
          </a:xfrm>
          <a:custGeom>
            <a:avLst/>
            <a:gdLst/>
            <a:ahLst/>
            <a:cxnLst/>
            <a:rect l="l" t="t" r="r" b="b"/>
            <a:pathLst>
              <a:path w="2038" h="64488" extrusionOk="0">
                <a:moveTo>
                  <a:pt x="1018" y="1"/>
                </a:moveTo>
                <a:cubicBezTo>
                  <a:pt x="454" y="1"/>
                  <a:pt x="0" y="455"/>
                  <a:pt x="0" y="1019"/>
                </a:cubicBezTo>
                <a:lnTo>
                  <a:pt x="0" y="63470"/>
                </a:lnTo>
                <a:cubicBezTo>
                  <a:pt x="0" y="64035"/>
                  <a:pt x="454" y="64488"/>
                  <a:pt x="1018" y="64488"/>
                </a:cubicBezTo>
                <a:cubicBezTo>
                  <a:pt x="1583" y="64488"/>
                  <a:pt x="2038" y="64035"/>
                  <a:pt x="2038" y="63470"/>
                </a:cubicBezTo>
                <a:lnTo>
                  <a:pt x="2038" y="1019"/>
                </a:lnTo>
                <a:cubicBezTo>
                  <a:pt x="2038" y="455"/>
                  <a:pt x="1583"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4383136" y="3855779"/>
            <a:ext cx="33071" cy="1046963"/>
          </a:xfrm>
          <a:custGeom>
            <a:avLst/>
            <a:gdLst/>
            <a:ahLst/>
            <a:cxnLst/>
            <a:rect l="l" t="t" r="r" b="b"/>
            <a:pathLst>
              <a:path w="2037" h="64488" extrusionOk="0">
                <a:moveTo>
                  <a:pt x="1018" y="1"/>
                </a:moveTo>
                <a:cubicBezTo>
                  <a:pt x="454" y="1"/>
                  <a:pt x="0" y="455"/>
                  <a:pt x="0" y="1019"/>
                </a:cubicBezTo>
                <a:lnTo>
                  <a:pt x="0" y="63470"/>
                </a:lnTo>
                <a:cubicBezTo>
                  <a:pt x="0" y="64035"/>
                  <a:pt x="454" y="64488"/>
                  <a:pt x="1018" y="64488"/>
                </a:cubicBezTo>
                <a:cubicBezTo>
                  <a:pt x="1582" y="64488"/>
                  <a:pt x="2036" y="64035"/>
                  <a:pt x="2036" y="63470"/>
                </a:cubicBezTo>
                <a:lnTo>
                  <a:pt x="2036" y="1019"/>
                </a:lnTo>
                <a:cubicBezTo>
                  <a:pt x="2036" y="455"/>
                  <a:pt x="1582"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0"/>
          <p:cNvSpPr/>
          <p:nvPr/>
        </p:nvSpPr>
        <p:spPr>
          <a:xfrm>
            <a:off x="4477608" y="3855779"/>
            <a:ext cx="33103" cy="1046963"/>
          </a:xfrm>
          <a:custGeom>
            <a:avLst/>
            <a:gdLst/>
            <a:ahLst/>
            <a:cxnLst/>
            <a:rect l="l" t="t" r="r" b="b"/>
            <a:pathLst>
              <a:path w="2039" h="64488" extrusionOk="0">
                <a:moveTo>
                  <a:pt x="1018" y="1"/>
                </a:moveTo>
                <a:cubicBezTo>
                  <a:pt x="455" y="1"/>
                  <a:pt x="0" y="455"/>
                  <a:pt x="0" y="1019"/>
                </a:cubicBezTo>
                <a:lnTo>
                  <a:pt x="0" y="63470"/>
                </a:lnTo>
                <a:cubicBezTo>
                  <a:pt x="0" y="64035"/>
                  <a:pt x="455" y="64488"/>
                  <a:pt x="1018" y="64488"/>
                </a:cubicBezTo>
                <a:cubicBezTo>
                  <a:pt x="1584" y="64488"/>
                  <a:pt x="2038" y="64035"/>
                  <a:pt x="2038" y="63470"/>
                </a:cubicBezTo>
                <a:lnTo>
                  <a:pt x="2038" y="1019"/>
                </a:lnTo>
                <a:cubicBezTo>
                  <a:pt x="2038" y="455"/>
                  <a:pt x="1584"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0"/>
          <p:cNvSpPr/>
          <p:nvPr/>
        </p:nvSpPr>
        <p:spPr>
          <a:xfrm>
            <a:off x="5004401" y="3427776"/>
            <a:ext cx="351472" cy="1536286"/>
          </a:xfrm>
          <a:custGeom>
            <a:avLst/>
            <a:gdLst/>
            <a:ahLst/>
            <a:cxnLst/>
            <a:rect l="l" t="t" r="r" b="b"/>
            <a:pathLst>
              <a:path w="21649" h="94628" extrusionOk="0">
                <a:moveTo>
                  <a:pt x="1508" y="1"/>
                </a:moveTo>
                <a:cubicBezTo>
                  <a:pt x="675" y="1"/>
                  <a:pt x="0" y="675"/>
                  <a:pt x="0" y="1508"/>
                </a:cubicBezTo>
                <a:lnTo>
                  <a:pt x="0" y="94627"/>
                </a:lnTo>
                <a:lnTo>
                  <a:pt x="21648" y="94627"/>
                </a:lnTo>
                <a:lnTo>
                  <a:pt x="21648" y="1508"/>
                </a:lnTo>
                <a:cubicBezTo>
                  <a:pt x="21648" y="675"/>
                  <a:pt x="20974" y="1"/>
                  <a:pt x="20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a:off x="5150224" y="3584249"/>
            <a:ext cx="59810" cy="59810"/>
          </a:xfrm>
          <a:custGeom>
            <a:avLst/>
            <a:gdLst/>
            <a:ahLst/>
            <a:cxnLst/>
            <a:rect l="l" t="t" r="r" b="b"/>
            <a:pathLst>
              <a:path w="3684" h="3684" extrusionOk="0">
                <a:moveTo>
                  <a:pt x="1841" y="0"/>
                </a:moveTo>
                <a:cubicBezTo>
                  <a:pt x="822" y="0"/>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a:off x="5257667" y="3693429"/>
            <a:ext cx="59794" cy="59794"/>
          </a:xfrm>
          <a:custGeom>
            <a:avLst/>
            <a:gdLst/>
            <a:ahLst/>
            <a:cxnLst/>
            <a:rect l="l" t="t" r="r" b="b"/>
            <a:pathLst>
              <a:path w="3683" h="3683" extrusionOk="0">
                <a:moveTo>
                  <a:pt x="1841" y="0"/>
                </a:moveTo>
                <a:cubicBezTo>
                  <a:pt x="821" y="0"/>
                  <a:pt x="0" y="821"/>
                  <a:pt x="0" y="1841"/>
                </a:cubicBezTo>
                <a:lnTo>
                  <a:pt x="0" y="1842"/>
                </a:lnTo>
                <a:cubicBezTo>
                  <a:pt x="0" y="2862"/>
                  <a:pt x="821" y="3683"/>
                  <a:pt x="1841" y="3683"/>
                </a:cubicBezTo>
                <a:cubicBezTo>
                  <a:pt x="2860" y="3683"/>
                  <a:pt x="3683" y="2862"/>
                  <a:pt x="3683" y="1842"/>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5042797" y="3802593"/>
            <a:ext cx="59842" cy="59842"/>
          </a:xfrm>
          <a:custGeom>
            <a:avLst/>
            <a:gdLst/>
            <a:ahLst/>
            <a:cxnLst/>
            <a:rect l="l" t="t" r="r" b="b"/>
            <a:pathLst>
              <a:path w="3686" h="3686" extrusionOk="0">
                <a:moveTo>
                  <a:pt x="1843" y="1"/>
                </a:moveTo>
                <a:cubicBezTo>
                  <a:pt x="822" y="1"/>
                  <a:pt x="1" y="823"/>
                  <a:pt x="1" y="1843"/>
                </a:cubicBezTo>
                <a:cubicBezTo>
                  <a:pt x="1" y="2864"/>
                  <a:pt x="822" y="3685"/>
                  <a:pt x="1843" y="3685"/>
                </a:cubicBezTo>
                <a:lnTo>
                  <a:pt x="1845" y="3685"/>
                </a:lnTo>
                <a:cubicBezTo>
                  <a:pt x="2865" y="3685"/>
                  <a:pt x="3685" y="2864"/>
                  <a:pt x="3685" y="1843"/>
                </a:cubicBezTo>
                <a:cubicBezTo>
                  <a:pt x="3685" y="823"/>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a:off x="5257667" y="3802593"/>
            <a:ext cx="59794" cy="59842"/>
          </a:xfrm>
          <a:custGeom>
            <a:avLst/>
            <a:gdLst/>
            <a:ahLst/>
            <a:cxnLst/>
            <a:rect l="l" t="t" r="r" b="b"/>
            <a:pathLst>
              <a:path w="3683" h="3686" extrusionOk="0">
                <a:moveTo>
                  <a:pt x="1841" y="1"/>
                </a:moveTo>
                <a:cubicBezTo>
                  <a:pt x="821" y="1"/>
                  <a:pt x="0" y="823"/>
                  <a:pt x="0" y="1843"/>
                </a:cubicBezTo>
                <a:cubicBezTo>
                  <a:pt x="0" y="2864"/>
                  <a:pt x="821" y="3685"/>
                  <a:pt x="1841" y="3685"/>
                </a:cubicBezTo>
                <a:cubicBezTo>
                  <a:pt x="2860" y="3685"/>
                  <a:pt x="3683" y="2864"/>
                  <a:pt x="3683" y="1843"/>
                </a:cubicBezTo>
                <a:cubicBezTo>
                  <a:pt x="3683" y="823"/>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5042797" y="3911790"/>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5150224" y="3911790"/>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5257667" y="3911790"/>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5042797" y="4020970"/>
            <a:ext cx="59842" cy="59842"/>
          </a:xfrm>
          <a:custGeom>
            <a:avLst/>
            <a:gdLst/>
            <a:ahLst/>
            <a:cxnLst/>
            <a:rect l="l" t="t" r="r" b="b"/>
            <a:pathLst>
              <a:path w="3686" h="3686"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5150224" y="4020970"/>
            <a:ext cx="59810" cy="59842"/>
          </a:xfrm>
          <a:custGeom>
            <a:avLst/>
            <a:gdLst/>
            <a:ahLst/>
            <a:cxnLst/>
            <a:rect l="l" t="t" r="r" b="b"/>
            <a:pathLst>
              <a:path w="3684" h="3686"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5257667" y="4020970"/>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5042797" y="4130167"/>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5150224" y="4130167"/>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5257667" y="4130167"/>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5042797" y="4239347"/>
            <a:ext cx="59842" cy="59826"/>
          </a:xfrm>
          <a:custGeom>
            <a:avLst/>
            <a:gdLst/>
            <a:ahLst/>
            <a:cxnLst/>
            <a:rect l="l" t="t" r="r" b="b"/>
            <a:pathLst>
              <a:path w="3686" h="3685"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5150224" y="4239347"/>
            <a:ext cx="59810" cy="59826"/>
          </a:xfrm>
          <a:custGeom>
            <a:avLst/>
            <a:gdLst/>
            <a:ahLst/>
            <a:cxnLst/>
            <a:rect l="l" t="t" r="r" b="b"/>
            <a:pathLst>
              <a:path w="3684" h="3685"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5257667" y="4239347"/>
            <a:ext cx="59794" cy="59826"/>
          </a:xfrm>
          <a:custGeom>
            <a:avLst/>
            <a:gdLst/>
            <a:ahLst/>
            <a:cxnLst/>
            <a:rect l="l" t="t" r="r" b="b"/>
            <a:pathLst>
              <a:path w="3683" h="3685"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0"/>
          <p:cNvSpPr/>
          <p:nvPr/>
        </p:nvSpPr>
        <p:spPr>
          <a:xfrm>
            <a:off x="5042797" y="4348544"/>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0"/>
          <p:cNvSpPr/>
          <p:nvPr/>
        </p:nvSpPr>
        <p:spPr>
          <a:xfrm>
            <a:off x="5150224" y="4348544"/>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5257667" y="4348544"/>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5042797" y="4457724"/>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5150224" y="4457724"/>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5257667" y="4457724"/>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5042797" y="4566921"/>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5150224" y="4566921"/>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5257667" y="4566921"/>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5042797" y="4676101"/>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5150224" y="4676101"/>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5257667" y="4676101"/>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5042797" y="4785298"/>
            <a:ext cx="59842" cy="59810"/>
          </a:xfrm>
          <a:custGeom>
            <a:avLst/>
            <a:gdLst/>
            <a:ahLst/>
            <a:cxnLst/>
            <a:rect l="l" t="t" r="r" b="b"/>
            <a:pathLst>
              <a:path w="3686" h="3684" extrusionOk="0">
                <a:moveTo>
                  <a:pt x="1843" y="0"/>
                </a:moveTo>
                <a:cubicBezTo>
                  <a:pt x="822" y="0"/>
                  <a:pt x="1" y="821"/>
                  <a:pt x="1" y="1841"/>
                </a:cubicBezTo>
                <a:lnTo>
                  <a:pt x="1" y="1843"/>
                </a:lnTo>
                <a:cubicBezTo>
                  <a:pt x="1" y="2862"/>
                  <a:pt x="822" y="3683"/>
                  <a:pt x="1843" y="3683"/>
                </a:cubicBezTo>
                <a:lnTo>
                  <a:pt x="1845" y="3683"/>
                </a:lnTo>
                <a:cubicBezTo>
                  <a:pt x="2865" y="3683"/>
                  <a:pt x="3685" y="2862"/>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5150224" y="4785298"/>
            <a:ext cx="59810" cy="59810"/>
          </a:xfrm>
          <a:custGeom>
            <a:avLst/>
            <a:gdLst/>
            <a:ahLst/>
            <a:cxnLst/>
            <a:rect l="l" t="t" r="r" b="b"/>
            <a:pathLst>
              <a:path w="3684" h="3684" extrusionOk="0">
                <a:moveTo>
                  <a:pt x="1841" y="0"/>
                </a:moveTo>
                <a:cubicBezTo>
                  <a:pt x="822" y="0"/>
                  <a:pt x="1" y="821"/>
                  <a:pt x="1" y="1841"/>
                </a:cubicBezTo>
                <a:lnTo>
                  <a:pt x="1" y="1843"/>
                </a:lnTo>
                <a:cubicBezTo>
                  <a:pt x="1" y="2862"/>
                  <a:pt x="822" y="3683"/>
                  <a:pt x="1841" y="3683"/>
                </a:cubicBezTo>
                <a:lnTo>
                  <a:pt x="1843" y="3683"/>
                </a:lnTo>
                <a:cubicBezTo>
                  <a:pt x="2863" y="3683"/>
                  <a:pt x="3684" y="2862"/>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5257667" y="4785298"/>
            <a:ext cx="59794" cy="59810"/>
          </a:xfrm>
          <a:custGeom>
            <a:avLst/>
            <a:gdLst/>
            <a:ahLst/>
            <a:cxnLst/>
            <a:rect l="l" t="t" r="r" b="b"/>
            <a:pathLst>
              <a:path w="3683" h="3684" extrusionOk="0">
                <a:moveTo>
                  <a:pt x="1841" y="0"/>
                </a:moveTo>
                <a:cubicBezTo>
                  <a:pt x="821" y="0"/>
                  <a:pt x="0" y="821"/>
                  <a:pt x="0" y="1841"/>
                </a:cubicBezTo>
                <a:lnTo>
                  <a:pt x="0" y="1843"/>
                </a:lnTo>
                <a:cubicBezTo>
                  <a:pt x="0" y="2862"/>
                  <a:pt x="821" y="3683"/>
                  <a:pt x="1841" y="3683"/>
                </a:cubicBezTo>
                <a:cubicBezTo>
                  <a:pt x="2860" y="3683"/>
                  <a:pt x="3683" y="2862"/>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3431018" y="2988863"/>
            <a:ext cx="388390" cy="170256"/>
          </a:xfrm>
          <a:custGeom>
            <a:avLst/>
            <a:gdLst/>
            <a:ahLst/>
            <a:cxnLst/>
            <a:rect l="l" t="t" r="r" b="b"/>
            <a:pathLst>
              <a:path w="23923" h="10487" extrusionOk="0">
                <a:moveTo>
                  <a:pt x="1077" y="0"/>
                </a:moveTo>
                <a:cubicBezTo>
                  <a:pt x="480" y="0"/>
                  <a:pt x="1" y="479"/>
                  <a:pt x="1" y="1075"/>
                </a:cubicBezTo>
                <a:lnTo>
                  <a:pt x="1" y="9412"/>
                </a:lnTo>
                <a:cubicBezTo>
                  <a:pt x="1" y="10008"/>
                  <a:pt x="480" y="10487"/>
                  <a:pt x="1077" y="10487"/>
                </a:cubicBezTo>
                <a:lnTo>
                  <a:pt x="22848" y="10487"/>
                </a:lnTo>
                <a:cubicBezTo>
                  <a:pt x="23443" y="10487"/>
                  <a:pt x="23922" y="10008"/>
                  <a:pt x="23922" y="9412"/>
                </a:cubicBezTo>
                <a:lnTo>
                  <a:pt x="23922" y="1075"/>
                </a:lnTo>
                <a:cubicBezTo>
                  <a:pt x="23922" y="479"/>
                  <a:pt x="23443" y="0"/>
                  <a:pt x="22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449494" y="3157512"/>
            <a:ext cx="351472" cy="1806550"/>
          </a:xfrm>
          <a:custGeom>
            <a:avLst/>
            <a:gdLst/>
            <a:ahLst/>
            <a:cxnLst/>
            <a:rect l="l" t="t" r="r" b="b"/>
            <a:pathLst>
              <a:path w="21649" h="111275" extrusionOk="0">
                <a:moveTo>
                  <a:pt x="1" y="0"/>
                </a:moveTo>
                <a:lnTo>
                  <a:pt x="1" y="111274"/>
                </a:lnTo>
                <a:lnTo>
                  <a:pt x="21648" y="111274"/>
                </a:lnTo>
                <a:lnTo>
                  <a:pt x="216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3491640" y="3204691"/>
            <a:ext cx="59810" cy="59810"/>
          </a:xfrm>
          <a:custGeom>
            <a:avLst/>
            <a:gdLst/>
            <a:ahLst/>
            <a:cxnLst/>
            <a:rect l="l" t="t" r="r" b="b"/>
            <a:pathLst>
              <a:path w="3684" h="3684" extrusionOk="0">
                <a:moveTo>
                  <a:pt x="1720" y="0"/>
                </a:moveTo>
                <a:cubicBezTo>
                  <a:pt x="767" y="0"/>
                  <a:pt x="1" y="766"/>
                  <a:pt x="1" y="1719"/>
                </a:cubicBezTo>
                <a:lnTo>
                  <a:pt x="1" y="1964"/>
                </a:lnTo>
                <a:cubicBezTo>
                  <a:pt x="1" y="2917"/>
                  <a:pt x="767" y="3683"/>
                  <a:pt x="1720"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3599051" y="3204691"/>
            <a:ext cx="59826" cy="59810"/>
          </a:xfrm>
          <a:custGeom>
            <a:avLst/>
            <a:gdLst/>
            <a:ahLst/>
            <a:cxnLst/>
            <a:rect l="l" t="t" r="r" b="b"/>
            <a:pathLst>
              <a:path w="3685" h="3684" extrusionOk="0">
                <a:moveTo>
                  <a:pt x="1721" y="0"/>
                </a:moveTo>
                <a:cubicBezTo>
                  <a:pt x="768" y="0"/>
                  <a:pt x="0" y="766"/>
                  <a:pt x="0" y="1719"/>
                </a:cubicBezTo>
                <a:lnTo>
                  <a:pt x="0" y="1964"/>
                </a:lnTo>
                <a:cubicBezTo>
                  <a:pt x="0" y="2917"/>
                  <a:pt x="768" y="3683"/>
                  <a:pt x="1721" y="3683"/>
                </a:cubicBezTo>
                <a:lnTo>
                  <a:pt x="1966" y="3683"/>
                </a:lnTo>
                <a:cubicBezTo>
                  <a:pt x="2918" y="3683"/>
                  <a:pt x="3685" y="2917"/>
                  <a:pt x="3685" y="1964"/>
                </a:cubicBezTo>
                <a:lnTo>
                  <a:pt x="3685" y="1719"/>
                </a:lnTo>
                <a:cubicBezTo>
                  <a:pt x="3685" y="766"/>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3706478" y="3204691"/>
            <a:ext cx="59794" cy="59810"/>
          </a:xfrm>
          <a:custGeom>
            <a:avLst/>
            <a:gdLst/>
            <a:ahLst/>
            <a:cxnLst/>
            <a:rect l="l" t="t" r="r" b="b"/>
            <a:pathLst>
              <a:path w="3683" h="3684" extrusionOk="0">
                <a:moveTo>
                  <a:pt x="1719" y="0"/>
                </a:moveTo>
                <a:cubicBezTo>
                  <a:pt x="766" y="0"/>
                  <a:pt x="0" y="766"/>
                  <a:pt x="0" y="1719"/>
                </a:cubicBezTo>
                <a:lnTo>
                  <a:pt x="0" y="1964"/>
                </a:lnTo>
                <a:cubicBezTo>
                  <a:pt x="0" y="2917"/>
                  <a:pt x="766" y="3683"/>
                  <a:pt x="1719"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3491640" y="3308400"/>
            <a:ext cx="59810" cy="59842"/>
          </a:xfrm>
          <a:custGeom>
            <a:avLst/>
            <a:gdLst/>
            <a:ahLst/>
            <a:cxnLst/>
            <a:rect l="l" t="t" r="r" b="b"/>
            <a:pathLst>
              <a:path w="3684" h="3686" extrusionOk="0">
                <a:moveTo>
                  <a:pt x="1720" y="0"/>
                </a:moveTo>
                <a:cubicBezTo>
                  <a:pt x="767" y="0"/>
                  <a:pt x="1" y="768"/>
                  <a:pt x="1" y="1719"/>
                </a:cubicBezTo>
                <a:lnTo>
                  <a:pt x="1" y="1966"/>
                </a:lnTo>
                <a:cubicBezTo>
                  <a:pt x="1" y="2917"/>
                  <a:pt x="767" y="3685"/>
                  <a:pt x="1720"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3599051" y="3308400"/>
            <a:ext cx="59826" cy="59842"/>
          </a:xfrm>
          <a:custGeom>
            <a:avLst/>
            <a:gdLst/>
            <a:ahLst/>
            <a:cxnLst/>
            <a:rect l="l" t="t" r="r" b="b"/>
            <a:pathLst>
              <a:path w="3685" h="3686" extrusionOk="0">
                <a:moveTo>
                  <a:pt x="1721" y="0"/>
                </a:moveTo>
                <a:cubicBezTo>
                  <a:pt x="768" y="0"/>
                  <a:pt x="0" y="768"/>
                  <a:pt x="0" y="1719"/>
                </a:cubicBezTo>
                <a:lnTo>
                  <a:pt x="0" y="1966"/>
                </a:lnTo>
                <a:cubicBezTo>
                  <a:pt x="0" y="2917"/>
                  <a:pt x="768" y="3685"/>
                  <a:pt x="1721" y="3685"/>
                </a:cubicBezTo>
                <a:lnTo>
                  <a:pt x="1966" y="3685"/>
                </a:lnTo>
                <a:cubicBezTo>
                  <a:pt x="2918" y="3685"/>
                  <a:pt x="3685" y="2917"/>
                  <a:pt x="3685" y="1966"/>
                </a:cubicBezTo>
                <a:lnTo>
                  <a:pt x="3685" y="1719"/>
                </a:lnTo>
                <a:cubicBezTo>
                  <a:pt x="3685" y="768"/>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3706478" y="3308400"/>
            <a:ext cx="59794" cy="59842"/>
          </a:xfrm>
          <a:custGeom>
            <a:avLst/>
            <a:gdLst/>
            <a:ahLst/>
            <a:cxnLst/>
            <a:rect l="l" t="t" r="r" b="b"/>
            <a:pathLst>
              <a:path w="3683" h="3686" extrusionOk="0">
                <a:moveTo>
                  <a:pt x="1719" y="0"/>
                </a:moveTo>
                <a:cubicBezTo>
                  <a:pt x="766" y="0"/>
                  <a:pt x="0" y="768"/>
                  <a:pt x="0" y="1719"/>
                </a:cubicBezTo>
                <a:lnTo>
                  <a:pt x="0" y="1966"/>
                </a:lnTo>
                <a:cubicBezTo>
                  <a:pt x="0" y="2917"/>
                  <a:pt x="766" y="3685"/>
                  <a:pt x="1719"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3491640" y="3412141"/>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3599051" y="3412141"/>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3706478" y="3412141"/>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3491640" y="3515851"/>
            <a:ext cx="59810" cy="59842"/>
          </a:xfrm>
          <a:custGeom>
            <a:avLst/>
            <a:gdLst/>
            <a:ahLst/>
            <a:cxnLst/>
            <a:rect l="l" t="t" r="r" b="b"/>
            <a:pathLst>
              <a:path w="3684" h="3686" extrusionOk="0">
                <a:moveTo>
                  <a:pt x="1720" y="1"/>
                </a:moveTo>
                <a:cubicBezTo>
                  <a:pt x="767" y="1"/>
                  <a:pt x="1" y="768"/>
                  <a:pt x="1" y="1720"/>
                </a:cubicBezTo>
                <a:lnTo>
                  <a:pt x="1" y="1966"/>
                </a:lnTo>
                <a:cubicBezTo>
                  <a:pt x="1" y="2919"/>
                  <a:pt x="767" y="3685"/>
                  <a:pt x="1720"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3599051" y="3515851"/>
            <a:ext cx="59826" cy="59842"/>
          </a:xfrm>
          <a:custGeom>
            <a:avLst/>
            <a:gdLst/>
            <a:ahLst/>
            <a:cxnLst/>
            <a:rect l="l" t="t" r="r" b="b"/>
            <a:pathLst>
              <a:path w="3685" h="3686" extrusionOk="0">
                <a:moveTo>
                  <a:pt x="1721" y="1"/>
                </a:moveTo>
                <a:cubicBezTo>
                  <a:pt x="768" y="1"/>
                  <a:pt x="0" y="768"/>
                  <a:pt x="0" y="1720"/>
                </a:cubicBezTo>
                <a:lnTo>
                  <a:pt x="0" y="1966"/>
                </a:lnTo>
                <a:cubicBezTo>
                  <a:pt x="0" y="2919"/>
                  <a:pt x="768" y="3685"/>
                  <a:pt x="1721" y="3685"/>
                </a:cubicBezTo>
                <a:lnTo>
                  <a:pt x="1966" y="3685"/>
                </a:lnTo>
                <a:cubicBezTo>
                  <a:pt x="2918" y="3685"/>
                  <a:pt x="3685" y="2919"/>
                  <a:pt x="3685" y="1966"/>
                </a:cubicBezTo>
                <a:lnTo>
                  <a:pt x="3685" y="1720"/>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3706478" y="3515851"/>
            <a:ext cx="59794" cy="59842"/>
          </a:xfrm>
          <a:custGeom>
            <a:avLst/>
            <a:gdLst/>
            <a:ahLst/>
            <a:cxnLst/>
            <a:rect l="l" t="t" r="r" b="b"/>
            <a:pathLst>
              <a:path w="3683" h="3686" extrusionOk="0">
                <a:moveTo>
                  <a:pt x="1719" y="1"/>
                </a:moveTo>
                <a:cubicBezTo>
                  <a:pt x="766" y="1"/>
                  <a:pt x="0" y="768"/>
                  <a:pt x="0" y="1720"/>
                </a:cubicBezTo>
                <a:lnTo>
                  <a:pt x="0" y="1966"/>
                </a:lnTo>
                <a:cubicBezTo>
                  <a:pt x="0" y="2919"/>
                  <a:pt x="766" y="3685"/>
                  <a:pt x="1719"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3491640" y="3619592"/>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3599051" y="3619592"/>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3706478" y="3619592"/>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3491640" y="3723301"/>
            <a:ext cx="59810" cy="59842"/>
          </a:xfrm>
          <a:custGeom>
            <a:avLst/>
            <a:gdLst/>
            <a:ahLst/>
            <a:cxnLst/>
            <a:rect l="l" t="t" r="r" b="b"/>
            <a:pathLst>
              <a:path w="3684" h="3686" extrusionOk="0">
                <a:moveTo>
                  <a:pt x="1720" y="1"/>
                </a:moveTo>
                <a:cubicBezTo>
                  <a:pt x="767" y="1"/>
                  <a:pt x="1" y="768"/>
                  <a:pt x="1" y="1721"/>
                </a:cubicBezTo>
                <a:lnTo>
                  <a:pt x="1" y="1966"/>
                </a:lnTo>
                <a:cubicBezTo>
                  <a:pt x="1" y="2919"/>
                  <a:pt x="767" y="3685"/>
                  <a:pt x="1720"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3599051" y="3723301"/>
            <a:ext cx="59826" cy="59842"/>
          </a:xfrm>
          <a:custGeom>
            <a:avLst/>
            <a:gdLst/>
            <a:ahLst/>
            <a:cxnLst/>
            <a:rect l="l" t="t" r="r" b="b"/>
            <a:pathLst>
              <a:path w="3685" h="3686" extrusionOk="0">
                <a:moveTo>
                  <a:pt x="1721" y="1"/>
                </a:moveTo>
                <a:cubicBezTo>
                  <a:pt x="768" y="1"/>
                  <a:pt x="0" y="768"/>
                  <a:pt x="0" y="1721"/>
                </a:cubicBezTo>
                <a:lnTo>
                  <a:pt x="0" y="1966"/>
                </a:lnTo>
                <a:cubicBezTo>
                  <a:pt x="0" y="2919"/>
                  <a:pt x="768" y="3685"/>
                  <a:pt x="1721" y="3685"/>
                </a:cubicBezTo>
                <a:lnTo>
                  <a:pt x="1966" y="3685"/>
                </a:lnTo>
                <a:cubicBezTo>
                  <a:pt x="2918" y="3685"/>
                  <a:pt x="3685" y="2919"/>
                  <a:pt x="3685" y="1966"/>
                </a:cubicBezTo>
                <a:lnTo>
                  <a:pt x="3685" y="1721"/>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3706478" y="3723301"/>
            <a:ext cx="59794" cy="59842"/>
          </a:xfrm>
          <a:custGeom>
            <a:avLst/>
            <a:gdLst/>
            <a:ahLst/>
            <a:cxnLst/>
            <a:rect l="l" t="t" r="r" b="b"/>
            <a:pathLst>
              <a:path w="3683" h="3686" extrusionOk="0">
                <a:moveTo>
                  <a:pt x="1719" y="1"/>
                </a:moveTo>
                <a:cubicBezTo>
                  <a:pt x="766" y="1"/>
                  <a:pt x="0" y="768"/>
                  <a:pt x="0" y="1721"/>
                </a:cubicBezTo>
                <a:lnTo>
                  <a:pt x="0" y="1966"/>
                </a:lnTo>
                <a:cubicBezTo>
                  <a:pt x="0" y="2919"/>
                  <a:pt x="766" y="3685"/>
                  <a:pt x="1719"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0"/>
          <p:cNvSpPr/>
          <p:nvPr/>
        </p:nvSpPr>
        <p:spPr>
          <a:xfrm>
            <a:off x="3491640" y="3827043"/>
            <a:ext cx="59810" cy="59842"/>
          </a:xfrm>
          <a:custGeom>
            <a:avLst/>
            <a:gdLst/>
            <a:ahLst/>
            <a:cxnLst/>
            <a:rect l="l" t="t" r="r" b="b"/>
            <a:pathLst>
              <a:path w="3684" h="3686" extrusionOk="0">
                <a:moveTo>
                  <a:pt x="1720" y="0"/>
                </a:moveTo>
                <a:cubicBezTo>
                  <a:pt x="767" y="0"/>
                  <a:pt x="1" y="767"/>
                  <a:pt x="1" y="1719"/>
                </a:cubicBezTo>
                <a:lnTo>
                  <a:pt x="1" y="1964"/>
                </a:lnTo>
                <a:cubicBezTo>
                  <a:pt x="1" y="2917"/>
                  <a:pt x="767" y="3685"/>
                  <a:pt x="1720"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a:off x="3599051" y="3827043"/>
            <a:ext cx="59826" cy="59842"/>
          </a:xfrm>
          <a:custGeom>
            <a:avLst/>
            <a:gdLst/>
            <a:ahLst/>
            <a:cxnLst/>
            <a:rect l="l" t="t" r="r" b="b"/>
            <a:pathLst>
              <a:path w="3685" h="3686" extrusionOk="0">
                <a:moveTo>
                  <a:pt x="1721" y="0"/>
                </a:moveTo>
                <a:cubicBezTo>
                  <a:pt x="768" y="0"/>
                  <a:pt x="0" y="767"/>
                  <a:pt x="0" y="1719"/>
                </a:cubicBezTo>
                <a:lnTo>
                  <a:pt x="0" y="1964"/>
                </a:lnTo>
                <a:cubicBezTo>
                  <a:pt x="0" y="2917"/>
                  <a:pt x="768" y="3685"/>
                  <a:pt x="1721" y="3685"/>
                </a:cubicBezTo>
                <a:lnTo>
                  <a:pt x="1966" y="3685"/>
                </a:lnTo>
                <a:cubicBezTo>
                  <a:pt x="2918" y="3685"/>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3706478" y="3827043"/>
            <a:ext cx="59794" cy="59842"/>
          </a:xfrm>
          <a:custGeom>
            <a:avLst/>
            <a:gdLst/>
            <a:ahLst/>
            <a:cxnLst/>
            <a:rect l="l" t="t" r="r" b="b"/>
            <a:pathLst>
              <a:path w="3683" h="3686" extrusionOk="0">
                <a:moveTo>
                  <a:pt x="1719" y="0"/>
                </a:moveTo>
                <a:cubicBezTo>
                  <a:pt x="766" y="0"/>
                  <a:pt x="0" y="767"/>
                  <a:pt x="0" y="1719"/>
                </a:cubicBezTo>
                <a:lnTo>
                  <a:pt x="0" y="1964"/>
                </a:lnTo>
                <a:cubicBezTo>
                  <a:pt x="0" y="2917"/>
                  <a:pt x="766" y="3685"/>
                  <a:pt x="1719"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3491640" y="3930785"/>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3599051" y="3930785"/>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3706478" y="3930785"/>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3491640" y="4034494"/>
            <a:ext cx="59810" cy="59842"/>
          </a:xfrm>
          <a:custGeom>
            <a:avLst/>
            <a:gdLst/>
            <a:ahLst/>
            <a:cxnLst/>
            <a:rect l="l" t="t" r="r" b="b"/>
            <a:pathLst>
              <a:path w="3684" h="3686" extrusionOk="0">
                <a:moveTo>
                  <a:pt x="1720" y="1"/>
                </a:moveTo>
                <a:cubicBezTo>
                  <a:pt x="767" y="1"/>
                  <a:pt x="1" y="767"/>
                  <a:pt x="1" y="1720"/>
                </a:cubicBezTo>
                <a:lnTo>
                  <a:pt x="1" y="1966"/>
                </a:lnTo>
                <a:cubicBezTo>
                  <a:pt x="1" y="2917"/>
                  <a:pt x="767" y="3685"/>
                  <a:pt x="1720"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0"/>
          <p:cNvSpPr/>
          <p:nvPr/>
        </p:nvSpPr>
        <p:spPr>
          <a:xfrm>
            <a:off x="3599051" y="4034494"/>
            <a:ext cx="59826" cy="59842"/>
          </a:xfrm>
          <a:custGeom>
            <a:avLst/>
            <a:gdLst/>
            <a:ahLst/>
            <a:cxnLst/>
            <a:rect l="l" t="t" r="r" b="b"/>
            <a:pathLst>
              <a:path w="3685" h="3686" extrusionOk="0">
                <a:moveTo>
                  <a:pt x="1721" y="1"/>
                </a:moveTo>
                <a:cubicBezTo>
                  <a:pt x="768" y="1"/>
                  <a:pt x="0" y="767"/>
                  <a:pt x="0" y="1720"/>
                </a:cubicBezTo>
                <a:lnTo>
                  <a:pt x="0" y="1966"/>
                </a:lnTo>
                <a:cubicBezTo>
                  <a:pt x="0" y="2917"/>
                  <a:pt x="768" y="3685"/>
                  <a:pt x="1721" y="3685"/>
                </a:cubicBezTo>
                <a:lnTo>
                  <a:pt x="1966" y="3685"/>
                </a:lnTo>
                <a:cubicBezTo>
                  <a:pt x="2918" y="3685"/>
                  <a:pt x="3685" y="2917"/>
                  <a:pt x="3685" y="1966"/>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706478" y="4034494"/>
            <a:ext cx="59794" cy="59842"/>
          </a:xfrm>
          <a:custGeom>
            <a:avLst/>
            <a:gdLst/>
            <a:ahLst/>
            <a:cxnLst/>
            <a:rect l="l" t="t" r="r" b="b"/>
            <a:pathLst>
              <a:path w="3683" h="3686" extrusionOk="0">
                <a:moveTo>
                  <a:pt x="1719" y="1"/>
                </a:moveTo>
                <a:cubicBezTo>
                  <a:pt x="766" y="1"/>
                  <a:pt x="0" y="767"/>
                  <a:pt x="0" y="1720"/>
                </a:cubicBezTo>
                <a:lnTo>
                  <a:pt x="0" y="1966"/>
                </a:lnTo>
                <a:cubicBezTo>
                  <a:pt x="0" y="2917"/>
                  <a:pt x="766" y="3685"/>
                  <a:pt x="1719"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0"/>
          <p:cNvSpPr/>
          <p:nvPr/>
        </p:nvSpPr>
        <p:spPr>
          <a:xfrm>
            <a:off x="3491640" y="4138236"/>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3599051" y="4138236"/>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0"/>
          <p:cNvSpPr/>
          <p:nvPr/>
        </p:nvSpPr>
        <p:spPr>
          <a:xfrm>
            <a:off x="3706478" y="4138236"/>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3491640" y="4241945"/>
            <a:ext cx="59810" cy="59842"/>
          </a:xfrm>
          <a:custGeom>
            <a:avLst/>
            <a:gdLst/>
            <a:ahLst/>
            <a:cxnLst/>
            <a:rect l="l" t="t" r="r" b="b"/>
            <a:pathLst>
              <a:path w="3684" h="3686" extrusionOk="0">
                <a:moveTo>
                  <a:pt x="1720" y="1"/>
                </a:moveTo>
                <a:cubicBezTo>
                  <a:pt x="767" y="1"/>
                  <a:pt x="1" y="769"/>
                  <a:pt x="1" y="1720"/>
                </a:cubicBezTo>
                <a:lnTo>
                  <a:pt x="1" y="1966"/>
                </a:lnTo>
                <a:cubicBezTo>
                  <a:pt x="1" y="2917"/>
                  <a:pt x="767" y="3685"/>
                  <a:pt x="1720"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3599051" y="4241945"/>
            <a:ext cx="59826" cy="59842"/>
          </a:xfrm>
          <a:custGeom>
            <a:avLst/>
            <a:gdLst/>
            <a:ahLst/>
            <a:cxnLst/>
            <a:rect l="l" t="t" r="r" b="b"/>
            <a:pathLst>
              <a:path w="3685" h="3686" extrusionOk="0">
                <a:moveTo>
                  <a:pt x="1721" y="1"/>
                </a:moveTo>
                <a:cubicBezTo>
                  <a:pt x="768" y="1"/>
                  <a:pt x="0" y="769"/>
                  <a:pt x="0" y="1720"/>
                </a:cubicBezTo>
                <a:lnTo>
                  <a:pt x="0" y="1966"/>
                </a:lnTo>
                <a:cubicBezTo>
                  <a:pt x="0" y="2917"/>
                  <a:pt x="768" y="3685"/>
                  <a:pt x="1721" y="3685"/>
                </a:cubicBezTo>
                <a:lnTo>
                  <a:pt x="1966" y="3685"/>
                </a:lnTo>
                <a:cubicBezTo>
                  <a:pt x="2918" y="3685"/>
                  <a:pt x="3685" y="2917"/>
                  <a:pt x="3685" y="1966"/>
                </a:cubicBezTo>
                <a:lnTo>
                  <a:pt x="3685" y="1720"/>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a:off x="3706478" y="4241945"/>
            <a:ext cx="59794" cy="59842"/>
          </a:xfrm>
          <a:custGeom>
            <a:avLst/>
            <a:gdLst/>
            <a:ahLst/>
            <a:cxnLst/>
            <a:rect l="l" t="t" r="r" b="b"/>
            <a:pathLst>
              <a:path w="3683" h="3686" extrusionOk="0">
                <a:moveTo>
                  <a:pt x="1719" y="1"/>
                </a:moveTo>
                <a:cubicBezTo>
                  <a:pt x="766" y="1"/>
                  <a:pt x="0" y="769"/>
                  <a:pt x="0" y="1720"/>
                </a:cubicBezTo>
                <a:lnTo>
                  <a:pt x="0" y="1966"/>
                </a:lnTo>
                <a:cubicBezTo>
                  <a:pt x="0" y="2917"/>
                  <a:pt x="766" y="3685"/>
                  <a:pt x="1719"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3491640" y="4345686"/>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a:off x="3599051" y="4345686"/>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3706478" y="4345686"/>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3491640" y="4449396"/>
            <a:ext cx="59810" cy="59842"/>
          </a:xfrm>
          <a:custGeom>
            <a:avLst/>
            <a:gdLst/>
            <a:ahLst/>
            <a:cxnLst/>
            <a:rect l="l" t="t" r="r" b="b"/>
            <a:pathLst>
              <a:path w="3684" h="3686" extrusionOk="0">
                <a:moveTo>
                  <a:pt x="1720" y="1"/>
                </a:moveTo>
                <a:cubicBezTo>
                  <a:pt x="767" y="1"/>
                  <a:pt x="1" y="769"/>
                  <a:pt x="1" y="1721"/>
                </a:cubicBezTo>
                <a:lnTo>
                  <a:pt x="1" y="1966"/>
                </a:lnTo>
                <a:cubicBezTo>
                  <a:pt x="1" y="2919"/>
                  <a:pt x="767" y="3685"/>
                  <a:pt x="1720"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3599051" y="4449396"/>
            <a:ext cx="59826" cy="59842"/>
          </a:xfrm>
          <a:custGeom>
            <a:avLst/>
            <a:gdLst/>
            <a:ahLst/>
            <a:cxnLst/>
            <a:rect l="l" t="t" r="r" b="b"/>
            <a:pathLst>
              <a:path w="3685" h="3686" extrusionOk="0">
                <a:moveTo>
                  <a:pt x="1721" y="1"/>
                </a:moveTo>
                <a:cubicBezTo>
                  <a:pt x="768" y="1"/>
                  <a:pt x="0" y="769"/>
                  <a:pt x="0" y="1721"/>
                </a:cubicBezTo>
                <a:lnTo>
                  <a:pt x="0" y="1966"/>
                </a:lnTo>
                <a:cubicBezTo>
                  <a:pt x="0" y="2919"/>
                  <a:pt x="768" y="3685"/>
                  <a:pt x="1721" y="3685"/>
                </a:cubicBezTo>
                <a:lnTo>
                  <a:pt x="1966" y="3685"/>
                </a:lnTo>
                <a:cubicBezTo>
                  <a:pt x="2918" y="3685"/>
                  <a:pt x="3685" y="2919"/>
                  <a:pt x="3685" y="1966"/>
                </a:cubicBezTo>
                <a:lnTo>
                  <a:pt x="3685" y="1721"/>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3706478" y="4449396"/>
            <a:ext cx="59794" cy="59842"/>
          </a:xfrm>
          <a:custGeom>
            <a:avLst/>
            <a:gdLst/>
            <a:ahLst/>
            <a:cxnLst/>
            <a:rect l="l" t="t" r="r" b="b"/>
            <a:pathLst>
              <a:path w="3683" h="3686" extrusionOk="0">
                <a:moveTo>
                  <a:pt x="1719" y="1"/>
                </a:moveTo>
                <a:cubicBezTo>
                  <a:pt x="766" y="1"/>
                  <a:pt x="0" y="769"/>
                  <a:pt x="0" y="1721"/>
                </a:cubicBezTo>
                <a:lnTo>
                  <a:pt x="0" y="1966"/>
                </a:lnTo>
                <a:cubicBezTo>
                  <a:pt x="0" y="2919"/>
                  <a:pt x="766" y="3685"/>
                  <a:pt x="1719"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3491640" y="4553137"/>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3599051" y="4553137"/>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3706478" y="4553137"/>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3491640" y="4656879"/>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3599051" y="4656879"/>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3706478" y="4656879"/>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3491640" y="4760588"/>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0"/>
          <p:cNvSpPr/>
          <p:nvPr/>
        </p:nvSpPr>
        <p:spPr>
          <a:xfrm>
            <a:off x="3599051" y="4760588"/>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0"/>
          <p:cNvSpPr/>
          <p:nvPr/>
        </p:nvSpPr>
        <p:spPr>
          <a:xfrm>
            <a:off x="3706478" y="4760588"/>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a:off x="3491640" y="4864330"/>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0"/>
          <p:cNvSpPr/>
          <p:nvPr/>
        </p:nvSpPr>
        <p:spPr>
          <a:xfrm>
            <a:off x="3599051" y="4864330"/>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0"/>
          <p:cNvSpPr/>
          <p:nvPr/>
        </p:nvSpPr>
        <p:spPr>
          <a:xfrm>
            <a:off x="3706478" y="4864330"/>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3487890" y="3044078"/>
            <a:ext cx="59810" cy="59826"/>
          </a:xfrm>
          <a:custGeom>
            <a:avLst/>
            <a:gdLst/>
            <a:ahLst/>
            <a:cxnLst/>
            <a:rect l="l" t="t" r="r" b="b"/>
            <a:pathLst>
              <a:path w="3684" h="3685" extrusionOk="0">
                <a:moveTo>
                  <a:pt x="1517" y="0"/>
                </a:moveTo>
                <a:cubicBezTo>
                  <a:pt x="677" y="0"/>
                  <a:pt x="1" y="677"/>
                  <a:pt x="1" y="1517"/>
                </a:cubicBezTo>
                <a:lnTo>
                  <a:pt x="1" y="2167"/>
                </a:lnTo>
                <a:cubicBezTo>
                  <a:pt x="1" y="3008"/>
                  <a:pt x="677" y="3685"/>
                  <a:pt x="1517" y="3685"/>
                </a:cubicBezTo>
                <a:lnTo>
                  <a:pt x="2167" y="3685"/>
                </a:lnTo>
                <a:cubicBezTo>
                  <a:pt x="3007" y="3685"/>
                  <a:pt x="3684" y="3008"/>
                  <a:pt x="3684" y="2167"/>
                </a:cubicBezTo>
                <a:lnTo>
                  <a:pt x="3684" y="1517"/>
                </a:lnTo>
                <a:cubicBezTo>
                  <a:pt x="3684" y="677"/>
                  <a:pt x="3007"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3595333" y="3044078"/>
            <a:ext cx="59794" cy="59826"/>
          </a:xfrm>
          <a:custGeom>
            <a:avLst/>
            <a:gdLst/>
            <a:ahLst/>
            <a:cxnLst/>
            <a:rect l="l" t="t" r="r" b="b"/>
            <a:pathLst>
              <a:path w="3683" h="3685" extrusionOk="0">
                <a:moveTo>
                  <a:pt x="1517" y="0"/>
                </a:moveTo>
                <a:cubicBezTo>
                  <a:pt x="676" y="0"/>
                  <a:pt x="0" y="677"/>
                  <a:pt x="0" y="1517"/>
                </a:cubicBezTo>
                <a:lnTo>
                  <a:pt x="0" y="2167"/>
                </a:lnTo>
                <a:cubicBezTo>
                  <a:pt x="0" y="3008"/>
                  <a:pt x="676" y="3685"/>
                  <a:pt x="1517" y="3685"/>
                </a:cubicBezTo>
                <a:lnTo>
                  <a:pt x="2166" y="3685"/>
                </a:lnTo>
                <a:cubicBezTo>
                  <a:pt x="3007" y="3685"/>
                  <a:pt x="3683" y="3008"/>
                  <a:pt x="3683" y="2167"/>
                </a:cubicBezTo>
                <a:lnTo>
                  <a:pt x="3683" y="1517"/>
                </a:lnTo>
                <a:cubicBezTo>
                  <a:pt x="3683" y="677"/>
                  <a:pt x="3007" y="0"/>
                  <a:pt x="21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3702727" y="3044078"/>
            <a:ext cx="59826" cy="59826"/>
          </a:xfrm>
          <a:custGeom>
            <a:avLst/>
            <a:gdLst/>
            <a:ahLst/>
            <a:cxnLst/>
            <a:rect l="l" t="t" r="r" b="b"/>
            <a:pathLst>
              <a:path w="3685" h="3685" extrusionOk="0">
                <a:moveTo>
                  <a:pt x="1519" y="0"/>
                </a:moveTo>
                <a:cubicBezTo>
                  <a:pt x="679" y="0"/>
                  <a:pt x="0" y="677"/>
                  <a:pt x="0" y="1517"/>
                </a:cubicBezTo>
                <a:lnTo>
                  <a:pt x="0" y="2167"/>
                </a:lnTo>
                <a:cubicBezTo>
                  <a:pt x="0" y="3008"/>
                  <a:pt x="679" y="3685"/>
                  <a:pt x="1519" y="3685"/>
                </a:cubicBezTo>
                <a:lnTo>
                  <a:pt x="2167" y="3685"/>
                </a:lnTo>
                <a:cubicBezTo>
                  <a:pt x="3009" y="3685"/>
                  <a:pt x="3685" y="3008"/>
                  <a:pt x="3685" y="2167"/>
                </a:cubicBezTo>
                <a:lnTo>
                  <a:pt x="3685" y="1517"/>
                </a:lnTo>
                <a:cubicBezTo>
                  <a:pt x="3685" y="677"/>
                  <a:pt x="3009"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3928426" y="5052201"/>
            <a:ext cx="549539" cy="24661"/>
          </a:xfrm>
          <a:custGeom>
            <a:avLst/>
            <a:gdLst/>
            <a:ahLst/>
            <a:cxnLst/>
            <a:rect l="l" t="t" r="r" b="b"/>
            <a:pathLst>
              <a:path w="33849" h="1519" extrusionOk="0">
                <a:moveTo>
                  <a:pt x="0" y="0"/>
                </a:moveTo>
                <a:lnTo>
                  <a:pt x="0" y="1518"/>
                </a:lnTo>
                <a:lnTo>
                  <a:pt x="33848" y="1518"/>
                </a:lnTo>
                <a:lnTo>
                  <a:pt x="33848"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2940251" y="5019423"/>
            <a:ext cx="549555" cy="24661"/>
          </a:xfrm>
          <a:custGeom>
            <a:avLst/>
            <a:gdLst/>
            <a:ahLst/>
            <a:cxnLst/>
            <a:rect l="l" t="t" r="r" b="b"/>
            <a:pathLst>
              <a:path w="33850" h="1519" extrusionOk="0">
                <a:moveTo>
                  <a:pt x="1" y="1"/>
                </a:moveTo>
                <a:lnTo>
                  <a:pt x="1" y="1519"/>
                </a:lnTo>
                <a:lnTo>
                  <a:pt x="33849" y="1519"/>
                </a:lnTo>
                <a:lnTo>
                  <a:pt x="33849" y="1"/>
                </a:ln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4416045" y="4460435"/>
            <a:ext cx="530316" cy="616427"/>
          </a:xfrm>
          <a:custGeom>
            <a:avLst/>
            <a:gdLst/>
            <a:ahLst/>
            <a:cxnLst/>
            <a:rect l="l" t="t" r="r" b="b"/>
            <a:pathLst>
              <a:path w="32665" h="37969" extrusionOk="0">
                <a:moveTo>
                  <a:pt x="16333" y="1"/>
                </a:moveTo>
                <a:lnTo>
                  <a:pt x="0" y="11718"/>
                </a:lnTo>
                <a:lnTo>
                  <a:pt x="0" y="37968"/>
                </a:lnTo>
                <a:lnTo>
                  <a:pt x="32665" y="37968"/>
                </a:lnTo>
                <a:lnTo>
                  <a:pt x="32665" y="11718"/>
                </a:lnTo>
                <a:lnTo>
                  <a:pt x="16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4416045" y="5044766"/>
            <a:ext cx="530316" cy="32097"/>
          </a:xfrm>
          <a:custGeom>
            <a:avLst/>
            <a:gdLst/>
            <a:ahLst/>
            <a:cxnLst/>
            <a:rect l="l" t="t" r="r" b="b"/>
            <a:pathLst>
              <a:path w="32665" h="1977" extrusionOk="0">
                <a:moveTo>
                  <a:pt x="0" y="0"/>
                </a:moveTo>
                <a:lnTo>
                  <a:pt x="0" y="1976"/>
                </a:lnTo>
                <a:lnTo>
                  <a:pt x="32665" y="1976"/>
                </a:lnTo>
                <a:lnTo>
                  <a:pt x="32665"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4603510" y="4812118"/>
            <a:ext cx="155401" cy="264744"/>
          </a:xfrm>
          <a:custGeom>
            <a:avLst/>
            <a:gdLst/>
            <a:ahLst/>
            <a:cxnLst/>
            <a:rect l="l" t="t" r="r" b="b"/>
            <a:pathLst>
              <a:path w="9572" h="16307" extrusionOk="0">
                <a:moveTo>
                  <a:pt x="3082" y="0"/>
                </a:moveTo>
                <a:cubicBezTo>
                  <a:pt x="1381" y="0"/>
                  <a:pt x="0" y="1381"/>
                  <a:pt x="0" y="3083"/>
                </a:cubicBezTo>
                <a:lnTo>
                  <a:pt x="0" y="16306"/>
                </a:lnTo>
                <a:lnTo>
                  <a:pt x="9571" y="16306"/>
                </a:lnTo>
                <a:lnTo>
                  <a:pt x="9569" y="3083"/>
                </a:lnTo>
                <a:cubicBezTo>
                  <a:pt x="9569" y="1381"/>
                  <a:pt x="8188" y="0"/>
                  <a:pt x="648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4346835" y="4446636"/>
            <a:ext cx="665180" cy="269501"/>
          </a:xfrm>
          <a:custGeom>
            <a:avLst/>
            <a:gdLst/>
            <a:ahLst/>
            <a:cxnLst/>
            <a:rect l="l" t="t" r="r" b="b"/>
            <a:pathLst>
              <a:path w="40972" h="16600" extrusionOk="0">
                <a:moveTo>
                  <a:pt x="20603" y="1"/>
                </a:moveTo>
                <a:cubicBezTo>
                  <a:pt x="20077" y="1"/>
                  <a:pt x="19551" y="167"/>
                  <a:pt x="19107" y="498"/>
                </a:cubicBezTo>
                <a:lnTo>
                  <a:pt x="570" y="14483"/>
                </a:lnTo>
                <a:cubicBezTo>
                  <a:pt x="165" y="14787"/>
                  <a:pt x="1" y="15316"/>
                  <a:pt x="163" y="15797"/>
                </a:cubicBezTo>
                <a:cubicBezTo>
                  <a:pt x="323" y="16276"/>
                  <a:pt x="772" y="16600"/>
                  <a:pt x="1280" y="16600"/>
                </a:cubicBezTo>
                <a:cubicBezTo>
                  <a:pt x="1535" y="16600"/>
                  <a:pt x="1783" y="16515"/>
                  <a:pt x="1988" y="16362"/>
                </a:cubicBezTo>
                <a:lnTo>
                  <a:pt x="20525" y="2376"/>
                </a:lnTo>
                <a:cubicBezTo>
                  <a:pt x="20548" y="2358"/>
                  <a:pt x="20575" y="2349"/>
                  <a:pt x="20603" y="2349"/>
                </a:cubicBezTo>
                <a:cubicBezTo>
                  <a:pt x="20630" y="2349"/>
                  <a:pt x="20657" y="2358"/>
                  <a:pt x="20680" y="2376"/>
                </a:cubicBezTo>
                <a:lnTo>
                  <a:pt x="38941" y="15841"/>
                </a:lnTo>
                <a:cubicBezTo>
                  <a:pt x="39151" y="15996"/>
                  <a:pt x="39396" y="16071"/>
                  <a:pt x="39639" y="16071"/>
                </a:cubicBezTo>
                <a:cubicBezTo>
                  <a:pt x="40000" y="16071"/>
                  <a:pt x="40356" y="15905"/>
                  <a:pt x="40586" y="15592"/>
                </a:cubicBezTo>
                <a:cubicBezTo>
                  <a:pt x="40972" y="15069"/>
                  <a:pt x="40861" y="14333"/>
                  <a:pt x="40338" y="13947"/>
                </a:cubicBezTo>
                <a:lnTo>
                  <a:pt x="22079" y="482"/>
                </a:lnTo>
                <a:cubicBezTo>
                  <a:pt x="21639" y="161"/>
                  <a:pt x="21121" y="1"/>
                  <a:pt x="20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4632668" y="4616535"/>
            <a:ext cx="93530" cy="89974"/>
          </a:xfrm>
          <a:custGeom>
            <a:avLst/>
            <a:gdLst/>
            <a:ahLst/>
            <a:cxnLst/>
            <a:rect l="l" t="t" r="r" b="b"/>
            <a:pathLst>
              <a:path w="5761" h="5542" extrusionOk="0">
                <a:moveTo>
                  <a:pt x="2990" y="0"/>
                </a:moveTo>
                <a:cubicBezTo>
                  <a:pt x="1868" y="0"/>
                  <a:pt x="858" y="675"/>
                  <a:pt x="429" y="1711"/>
                </a:cubicBezTo>
                <a:cubicBezTo>
                  <a:pt x="1" y="2746"/>
                  <a:pt x="237" y="3937"/>
                  <a:pt x="1029" y="4729"/>
                </a:cubicBezTo>
                <a:cubicBezTo>
                  <a:pt x="1559" y="5259"/>
                  <a:pt x="2268" y="5541"/>
                  <a:pt x="2990" y="5541"/>
                </a:cubicBezTo>
                <a:cubicBezTo>
                  <a:pt x="3347" y="5541"/>
                  <a:pt x="3707" y="5472"/>
                  <a:pt x="4050" y="5330"/>
                </a:cubicBezTo>
                <a:cubicBezTo>
                  <a:pt x="5086" y="4902"/>
                  <a:pt x="5760" y="3891"/>
                  <a:pt x="5760" y="2771"/>
                </a:cubicBezTo>
                <a:cubicBezTo>
                  <a:pt x="5760" y="1240"/>
                  <a:pt x="4520" y="0"/>
                  <a:pt x="2990"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4521523" y="4877659"/>
            <a:ext cx="68983" cy="130432"/>
          </a:xfrm>
          <a:custGeom>
            <a:avLst/>
            <a:gdLst/>
            <a:ahLst/>
            <a:cxnLst/>
            <a:rect l="l" t="t" r="r" b="b"/>
            <a:pathLst>
              <a:path w="4249" h="8034" extrusionOk="0">
                <a:moveTo>
                  <a:pt x="2125" y="0"/>
                </a:moveTo>
                <a:cubicBezTo>
                  <a:pt x="980" y="0"/>
                  <a:pt x="52" y="367"/>
                  <a:pt x="6" y="826"/>
                </a:cubicBezTo>
                <a:lnTo>
                  <a:pt x="1" y="826"/>
                </a:lnTo>
                <a:lnTo>
                  <a:pt x="1" y="8033"/>
                </a:lnTo>
                <a:lnTo>
                  <a:pt x="4249" y="8033"/>
                </a:lnTo>
                <a:lnTo>
                  <a:pt x="4249" y="826"/>
                </a:lnTo>
                <a:lnTo>
                  <a:pt x="4244" y="826"/>
                </a:lnTo>
                <a:cubicBezTo>
                  <a:pt x="4198" y="367"/>
                  <a:pt x="3268" y="0"/>
                  <a:pt x="212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4551672" y="4827817"/>
            <a:ext cx="8669" cy="205633"/>
          </a:xfrm>
          <a:custGeom>
            <a:avLst/>
            <a:gdLst/>
            <a:ahLst/>
            <a:cxnLst/>
            <a:rect l="l" t="t" r="r" b="b"/>
            <a:pathLst>
              <a:path w="534" h="12666" extrusionOk="0">
                <a:moveTo>
                  <a:pt x="0" y="0"/>
                </a:moveTo>
                <a:lnTo>
                  <a:pt x="0" y="12666"/>
                </a:lnTo>
                <a:lnTo>
                  <a:pt x="534" y="12666"/>
                </a:lnTo>
                <a:lnTo>
                  <a:pt x="534"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4521523" y="4906248"/>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4521523" y="4939644"/>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4521523" y="4973023"/>
            <a:ext cx="68983" cy="6494"/>
          </a:xfrm>
          <a:custGeom>
            <a:avLst/>
            <a:gdLst/>
            <a:ahLst/>
            <a:cxnLst/>
            <a:rect l="l" t="t" r="r" b="b"/>
            <a:pathLst>
              <a:path w="4249" h="400" extrusionOk="0">
                <a:moveTo>
                  <a:pt x="1" y="0"/>
                </a:moveTo>
                <a:lnTo>
                  <a:pt x="1" y="400"/>
                </a:lnTo>
                <a:lnTo>
                  <a:pt x="4249" y="400"/>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4521523" y="5006451"/>
            <a:ext cx="68983" cy="6478"/>
          </a:xfrm>
          <a:custGeom>
            <a:avLst/>
            <a:gdLst/>
            <a:ahLst/>
            <a:cxnLst/>
            <a:rect l="l" t="t" r="r" b="b"/>
            <a:pathLst>
              <a:path w="4249" h="399" extrusionOk="0">
                <a:moveTo>
                  <a:pt x="1" y="0"/>
                </a:moveTo>
                <a:lnTo>
                  <a:pt x="1" y="398"/>
                </a:lnTo>
                <a:lnTo>
                  <a:pt x="4249" y="398"/>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4767500" y="4877659"/>
            <a:ext cx="68983" cy="130432"/>
          </a:xfrm>
          <a:custGeom>
            <a:avLst/>
            <a:gdLst/>
            <a:ahLst/>
            <a:cxnLst/>
            <a:rect l="l" t="t" r="r" b="b"/>
            <a:pathLst>
              <a:path w="4249" h="8034" extrusionOk="0">
                <a:moveTo>
                  <a:pt x="2123" y="0"/>
                </a:moveTo>
                <a:cubicBezTo>
                  <a:pt x="979" y="0"/>
                  <a:pt x="49" y="367"/>
                  <a:pt x="4" y="826"/>
                </a:cubicBezTo>
                <a:lnTo>
                  <a:pt x="0" y="826"/>
                </a:lnTo>
                <a:lnTo>
                  <a:pt x="0" y="8033"/>
                </a:lnTo>
                <a:lnTo>
                  <a:pt x="4248" y="8033"/>
                </a:lnTo>
                <a:lnTo>
                  <a:pt x="4248" y="826"/>
                </a:lnTo>
                <a:lnTo>
                  <a:pt x="4243" y="826"/>
                </a:lnTo>
                <a:cubicBezTo>
                  <a:pt x="4196" y="367"/>
                  <a:pt x="3267" y="0"/>
                  <a:pt x="212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4797632" y="4822346"/>
            <a:ext cx="8686" cy="205649"/>
          </a:xfrm>
          <a:custGeom>
            <a:avLst/>
            <a:gdLst/>
            <a:ahLst/>
            <a:cxnLst/>
            <a:rect l="l" t="t" r="r" b="b"/>
            <a:pathLst>
              <a:path w="535" h="12667" extrusionOk="0">
                <a:moveTo>
                  <a:pt x="1" y="1"/>
                </a:moveTo>
                <a:lnTo>
                  <a:pt x="1" y="12666"/>
                </a:lnTo>
                <a:lnTo>
                  <a:pt x="534" y="12666"/>
                </a:lnTo>
                <a:lnTo>
                  <a:pt x="534"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4767500" y="4906248"/>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4767500" y="4939644"/>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4767500" y="4973023"/>
            <a:ext cx="68950" cy="6494"/>
          </a:xfrm>
          <a:custGeom>
            <a:avLst/>
            <a:gdLst/>
            <a:ahLst/>
            <a:cxnLst/>
            <a:rect l="l" t="t" r="r" b="b"/>
            <a:pathLst>
              <a:path w="4247" h="400" extrusionOk="0">
                <a:moveTo>
                  <a:pt x="0" y="0"/>
                </a:moveTo>
                <a:lnTo>
                  <a:pt x="0" y="400"/>
                </a:lnTo>
                <a:lnTo>
                  <a:pt x="4247" y="400"/>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0"/>
          <p:cNvSpPr/>
          <p:nvPr/>
        </p:nvSpPr>
        <p:spPr>
          <a:xfrm>
            <a:off x="4767500" y="5006451"/>
            <a:ext cx="68950" cy="6478"/>
          </a:xfrm>
          <a:custGeom>
            <a:avLst/>
            <a:gdLst/>
            <a:ahLst/>
            <a:cxnLst/>
            <a:rect l="l" t="t" r="r" b="b"/>
            <a:pathLst>
              <a:path w="4247" h="399" extrusionOk="0">
                <a:moveTo>
                  <a:pt x="0" y="0"/>
                </a:moveTo>
                <a:lnTo>
                  <a:pt x="0" y="398"/>
                </a:lnTo>
                <a:lnTo>
                  <a:pt x="4247" y="398"/>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0"/>
          <p:cNvSpPr/>
          <p:nvPr/>
        </p:nvSpPr>
        <p:spPr>
          <a:xfrm>
            <a:off x="5292751" y="5037898"/>
            <a:ext cx="919485" cy="39240"/>
          </a:xfrm>
          <a:custGeom>
            <a:avLst/>
            <a:gdLst/>
            <a:ahLst/>
            <a:cxnLst/>
            <a:rect l="l" t="t" r="r" b="b"/>
            <a:pathLst>
              <a:path w="56636" h="2417" extrusionOk="0">
                <a:moveTo>
                  <a:pt x="0" y="0"/>
                </a:moveTo>
                <a:lnTo>
                  <a:pt x="0" y="2417"/>
                </a:lnTo>
                <a:lnTo>
                  <a:pt x="56636" y="2417"/>
                </a:lnTo>
                <a:lnTo>
                  <a:pt x="56636"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0"/>
          <p:cNvSpPr/>
          <p:nvPr/>
        </p:nvSpPr>
        <p:spPr>
          <a:xfrm>
            <a:off x="5110594" y="4441392"/>
            <a:ext cx="439546" cy="635746"/>
          </a:xfrm>
          <a:custGeom>
            <a:avLst/>
            <a:gdLst/>
            <a:ahLst/>
            <a:cxnLst/>
            <a:rect l="l" t="t" r="r" b="b"/>
            <a:pathLst>
              <a:path w="27074" h="39159" extrusionOk="0">
                <a:moveTo>
                  <a:pt x="13536" y="1"/>
                </a:moveTo>
                <a:lnTo>
                  <a:pt x="1" y="12086"/>
                </a:lnTo>
                <a:lnTo>
                  <a:pt x="1" y="39159"/>
                </a:lnTo>
                <a:lnTo>
                  <a:pt x="27073" y="39159"/>
                </a:lnTo>
                <a:lnTo>
                  <a:pt x="27073" y="12086"/>
                </a:lnTo>
                <a:lnTo>
                  <a:pt x="13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5110594" y="5044067"/>
            <a:ext cx="439546" cy="33071"/>
          </a:xfrm>
          <a:custGeom>
            <a:avLst/>
            <a:gdLst/>
            <a:ahLst/>
            <a:cxnLst/>
            <a:rect l="l" t="t" r="r" b="b"/>
            <a:pathLst>
              <a:path w="27074" h="2037" extrusionOk="0">
                <a:moveTo>
                  <a:pt x="1" y="1"/>
                </a:moveTo>
                <a:lnTo>
                  <a:pt x="1" y="2037"/>
                </a:lnTo>
                <a:lnTo>
                  <a:pt x="27073" y="2037"/>
                </a:lnTo>
                <a:lnTo>
                  <a:pt x="27073"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5250231" y="4804114"/>
            <a:ext cx="160288" cy="273024"/>
          </a:xfrm>
          <a:custGeom>
            <a:avLst/>
            <a:gdLst/>
            <a:ahLst/>
            <a:cxnLst/>
            <a:rect l="l" t="t" r="r" b="b"/>
            <a:pathLst>
              <a:path w="9873" h="16817" extrusionOk="0">
                <a:moveTo>
                  <a:pt x="2239" y="0"/>
                </a:moveTo>
                <a:cubicBezTo>
                  <a:pt x="1002" y="0"/>
                  <a:pt x="0" y="1002"/>
                  <a:pt x="0" y="2239"/>
                </a:cubicBezTo>
                <a:lnTo>
                  <a:pt x="0" y="16817"/>
                </a:lnTo>
                <a:lnTo>
                  <a:pt x="9872" y="16817"/>
                </a:lnTo>
                <a:lnTo>
                  <a:pt x="9872" y="2239"/>
                </a:lnTo>
                <a:cubicBezTo>
                  <a:pt x="9872" y="1002"/>
                  <a:pt x="8870" y="0"/>
                  <a:pt x="763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0"/>
          <p:cNvSpPr/>
          <p:nvPr/>
        </p:nvSpPr>
        <p:spPr>
          <a:xfrm>
            <a:off x="5039939" y="4430255"/>
            <a:ext cx="576602" cy="274274"/>
          </a:xfrm>
          <a:custGeom>
            <a:avLst/>
            <a:gdLst/>
            <a:ahLst/>
            <a:cxnLst/>
            <a:rect l="l" t="t" r="r" b="b"/>
            <a:pathLst>
              <a:path w="35516" h="16894" extrusionOk="0">
                <a:moveTo>
                  <a:pt x="17897" y="0"/>
                </a:moveTo>
                <a:cubicBezTo>
                  <a:pt x="17270" y="0"/>
                  <a:pt x="16644" y="225"/>
                  <a:pt x="16148" y="676"/>
                </a:cubicBezTo>
                <a:lnTo>
                  <a:pt x="483" y="14844"/>
                </a:lnTo>
                <a:cubicBezTo>
                  <a:pt x="122" y="15169"/>
                  <a:pt x="1" y="15686"/>
                  <a:pt x="175" y="16138"/>
                </a:cubicBezTo>
                <a:cubicBezTo>
                  <a:pt x="349" y="16593"/>
                  <a:pt x="786" y="16894"/>
                  <a:pt x="1274" y="16894"/>
                </a:cubicBezTo>
                <a:cubicBezTo>
                  <a:pt x="1565" y="16894"/>
                  <a:pt x="1846" y="16785"/>
                  <a:pt x="2063" y="16587"/>
                </a:cubicBezTo>
                <a:lnTo>
                  <a:pt x="17728" y="2420"/>
                </a:lnTo>
                <a:cubicBezTo>
                  <a:pt x="17776" y="2375"/>
                  <a:pt x="17836" y="2353"/>
                  <a:pt x="17897" y="2353"/>
                </a:cubicBezTo>
                <a:cubicBezTo>
                  <a:pt x="17958" y="2353"/>
                  <a:pt x="18018" y="2375"/>
                  <a:pt x="18066" y="2418"/>
                </a:cubicBezTo>
                <a:lnTo>
                  <a:pt x="33442" y="16052"/>
                </a:lnTo>
                <a:cubicBezTo>
                  <a:pt x="33664" y="16241"/>
                  <a:pt x="33936" y="16334"/>
                  <a:pt x="34207" y="16334"/>
                </a:cubicBezTo>
                <a:cubicBezTo>
                  <a:pt x="34533" y="16334"/>
                  <a:pt x="34856" y="16200"/>
                  <a:pt x="35089" y="15937"/>
                </a:cubicBezTo>
                <a:cubicBezTo>
                  <a:pt x="35515" y="15457"/>
                  <a:pt x="35476" y="14724"/>
                  <a:pt x="35004" y="14291"/>
                </a:cubicBezTo>
                <a:lnTo>
                  <a:pt x="19628" y="658"/>
                </a:lnTo>
                <a:cubicBezTo>
                  <a:pt x="19134" y="219"/>
                  <a:pt x="18515" y="0"/>
                  <a:pt x="17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0"/>
          <p:cNvSpPr/>
          <p:nvPr/>
        </p:nvSpPr>
        <p:spPr>
          <a:xfrm>
            <a:off x="2608618" y="4982456"/>
            <a:ext cx="4285602" cy="279729"/>
          </a:xfrm>
          <a:custGeom>
            <a:avLst/>
            <a:gdLst/>
            <a:ahLst/>
            <a:cxnLst/>
            <a:rect l="l" t="t" r="r" b="b"/>
            <a:pathLst>
              <a:path w="263973" h="17230" extrusionOk="0">
                <a:moveTo>
                  <a:pt x="11995" y="0"/>
                </a:moveTo>
                <a:cubicBezTo>
                  <a:pt x="5371" y="0"/>
                  <a:pt x="1" y="7715"/>
                  <a:pt x="1" y="17229"/>
                </a:cubicBezTo>
                <a:lnTo>
                  <a:pt x="263972" y="17229"/>
                </a:lnTo>
                <a:cubicBezTo>
                  <a:pt x="263972" y="7715"/>
                  <a:pt x="258602" y="0"/>
                  <a:pt x="2519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0"/>
          <p:cNvSpPr/>
          <p:nvPr/>
        </p:nvSpPr>
        <p:spPr>
          <a:xfrm>
            <a:off x="2249581" y="4283555"/>
            <a:ext cx="499113" cy="646234"/>
          </a:xfrm>
          <a:custGeom>
            <a:avLst/>
            <a:gdLst/>
            <a:ahLst/>
            <a:cxnLst/>
            <a:rect l="l" t="t" r="r" b="b"/>
            <a:pathLst>
              <a:path w="30743" h="39805" extrusionOk="0">
                <a:moveTo>
                  <a:pt x="15545" y="0"/>
                </a:moveTo>
                <a:cubicBezTo>
                  <a:pt x="14946" y="0"/>
                  <a:pt x="14339" y="33"/>
                  <a:pt x="13727" y="99"/>
                </a:cubicBezTo>
                <a:cubicBezTo>
                  <a:pt x="6771" y="851"/>
                  <a:pt x="1243" y="6003"/>
                  <a:pt x="461" y="12465"/>
                </a:cubicBezTo>
                <a:cubicBezTo>
                  <a:pt x="1" y="16273"/>
                  <a:pt x="1172" y="19816"/>
                  <a:pt x="3407" y="22571"/>
                </a:cubicBezTo>
                <a:cubicBezTo>
                  <a:pt x="5174" y="24750"/>
                  <a:pt x="6010" y="27434"/>
                  <a:pt x="5838" y="30155"/>
                </a:cubicBezTo>
                <a:cubicBezTo>
                  <a:pt x="5825" y="30349"/>
                  <a:pt x="5820" y="30543"/>
                  <a:pt x="5822" y="30740"/>
                </a:cubicBezTo>
                <a:cubicBezTo>
                  <a:pt x="5847" y="35714"/>
                  <a:pt x="10162" y="39736"/>
                  <a:pt x="15495" y="39803"/>
                </a:cubicBezTo>
                <a:cubicBezTo>
                  <a:pt x="15538" y="39804"/>
                  <a:pt x="15581" y="39804"/>
                  <a:pt x="15624" y="39804"/>
                </a:cubicBezTo>
                <a:cubicBezTo>
                  <a:pt x="20909" y="39804"/>
                  <a:pt x="25308" y="35836"/>
                  <a:pt x="25430" y="30912"/>
                </a:cubicBezTo>
                <a:cubicBezTo>
                  <a:pt x="25443" y="30462"/>
                  <a:pt x="25418" y="30009"/>
                  <a:pt x="25358" y="29562"/>
                </a:cubicBezTo>
                <a:cubicBezTo>
                  <a:pt x="25036" y="27154"/>
                  <a:pt x="25828" y="24748"/>
                  <a:pt x="27450" y="22848"/>
                </a:cubicBezTo>
                <a:cubicBezTo>
                  <a:pt x="29516" y="20428"/>
                  <a:pt x="30742" y="17363"/>
                  <a:pt x="30725" y="14036"/>
                </a:cubicBezTo>
                <a:cubicBezTo>
                  <a:pt x="30685" y="6271"/>
                  <a:pt x="23895" y="0"/>
                  <a:pt x="15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0"/>
          <p:cNvSpPr/>
          <p:nvPr/>
        </p:nvSpPr>
        <p:spPr>
          <a:xfrm>
            <a:off x="2403684" y="4532129"/>
            <a:ext cx="199690" cy="609640"/>
          </a:xfrm>
          <a:custGeom>
            <a:avLst/>
            <a:gdLst/>
            <a:ahLst/>
            <a:cxnLst/>
            <a:rect l="l" t="t" r="r" b="b"/>
            <a:pathLst>
              <a:path w="12300" h="37551" extrusionOk="0">
                <a:moveTo>
                  <a:pt x="5994" y="0"/>
                </a:moveTo>
                <a:cubicBezTo>
                  <a:pt x="5993" y="0"/>
                  <a:pt x="5992" y="0"/>
                  <a:pt x="5991" y="0"/>
                </a:cubicBezTo>
                <a:cubicBezTo>
                  <a:pt x="5541" y="2"/>
                  <a:pt x="5179" y="368"/>
                  <a:pt x="5180" y="817"/>
                </a:cubicBezTo>
                <a:lnTo>
                  <a:pt x="5216" y="8213"/>
                </a:lnTo>
                <a:lnTo>
                  <a:pt x="1579" y="3260"/>
                </a:lnTo>
                <a:cubicBezTo>
                  <a:pt x="1419" y="3044"/>
                  <a:pt x="1173" y="2929"/>
                  <a:pt x="923" y="2929"/>
                </a:cubicBezTo>
                <a:cubicBezTo>
                  <a:pt x="755" y="2929"/>
                  <a:pt x="586" y="2981"/>
                  <a:pt x="441" y="3088"/>
                </a:cubicBezTo>
                <a:cubicBezTo>
                  <a:pt x="80" y="3354"/>
                  <a:pt x="0" y="3863"/>
                  <a:pt x="268" y="4224"/>
                </a:cubicBezTo>
                <a:lnTo>
                  <a:pt x="4946" y="10594"/>
                </a:lnTo>
                <a:cubicBezTo>
                  <a:pt x="5020" y="10695"/>
                  <a:pt x="5117" y="10776"/>
                  <a:pt x="5228" y="10834"/>
                </a:cubicBezTo>
                <a:lnTo>
                  <a:pt x="5349" y="36742"/>
                </a:lnTo>
                <a:cubicBezTo>
                  <a:pt x="5351" y="37189"/>
                  <a:pt x="5714" y="37550"/>
                  <a:pt x="6160" y="37550"/>
                </a:cubicBezTo>
                <a:cubicBezTo>
                  <a:pt x="6162" y="37550"/>
                  <a:pt x="6165" y="37550"/>
                  <a:pt x="6167" y="37550"/>
                </a:cubicBezTo>
                <a:cubicBezTo>
                  <a:pt x="6616" y="37549"/>
                  <a:pt x="6977" y="37182"/>
                  <a:pt x="6975" y="36733"/>
                </a:cubicBezTo>
                <a:lnTo>
                  <a:pt x="6884" y="17086"/>
                </a:lnTo>
                <a:lnTo>
                  <a:pt x="12039" y="10897"/>
                </a:lnTo>
                <a:cubicBezTo>
                  <a:pt x="12299" y="10550"/>
                  <a:pt x="12243" y="10060"/>
                  <a:pt x="11908" y="9782"/>
                </a:cubicBezTo>
                <a:cubicBezTo>
                  <a:pt x="11757" y="9656"/>
                  <a:pt x="11572" y="9593"/>
                  <a:pt x="11388" y="9593"/>
                </a:cubicBezTo>
                <a:cubicBezTo>
                  <a:pt x="11168" y="9593"/>
                  <a:pt x="10949" y="9682"/>
                  <a:pt x="10788" y="9856"/>
                </a:cubicBezTo>
                <a:lnTo>
                  <a:pt x="6871" y="14559"/>
                </a:lnTo>
                <a:lnTo>
                  <a:pt x="6808" y="808"/>
                </a:lnTo>
                <a:cubicBezTo>
                  <a:pt x="6804" y="360"/>
                  <a:pt x="6441" y="0"/>
                  <a:pt x="599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a:off x="2549052" y="3946062"/>
            <a:ext cx="603098" cy="781033"/>
          </a:xfrm>
          <a:custGeom>
            <a:avLst/>
            <a:gdLst/>
            <a:ahLst/>
            <a:cxnLst/>
            <a:rect l="l" t="t" r="r" b="b"/>
            <a:pathLst>
              <a:path w="37148" h="48108" extrusionOk="0">
                <a:moveTo>
                  <a:pt x="18346" y="1"/>
                </a:moveTo>
                <a:cubicBezTo>
                  <a:pt x="8214" y="1"/>
                  <a:pt x="1" y="7630"/>
                  <a:pt x="1" y="17042"/>
                </a:cubicBezTo>
                <a:cubicBezTo>
                  <a:pt x="1" y="21063"/>
                  <a:pt x="1501" y="24760"/>
                  <a:pt x="4011" y="27675"/>
                </a:cubicBezTo>
                <a:cubicBezTo>
                  <a:pt x="5984" y="29965"/>
                  <a:pt x="6958" y="32869"/>
                  <a:pt x="6581" y="35780"/>
                </a:cubicBezTo>
                <a:cubicBezTo>
                  <a:pt x="6512" y="36321"/>
                  <a:pt x="6486" y="36869"/>
                  <a:pt x="6502" y="37415"/>
                </a:cubicBezTo>
                <a:cubicBezTo>
                  <a:pt x="6681" y="43345"/>
                  <a:pt x="11991" y="48107"/>
                  <a:pt x="18356" y="48107"/>
                </a:cubicBezTo>
                <a:cubicBezTo>
                  <a:pt x="18425" y="48107"/>
                  <a:pt x="18495" y="48107"/>
                  <a:pt x="18565" y="48106"/>
                </a:cubicBezTo>
                <a:cubicBezTo>
                  <a:pt x="25011" y="47998"/>
                  <a:pt x="30201" y="43112"/>
                  <a:pt x="30201" y="37099"/>
                </a:cubicBezTo>
                <a:cubicBezTo>
                  <a:pt x="30201" y="36862"/>
                  <a:pt x="30193" y="36627"/>
                  <a:pt x="30177" y="36393"/>
                </a:cubicBezTo>
                <a:cubicBezTo>
                  <a:pt x="29951" y="33105"/>
                  <a:pt x="30948" y="29859"/>
                  <a:pt x="33069" y="27217"/>
                </a:cubicBezTo>
                <a:cubicBezTo>
                  <a:pt x="35753" y="23872"/>
                  <a:pt x="37148" y="19585"/>
                  <a:pt x="36567" y="14985"/>
                </a:cubicBezTo>
                <a:cubicBezTo>
                  <a:pt x="35584" y="7181"/>
                  <a:pt x="28870" y="983"/>
                  <a:pt x="20460" y="111"/>
                </a:cubicBezTo>
                <a:cubicBezTo>
                  <a:pt x="19747" y="37"/>
                  <a:pt x="19042" y="1"/>
                  <a:pt x="18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0"/>
          <p:cNvSpPr/>
          <p:nvPr/>
        </p:nvSpPr>
        <p:spPr>
          <a:xfrm>
            <a:off x="2730770" y="4244835"/>
            <a:ext cx="235667" cy="896935"/>
          </a:xfrm>
          <a:custGeom>
            <a:avLst/>
            <a:gdLst/>
            <a:ahLst/>
            <a:cxnLst/>
            <a:rect l="l" t="t" r="r" b="b"/>
            <a:pathLst>
              <a:path w="14516" h="55247" extrusionOk="0">
                <a:moveTo>
                  <a:pt x="7243" y="0"/>
                </a:moveTo>
                <a:cubicBezTo>
                  <a:pt x="6873" y="0"/>
                  <a:pt x="6572" y="302"/>
                  <a:pt x="6572" y="672"/>
                </a:cubicBezTo>
                <a:lnTo>
                  <a:pt x="6572" y="10540"/>
                </a:lnTo>
                <a:lnTo>
                  <a:pt x="1663" y="3789"/>
                </a:lnTo>
                <a:cubicBezTo>
                  <a:pt x="1532" y="3609"/>
                  <a:pt x="1327" y="3513"/>
                  <a:pt x="1119" y="3513"/>
                </a:cubicBezTo>
                <a:cubicBezTo>
                  <a:pt x="982" y="3513"/>
                  <a:pt x="844" y="3554"/>
                  <a:pt x="725" y="3641"/>
                </a:cubicBezTo>
                <a:cubicBezTo>
                  <a:pt x="425" y="3859"/>
                  <a:pt x="358" y="4279"/>
                  <a:pt x="577" y="4578"/>
                </a:cubicBezTo>
                <a:lnTo>
                  <a:pt x="6195" y="12305"/>
                </a:lnTo>
                <a:cubicBezTo>
                  <a:pt x="6289" y="12430"/>
                  <a:pt x="6421" y="12518"/>
                  <a:pt x="6572" y="12555"/>
                </a:cubicBezTo>
                <a:lnTo>
                  <a:pt x="6572" y="18145"/>
                </a:lnTo>
                <a:lnTo>
                  <a:pt x="1262" y="11829"/>
                </a:lnTo>
                <a:cubicBezTo>
                  <a:pt x="1129" y="11674"/>
                  <a:pt x="941" y="11595"/>
                  <a:pt x="752" y="11595"/>
                </a:cubicBezTo>
                <a:cubicBezTo>
                  <a:pt x="599" y="11595"/>
                  <a:pt x="445" y="11646"/>
                  <a:pt x="320" y="11752"/>
                </a:cubicBezTo>
                <a:cubicBezTo>
                  <a:pt x="40" y="11990"/>
                  <a:pt x="1" y="12409"/>
                  <a:pt x="233" y="12692"/>
                </a:cubicBezTo>
                <a:lnTo>
                  <a:pt x="6572" y="20231"/>
                </a:lnTo>
                <a:lnTo>
                  <a:pt x="6572" y="54575"/>
                </a:lnTo>
                <a:cubicBezTo>
                  <a:pt x="6572" y="54947"/>
                  <a:pt x="6873" y="55246"/>
                  <a:pt x="7245" y="55246"/>
                </a:cubicBezTo>
                <a:lnTo>
                  <a:pt x="7266" y="55246"/>
                </a:lnTo>
                <a:cubicBezTo>
                  <a:pt x="7636" y="55246"/>
                  <a:pt x="7937" y="54947"/>
                  <a:pt x="7937" y="54575"/>
                </a:cubicBezTo>
                <a:lnTo>
                  <a:pt x="7937" y="20231"/>
                </a:lnTo>
                <a:lnTo>
                  <a:pt x="14276" y="12692"/>
                </a:lnTo>
                <a:cubicBezTo>
                  <a:pt x="14515" y="12409"/>
                  <a:pt x="14478" y="11986"/>
                  <a:pt x="14195" y="11746"/>
                </a:cubicBezTo>
                <a:cubicBezTo>
                  <a:pt x="14069" y="11640"/>
                  <a:pt x="13916" y="11588"/>
                  <a:pt x="13763" y="11588"/>
                </a:cubicBezTo>
                <a:cubicBezTo>
                  <a:pt x="13571" y="11588"/>
                  <a:pt x="13381" y="11670"/>
                  <a:pt x="13247" y="11829"/>
                </a:cubicBezTo>
                <a:lnTo>
                  <a:pt x="7937" y="18145"/>
                </a:lnTo>
                <a:lnTo>
                  <a:pt x="7937" y="12555"/>
                </a:lnTo>
                <a:cubicBezTo>
                  <a:pt x="8087" y="12518"/>
                  <a:pt x="8221" y="12430"/>
                  <a:pt x="8312" y="12305"/>
                </a:cubicBezTo>
                <a:lnTo>
                  <a:pt x="13932" y="4578"/>
                </a:lnTo>
                <a:cubicBezTo>
                  <a:pt x="14146" y="4279"/>
                  <a:pt x="14077" y="3863"/>
                  <a:pt x="13779" y="3646"/>
                </a:cubicBezTo>
                <a:cubicBezTo>
                  <a:pt x="13660" y="3560"/>
                  <a:pt x="13522" y="3518"/>
                  <a:pt x="13385" y="3518"/>
                </a:cubicBezTo>
                <a:cubicBezTo>
                  <a:pt x="13180" y="3518"/>
                  <a:pt x="12978" y="3612"/>
                  <a:pt x="12846" y="3789"/>
                </a:cubicBezTo>
                <a:lnTo>
                  <a:pt x="7937" y="10540"/>
                </a:lnTo>
                <a:lnTo>
                  <a:pt x="7937" y="672"/>
                </a:lnTo>
                <a:cubicBezTo>
                  <a:pt x="7937" y="302"/>
                  <a:pt x="7636" y="0"/>
                  <a:pt x="72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0"/>
          <p:cNvSpPr/>
          <p:nvPr/>
        </p:nvSpPr>
        <p:spPr>
          <a:xfrm>
            <a:off x="2723254" y="5155943"/>
            <a:ext cx="3958044" cy="212467"/>
          </a:xfrm>
          <a:custGeom>
            <a:avLst/>
            <a:gdLst/>
            <a:ahLst/>
            <a:cxnLst/>
            <a:rect l="l" t="t" r="r" b="b"/>
            <a:pathLst>
              <a:path w="243797" h="13087" extrusionOk="0">
                <a:moveTo>
                  <a:pt x="8414" y="0"/>
                </a:moveTo>
                <a:cubicBezTo>
                  <a:pt x="3768" y="0"/>
                  <a:pt x="1" y="5860"/>
                  <a:pt x="1" y="13086"/>
                </a:cubicBezTo>
                <a:lnTo>
                  <a:pt x="243797" y="13086"/>
                </a:lnTo>
                <a:cubicBezTo>
                  <a:pt x="243797" y="5860"/>
                  <a:pt x="240029" y="0"/>
                  <a:pt x="2353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0"/>
          <p:cNvSpPr/>
          <p:nvPr/>
        </p:nvSpPr>
        <p:spPr>
          <a:xfrm>
            <a:off x="3252515" y="4475842"/>
            <a:ext cx="393618" cy="509665"/>
          </a:xfrm>
          <a:custGeom>
            <a:avLst/>
            <a:gdLst/>
            <a:ahLst/>
            <a:cxnLst/>
            <a:rect l="l" t="t" r="r" b="b"/>
            <a:pathLst>
              <a:path w="24245" h="31393" extrusionOk="0">
                <a:moveTo>
                  <a:pt x="12260" y="0"/>
                </a:moveTo>
                <a:cubicBezTo>
                  <a:pt x="11787" y="0"/>
                  <a:pt x="11307" y="26"/>
                  <a:pt x="10823" y="78"/>
                </a:cubicBezTo>
                <a:cubicBezTo>
                  <a:pt x="5339" y="672"/>
                  <a:pt x="979" y="4735"/>
                  <a:pt x="363" y="9831"/>
                </a:cubicBezTo>
                <a:cubicBezTo>
                  <a:pt x="0" y="12834"/>
                  <a:pt x="923" y="15629"/>
                  <a:pt x="2686" y="17802"/>
                </a:cubicBezTo>
                <a:cubicBezTo>
                  <a:pt x="4079" y="19519"/>
                  <a:pt x="4738" y="21636"/>
                  <a:pt x="4602" y="23783"/>
                </a:cubicBezTo>
                <a:cubicBezTo>
                  <a:pt x="4593" y="23935"/>
                  <a:pt x="4588" y="24088"/>
                  <a:pt x="4590" y="24243"/>
                </a:cubicBezTo>
                <a:cubicBezTo>
                  <a:pt x="4609" y="28167"/>
                  <a:pt x="8012" y="31341"/>
                  <a:pt x="12218" y="31392"/>
                </a:cubicBezTo>
                <a:cubicBezTo>
                  <a:pt x="12252" y="31392"/>
                  <a:pt x="12285" y="31393"/>
                  <a:pt x="12319" y="31393"/>
                </a:cubicBezTo>
                <a:cubicBezTo>
                  <a:pt x="16489" y="31393"/>
                  <a:pt x="19958" y="28263"/>
                  <a:pt x="20056" y="24380"/>
                </a:cubicBezTo>
                <a:cubicBezTo>
                  <a:pt x="20065" y="24025"/>
                  <a:pt x="20045" y="23669"/>
                  <a:pt x="19998" y="23315"/>
                </a:cubicBezTo>
                <a:cubicBezTo>
                  <a:pt x="19742" y="21416"/>
                  <a:pt x="20369" y="19519"/>
                  <a:pt x="21648" y="18019"/>
                </a:cubicBezTo>
                <a:cubicBezTo>
                  <a:pt x="23275" y="16109"/>
                  <a:pt x="24244" y="13693"/>
                  <a:pt x="24230" y="11069"/>
                </a:cubicBezTo>
                <a:cubicBezTo>
                  <a:pt x="24199" y="4944"/>
                  <a:pt x="18846" y="0"/>
                  <a:pt x="12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0"/>
          <p:cNvSpPr/>
          <p:nvPr/>
        </p:nvSpPr>
        <p:spPr>
          <a:xfrm>
            <a:off x="3374001" y="4672059"/>
            <a:ext cx="157885" cy="480832"/>
          </a:xfrm>
          <a:custGeom>
            <a:avLst/>
            <a:gdLst/>
            <a:ahLst/>
            <a:cxnLst/>
            <a:rect l="l" t="t" r="r" b="b"/>
            <a:pathLst>
              <a:path w="9725" h="29617" extrusionOk="0">
                <a:moveTo>
                  <a:pt x="4728" y="1"/>
                </a:moveTo>
                <a:cubicBezTo>
                  <a:pt x="4727" y="1"/>
                  <a:pt x="4726" y="1"/>
                  <a:pt x="4724" y="1"/>
                </a:cubicBezTo>
                <a:cubicBezTo>
                  <a:pt x="4374" y="2"/>
                  <a:pt x="4090" y="284"/>
                  <a:pt x="4087" y="635"/>
                </a:cubicBezTo>
                <a:lnTo>
                  <a:pt x="4115" y="6466"/>
                </a:lnTo>
                <a:lnTo>
                  <a:pt x="1246" y="2562"/>
                </a:lnTo>
                <a:cubicBezTo>
                  <a:pt x="1120" y="2391"/>
                  <a:pt x="926" y="2300"/>
                  <a:pt x="728" y="2300"/>
                </a:cubicBezTo>
                <a:cubicBezTo>
                  <a:pt x="597" y="2300"/>
                  <a:pt x="464" y="2340"/>
                  <a:pt x="349" y="2424"/>
                </a:cubicBezTo>
                <a:cubicBezTo>
                  <a:pt x="64" y="2634"/>
                  <a:pt x="1" y="3035"/>
                  <a:pt x="212" y="3321"/>
                </a:cubicBezTo>
                <a:lnTo>
                  <a:pt x="3902" y="8344"/>
                </a:lnTo>
                <a:cubicBezTo>
                  <a:pt x="3960" y="8423"/>
                  <a:pt x="4036" y="8488"/>
                  <a:pt x="4124" y="8532"/>
                </a:cubicBezTo>
                <a:lnTo>
                  <a:pt x="4219" y="28967"/>
                </a:lnTo>
                <a:cubicBezTo>
                  <a:pt x="4214" y="29323"/>
                  <a:pt x="4503" y="29617"/>
                  <a:pt x="4860" y="29617"/>
                </a:cubicBezTo>
                <a:cubicBezTo>
                  <a:pt x="4861" y="29617"/>
                  <a:pt x="4863" y="29617"/>
                  <a:pt x="4864" y="29617"/>
                </a:cubicBezTo>
                <a:cubicBezTo>
                  <a:pt x="5223" y="29615"/>
                  <a:pt x="5510" y="29319"/>
                  <a:pt x="5501" y="28960"/>
                </a:cubicBezTo>
                <a:lnTo>
                  <a:pt x="5429" y="13466"/>
                </a:lnTo>
                <a:lnTo>
                  <a:pt x="9498" y="8583"/>
                </a:lnTo>
                <a:cubicBezTo>
                  <a:pt x="9725" y="8310"/>
                  <a:pt x="9688" y="7907"/>
                  <a:pt x="9415" y="7680"/>
                </a:cubicBezTo>
                <a:cubicBezTo>
                  <a:pt x="9295" y="7580"/>
                  <a:pt x="9149" y="7531"/>
                  <a:pt x="9004" y="7531"/>
                </a:cubicBezTo>
                <a:cubicBezTo>
                  <a:pt x="8821" y="7531"/>
                  <a:pt x="8638" y="7610"/>
                  <a:pt x="8511" y="7763"/>
                </a:cubicBezTo>
                <a:lnTo>
                  <a:pt x="5420" y="11472"/>
                </a:lnTo>
                <a:lnTo>
                  <a:pt x="5369" y="628"/>
                </a:lnTo>
                <a:cubicBezTo>
                  <a:pt x="5360" y="278"/>
                  <a:pt x="5077" y="1"/>
                  <a:pt x="472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0"/>
          <p:cNvSpPr/>
          <p:nvPr/>
        </p:nvSpPr>
        <p:spPr>
          <a:xfrm>
            <a:off x="4918015" y="4500341"/>
            <a:ext cx="376084" cy="486969"/>
          </a:xfrm>
          <a:custGeom>
            <a:avLst/>
            <a:gdLst/>
            <a:ahLst/>
            <a:cxnLst/>
            <a:rect l="l" t="t" r="r" b="b"/>
            <a:pathLst>
              <a:path w="23165" h="29995" extrusionOk="0">
                <a:moveTo>
                  <a:pt x="11452" y="1"/>
                </a:moveTo>
                <a:cubicBezTo>
                  <a:pt x="5159" y="1"/>
                  <a:pt x="44" y="4724"/>
                  <a:pt x="15" y="10576"/>
                </a:cubicBezTo>
                <a:cubicBezTo>
                  <a:pt x="1" y="13084"/>
                  <a:pt x="925" y="15393"/>
                  <a:pt x="2480" y="17216"/>
                </a:cubicBezTo>
                <a:cubicBezTo>
                  <a:pt x="3703" y="18650"/>
                  <a:pt x="4302" y="20462"/>
                  <a:pt x="4059" y="22276"/>
                </a:cubicBezTo>
                <a:cubicBezTo>
                  <a:pt x="4013" y="22614"/>
                  <a:pt x="3993" y="22954"/>
                  <a:pt x="4002" y="23296"/>
                </a:cubicBezTo>
                <a:cubicBezTo>
                  <a:pt x="4097" y="27003"/>
                  <a:pt x="7411" y="29995"/>
                  <a:pt x="11392" y="29995"/>
                </a:cubicBezTo>
                <a:cubicBezTo>
                  <a:pt x="11424" y="29995"/>
                  <a:pt x="11457" y="29994"/>
                  <a:pt x="11489" y="29994"/>
                </a:cubicBezTo>
                <a:cubicBezTo>
                  <a:pt x="15509" y="29945"/>
                  <a:pt x="18760" y="26912"/>
                  <a:pt x="18779" y="23164"/>
                </a:cubicBezTo>
                <a:cubicBezTo>
                  <a:pt x="18779" y="23016"/>
                  <a:pt x="18776" y="22870"/>
                  <a:pt x="18767" y="22723"/>
                </a:cubicBezTo>
                <a:cubicBezTo>
                  <a:pt x="18637" y="20672"/>
                  <a:pt x="19267" y="18650"/>
                  <a:pt x="20599" y="17008"/>
                </a:cubicBezTo>
                <a:cubicBezTo>
                  <a:pt x="22283" y="14932"/>
                  <a:pt x="23165" y="12262"/>
                  <a:pt x="22820" y="9392"/>
                </a:cubicBezTo>
                <a:cubicBezTo>
                  <a:pt x="22230" y="4524"/>
                  <a:pt x="18064" y="641"/>
                  <a:pt x="12824" y="75"/>
                </a:cubicBezTo>
                <a:cubicBezTo>
                  <a:pt x="12362" y="25"/>
                  <a:pt x="11904" y="1"/>
                  <a:pt x="11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0"/>
          <p:cNvSpPr/>
          <p:nvPr/>
        </p:nvSpPr>
        <p:spPr>
          <a:xfrm>
            <a:off x="5027097" y="4687482"/>
            <a:ext cx="150888" cy="459743"/>
          </a:xfrm>
          <a:custGeom>
            <a:avLst/>
            <a:gdLst/>
            <a:ahLst/>
            <a:cxnLst/>
            <a:rect l="l" t="t" r="r" b="b"/>
            <a:pathLst>
              <a:path w="9294" h="28318" extrusionOk="0">
                <a:moveTo>
                  <a:pt x="4778" y="0"/>
                </a:moveTo>
                <a:cubicBezTo>
                  <a:pt x="4436" y="0"/>
                  <a:pt x="4159" y="279"/>
                  <a:pt x="4165" y="622"/>
                </a:cubicBezTo>
                <a:lnTo>
                  <a:pt x="4115" y="10982"/>
                </a:lnTo>
                <a:lnTo>
                  <a:pt x="1163" y="7438"/>
                </a:lnTo>
                <a:cubicBezTo>
                  <a:pt x="1042" y="7288"/>
                  <a:pt x="866" y="7211"/>
                  <a:pt x="688" y="7211"/>
                </a:cubicBezTo>
                <a:cubicBezTo>
                  <a:pt x="549" y="7211"/>
                  <a:pt x="410" y="7258"/>
                  <a:pt x="295" y="7353"/>
                </a:cubicBezTo>
                <a:cubicBezTo>
                  <a:pt x="33" y="7572"/>
                  <a:pt x="1" y="7963"/>
                  <a:pt x="221" y="8222"/>
                </a:cubicBezTo>
                <a:lnTo>
                  <a:pt x="4106" y="12886"/>
                </a:lnTo>
                <a:lnTo>
                  <a:pt x="4038" y="27691"/>
                </a:lnTo>
                <a:cubicBezTo>
                  <a:pt x="4029" y="28034"/>
                  <a:pt x="4304" y="28316"/>
                  <a:pt x="4647" y="28318"/>
                </a:cubicBezTo>
                <a:cubicBezTo>
                  <a:pt x="4648" y="28318"/>
                  <a:pt x="4649" y="28318"/>
                  <a:pt x="4650" y="28318"/>
                </a:cubicBezTo>
                <a:cubicBezTo>
                  <a:pt x="4992" y="28318"/>
                  <a:pt x="5267" y="28038"/>
                  <a:pt x="5264" y="27698"/>
                </a:cubicBezTo>
                <a:lnTo>
                  <a:pt x="5355" y="8174"/>
                </a:lnTo>
                <a:cubicBezTo>
                  <a:pt x="5438" y="8132"/>
                  <a:pt x="5510" y="8070"/>
                  <a:pt x="5566" y="7994"/>
                </a:cubicBezTo>
                <a:lnTo>
                  <a:pt x="9093" y="3195"/>
                </a:lnTo>
                <a:cubicBezTo>
                  <a:pt x="9293" y="2922"/>
                  <a:pt x="9235" y="2538"/>
                  <a:pt x="8962" y="2337"/>
                </a:cubicBezTo>
                <a:cubicBezTo>
                  <a:pt x="8853" y="2257"/>
                  <a:pt x="8726" y="2218"/>
                  <a:pt x="8601" y="2218"/>
                </a:cubicBezTo>
                <a:cubicBezTo>
                  <a:pt x="8412" y="2218"/>
                  <a:pt x="8226" y="2305"/>
                  <a:pt x="8106" y="2469"/>
                </a:cubicBezTo>
                <a:lnTo>
                  <a:pt x="5364" y="6202"/>
                </a:lnTo>
                <a:lnTo>
                  <a:pt x="5364" y="6202"/>
                </a:lnTo>
                <a:lnTo>
                  <a:pt x="5390" y="627"/>
                </a:lnTo>
                <a:cubicBezTo>
                  <a:pt x="5397" y="284"/>
                  <a:pt x="5123" y="2"/>
                  <a:pt x="4781" y="0"/>
                </a:cubicBezTo>
                <a:cubicBezTo>
                  <a:pt x="4780" y="0"/>
                  <a:pt x="4779" y="0"/>
                  <a:pt x="47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0"/>
          <p:cNvSpPr/>
          <p:nvPr/>
        </p:nvSpPr>
        <p:spPr>
          <a:xfrm>
            <a:off x="4684653" y="4697905"/>
            <a:ext cx="261237" cy="338208"/>
          </a:xfrm>
          <a:custGeom>
            <a:avLst/>
            <a:gdLst/>
            <a:ahLst/>
            <a:cxnLst/>
            <a:rect l="l" t="t" r="r" b="b"/>
            <a:pathLst>
              <a:path w="16091" h="20832" extrusionOk="0">
                <a:moveTo>
                  <a:pt x="8136" y="0"/>
                </a:moveTo>
                <a:cubicBezTo>
                  <a:pt x="7823" y="0"/>
                  <a:pt x="7506" y="17"/>
                  <a:pt x="7185" y="52"/>
                </a:cubicBezTo>
                <a:cubicBezTo>
                  <a:pt x="3546" y="447"/>
                  <a:pt x="652" y="3143"/>
                  <a:pt x="244" y="6525"/>
                </a:cubicBezTo>
                <a:cubicBezTo>
                  <a:pt x="1" y="8517"/>
                  <a:pt x="615" y="10371"/>
                  <a:pt x="1785" y="11814"/>
                </a:cubicBezTo>
                <a:cubicBezTo>
                  <a:pt x="2696" y="12929"/>
                  <a:pt x="3150" y="14347"/>
                  <a:pt x="3057" y="15782"/>
                </a:cubicBezTo>
                <a:cubicBezTo>
                  <a:pt x="3051" y="15882"/>
                  <a:pt x="3048" y="15984"/>
                  <a:pt x="3048" y="16087"/>
                </a:cubicBezTo>
                <a:cubicBezTo>
                  <a:pt x="3062" y="18692"/>
                  <a:pt x="5320" y="20796"/>
                  <a:pt x="8110" y="20832"/>
                </a:cubicBezTo>
                <a:cubicBezTo>
                  <a:pt x="8132" y="20832"/>
                  <a:pt x="8154" y="20832"/>
                  <a:pt x="8176" y="20832"/>
                </a:cubicBezTo>
                <a:cubicBezTo>
                  <a:pt x="10943" y="20832"/>
                  <a:pt x="13244" y="18754"/>
                  <a:pt x="13311" y="16178"/>
                </a:cubicBezTo>
                <a:cubicBezTo>
                  <a:pt x="13316" y="15942"/>
                  <a:pt x="13304" y="15706"/>
                  <a:pt x="13272" y="15472"/>
                </a:cubicBezTo>
                <a:cubicBezTo>
                  <a:pt x="13103" y="14211"/>
                  <a:pt x="13519" y="12953"/>
                  <a:pt x="14368" y="11956"/>
                </a:cubicBezTo>
                <a:cubicBezTo>
                  <a:pt x="15449" y="10690"/>
                  <a:pt x="16090" y="9087"/>
                  <a:pt x="16081" y="7345"/>
                </a:cubicBezTo>
                <a:cubicBezTo>
                  <a:pt x="16062" y="3281"/>
                  <a:pt x="12507" y="0"/>
                  <a:pt x="8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0"/>
          <p:cNvSpPr/>
          <p:nvPr/>
        </p:nvSpPr>
        <p:spPr>
          <a:xfrm>
            <a:off x="4765324" y="4827980"/>
            <a:ext cx="104732" cy="319050"/>
          </a:xfrm>
          <a:custGeom>
            <a:avLst/>
            <a:gdLst/>
            <a:ahLst/>
            <a:cxnLst/>
            <a:rect l="l" t="t" r="r" b="b"/>
            <a:pathLst>
              <a:path w="6451" h="19652" extrusionOk="0">
                <a:moveTo>
                  <a:pt x="3134" y="1"/>
                </a:moveTo>
                <a:cubicBezTo>
                  <a:pt x="2899" y="3"/>
                  <a:pt x="2709" y="195"/>
                  <a:pt x="2711" y="429"/>
                </a:cubicBezTo>
                <a:lnTo>
                  <a:pt x="2729" y="4300"/>
                </a:lnTo>
                <a:lnTo>
                  <a:pt x="825" y="1708"/>
                </a:lnTo>
                <a:cubicBezTo>
                  <a:pt x="741" y="1595"/>
                  <a:pt x="613" y="1535"/>
                  <a:pt x="482" y="1535"/>
                </a:cubicBezTo>
                <a:cubicBezTo>
                  <a:pt x="395" y="1535"/>
                  <a:pt x="307" y="1562"/>
                  <a:pt x="231" y="1618"/>
                </a:cubicBezTo>
                <a:cubicBezTo>
                  <a:pt x="41" y="1755"/>
                  <a:pt x="0" y="2023"/>
                  <a:pt x="139" y="2211"/>
                </a:cubicBezTo>
                <a:lnTo>
                  <a:pt x="2588" y="5545"/>
                </a:lnTo>
                <a:cubicBezTo>
                  <a:pt x="2626" y="5597"/>
                  <a:pt x="2677" y="5641"/>
                  <a:pt x="2736" y="5671"/>
                </a:cubicBezTo>
                <a:lnTo>
                  <a:pt x="2799" y="19229"/>
                </a:lnTo>
                <a:cubicBezTo>
                  <a:pt x="2801" y="19462"/>
                  <a:pt x="2989" y="19652"/>
                  <a:pt x="3224" y="19652"/>
                </a:cubicBezTo>
                <a:cubicBezTo>
                  <a:pt x="3225" y="19652"/>
                  <a:pt x="3226" y="19652"/>
                  <a:pt x="3227" y="19652"/>
                </a:cubicBezTo>
                <a:cubicBezTo>
                  <a:pt x="3461" y="19652"/>
                  <a:pt x="3651" y="19460"/>
                  <a:pt x="3650" y="19225"/>
                </a:cubicBezTo>
                <a:lnTo>
                  <a:pt x="3602" y="8943"/>
                </a:lnTo>
                <a:lnTo>
                  <a:pt x="6300" y="5704"/>
                </a:lnTo>
                <a:cubicBezTo>
                  <a:pt x="6450" y="5523"/>
                  <a:pt x="6425" y="5255"/>
                  <a:pt x="6246" y="5105"/>
                </a:cubicBezTo>
                <a:cubicBezTo>
                  <a:pt x="6166" y="5038"/>
                  <a:pt x="6069" y="5006"/>
                  <a:pt x="5973" y="5006"/>
                </a:cubicBezTo>
                <a:cubicBezTo>
                  <a:pt x="5851" y="5006"/>
                  <a:pt x="5730" y="5058"/>
                  <a:pt x="5645" y="5160"/>
                </a:cubicBezTo>
                <a:lnTo>
                  <a:pt x="3595" y="7620"/>
                </a:lnTo>
                <a:lnTo>
                  <a:pt x="3562" y="425"/>
                </a:lnTo>
                <a:cubicBezTo>
                  <a:pt x="3560" y="189"/>
                  <a:pt x="3370" y="1"/>
                  <a:pt x="313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0"/>
          <p:cNvSpPr/>
          <p:nvPr/>
        </p:nvSpPr>
        <p:spPr>
          <a:xfrm>
            <a:off x="3468960" y="4579730"/>
            <a:ext cx="333240" cy="431429"/>
          </a:xfrm>
          <a:custGeom>
            <a:avLst/>
            <a:gdLst/>
            <a:ahLst/>
            <a:cxnLst/>
            <a:rect l="l" t="t" r="r" b="b"/>
            <a:pathLst>
              <a:path w="20526" h="26574" extrusionOk="0">
                <a:moveTo>
                  <a:pt x="10378" y="0"/>
                </a:moveTo>
                <a:cubicBezTo>
                  <a:pt x="9979" y="0"/>
                  <a:pt x="9574" y="22"/>
                  <a:pt x="9165" y="66"/>
                </a:cubicBezTo>
                <a:cubicBezTo>
                  <a:pt x="4522" y="568"/>
                  <a:pt x="831" y="4007"/>
                  <a:pt x="309" y="8321"/>
                </a:cubicBezTo>
                <a:cubicBezTo>
                  <a:pt x="1" y="10864"/>
                  <a:pt x="783" y="13228"/>
                  <a:pt x="2275" y="15068"/>
                </a:cubicBezTo>
                <a:cubicBezTo>
                  <a:pt x="3455" y="16523"/>
                  <a:pt x="4013" y="18316"/>
                  <a:pt x="3899" y="20132"/>
                </a:cubicBezTo>
                <a:cubicBezTo>
                  <a:pt x="3892" y="20262"/>
                  <a:pt x="3886" y="20391"/>
                  <a:pt x="3886" y="20523"/>
                </a:cubicBezTo>
                <a:cubicBezTo>
                  <a:pt x="3904" y="23843"/>
                  <a:pt x="6784" y="26529"/>
                  <a:pt x="10345" y="26573"/>
                </a:cubicBezTo>
                <a:cubicBezTo>
                  <a:pt x="10374" y="26573"/>
                  <a:pt x="10403" y="26573"/>
                  <a:pt x="10432" y="26573"/>
                </a:cubicBezTo>
                <a:cubicBezTo>
                  <a:pt x="13960" y="26573"/>
                  <a:pt x="16896" y="23923"/>
                  <a:pt x="16980" y="20639"/>
                </a:cubicBezTo>
                <a:cubicBezTo>
                  <a:pt x="16987" y="20336"/>
                  <a:pt x="16971" y="20035"/>
                  <a:pt x="16930" y="19736"/>
                </a:cubicBezTo>
                <a:cubicBezTo>
                  <a:pt x="16715" y="18129"/>
                  <a:pt x="17244" y="16523"/>
                  <a:pt x="18327" y="15251"/>
                </a:cubicBezTo>
                <a:cubicBezTo>
                  <a:pt x="19706" y="13636"/>
                  <a:pt x="20525" y="11590"/>
                  <a:pt x="20513" y="9369"/>
                </a:cubicBezTo>
                <a:cubicBezTo>
                  <a:pt x="20487" y="4185"/>
                  <a:pt x="15953" y="0"/>
                  <a:pt x="10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0"/>
          <p:cNvSpPr/>
          <p:nvPr/>
        </p:nvSpPr>
        <p:spPr>
          <a:xfrm>
            <a:off x="3571857" y="4745701"/>
            <a:ext cx="133598" cy="406995"/>
          </a:xfrm>
          <a:custGeom>
            <a:avLst/>
            <a:gdLst/>
            <a:ahLst/>
            <a:cxnLst/>
            <a:rect l="l" t="t" r="r" b="b"/>
            <a:pathLst>
              <a:path w="8229" h="25069" extrusionOk="0">
                <a:moveTo>
                  <a:pt x="4001" y="0"/>
                </a:moveTo>
                <a:cubicBezTo>
                  <a:pt x="4000" y="0"/>
                  <a:pt x="3999" y="0"/>
                  <a:pt x="3998" y="0"/>
                </a:cubicBezTo>
                <a:cubicBezTo>
                  <a:pt x="3699" y="2"/>
                  <a:pt x="3456" y="245"/>
                  <a:pt x="3457" y="546"/>
                </a:cubicBezTo>
                <a:lnTo>
                  <a:pt x="3482" y="5483"/>
                </a:lnTo>
                <a:lnTo>
                  <a:pt x="1053" y="2177"/>
                </a:lnTo>
                <a:cubicBezTo>
                  <a:pt x="947" y="2031"/>
                  <a:pt x="782" y="1955"/>
                  <a:pt x="616" y="1955"/>
                </a:cubicBezTo>
                <a:cubicBezTo>
                  <a:pt x="504" y="1955"/>
                  <a:pt x="391" y="1989"/>
                  <a:pt x="294" y="2061"/>
                </a:cubicBezTo>
                <a:cubicBezTo>
                  <a:pt x="53" y="2237"/>
                  <a:pt x="0" y="2577"/>
                  <a:pt x="178" y="2820"/>
                </a:cubicBezTo>
                <a:lnTo>
                  <a:pt x="3302" y="7072"/>
                </a:lnTo>
                <a:cubicBezTo>
                  <a:pt x="3352" y="7138"/>
                  <a:pt x="3415" y="7193"/>
                  <a:pt x="3489" y="7230"/>
                </a:cubicBezTo>
                <a:lnTo>
                  <a:pt x="3570" y="24528"/>
                </a:lnTo>
                <a:cubicBezTo>
                  <a:pt x="3572" y="24827"/>
                  <a:pt x="3817" y="25068"/>
                  <a:pt x="4116" y="25068"/>
                </a:cubicBezTo>
                <a:cubicBezTo>
                  <a:pt x="4416" y="25066"/>
                  <a:pt x="4659" y="24822"/>
                  <a:pt x="4657" y="24522"/>
                </a:cubicBezTo>
                <a:lnTo>
                  <a:pt x="4595" y="11406"/>
                </a:lnTo>
                <a:lnTo>
                  <a:pt x="8037" y="7272"/>
                </a:lnTo>
                <a:cubicBezTo>
                  <a:pt x="8229" y="7042"/>
                  <a:pt x="8199" y="6700"/>
                  <a:pt x="7968" y="6508"/>
                </a:cubicBezTo>
                <a:cubicBezTo>
                  <a:pt x="7867" y="6423"/>
                  <a:pt x="7743" y="6382"/>
                  <a:pt x="7621" y="6382"/>
                </a:cubicBezTo>
                <a:cubicBezTo>
                  <a:pt x="7465" y="6382"/>
                  <a:pt x="7309" y="6449"/>
                  <a:pt x="7202" y="6578"/>
                </a:cubicBezTo>
                <a:lnTo>
                  <a:pt x="4588" y="9719"/>
                </a:lnTo>
                <a:lnTo>
                  <a:pt x="4544" y="541"/>
                </a:lnTo>
                <a:cubicBezTo>
                  <a:pt x="4542" y="241"/>
                  <a:pt x="4299" y="0"/>
                  <a:pt x="400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0"/>
          <p:cNvSpPr/>
          <p:nvPr/>
        </p:nvSpPr>
        <p:spPr>
          <a:xfrm>
            <a:off x="5753298" y="4441268"/>
            <a:ext cx="394397" cy="510639"/>
          </a:xfrm>
          <a:custGeom>
            <a:avLst/>
            <a:gdLst/>
            <a:ahLst/>
            <a:cxnLst/>
            <a:rect l="l" t="t" r="r" b="b"/>
            <a:pathLst>
              <a:path w="24293" h="31453" extrusionOk="0">
                <a:moveTo>
                  <a:pt x="12008" y="1"/>
                </a:moveTo>
                <a:cubicBezTo>
                  <a:pt x="5409" y="1"/>
                  <a:pt x="46" y="4954"/>
                  <a:pt x="15" y="11088"/>
                </a:cubicBezTo>
                <a:cubicBezTo>
                  <a:pt x="1" y="13718"/>
                  <a:pt x="971" y="16140"/>
                  <a:pt x="2602" y="18053"/>
                </a:cubicBezTo>
                <a:cubicBezTo>
                  <a:pt x="3884" y="19557"/>
                  <a:pt x="4511" y="21459"/>
                  <a:pt x="4256" y="23361"/>
                </a:cubicBezTo>
                <a:cubicBezTo>
                  <a:pt x="4208" y="23715"/>
                  <a:pt x="4189" y="24071"/>
                  <a:pt x="4198" y="24428"/>
                </a:cubicBezTo>
                <a:cubicBezTo>
                  <a:pt x="4296" y="28318"/>
                  <a:pt x="7772" y="31453"/>
                  <a:pt x="11949" y="31453"/>
                </a:cubicBezTo>
                <a:cubicBezTo>
                  <a:pt x="11982" y="31453"/>
                  <a:pt x="12016" y="31453"/>
                  <a:pt x="12050" y="31452"/>
                </a:cubicBezTo>
                <a:cubicBezTo>
                  <a:pt x="16264" y="31400"/>
                  <a:pt x="19673" y="28220"/>
                  <a:pt x="19694" y="24289"/>
                </a:cubicBezTo>
                <a:cubicBezTo>
                  <a:pt x="19694" y="24134"/>
                  <a:pt x="19690" y="23981"/>
                  <a:pt x="19680" y="23828"/>
                </a:cubicBezTo>
                <a:cubicBezTo>
                  <a:pt x="19544" y="21677"/>
                  <a:pt x="20204" y="19557"/>
                  <a:pt x="21601" y="17836"/>
                </a:cubicBezTo>
                <a:cubicBezTo>
                  <a:pt x="23366" y="15657"/>
                  <a:pt x="24292" y="12857"/>
                  <a:pt x="23930" y="9849"/>
                </a:cubicBezTo>
                <a:cubicBezTo>
                  <a:pt x="23313" y="4743"/>
                  <a:pt x="18942" y="672"/>
                  <a:pt x="13448" y="79"/>
                </a:cubicBezTo>
                <a:cubicBezTo>
                  <a:pt x="12963" y="26"/>
                  <a:pt x="12482" y="1"/>
                  <a:pt x="12008"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0"/>
          <p:cNvSpPr/>
          <p:nvPr/>
        </p:nvSpPr>
        <p:spPr>
          <a:xfrm>
            <a:off x="5867113" y="4667545"/>
            <a:ext cx="158129" cy="481741"/>
          </a:xfrm>
          <a:custGeom>
            <a:avLst/>
            <a:gdLst/>
            <a:ahLst/>
            <a:cxnLst/>
            <a:rect l="l" t="t" r="r" b="b"/>
            <a:pathLst>
              <a:path w="9740" h="29673" extrusionOk="0">
                <a:moveTo>
                  <a:pt x="5005" y="0"/>
                </a:moveTo>
                <a:cubicBezTo>
                  <a:pt x="4651" y="0"/>
                  <a:pt x="4364" y="287"/>
                  <a:pt x="4362" y="640"/>
                </a:cubicBezTo>
                <a:lnTo>
                  <a:pt x="4311" y="11503"/>
                </a:lnTo>
                <a:lnTo>
                  <a:pt x="1216" y="7787"/>
                </a:lnTo>
                <a:cubicBezTo>
                  <a:pt x="1089" y="7635"/>
                  <a:pt x="906" y="7557"/>
                  <a:pt x="722" y="7557"/>
                </a:cubicBezTo>
                <a:cubicBezTo>
                  <a:pt x="577" y="7557"/>
                  <a:pt x="431" y="7606"/>
                  <a:pt x="311" y="7706"/>
                </a:cubicBezTo>
                <a:cubicBezTo>
                  <a:pt x="38" y="7933"/>
                  <a:pt x="1" y="8338"/>
                  <a:pt x="228" y="8611"/>
                </a:cubicBezTo>
                <a:lnTo>
                  <a:pt x="4300" y="13502"/>
                </a:lnTo>
                <a:lnTo>
                  <a:pt x="4228" y="29026"/>
                </a:lnTo>
                <a:cubicBezTo>
                  <a:pt x="4226" y="29382"/>
                  <a:pt x="4513" y="29671"/>
                  <a:pt x="4867" y="29673"/>
                </a:cubicBezTo>
                <a:cubicBezTo>
                  <a:pt x="4868" y="29673"/>
                  <a:pt x="4870" y="29673"/>
                  <a:pt x="4871" y="29673"/>
                </a:cubicBezTo>
                <a:cubicBezTo>
                  <a:pt x="5225" y="29673"/>
                  <a:pt x="5512" y="29386"/>
                  <a:pt x="5514" y="29033"/>
                </a:cubicBezTo>
                <a:lnTo>
                  <a:pt x="5609" y="8560"/>
                </a:lnTo>
                <a:cubicBezTo>
                  <a:pt x="5697" y="8516"/>
                  <a:pt x="5773" y="8451"/>
                  <a:pt x="5831" y="8372"/>
                </a:cubicBezTo>
                <a:lnTo>
                  <a:pt x="9529" y="3338"/>
                </a:lnTo>
                <a:cubicBezTo>
                  <a:pt x="9739" y="3053"/>
                  <a:pt x="9677" y="2651"/>
                  <a:pt x="9392" y="2440"/>
                </a:cubicBezTo>
                <a:cubicBezTo>
                  <a:pt x="9278" y="2356"/>
                  <a:pt x="9145" y="2315"/>
                  <a:pt x="9013" y="2315"/>
                </a:cubicBezTo>
                <a:cubicBezTo>
                  <a:pt x="8815" y="2315"/>
                  <a:pt x="8620" y="2406"/>
                  <a:pt x="8494" y="2577"/>
                </a:cubicBezTo>
                <a:lnTo>
                  <a:pt x="5619" y="6491"/>
                </a:lnTo>
                <a:lnTo>
                  <a:pt x="5648" y="647"/>
                </a:lnTo>
                <a:cubicBezTo>
                  <a:pt x="5649" y="291"/>
                  <a:pt x="5362" y="2"/>
                  <a:pt x="5008" y="0"/>
                </a:cubicBezTo>
                <a:cubicBezTo>
                  <a:pt x="5007" y="0"/>
                  <a:pt x="5006" y="0"/>
                  <a:pt x="50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0"/>
          <p:cNvSpPr/>
          <p:nvPr/>
        </p:nvSpPr>
        <p:spPr>
          <a:xfrm>
            <a:off x="6030372" y="4204458"/>
            <a:ext cx="476530" cy="617157"/>
          </a:xfrm>
          <a:custGeom>
            <a:avLst/>
            <a:gdLst/>
            <a:ahLst/>
            <a:cxnLst/>
            <a:rect l="l" t="t" r="r" b="b"/>
            <a:pathLst>
              <a:path w="29352" h="38014" extrusionOk="0">
                <a:moveTo>
                  <a:pt x="14499" y="0"/>
                </a:moveTo>
                <a:cubicBezTo>
                  <a:pt x="6491" y="0"/>
                  <a:pt x="0" y="6029"/>
                  <a:pt x="0" y="13466"/>
                </a:cubicBezTo>
                <a:cubicBezTo>
                  <a:pt x="0" y="16645"/>
                  <a:pt x="1185" y="19565"/>
                  <a:pt x="3169" y="21867"/>
                </a:cubicBezTo>
                <a:cubicBezTo>
                  <a:pt x="4727" y="23677"/>
                  <a:pt x="5499" y="25972"/>
                  <a:pt x="5199" y="28273"/>
                </a:cubicBezTo>
                <a:cubicBezTo>
                  <a:pt x="5145" y="28701"/>
                  <a:pt x="5124" y="29132"/>
                  <a:pt x="5138" y="29564"/>
                </a:cubicBezTo>
                <a:cubicBezTo>
                  <a:pt x="5279" y="34250"/>
                  <a:pt x="9474" y="38014"/>
                  <a:pt x="14501" y="38014"/>
                </a:cubicBezTo>
                <a:cubicBezTo>
                  <a:pt x="14557" y="38014"/>
                  <a:pt x="14612" y="38013"/>
                  <a:pt x="14668" y="38012"/>
                </a:cubicBezTo>
                <a:cubicBezTo>
                  <a:pt x="19762" y="37926"/>
                  <a:pt x="23864" y="34065"/>
                  <a:pt x="23864" y="29315"/>
                </a:cubicBezTo>
                <a:cubicBezTo>
                  <a:pt x="23864" y="29129"/>
                  <a:pt x="23857" y="28942"/>
                  <a:pt x="23844" y="28759"/>
                </a:cubicBezTo>
                <a:cubicBezTo>
                  <a:pt x="23666" y="26161"/>
                  <a:pt x="24452" y="23593"/>
                  <a:pt x="26129" y="21506"/>
                </a:cubicBezTo>
                <a:cubicBezTo>
                  <a:pt x="28249" y="18864"/>
                  <a:pt x="29352" y="15475"/>
                  <a:pt x="28894" y="11842"/>
                </a:cubicBezTo>
                <a:cubicBezTo>
                  <a:pt x="28117" y="5674"/>
                  <a:pt x="22810" y="776"/>
                  <a:pt x="16167" y="87"/>
                </a:cubicBezTo>
                <a:cubicBezTo>
                  <a:pt x="15605" y="29"/>
                  <a:pt x="15048" y="0"/>
                  <a:pt x="14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0"/>
          <p:cNvSpPr/>
          <p:nvPr/>
        </p:nvSpPr>
        <p:spPr>
          <a:xfrm>
            <a:off x="6174019" y="4440564"/>
            <a:ext cx="186134" cy="708723"/>
          </a:xfrm>
          <a:custGeom>
            <a:avLst/>
            <a:gdLst/>
            <a:ahLst/>
            <a:cxnLst/>
            <a:rect l="l" t="t" r="r" b="b"/>
            <a:pathLst>
              <a:path w="11465" h="43654" extrusionOk="0">
                <a:moveTo>
                  <a:pt x="5720" y="0"/>
                </a:moveTo>
                <a:cubicBezTo>
                  <a:pt x="5426" y="0"/>
                  <a:pt x="5188" y="236"/>
                  <a:pt x="5188" y="531"/>
                </a:cubicBezTo>
                <a:lnTo>
                  <a:pt x="5188" y="8326"/>
                </a:lnTo>
                <a:lnTo>
                  <a:pt x="1309" y="2993"/>
                </a:lnTo>
                <a:cubicBezTo>
                  <a:pt x="1205" y="2850"/>
                  <a:pt x="1043" y="2774"/>
                  <a:pt x="879" y="2774"/>
                </a:cubicBezTo>
                <a:cubicBezTo>
                  <a:pt x="771" y="2774"/>
                  <a:pt x="662" y="2807"/>
                  <a:pt x="568" y="2875"/>
                </a:cubicBezTo>
                <a:cubicBezTo>
                  <a:pt x="330" y="3047"/>
                  <a:pt x="277" y="3380"/>
                  <a:pt x="450" y="3616"/>
                </a:cubicBezTo>
                <a:lnTo>
                  <a:pt x="4890" y="9721"/>
                </a:lnTo>
                <a:cubicBezTo>
                  <a:pt x="4962" y="9820"/>
                  <a:pt x="5068" y="9890"/>
                  <a:pt x="5188" y="9920"/>
                </a:cubicBezTo>
                <a:lnTo>
                  <a:pt x="5188" y="14337"/>
                </a:lnTo>
                <a:lnTo>
                  <a:pt x="992" y="9346"/>
                </a:lnTo>
                <a:cubicBezTo>
                  <a:pt x="888" y="9227"/>
                  <a:pt x="741" y="9165"/>
                  <a:pt x="594" y="9165"/>
                </a:cubicBezTo>
                <a:cubicBezTo>
                  <a:pt x="474" y="9165"/>
                  <a:pt x="352" y="9206"/>
                  <a:pt x="253" y="9289"/>
                </a:cubicBezTo>
                <a:cubicBezTo>
                  <a:pt x="32" y="9474"/>
                  <a:pt x="1" y="9802"/>
                  <a:pt x="180" y="10027"/>
                </a:cubicBezTo>
                <a:lnTo>
                  <a:pt x="5189" y="15984"/>
                </a:lnTo>
                <a:lnTo>
                  <a:pt x="5189" y="43124"/>
                </a:lnTo>
                <a:cubicBezTo>
                  <a:pt x="5189" y="43416"/>
                  <a:pt x="5427" y="43654"/>
                  <a:pt x="5720" y="43654"/>
                </a:cubicBezTo>
                <a:lnTo>
                  <a:pt x="5737" y="43654"/>
                </a:lnTo>
                <a:cubicBezTo>
                  <a:pt x="6030" y="43654"/>
                  <a:pt x="6267" y="43416"/>
                  <a:pt x="6267" y="43124"/>
                </a:cubicBezTo>
                <a:lnTo>
                  <a:pt x="6267" y="15986"/>
                </a:lnTo>
                <a:lnTo>
                  <a:pt x="11276" y="10027"/>
                </a:lnTo>
                <a:cubicBezTo>
                  <a:pt x="11465" y="9804"/>
                  <a:pt x="11435" y="9469"/>
                  <a:pt x="11211" y="9281"/>
                </a:cubicBezTo>
                <a:cubicBezTo>
                  <a:pt x="11112" y="9197"/>
                  <a:pt x="10991" y="9156"/>
                  <a:pt x="10870" y="9156"/>
                </a:cubicBezTo>
                <a:cubicBezTo>
                  <a:pt x="10718" y="9156"/>
                  <a:pt x="10568" y="9220"/>
                  <a:pt x="10463" y="9346"/>
                </a:cubicBezTo>
                <a:lnTo>
                  <a:pt x="6266" y="14337"/>
                </a:lnTo>
                <a:lnTo>
                  <a:pt x="6266" y="9920"/>
                </a:lnTo>
                <a:cubicBezTo>
                  <a:pt x="6385" y="9890"/>
                  <a:pt x="6491" y="9820"/>
                  <a:pt x="6563" y="9721"/>
                </a:cubicBezTo>
                <a:lnTo>
                  <a:pt x="11005" y="3616"/>
                </a:lnTo>
                <a:cubicBezTo>
                  <a:pt x="11176" y="3380"/>
                  <a:pt x="11123" y="3047"/>
                  <a:pt x="10887" y="2875"/>
                </a:cubicBezTo>
                <a:cubicBezTo>
                  <a:pt x="10793" y="2807"/>
                  <a:pt x="10683" y="2774"/>
                  <a:pt x="10575" y="2774"/>
                </a:cubicBezTo>
                <a:cubicBezTo>
                  <a:pt x="10411" y="2774"/>
                  <a:pt x="10250" y="2850"/>
                  <a:pt x="10146" y="2993"/>
                </a:cubicBezTo>
                <a:lnTo>
                  <a:pt x="6266" y="8326"/>
                </a:lnTo>
                <a:lnTo>
                  <a:pt x="6266" y="531"/>
                </a:lnTo>
                <a:cubicBezTo>
                  <a:pt x="6266" y="236"/>
                  <a:pt x="6030" y="0"/>
                  <a:pt x="573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0"/>
          <p:cNvSpPr/>
          <p:nvPr/>
        </p:nvSpPr>
        <p:spPr>
          <a:xfrm>
            <a:off x="5257667" y="3584249"/>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cubicBezTo>
                  <a:pt x="2860" y="3683"/>
                  <a:pt x="3683" y="2863"/>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0"/>
          <p:cNvSpPr/>
          <p:nvPr/>
        </p:nvSpPr>
        <p:spPr>
          <a:xfrm>
            <a:off x="5150224" y="3475052"/>
            <a:ext cx="59810" cy="59826"/>
          </a:xfrm>
          <a:custGeom>
            <a:avLst/>
            <a:gdLst/>
            <a:ahLst/>
            <a:cxnLst/>
            <a:rect l="l" t="t" r="r" b="b"/>
            <a:pathLst>
              <a:path w="3684" h="3685" extrusionOk="0">
                <a:moveTo>
                  <a:pt x="1841" y="0"/>
                </a:moveTo>
                <a:cubicBezTo>
                  <a:pt x="822" y="0"/>
                  <a:pt x="1" y="821"/>
                  <a:pt x="1" y="1842"/>
                </a:cubicBezTo>
                <a:cubicBezTo>
                  <a:pt x="1" y="2862"/>
                  <a:pt x="822" y="3685"/>
                  <a:pt x="1841" y="3685"/>
                </a:cubicBezTo>
                <a:lnTo>
                  <a:pt x="1843" y="3685"/>
                </a:lnTo>
                <a:cubicBezTo>
                  <a:pt x="2863" y="3685"/>
                  <a:pt x="3684" y="2862"/>
                  <a:pt x="3684" y="1842"/>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5257667" y="3475052"/>
            <a:ext cx="59794" cy="59826"/>
          </a:xfrm>
          <a:custGeom>
            <a:avLst/>
            <a:gdLst/>
            <a:ahLst/>
            <a:cxnLst/>
            <a:rect l="l" t="t" r="r" b="b"/>
            <a:pathLst>
              <a:path w="3683" h="3685" extrusionOk="0">
                <a:moveTo>
                  <a:pt x="1841" y="0"/>
                </a:moveTo>
                <a:cubicBezTo>
                  <a:pt x="821" y="0"/>
                  <a:pt x="0" y="821"/>
                  <a:pt x="0" y="1842"/>
                </a:cubicBezTo>
                <a:cubicBezTo>
                  <a:pt x="0" y="2862"/>
                  <a:pt x="821" y="3685"/>
                  <a:pt x="1841" y="3685"/>
                </a:cubicBezTo>
                <a:cubicBezTo>
                  <a:pt x="2860" y="3685"/>
                  <a:pt x="3683" y="2862"/>
                  <a:pt x="3683" y="1842"/>
                </a:cubicBez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042797" y="3475052"/>
            <a:ext cx="59842" cy="59826"/>
          </a:xfrm>
          <a:custGeom>
            <a:avLst/>
            <a:gdLst/>
            <a:ahLst/>
            <a:cxnLst/>
            <a:rect l="l" t="t" r="r" b="b"/>
            <a:pathLst>
              <a:path w="3686" h="3685" extrusionOk="0">
                <a:moveTo>
                  <a:pt x="1843" y="0"/>
                </a:moveTo>
                <a:cubicBezTo>
                  <a:pt x="822" y="0"/>
                  <a:pt x="1" y="821"/>
                  <a:pt x="1" y="1842"/>
                </a:cubicBezTo>
                <a:cubicBezTo>
                  <a:pt x="1" y="2862"/>
                  <a:pt x="822" y="3685"/>
                  <a:pt x="1843" y="3685"/>
                </a:cubicBezTo>
                <a:lnTo>
                  <a:pt x="1845" y="3685"/>
                </a:lnTo>
                <a:cubicBezTo>
                  <a:pt x="2865" y="3685"/>
                  <a:pt x="3685" y="2862"/>
                  <a:pt x="3685" y="1842"/>
                </a:cubicBez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5042797" y="3584249"/>
            <a:ext cx="59842" cy="59810"/>
          </a:xfrm>
          <a:custGeom>
            <a:avLst/>
            <a:gdLst/>
            <a:ahLst/>
            <a:cxnLst/>
            <a:rect l="l" t="t" r="r" b="b"/>
            <a:pathLst>
              <a:path w="3686" h="3684" extrusionOk="0">
                <a:moveTo>
                  <a:pt x="1843" y="0"/>
                </a:moveTo>
                <a:cubicBezTo>
                  <a:pt x="822" y="0"/>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a:off x="5042797" y="3693429"/>
            <a:ext cx="59842" cy="59794"/>
          </a:xfrm>
          <a:custGeom>
            <a:avLst/>
            <a:gdLst/>
            <a:ahLst/>
            <a:cxnLst/>
            <a:rect l="l" t="t" r="r" b="b"/>
            <a:pathLst>
              <a:path w="3686" h="3683" extrusionOk="0">
                <a:moveTo>
                  <a:pt x="1843" y="0"/>
                </a:moveTo>
                <a:cubicBezTo>
                  <a:pt x="822" y="0"/>
                  <a:pt x="1" y="821"/>
                  <a:pt x="1" y="1841"/>
                </a:cubicBezTo>
                <a:lnTo>
                  <a:pt x="1" y="1842"/>
                </a:lnTo>
                <a:cubicBezTo>
                  <a:pt x="1" y="2862"/>
                  <a:pt x="822" y="3683"/>
                  <a:pt x="1843" y="3683"/>
                </a:cubicBezTo>
                <a:lnTo>
                  <a:pt x="1845" y="3683"/>
                </a:lnTo>
                <a:cubicBezTo>
                  <a:pt x="2865" y="3683"/>
                  <a:pt x="3685" y="2862"/>
                  <a:pt x="3685" y="1842"/>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0"/>
          <p:cNvSpPr/>
          <p:nvPr/>
        </p:nvSpPr>
        <p:spPr>
          <a:xfrm>
            <a:off x="5150224" y="3693429"/>
            <a:ext cx="59810" cy="59794"/>
          </a:xfrm>
          <a:custGeom>
            <a:avLst/>
            <a:gdLst/>
            <a:ahLst/>
            <a:cxnLst/>
            <a:rect l="l" t="t" r="r" b="b"/>
            <a:pathLst>
              <a:path w="3684" h="3683" extrusionOk="0">
                <a:moveTo>
                  <a:pt x="1841" y="0"/>
                </a:moveTo>
                <a:cubicBezTo>
                  <a:pt x="822" y="0"/>
                  <a:pt x="1" y="821"/>
                  <a:pt x="1" y="1841"/>
                </a:cubicBezTo>
                <a:lnTo>
                  <a:pt x="1" y="1842"/>
                </a:lnTo>
                <a:cubicBezTo>
                  <a:pt x="1" y="2862"/>
                  <a:pt x="822" y="3683"/>
                  <a:pt x="1841" y="3683"/>
                </a:cubicBezTo>
                <a:lnTo>
                  <a:pt x="1843" y="3683"/>
                </a:ln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5150224" y="3802593"/>
            <a:ext cx="59810" cy="59842"/>
          </a:xfrm>
          <a:custGeom>
            <a:avLst/>
            <a:gdLst/>
            <a:ahLst/>
            <a:cxnLst/>
            <a:rect l="l" t="t" r="r" b="b"/>
            <a:pathLst>
              <a:path w="3684" h="3686" extrusionOk="0">
                <a:moveTo>
                  <a:pt x="1841" y="1"/>
                </a:moveTo>
                <a:cubicBezTo>
                  <a:pt x="822" y="1"/>
                  <a:pt x="1" y="823"/>
                  <a:pt x="1" y="1843"/>
                </a:cubicBezTo>
                <a:cubicBezTo>
                  <a:pt x="1" y="2864"/>
                  <a:pt x="822" y="3685"/>
                  <a:pt x="1841" y="3685"/>
                </a:cubicBezTo>
                <a:lnTo>
                  <a:pt x="1843" y="3685"/>
                </a:lnTo>
                <a:cubicBezTo>
                  <a:pt x="2863" y="3685"/>
                  <a:pt x="3684" y="2864"/>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a:extLst>
              <a:ext uri="{FF2B5EF4-FFF2-40B4-BE49-F238E27FC236}">
                <a16:creationId xmlns:a16="http://schemas.microsoft.com/office/drawing/2014/main" id="{435B8E16-AB41-4F62-ACB7-DE1F244C5326}"/>
              </a:ext>
            </a:extLst>
          </p:cNvPr>
          <p:cNvPicPr>
            <a:picLocks noChangeAspect="1"/>
          </p:cNvPicPr>
          <p:nvPr/>
        </p:nvPicPr>
        <p:blipFill>
          <a:blip r:embed="rId3"/>
          <a:stretch>
            <a:fillRect/>
          </a:stretch>
        </p:blipFill>
        <p:spPr>
          <a:xfrm>
            <a:off x="1257300" y="1287780"/>
            <a:ext cx="5715000" cy="2019300"/>
          </a:xfrm>
          <a:prstGeom prst="rect">
            <a:avLst/>
          </a:prstGeom>
        </p:spPr>
      </p:pic>
      <p:pic>
        <p:nvPicPr>
          <p:cNvPr id="3074" name="Picture 2" descr="Challenge for you, Imgurians - GIF on Imgur">
            <a:extLst>
              <a:ext uri="{FF2B5EF4-FFF2-40B4-BE49-F238E27FC236}">
                <a16:creationId xmlns:a16="http://schemas.microsoft.com/office/drawing/2014/main" id="{7855B3F0-B1E6-46B8-AEBB-5DD8E22F9BA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1666" y="97840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174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grpSp>
        <p:nvGrpSpPr>
          <p:cNvPr id="1819" name="Google Shape;1819;p35"/>
          <p:cNvGrpSpPr/>
          <p:nvPr/>
        </p:nvGrpSpPr>
        <p:grpSpPr>
          <a:xfrm>
            <a:off x="4877139" y="1971648"/>
            <a:ext cx="4147989" cy="2996963"/>
            <a:chOff x="634050" y="845475"/>
            <a:chExt cx="6351575" cy="4613225"/>
          </a:xfrm>
        </p:grpSpPr>
        <p:sp>
          <p:nvSpPr>
            <p:cNvPr id="1820" name="Google Shape;1820;p35"/>
            <p:cNvSpPr/>
            <p:nvPr/>
          </p:nvSpPr>
          <p:spPr>
            <a:xfrm>
              <a:off x="734250" y="4976375"/>
              <a:ext cx="5868000" cy="482325"/>
            </a:xfrm>
            <a:custGeom>
              <a:avLst/>
              <a:gdLst/>
              <a:ahLst/>
              <a:cxnLst/>
              <a:rect l="l" t="t" r="r" b="b"/>
              <a:pathLst>
                <a:path w="234720" h="19293" extrusionOk="0">
                  <a:moveTo>
                    <a:pt x="117360" y="1"/>
                  </a:moveTo>
                  <a:cubicBezTo>
                    <a:pt x="86234" y="1"/>
                    <a:pt x="56383" y="1018"/>
                    <a:pt x="34374" y="2828"/>
                  </a:cubicBezTo>
                  <a:cubicBezTo>
                    <a:pt x="12365" y="4635"/>
                    <a:pt x="1" y="7088"/>
                    <a:pt x="1" y="9648"/>
                  </a:cubicBezTo>
                  <a:cubicBezTo>
                    <a:pt x="1" y="12205"/>
                    <a:pt x="12365" y="14658"/>
                    <a:pt x="34374" y="16467"/>
                  </a:cubicBezTo>
                  <a:cubicBezTo>
                    <a:pt x="56383" y="18277"/>
                    <a:pt x="86234" y="19292"/>
                    <a:pt x="117360" y="19292"/>
                  </a:cubicBezTo>
                  <a:cubicBezTo>
                    <a:pt x="148486" y="19292"/>
                    <a:pt x="178337" y="18277"/>
                    <a:pt x="200346" y="16467"/>
                  </a:cubicBezTo>
                  <a:cubicBezTo>
                    <a:pt x="222355" y="14658"/>
                    <a:pt x="234719" y="12205"/>
                    <a:pt x="234719" y="9648"/>
                  </a:cubicBezTo>
                  <a:cubicBezTo>
                    <a:pt x="234719" y="7088"/>
                    <a:pt x="222355" y="4635"/>
                    <a:pt x="200346" y="2828"/>
                  </a:cubicBezTo>
                  <a:cubicBezTo>
                    <a:pt x="178337" y="1018"/>
                    <a:pt x="148486" y="1"/>
                    <a:pt x="117360" y="1"/>
                  </a:cubicBezTo>
                  <a:close/>
                </a:path>
              </a:pathLst>
            </a:custGeom>
            <a:solidFill>
              <a:srgbClr val="434343">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5"/>
            <p:cNvSpPr/>
            <p:nvPr/>
          </p:nvSpPr>
          <p:spPr>
            <a:xfrm>
              <a:off x="2641600" y="3881175"/>
              <a:ext cx="392075" cy="1362800"/>
            </a:xfrm>
            <a:custGeom>
              <a:avLst/>
              <a:gdLst/>
              <a:ahLst/>
              <a:cxnLst/>
              <a:rect l="l" t="t" r="r" b="b"/>
              <a:pathLst>
                <a:path w="15683" h="54512" extrusionOk="0">
                  <a:moveTo>
                    <a:pt x="10455" y="1"/>
                  </a:moveTo>
                  <a:lnTo>
                    <a:pt x="1" y="54512"/>
                  </a:lnTo>
                  <a:lnTo>
                    <a:pt x="2241" y="54512"/>
                  </a:lnTo>
                  <a:lnTo>
                    <a:pt x="156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5"/>
            <p:cNvSpPr/>
            <p:nvPr/>
          </p:nvSpPr>
          <p:spPr>
            <a:xfrm>
              <a:off x="3369675" y="3881175"/>
              <a:ext cx="392075" cy="1362800"/>
            </a:xfrm>
            <a:custGeom>
              <a:avLst/>
              <a:gdLst/>
              <a:ahLst/>
              <a:cxnLst/>
              <a:rect l="l" t="t" r="r" b="b"/>
              <a:pathLst>
                <a:path w="15683" h="54512" extrusionOk="0">
                  <a:moveTo>
                    <a:pt x="1" y="1"/>
                  </a:moveTo>
                  <a:lnTo>
                    <a:pt x="13442" y="54512"/>
                  </a:lnTo>
                  <a:lnTo>
                    <a:pt x="15683" y="54512"/>
                  </a:lnTo>
                  <a:lnTo>
                    <a:pt x="5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5"/>
            <p:cNvSpPr/>
            <p:nvPr/>
          </p:nvSpPr>
          <p:spPr>
            <a:xfrm>
              <a:off x="2449650" y="2576575"/>
              <a:ext cx="1696550" cy="1306075"/>
            </a:xfrm>
            <a:custGeom>
              <a:avLst/>
              <a:gdLst/>
              <a:ahLst/>
              <a:cxnLst/>
              <a:rect l="l" t="t" r="r" b="b"/>
              <a:pathLst>
                <a:path w="67862" h="52243" extrusionOk="0">
                  <a:moveTo>
                    <a:pt x="64591" y="1"/>
                  </a:moveTo>
                  <a:cubicBezTo>
                    <a:pt x="62743" y="1"/>
                    <a:pt x="60281" y="1186"/>
                    <a:pt x="59203" y="5139"/>
                  </a:cubicBezTo>
                  <a:cubicBezTo>
                    <a:pt x="56965" y="13353"/>
                    <a:pt x="53976" y="43222"/>
                    <a:pt x="44270" y="43971"/>
                  </a:cubicBezTo>
                  <a:cubicBezTo>
                    <a:pt x="34561" y="44717"/>
                    <a:pt x="4692" y="46209"/>
                    <a:pt x="4692" y="46209"/>
                  </a:cubicBezTo>
                  <a:cubicBezTo>
                    <a:pt x="4692" y="46209"/>
                    <a:pt x="0" y="52243"/>
                    <a:pt x="19828" y="52243"/>
                  </a:cubicBezTo>
                  <a:cubicBezTo>
                    <a:pt x="20928" y="52243"/>
                    <a:pt x="22104" y="52224"/>
                    <a:pt x="23361" y="52185"/>
                  </a:cubicBezTo>
                  <a:cubicBezTo>
                    <a:pt x="47256" y="51436"/>
                    <a:pt x="53230" y="51436"/>
                    <a:pt x="55470" y="45463"/>
                  </a:cubicBezTo>
                  <a:cubicBezTo>
                    <a:pt x="57711" y="39490"/>
                    <a:pt x="62190" y="3647"/>
                    <a:pt x="65925" y="2153"/>
                  </a:cubicBezTo>
                  <a:cubicBezTo>
                    <a:pt x="67861" y="1378"/>
                    <a:pt x="66583" y="1"/>
                    <a:pt x="64591" y="1"/>
                  </a:cubicBezTo>
                  <a:close/>
                </a:path>
              </a:pathLst>
            </a:custGeom>
            <a:solidFill>
              <a:srgbClr val="EFD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5"/>
            <p:cNvSpPr/>
            <p:nvPr/>
          </p:nvSpPr>
          <p:spPr>
            <a:xfrm>
              <a:off x="1685075" y="2498000"/>
              <a:ext cx="254675" cy="352175"/>
            </a:xfrm>
            <a:custGeom>
              <a:avLst/>
              <a:gdLst/>
              <a:ahLst/>
              <a:cxnLst/>
              <a:rect l="l" t="t" r="r" b="b"/>
              <a:pathLst>
                <a:path w="10187" h="14087" extrusionOk="0">
                  <a:moveTo>
                    <a:pt x="3364" y="1"/>
                  </a:moveTo>
                  <a:cubicBezTo>
                    <a:pt x="2948" y="1"/>
                    <a:pt x="2443" y="269"/>
                    <a:pt x="1869" y="1008"/>
                  </a:cubicBezTo>
                  <a:cubicBezTo>
                    <a:pt x="1" y="3418"/>
                    <a:pt x="2292" y="1971"/>
                    <a:pt x="4160" y="5286"/>
                  </a:cubicBezTo>
                  <a:cubicBezTo>
                    <a:pt x="6027" y="8602"/>
                    <a:pt x="2953" y="7817"/>
                    <a:pt x="1507" y="10288"/>
                  </a:cubicBezTo>
                  <a:cubicBezTo>
                    <a:pt x="60" y="12759"/>
                    <a:pt x="2652" y="13964"/>
                    <a:pt x="2652" y="13964"/>
                  </a:cubicBezTo>
                  <a:lnTo>
                    <a:pt x="3617" y="14087"/>
                  </a:lnTo>
                  <a:cubicBezTo>
                    <a:pt x="3617" y="14087"/>
                    <a:pt x="6510" y="12818"/>
                    <a:pt x="5666" y="11976"/>
                  </a:cubicBezTo>
                  <a:cubicBezTo>
                    <a:pt x="4822" y="11132"/>
                    <a:pt x="5728" y="9806"/>
                    <a:pt x="7957" y="7999"/>
                  </a:cubicBezTo>
                  <a:cubicBezTo>
                    <a:pt x="10186" y="6190"/>
                    <a:pt x="1808" y="2936"/>
                    <a:pt x="2109" y="1791"/>
                  </a:cubicBezTo>
                  <a:cubicBezTo>
                    <a:pt x="2295" y="1091"/>
                    <a:pt x="2999" y="706"/>
                    <a:pt x="3545" y="706"/>
                  </a:cubicBezTo>
                  <a:cubicBezTo>
                    <a:pt x="3891" y="706"/>
                    <a:pt x="4174" y="861"/>
                    <a:pt x="4220" y="1189"/>
                  </a:cubicBezTo>
                  <a:cubicBezTo>
                    <a:pt x="4340" y="2033"/>
                    <a:pt x="3617" y="2092"/>
                    <a:pt x="3617" y="2092"/>
                  </a:cubicBezTo>
                  <a:cubicBezTo>
                    <a:pt x="3617" y="2092"/>
                    <a:pt x="3783" y="2167"/>
                    <a:pt x="3987" y="2167"/>
                  </a:cubicBezTo>
                  <a:cubicBezTo>
                    <a:pt x="4190" y="2167"/>
                    <a:pt x="4432" y="2092"/>
                    <a:pt x="4582" y="1791"/>
                  </a:cubicBezTo>
                  <a:cubicBezTo>
                    <a:pt x="4791" y="1373"/>
                    <a:pt x="4305" y="1"/>
                    <a:pt x="3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5"/>
            <p:cNvSpPr/>
            <p:nvPr/>
          </p:nvSpPr>
          <p:spPr>
            <a:xfrm>
              <a:off x="1699400" y="2649725"/>
              <a:ext cx="103550" cy="209425"/>
            </a:xfrm>
            <a:custGeom>
              <a:avLst/>
              <a:gdLst/>
              <a:ahLst/>
              <a:cxnLst/>
              <a:rect l="l" t="t" r="r" b="b"/>
              <a:pathLst>
                <a:path w="4142" h="8377" extrusionOk="0">
                  <a:moveTo>
                    <a:pt x="2774" y="1"/>
                  </a:moveTo>
                  <a:cubicBezTo>
                    <a:pt x="2392" y="1"/>
                    <a:pt x="2194" y="817"/>
                    <a:pt x="2280" y="1066"/>
                  </a:cubicBezTo>
                  <a:cubicBezTo>
                    <a:pt x="2341" y="1245"/>
                    <a:pt x="2438" y="1290"/>
                    <a:pt x="2521" y="1290"/>
                  </a:cubicBezTo>
                  <a:cubicBezTo>
                    <a:pt x="2603" y="1290"/>
                    <a:pt x="2670" y="1246"/>
                    <a:pt x="2670" y="1246"/>
                  </a:cubicBezTo>
                  <a:cubicBezTo>
                    <a:pt x="2670" y="1246"/>
                    <a:pt x="2378" y="1209"/>
                    <a:pt x="2426" y="707"/>
                  </a:cubicBezTo>
                  <a:cubicBezTo>
                    <a:pt x="2445" y="513"/>
                    <a:pt x="2560" y="421"/>
                    <a:pt x="2701" y="421"/>
                  </a:cubicBezTo>
                  <a:cubicBezTo>
                    <a:pt x="2923" y="421"/>
                    <a:pt x="3208" y="649"/>
                    <a:pt x="3284" y="1066"/>
                  </a:cubicBezTo>
                  <a:cubicBezTo>
                    <a:pt x="3407" y="1748"/>
                    <a:pt x="0" y="3683"/>
                    <a:pt x="909" y="4757"/>
                  </a:cubicBezTo>
                  <a:cubicBezTo>
                    <a:pt x="1817" y="5830"/>
                    <a:pt x="2182" y="6619"/>
                    <a:pt x="1839" y="7121"/>
                  </a:cubicBezTo>
                  <a:cubicBezTo>
                    <a:pt x="1497" y="7623"/>
                    <a:pt x="2672" y="8376"/>
                    <a:pt x="2672" y="8376"/>
                  </a:cubicBezTo>
                  <a:lnTo>
                    <a:pt x="3062" y="8305"/>
                  </a:lnTo>
                  <a:cubicBezTo>
                    <a:pt x="3062" y="8305"/>
                    <a:pt x="4117" y="7589"/>
                    <a:pt x="3528" y="6119"/>
                  </a:cubicBezTo>
                  <a:cubicBezTo>
                    <a:pt x="2939" y="4650"/>
                    <a:pt x="1691" y="5116"/>
                    <a:pt x="2451" y="3144"/>
                  </a:cubicBezTo>
                  <a:cubicBezTo>
                    <a:pt x="3211" y="1173"/>
                    <a:pt x="4142" y="2033"/>
                    <a:pt x="3382" y="600"/>
                  </a:cubicBezTo>
                  <a:cubicBezTo>
                    <a:pt x="3149" y="161"/>
                    <a:pt x="2943" y="1"/>
                    <a:pt x="27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1605100" y="2844050"/>
              <a:ext cx="290200" cy="269250"/>
            </a:xfrm>
            <a:custGeom>
              <a:avLst/>
              <a:gdLst/>
              <a:ahLst/>
              <a:cxnLst/>
              <a:rect l="l" t="t" r="r" b="b"/>
              <a:pathLst>
                <a:path w="11608" h="10770" extrusionOk="0">
                  <a:moveTo>
                    <a:pt x="1815" y="3156"/>
                  </a:moveTo>
                  <a:cubicBezTo>
                    <a:pt x="1822" y="3156"/>
                    <a:pt x="1830" y="3156"/>
                    <a:pt x="1838" y="3156"/>
                  </a:cubicBezTo>
                  <a:cubicBezTo>
                    <a:pt x="2127" y="3156"/>
                    <a:pt x="2431" y="3298"/>
                    <a:pt x="2707" y="3571"/>
                  </a:cubicBezTo>
                  <a:cubicBezTo>
                    <a:pt x="2741" y="3606"/>
                    <a:pt x="2775" y="3640"/>
                    <a:pt x="2807" y="3676"/>
                  </a:cubicBezTo>
                  <a:lnTo>
                    <a:pt x="3252" y="6916"/>
                  </a:lnTo>
                  <a:cubicBezTo>
                    <a:pt x="3074" y="7231"/>
                    <a:pt x="2830" y="7434"/>
                    <a:pt x="2547" y="7491"/>
                  </a:cubicBezTo>
                  <a:cubicBezTo>
                    <a:pt x="2491" y="7503"/>
                    <a:pt x="2434" y="7508"/>
                    <a:pt x="2377" y="7508"/>
                  </a:cubicBezTo>
                  <a:cubicBezTo>
                    <a:pt x="2087" y="7508"/>
                    <a:pt x="1783" y="7365"/>
                    <a:pt x="1505" y="7092"/>
                  </a:cubicBezTo>
                  <a:cubicBezTo>
                    <a:pt x="1139" y="6734"/>
                    <a:pt x="872" y="6207"/>
                    <a:pt x="749" y="5609"/>
                  </a:cubicBezTo>
                  <a:cubicBezTo>
                    <a:pt x="628" y="5009"/>
                    <a:pt x="667" y="4420"/>
                    <a:pt x="863" y="3948"/>
                  </a:cubicBezTo>
                  <a:cubicBezTo>
                    <a:pt x="1041" y="3517"/>
                    <a:pt x="1327" y="3243"/>
                    <a:pt x="1667" y="3172"/>
                  </a:cubicBezTo>
                  <a:cubicBezTo>
                    <a:pt x="1714" y="3162"/>
                    <a:pt x="1764" y="3156"/>
                    <a:pt x="1815" y="3156"/>
                  </a:cubicBezTo>
                  <a:close/>
                  <a:moveTo>
                    <a:pt x="3001" y="1"/>
                  </a:moveTo>
                  <a:cubicBezTo>
                    <a:pt x="2634" y="1"/>
                    <a:pt x="2351" y="322"/>
                    <a:pt x="2394" y="685"/>
                  </a:cubicBezTo>
                  <a:lnTo>
                    <a:pt x="2682" y="2780"/>
                  </a:lnTo>
                  <a:cubicBezTo>
                    <a:pt x="2409" y="2620"/>
                    <a:pt x="2123" y="2538"/>
                    <a:pt x="1837" y="2538"/>
                  </a:cubicBezTo>
                  <a:cubicBezTo>
                    <a:pt x="1738" y="2538"/>
                    <a:pt x="1639" y="2548"/>
                    <a:pt x="1541" y="2568"/>
                  </a:cubicBezTo>
                  <a:cubicBezTo>
                    <a:pt x="993" y="2679"/>
                    <a:pt x="551" y="3085"/>
                    <a:pt x="293" y="3713"/>
                  </a:cubicBezTo>
                  <a:cubicBezTo>
                    <a:pt x="51" y="4297"/>
                    <a:pt x="1" y="5013"/>
                    <a:pt x="147" y="5730"/>
                  </a:cubicBezTo>
                  <a:cubicBezTo>
                    <a:pt x="293" y="6446"/>
                    <a:pt x="622" y="7085"/>
                    <a:pt x="1073" y="7528"/>
                  </a:cubicBezTo>
                  <a:cubicBezTo>
                    <a:pt x="1468" y="7918"/>
                    <a:pt x="1920" y="8123"/>
                    <a:pt x="2372" y="8123"/>
                  </a:cubicBezTo>
                  <a:cubicBezTo>
                    <a:pt x="2472" y="8121"/>
                    <a:pt x="2570" y="8112"/>
                    <a:pt x="2668" y="8091"/>
                  </a:cubicBezTo>
                  <a:cubicBezTo>
                    <a:pt x="2926" y="8039"/>
                    <a:pt x="3168" y="7918"/>
                    <a:pt x="3364" y="7745"/>
                  </a:cubicBezTo>
                  <a:lnTo>
                    <a:pt x="3720" y="10330"/>
                  </a:lnTo>
                  <a:cubicBezTo>
                    <a:pt x="3756" y="10624"/>
                    <a:pt x="5377" y="10770"/>
                    <a:pt x="7026" y="10770"/>
                  </a:cubicBezTo>
                  <a:cubicBezTo>
                    <a:pt x="8739" y="10770"/>
                    <a:pt x="10482" y="10613"/>
                    <a:pt x="10512" y="10302"/>
                  </a:cubicBezTo>
                  <a:lnTo>
                    <a:pt x="11573" y="671"/>
                  </a:lnTo>
                  <a:cubicBezTo>
                    <a:pt x="11608" y="311"/>
                    <a:pt x="11325" y="1"/>
                    <a:pt x="10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5924075" y="2101825"/>
              <a:ext cx="350" cy="325"/>
            </a:xfrm>
            <a:custGeom>
              <a:avLst/>
              <a:gdLst/>
              <a:ahLst/>
              <a:cxnLst/>
              <a:rect l="l" t="t" r="r" b="b"/>
              <a:pathLst>
                <a:path w="14" h="13" extrusionOk="0">
                  <a:moveTo>
                    <a:pt x="5" y="0"/>
                  </a:moveTo>
                  <a:cubicBezTo>
                    <a:pt x="0" y="0"/>
                    <a:pt x="0" y="12"/>
                    <a:pt x="5" y="12"/>
                  </a:cubicBezTo>
                  <a:cubicBezTo>
                    <a:pt x="6" y="12"/>
                    <a:pt x="6" y="12"/>
                    <a:pt x="7" y="12"/>
                  </a:cubicBezTo>
                  <a:cubicBezTo>
                    <a:pt x="13" y="10"/>
                    <a:pt x="13" y="3"/>
                    <a:pt x="7" y="1"/>
                  </a:cubicBezTo>
                  <a:cubicBezTo>
                    <a:pt x="6" y="1"/>
                    <a:pt x="6" y="0"/>
                    <a:pt x="5" y="0"/>
                  </a:cubicBezTo>
                  <a:close/>
                </a:path>
              </a:pathLst>
            </a:custGeom>
            <a:solidFill>
              <a:srgbClr val="819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5"/>
            <p:cNvSpPr/>
            <p:nvPr/>
          </p:nvSpPr>
          <p:spPr>
            <a:xfrm>
              <a:off x="4831950" y="3762475"/>
              <a:ext cx="1500" cy="1175"/>
            </a:xfrm>
            <a:custGeom>
              <a:avLst/>
              <a:gdLst/>
              <a:ahLst/>
              <a:cxnLst/>
              <a:rect l="l" t="t" r="r" b="b"/>
              <a:pathLst>
                <a:path w="60" h="47" extrusionOk="0">
                  <a:moveTo>
                    <a:pt x="30" y="1"/>
                  </a:moveTo>
                  <a:cubicBezTo>
                    <a:pt x="0" y="1"/>
                    <a:pt x="0" y="46"/>
                    <a:pt x="30" y="46"/>
                  </a:cubicBezTo>
                  <a:cubicBezTo>
                    <a:pt x="59" y="46"/>
                    <a:pt x="59" y="1"/>
                    <a:pt x="30" y="1"/>
                  </a:cubicBezTo>
                  <a:close/>
                </a:path>
              </a:pathLst>
            </a:custGeom>
            <a:solidFill>
              <a:srgbClr val="819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5"/>
            <p:cNvSpPr/>
            <p:nvPr/>
          </p:nvSpPr>
          <p:spPr>
            <a:xfrm>
              <a:off x="4399050" y="2518525"/>
              <a:ext cx="1500" cy="1100"/>
            </a:xfrm>
            <a:custGeom>
              <a:avLst/>
              <a:gdLst/>
              <a:ahLst/>
              <a:cxnLst/>
              <a:rect l="l" t="t" r="r" b="b"/>
              <a:pathLst>
                <a:path w="60" h="44" extrusionOk="0">
                  <a:moveTo>
                    <a:pt x="32" y="0"/>
                  </a:moveTo>
                  <a:cubicBezTo>
                    <a:pt x="32" y="0"/>
                    <a:pt x="31" y="0"/>
                    <a:pt x="30" y="0"/>
                  </a:cubicBezTo>
                  <a:cubicBezTo>
                    <a:pt x="1" y="0"/>
                    <a:pt x="1" y="44"/>
                    <a:pt x="30" y="44"/>
                  </a:cubicBezTo>
                  <a:cubicBezTo>
                    <a:pt x="59" y="44"/>
                    <a:pt x="60" y="0"/>
                    <a:pt x="32" y="0"/>
                  </a:cubicBezTo>
                  <a:close/>
                </a:path>
              </a:pathLst>
            </a:custGeom>
            <a:solidFill>
              <a:srgbClr val="C69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5"/>
            <p:cNvSpPr/>
            <p:nvPr/>
          </p:nvSpPr>
          <p:spPr>
            <a:xfrm>
              <a:off x="5002525" y="845475"/>
              <a:ext cx="117224" cy="121452"/>
            </a:xfrm>
            <a:custGeom>
              <a:avLst/>
              <a:gdLst/>
              <a:ahLst/>
              <a:cxnLst/>
              <a:rect l="l" t="t" r="r" b="b"/>
              <a:pathLst>
                <a:path w="4211" h="4712" extrusionOk="0">
                  <a:moveTo>
                    <a:pt x="2567" y="1"/>
                  </a:moveTo>
                  <a:cubicBezTo>
                    <a:pt x="1796" y="1"/>
                    <a:pt x="954" y="666"/>
                    <a:pt x="523" y="1692"/>
                  </a:cubicBezTo>
                  <a:cubicBezTo>
                    <a:pt x="0" y="2940"/>
                    <a:pt x="283" y="4250"/>
                    <a:pt x="1157" y="4615"/>
                  </a:cubicBezTo>
                  <a:cubicBezTo>
                    <a:pt x="1313" y="4680"/>
                    <a:pt x="1476" y="4711"/>
                    <a:pt x="1643" y="4711"/>
                  </a:cubicBezTo>
                  <a:cubicBezTo>
                    <a:pt x="2414" y="4711"/>
                    <a:pt x="3256" y="4046"/>
                    <a:pt x="3688" y="3020"/>
                  </a:cubicBezTo>
                  <a:cubicBezTo>
                    <a:pt x="4210" y="1772"/>
                    <a:pt x="3927" y="462"/>
                    <a:pt x="3053" y="97"/>
                  </a:cubicBezTo>
                  <a:cubicBezTo>
                    <a:pt x="2898" y="32"/>
                    <a:pt x="2734" y="1"/>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5"/>
            <p:cNvSpPr/>
            <p:nvPr/>
          </p:nvSpPr>
          <p:spPr>
            <a:xfrm>
              <a:off x="974750" y="4618150"/>
              <a:ext cx="635975" cy="540225"/>
            </a:xfrm>
            <a:custGeom>
              <a:avLst/>
              <a:gdLst/>
              <a:ahLst/>
              <a:cxnLst/>
              <a:rect l="l" t="t" r="r" b="b"/>
              <a:pathLst>
                <a:path w="25439" h="21609" extrusionOk="0">
                  <a:moveTo>
                    <a:pt x="1135" y="0"/>
                  </a:moveTo>
                  <a:cubicBezTo>
                    <a:pt x="1066" y="0"/>
                    <a:pt x="1009" y="14"/>
                    <a:pt x="965" y="42"/>
                  </a:cubicBezTo>
                  <a:cubicBezTo>
                    <a:pt x="0" y="667"/>
                    <a:pt x="14245" y="21608"/>
                    <a:pt x="14245" y="21608"/>
                  </a:cubicBezTo>
                  <a:cubicBezTo>
                    <a:pt x="20211" y="17059"/>
                    <a:pt x="19130" y="14332"/>
                    <a:pt x="19130" y="14332"/>
                  </a:cubicBezTo>
                  <a:lnTo>
                    <a:pt x="25439" y="8190"/>
                  </a:lnTo>
                  <a:lnTo>
                    <a:pt x="21373" y="1911"/>
                  </a:lnTo>
                  <a:lnTo>
                    <a:pt x="15379" y="8534"/>
                  </a:lnTo>
                  <a:lnTo>
                    <a:pt x="9665" y="6063"/>
                  </a:lnTo>
                  <a:cubicBezTo>
                    <a:pt x="9665" y="6063"/>
                    <a:pt x="2610"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5"/>
            <p:cNvSpPr/>
            <p:nvPr/>
          </p:nvSpPr>
          <p:spPr>
            <a:xfrm>
              <a:off x="949250" y="4578750"/>
              <a:ext cx="544775" cy="624625"/>
            </a:xfrm>
            <a:custGeom>
              <a:avLst/>
              <a:gdLst/>
              <a:ahLst/>
              <a:cxnLst/>
              <a:rect l="l" t="t" r="r" b="b"/>
              <a:pathLst>
                <a:path w="21791" h="24985" extrusionOk="0">
                  <a:moveTo>
                    <a:pt x="1194" y="0"/>
                  </a:moveTo>
                  <a:lnTo>
                    <a:pt x="0" y="3240"/>
                  </a:lnTo>
                  <a:lnTo>
                    <a:pt x="15317" y="24984"/>
                  </a:lnTo>
                  <a:cubicBezTo>
                    <a:pt x="15317" y="24984"/>
                    <a:pt x="21790" y="20380"/>
                    <a:pt x="20887" y="16444"/>
                  </a:cubicBezTo>
                  <a:cubicBezTo>
                    <a:pt x="20773" y="15951"/>
                    <a:pt x="20691" y="15650"/>
                    <a:pt x="19705" y="15650"/>
                  </a:cubicBezTo>
                  <a:cubicBezTo>
                    <a:pt x="19186" y="15650"/>
                    <a:pt x="18415" y="15734"/>
                    <a:pt x="17257" y="15917"/>
                  </a:cubicBezTo>
                  <a:cubicBezTo>
                    <a:pt x="17125" y="15938"/>
                    <a:pt x="17004" y="15948"/>
                    <a:pt x="16893" y="15948"/>
                  </a:cubicBezTo>
                  <a:cubicBezTo>
                    <a:pt x="14175" y="15948"/>
                    <a:pt x="17466" y="9943"/>
                    <a:pt x="16009" y="8910"/>
                  </a:cubicBezTo>
                  <a:cubicBezTo>
                    <a:pt x="14491" y="7838"/>
                    <a:pt x="1194" y="0"/>
                    <a:pt x="1194" y="0"/>
                  </a:cubicBezTo>
                  <a:close/>
                </a:path>
              </a:pathLst>
            </a:custGeom>
            <a:solidFill>
              <a:srgbClr val="D39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5"/>
            <p:cNvSpPr/>
            <p:nvPr/>
          </p:nvSpPr>
          <p:spPr>
            <a:xfrm>
              <a:off x="1435700" y="3612550"/>
              <a:ext cx="1596850" cy="1235850"/>
            </a:xfrm>
            <a:custGeom>
              <a:avLst/>
              <a:gdLst/>
              <a:ahLst/>
              <a:cxnLst/>
              <a:rect l="l" t="t" r="r" b="b"/>
              <a:pathLst>
                <a:path w="63874" h="49434" extrusionOk="0">
                  <a:moveTo>
                    <a:pt x="40891" y="1"/>
                  </a:moveTo>
                  <a:cubicBezTo>
                    <a:pt x="38430" y="1"/>
                    <a:pt x="36213" y="160"/>
                    <a:pt x="34526" y="522"/>
                  </a:cubicBezTo>
                  <a:cubicBezTo>
                    <a:pt x="26470" y="2247"/>
                    <a:pt x="0" y="43104"/>
                    <a:pt x="0" y="43104"/>
                  </a:cubicBezTo>
                  <a:lnTo>
                    <a:pt x="6330" y="49434"/>
                  </a:lnTo>
                  <a:cubicBezTo>
                    <a:pt x="23593" y="37350"/>
                    <a:pt x="36829" y="18935"/>
                    <a:pt x="36829" y="18935"/>
                  </a:cubicBezTo>
                  <a:cubicBezTo>
                    <a:pt x="42006" y="17782"/>
                    <a:pt x="63873" y="4549"/>
                    <a:pt x="63873" y="4549"/>
                  </a:cubicBezTo>
                  <a:cubicBezTo>
                    <a:pt x="62964" y="2274"/>
                    <a:pt x="50184" y="1"/>
                    <a:pt x="40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5"/>
            <p:cNvSpPr/>
            <p:nvPr/>
          </p:nvSpPr>
          <p:spPr>
            <a:xfrm>
              <a:off x="1751375" y="4073125"/>
              <a:ext cx="1500" cy="1175"/>
            </a:xfrm>
            <a:custGeom>
              <a:avLst/>
              <a:gdLst/>
              <a:ahLst/>
              <a:cxnLst/>
              <a:rect l="l" t="t" r="r" b="b"/>
              <a:pathLst>
                <a:path w="60" h="47" extrusionOk="0">
                  <a:moveTo>
                    <a:pt x="30" y="1"/>
                  </a:moveTo>
                  <a:cubicBezTo>
                    <a:pt x="0" y="1"/>
                    <a:pt x="0" y="46"/>
                    <a:pt x="30" y="46"/>
                  </a:cubicBezTo>
                  <a:cubicBezTo>
                    <a:pt x="59" y="46"/>
                    <a:pt x="59" y="1"/>
                    <a:pt x="30" y="1"/>
                  </a:cubicBezTo>
                  <a:close/>
                </a:path>
              </a:pathLst>
            </a:custGeom>
            <a:solidFill>
              <a:srgbClr val="BA4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5"/>
            <p:cNvSpPr/>
            <p:nvPr/>
          </p:nvSpPr>
          <p:spPr>
            <a:xfrm>
              <a:off x="2068675" y="4733275"/>
              <a:ext cx="633025" cy="420825"/>
            </a:xfrm>
            <a:custGeom>
              <a:avLst/>
              <a:gdLst/>
              <a:ahLst/>
              <a:cxnLst/>
              <a:rect l="l" t="t" r="r" b="b"/>
              <a:pathLst>
                <a:path w="25321" h="16833" extrusionOk="0">
                  <a:moveTo>
                    <a:pt x="12660" y="0"/>
                  </a:moveTo>
                  <a:lnTo>
                    <a:pt x="14962" y="8632"/>
                  </a:lnTo>
                  <a:lnTo>
                    <a:pt x="9782" y="12086"/>
                  </a:lnTo>
                  <a:cubicBezTo>
                    <a:pt x="9782" y="12086"/>
                    <a:pt x="1" y="14963"/>
                    <a:pt x="1" y="16113"/>
                  </a:cubicBezTo>
                  <a:cubicBezTo>
                    <a:pt x="1" y="16689"/>
                    <a:pt x="6318" y="16833"/>
                    <a:pt x="12642" y="16833"/>
                  </a:cubicBezTo>
                  <a:cubicBezTo>
                    <a:pt x="18978" y="16833"/>
                    <a:pt x="25320" y="16688"/>
                    <a:pt x="25320" y="16688"/>
                  </a:cubicBezTo>
                  <a:cubicBezTo>
                    <a:pt x="24743" y="9209"/>
                    <a:pt x="21866" y="8632"/>
                    <a:pt x="21866" y="8632"/>
                  </a:cubicBezTo>
                  <a:lnTo>
                    <a:pt x="20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5"/>
            <p:cNvSpPr/>
            <p:nvPr/>
          </p:nvSpPr>
          <p:spPr>
            <a:xfrm>
              <a:off x="2023900" y="4938000"/>
              <a:ext cx="716250" cy="261825"/>
            </a:xfrm>
            <a:custGeom>
              <a:avLst/>
              <a:gdLst/>
              <a:ahLst/>
              <a:cxnLst/>
              <a:rect l="l" t="t" r="r" b="b"/>
              <a:pathLst>
                <a:path w="28650" h="10473" extrusionOk="0">
                  <a:moveTo>
                    <a:pt x="24034" y="0"/>
                  </a:moveTo>
                  <a:cubicBezTo>
                    <a:pt x="23570" y="0"/>
                    <a:pt x="23139" y="522"/>
                    <a:pt x="22092" y="2880"/>
                  </a:cubicBezTo>
                  <a:cubicBezTo>
                    <a:pt x="21825" y="3480"/>
                    <a:pt x="21480" y="3719"/>
                    <a:pt x="21086" y="3719"/>
                  </a:cubicBezTo>
                  <a:cubicBezTo>
                    <a:pt x="19544" y="3719"/>
                    <a:pt x="17237" y="65"/>
                    <a:pt x="15809" y="65"/>
                  </a:cubicBezTo>
                  <a:cubicBezTo>
                    <a:pt x="15713" y="65"/>
                    <a:pt x="15621" y="82"/>
                    <a:pt x="15534" y="117"/>
                  </a:cubicBezTo>
                  <a:cubicBezTo>
                    <a:pt x="13807" y="808"/>
                    <a:pt x="1" y="7710"/>
                    <a:pt x="1" y="7710"/>
                  </a:cubicBezTo>
                  <a:lnTo>
                    <a:pt x="2073" y="10473"/>
                  </a:lnTo>
                  <a:lnTo>
                    <a:pt x="28649" y="9437"/>
                  </a:lnTo>
                  <a:cubicBezTo>
                    <a:pt x="28649" y="9437"/>
                    <a:pt x="28305" y="1497"/>
                    <a:pt x="24508" y="117"/>
                  </a:cubicBezTo>
                  <a:cubicBezTo>
                    <a:pt x="24333" y="53"/>
                    <a:pt x="24182" y="0"/>
                    <a:pt x="24034" y="0"/>
                  </a:cubicBezTo>
                  <a:close/>
                </a:path>
              </a:pathLst>
            </a:custGeom>
            <a:solidFill>
              <a:srgbClr val="D39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5"/>
            <p:cNvSpPr/>
            <p:nvPr/>
          </p:nvSpPr>
          <p:spPr>
            <a:xfrm>
              <a:off x="2831100" y="2158175"/>
              <a:ext cx="1021475" cy="1395450"/>
            </a:xfrm>
            <a:custGeom>
              <a:avLst/>
              <a:gdLst/>
              <a:ahLst/>
              <a:cxnLst/>
              <a:rect l="l" t="t" r="r" b="b"/>
              <a:pathLst>
                <a:path w="40859" h="55818" extrusionOk="0">
                  <a:moveTo>
                    <a:pt x="27622" y="1"/>
                  </a:moveTo>
                  <a:lnTo>
                    <a:pt x="21868" y="1151"/>
                  </a:lnTo>
                  <a:cubicBezTo>
                    <a:pt x="21868" y="1151"/>
                    <a:pt x="18485" y="775"/>
                    <a:pt x="15049" y="775"/>
                  </a:cubicBezTo>
                  <a:cubicBezTo>
                    <a:pt x="12472" y="775"/>
                    <a:pt x="9865" y="987"/>
                    <a:pt x="8632" y="1726"/>
                  </a:cubicBezTo>
                  <a:cubicBezTo>
                    <a:pt x="5755" y="3453"/>
                    <a:pt x="1" y="44886"/>
                    <a:pt x="1" y="44886"/>
                  </a:cubicBezTo>
                  <a:cubicBezTo>
                    <a:pt x="10359" y="54667"/>
                    <a:pt x="36254" y="55817"/>
                    <a:pt x="36254" y="55817"/>
                  </a:cubicBezTo>
                  <a:cubicBezTo>
                    <a:pt x="40858" y="50065"/>
                    <a:pt x="40858" y="3453"/>
                    <a:pt x="40858" y="3453"/>
                  </a:cubicBezTo>
                  <a:cubicBezTo>
                    <a:pt x="35679" y="1153"/>
                    <a:pt x="29349" y="1153"/>
                    <a:pt x="29349" y="1153"/>
                  </a:cubicBezTo>
                  <a:lnTo>
                    <a:pt x="276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5"/>
            <p:cNvSpPr/>
            <p:nvPr/>
          </p:nvSpPr>
          <p:spPr>
            <a:xfrm>
              <a:off x="1872400" y="3279200"/>
              <a:ext cx="1880675" cy="1540450"/>
            </a:xfrm>
            <a:custGeom>
              <a:avLst/>
              <a:gdLst/>
              <a:ahLst/>
              <a:cxnLst/>
              <a:rect l="l" t="t" r="r" b="b"/>
              <a:pathLst>
                <a:path w="75227" h="61618" extrusionOk="0">
                  <a:moveTo>
                    <a:pt x="41002" y="0"/>
                  </a:moveTo>
                  <a:cubicBezTo>
                    <a:pt x="27366" y="0"/>
                    <a:pt x="8606" y="3576"/>
                    <a:pt x="4201" y="4455"/>
                  </a:cubicBezTo>
                  <a:cubicBezTo>
                    <a:pt x="3610" y="4569"/>
                    <a:pt x="3149" y="5033"/>
                    <a:pt x="3038" y="5621"/>
                  </a:cubicBezTo>
                  <a:cubicBezTo>
                    <a:pt x="1" y="22343"/>
                    <a:pt x="19361" y="61618"/>
                    <a:pt x="19361" y="61618"/>
                  </a:cubicBezTo>
                  <a:lnTo>
                    <a:pt x="29717" y="59316"/>
                  </a:lnTo>
                  <a:cubicBezTo>
                    <a:pt x="26840" y="33421"/>
                    <a:pt x="18208" y="19610"/>
                    <a:pt x="18208" y="19610"/>
                  </a:cubicBezTo>
                  <a:lnTo>
                    <a:pt x="18208" y="19610"/>
                  </a:lnTo>
                  <a:cubicBezTo>
                    <a:pt x="27140" y="20512"/>
                    <a:pt x="34673" y="20893"/>
                    <a:pt x="41025" y="20893"/>
                  </a:cubicBezTo>
                  <a:cubicBezTo>
                    <a:pt x="75191" y="20893"/>
                    <a:pt x="75227" y="9890"/>
                    <a:pt x="75227" y="9890"/>
                  </a:cubicBezTo>
                  <a:cubicBezTo>
                    <a:pt x="75227" y="9890"/>
                    <a:pt x="59066" y="620"/>
                    <a:pt x="43528" y="45"/>
                  </a:cubicBezTo>
                  <a:cubicBezTo>
                    <a:pt x="42710" y="14"/>
                    <a:pt x="41866" y="0"/>
                    <a:pt x="410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5"/>
            <p:cNvSpPr/>
            <p:nvPr/>
          </p:nvSpPr>
          <p:spPr>
            <a:xfrm>
              <a:off x="3334650" y="1972575"/>
              <a:ext cx="230200" cy="265575"/>
            </a:xfrm>
            <a:custGeom>
              <a:avLst/>
              <a:gdLst/>
              <a:ahLst/>
              <a:cxnLst/>
              <a:rect l="l" t="t" r="r" b="b"/>
              <a:pathLst>
                <a:path w="9208" h="10623" extrusionOk="0">
                  <a:moveTo>
                    <a:pt x="8664" y="0"/>
                  </a:moveTo>
                  <a:lnTo>
                    <a:pt x="576" y="1098"/>
                  </a:lnTo>
                  <a:lnTo>
                    <a:pt x="1" y="8577"/>
                  </a:lnTo>
                  <a:cubicBezTo>
                    <a:pt x="1343" y="10111"/>
                    <a:pt x="2814" y="10623"/>
                    <a:pt x="4178" y="10623"/>
                  </a:cubicBezTo>
                  <a:cubicBezTo>
                    <a:pt x="6906" y="10623"/>
                    <a:pt x="9207" y="8577"/>
                    <a:pt x="9207" y="8577"/>
                  </a:cubicBezTo>
                  <a:lnTo>
                    <a:pt x="86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5"/>
            <p:cNvSpPr/>
            <p:nvPr/>
          </p:nvSpPr>
          <p:spPr>
            <a:xfrm>
              <a:off x="3378650" y="2634350"/>
              <a:ext cx="837050" cy="508375"/>
            </a:xfrm>
            <a:custGeom>
              <a:avLst/>
              <a:gdLst/>
              <a:ahLst/>
              <a:cxnLst/>
              <a:rect l="l" t="t" r="r" b="b"/>
              <a:pathLst>
                <a:path w="33482" h="20335" extrusionOk="0">
                  <a:moveTo>
                    <a:pt x="28010" y="0"/>
                  </a:moveTo>
                  <a:cubicBezTo>
                    <a:pt x="25849" y="0"/>
                    <a:pt x="22045" y="473"/>
                    <a:pt x="19337" y="3399"/>
                  </a:cubicBezTo>
                  <a:cubicBezTo>
                    <a:pt x="21633" y="7455"/>
                    <a:pt x="23818" y="10805"/>
                    <a:pt x="23818" y="10805"/>
                  </a:cubicBezTo>
                  <a:cubicBezTo>
                    <a:pt x="17950" y="13913"/>
                    <a:pt x="0" y="14948"/>
                    <a:pt x="0" y="14948"/>
                  </a:cubicBezTo>
                  <a:lnTo>
                    <a:pt x="2072" y="19434"/>
                  </a:lnTo>
                  <a:cubicBezTo>
                    <a:pt x="7378" y="20074"/>
                    <a:pt x="11796" y="20334"/>
                    <a:pt x="15473" y="20334"/>
                  </a:cubicBezTo>
                  <a:cubicBezTo>
                    <a:pt x="31648" y="20334"/>
                    <a:pt x="33481" y="15293"/>
                    <a:pt x="33481" y="15293"/>
                  </a:cubicBezTo>
                  <a:cubicBezTo>
                    <a:pt x="32605" y="10613"/>
                    <a:pt x="30734" y="5067"/>
                    <a:pt x="28662" y="15"/>
                  </a:cubicBezTo>
                  <a:cubicBezTo>
                    <a:pt x="28467" y="6"/>
                    <a:pt x="28249" y="0"/>
                    <a:pt x="28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5"/>
            <p:cNvSpPr/>
            <p:nvPr/>
          </p:nvSpPr>
          <p:spPr>
            <a:xfrm>
              <a:off x="3723175" y="2241475"/>
              <a:ext cx="414950" cy="524975"/>
            </a:xfrm>
            <a:custGeom>
              <a:avLst/>
              <a:gdLst/>
              <a:ahLst/>
              <a:cxnLst/>
              <a:rect l="l" t="t" r="r" b="b"/>
              <a:pathLst>
                <a:path w="16598" h="20999" extrusionOk="0">
                  <a:moveTo>
                    <a:pt x="4605" y="0"/>
                  </a:moveTo>
                  <a:cubicBezTo>
                    <a:pt x="3283" y="0"/>
                    <a:pt x="2444" y="979"/>
                    <a:pt x="2444" y="979"/>
                  </a:cubicBezTo>
                  <a:cubicBezTo>
                    <a:pt x="2444" y="979"/>
                    <a:pt x="1064" y="1668"/>
                    <a:pt x="375" y="6156"/>
                  </a:cubicBezTo>
                  <a:cubicBezTo>
                    <a:pt x="0" y="8582"/>
                    <a:pt x="2503" y="16223"/>
                    <a:pt x="5207" y="20998"/>
                  </a:cubicBezTo>
                  <a:cubicBezTo>
                    <a:pt x="7941" y="18040"/>
                    <a:pt x="13511" y="17533"/>
                    <a:pt x="15968" y="17533"/>
                  </a:cubicBezTo>
                  <a:cubicBezTo>
                    <a:pt x="16210" y="17533"/>
                    <a:pt x="16421" y="17538"/>
                    <a:pt x="16597" y="17546"/>
                  </a:cubicBezTo>
                  <a:cubicBezTo>
                    <a:pt x="13777" y="10678"/>
                    <a:pt x="8867" y="2914"/>
                    <a:pt x="7277" y="1324"/>
                  </a:cubicBezTo>
                  <a:cubicBezTo>
                    <a:pt x="6273" y="320"/>
                    <a:pt x="5360" y="0"/>
                    <a:pt x="4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5"/>
            <p:cNvSpPr/>
            <p:nvPr/>
          </p:nvSpPr>
          <p:spPr>
            <a:xfrm>
              <a:off x="2168900" y="2463200"/>
              <a:ext cx="1686525" cy="676175"/>
            </a:xfrm>
            <a:custGeom>
              <a:avLst/>
              <a:gdLst/>
              <a:ahLst/>
              <a:cxnLst/>
              <a:rect l="l" t="t" r="r" b="b"/>
              <a:pathLst>
                <a:path w="67461" h="27047" extrusionOk="0">
                  <a:moveTo>
                    <a:pt x="40775" y="0"/>
                  </a:moveTo>
                  <a:cubicBezTo>
                    <a:pt x="40773" y="0"/>
                    <a:pt x="40771" y="0"/>
                    <a:pt x="40769" y="0"/>
                  </a:cubicBezTo>
                  <a:lnTo>
                    <a:pt x="1707" y="0"/>
                  </a:lnTo>
                  <a:cubicBezTo>
                    <a:pt x="688" y="0"/>
                    <a:pt x="1" y="1038"/>
                    <a:pt x="400" y="1976"/>
                  </a:cubicBezTo>
                  <a:lnTo>
                    <a:pt x="11067" y="27047"/>
                  </a:lnTo>
                  <a:lnTo>
                    <a:pt x="67460" y="27047"/>
                  </a:lnTo>
                  <a:lnTo>
                    <a:pt x="66926" y="25023"/>
                  </a:lnTo>
                  <a:lnTo>
                    <a:pt x="51924" y="24167"/>
                  </a:lnTo>
                  <a:lnTo>
                    <a:pt x="42654" y="1269"/>
                  </a:lnTo>
                  <a:cubicBezTo>
                    <a:pt x="42344" y="504"/>
                    <a:pt x="41601" y="0"/>
                    <a:pt x="40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5"/>
            <p:cNvSpPr/>
            <p:nvPr/>
          </p:nvSpPr>
          <p:spPr>
            <a:xfrm>
              <a:off x="3069775" y="1531650"/>
              <a:ext cx="544875" cy="546250"/>
            </a:xfrm>
            <a:custGeom>
              <a:avLst/>
              <a:gdLst/>
              <a:ahLst/>
              <a:cxnLst/>
              <a:rect l="l" t="t" r="r" b="b"/>
              <a:pathLst>
                <a:path w="21795" h="21850" extrusionOk="0">
                  <a:moveTo>
                    <a:pt x="6494" y="0"/>
                  </a:moveTo>
                  <a:cubicBezTo>
                    <a:pt x="6493" y="0"/>
                    <a:pt x="0" y="19009"/>
                    <a:pt x="8905" y="21434"/>
                  </a:cubicBezTo>
                  <a:cubicBezTo>
                    <a:pt x="9965" y="21722"/>
                    <a:pt x="10954" y="21849"/>
                    <a:pt x="11874" y="21849"/>
                  </a:cubicBezTo>
                  <a:cubicBezTo>
                    <a:pt x="18685" y="21849"/>
                    <a:pt x="21719" y="14886"/>
                    <a:pt x="21719" y="14886"/>
                  </a:cubicBezTo>
                  <a:lnTo>
                    <a:pt x="21794" y="2177"/>
                  </a:lnTo>
                  <a:lnTo>
                    <a:pt x="6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5"/>
            <p:cNvSpPr/>
            <p:nvPr/>
          </p:nvSpPr>
          <p:spPr>
            <a:xfrm>
              <a:off x="3027025" y="1321575"/>
              <a:ext cx="853325" cy="697900"/>
            </a:xfrm>
            <a:custGeom>
              <a:avLst/>
              <a:gdLst/>
              <a:ahLst/>
              <a:cxnLst/>
              <a:rect l="l" t="t" r="r" b="b"/>
              <a:pathLst>
                <a:path w="34133" h="27916" extrusionOk="0">
                  <a:moveTo>
                    <a:pt x="14494" y="1"/>
                  </a:moveTo>
                  <a:cubicBezTo>
                    <a:pt x="13551" y="1"/>
                    <a:pt x="12910" y="630"/>
                    <a:pt x="12906" y="2339"/>
                  </a:cubicBezTo>
                  <a:cubicBezTo>
                    <a:pt x="12906" y="2339"/>
                    <a:pt x="11073" y="1530"/>
                    <a:pt x="9369" y="1530"/>
                  </a:cubicBezTo>
                  <a:cubicBezTo>
                    <a:pt x="7639" y="1530"/>
                    <a:pt x="6042" y="2363"/>
                    <a:pt x="6627" y="5720"/>
                  </a:cubicBezTo>
                  <a:cubicBezTo>
                    <a:pt x="6627" y="5720"/>
                    <a:pt x="6627" y="5720"/>
                    <a:pt x="6626" y="5720"/>
                  </a:cubicBezTo>
                  <a:cubicBezTo>
                    <a:pt x="6534" y="5720"/>
                    <a:pt x="1" y="5738"/>
                    <a:pt x="5438" y="10854"/>
                  </a:cubicBezTo>
                  <a:cubicBezTo>
                    <a:pt x="5438" y="10854"/>
                    <a:pt x="9457" y="14407"/>
                    <a:pt x="15718" y="14407"/>
                  </a:cubicBezTo>
                  <a:cubicBezTo>
                    <a:pt x="17433" y="14407"/>
                    <a:pt x="19315" y="14141"/>
                    <a:pt x="21330" y="13462"/>
                  </a:cubicBezTo>
                  <a:lnTo>
                    <a:pt x="21330" y="13462"/>
                  </a:lnTo>
                  <a:cubicBezTo>
                    <a:pt x="21330" y="13462"/>
                    <a:pt x="18142" y="17071"/>
                    <a:pt x="19657" y="21386"/>
                  </a:cubicBezTo>
                  <a:lnTo>
                    <a:pt x="19657" y="21386"/>
                  </a:lnTo>
                  <a:cubicBezTo>
                    <a:pt x="19657" y="21386"/>
                    <a:pt x="18704" y="25517"/>
                    <a:pt x="20267" y="27916"/>
                  </a:cubicBezTo>
                  <a:cubicBezTo>
                    <a:pt x="20267" y="27916"/>
                    <a:pt x="34132" y="21769"/>
                    <a:pt x="28866" y="12914"/>
                  </a:cubicBezTo>
                  <a:cubicBezTo>
                    <a:pt x="28866" y="12914"/>
                    <a:pt x="29621" y="6297"/>
                    <a:pt x="22133" y="4928"/>
                  </a:cubicBezTo>
                  <a:cubicBezTo>
                    <a:pt x="22133" y="4928"/>
                    <a:pt x="17133" y="1"/>
                    <a:pt x="14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5"/>
            <p:cNvSpPr/>
            <p:nvPr/>
          </p:nvSpPr>
          <p:spPr>
            <a:xfrm>
              <a:off x="3493875" y="1814650"/>
              <a:ext cx="147625" cy="145300"/>
            </a:xfrm>
            <a:custGeom>
              <a:avLst/>
              <a:gdLst/>
              <a:ahLst/>
              <a:cxnLst/>
              <a:rect l="l" t="t" r="r" b="b"/>
              <a:pathLst>
                <a:path w="5905" h="5812" extrusionOk="0">
                  <a:moveTo>
                    <a:pt x="3375" y="0"/>
                  </a:moveTo>
                  <a:cubicBezTo>
                    <a:pt x="2380" y="0"/>
                    <a:pt x="1336" y="668"/>
                    <a:pt x="764" y="1777"/>
                  </a:cubicBezTo>
                  <a:cubicBezTo>
                    <a:pt x="0" y="3255"/>
                    <a:pt x="365" y="4960"/>
                    <a:pt x="1572" y="5583"/>
                  </a:cubicBezTo>
                  <a:cubicBezTo>
                    <a:pt x="1874" y="5738"/>
                    <a:pt x="2200" y="5812"/>
                    <a:pt x="2531" y="5812"/>
                  </a:cubicBezTo>
                  <a:cubicBezTo>
                    <a:pt x="3527" y="5812"/>
                    <a:pt x="4571" y="5145"/>
                    <a:pt x="5143" y="4036"/>
                  </a:cubicBezTo>
                  <a:cubicBezTo>
                    <a:pt x="5905" y="2557"/>
                    <a:pt x="5542" y="853"/>
                    <a:pt x="4333" y="230"/>
                  </a:cubicBezTo>
                  <a:cubicBezTo>
                    <a:pt x="4032" y="74"/>
                    <a:pt x="3706" y="0"/>
                    <a:pt x="3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5"/>
            <p:cNvSpPr/>
            <p:nvPr/>
          </p:nvSpPr>
          <p:spPr>
            <a:xfrm>
              <a:off x="634050" y="3102900"/>
              <a:ext cx="6351575" cy="177324"/>
            </a:xfrm>
            <a:custGeom>
              <a:avLst/>
              <a:gdLst/>
              <a:ahLst/>
              <a:cxnLst/>
              <a:rect l="l" t="t" r="r" b="b"/>
              <a:pathLst>
                <a:path w="254063" h="7093" extrusionOk="0">
                  <a:moveTo>
                    <a:pt x="0" y="1"/>
                  </a:moveTo>
                  <a:lnTo>
                    <a:pt x="0" y="7092"/>
                  </a:lnTo>
                  <a:lnTo>
                    <a:pt x="254062" y="7092"/>
                  </a:lnTo>
                  <a:lnTo>
                    <a:pt x="2540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9" name="Google Shape;1859;p35"/>
            <p:cNvSpPr/>
            <p:nvPr/>
          </p:nvSpPr>
          <p:spPr>
            <a:xfrm>
              <a:off x="1268850" y="3274775"/>
              <a:ext cx="263850" cy="1963225"/>
            </a:xfrm>
            <a:custGeom>
              <a:avLst/>
              <a:gdLst/>
              <a:ahLst/>
              <a:cxnLst/>
              <a:rect l="l" t="t" r="r" b="b"/>
              <a:pathLst>
                <a:path w="10554" h="78529" extrusionOk="0">
                  <a:moveTo>
                    <a:pt x="1" y="0"/>
                  </a:moveTo>
                  <a:lnTo>
                    <a:pt x="1862" y="78528"/>
                  </a:lnTo>
                  <a:lnTo>
                    <a:pt x="6830" y="78528"/>
                  </a:lnTo>
                  <a:lnTo>
                    <a:pt x="105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5"/>
            <p:cNvSpPr/>
            <p:nvPr/>
          </p:nvSpPr>
          <p:spPr>
            <a:xfrm>
              <a:off x="6114350" y="3258125"/>
              <a:ext cx="263825" cy="1963275"/>
            </a:xfrm>
            <a:custGeom>
              <a:avLst/>
              <a:gdLst/>
              <a:ahLst/>
              <a:cxnLst/>
              <a:rect l="l" t="t" r="r" b="b"/>
              <a:pathLst>
                <a:path w="10553" h="78531" extrusionOk="0">
                  <a:moveTo>
                    <a:pt x="0" y="0"/>
                  </a:moveTo>
                  <a:lnTo>
                    <a:pt x="3724" y="78530"/>
                  </a:lnTo>
                  <a:lnTo>
                    <a:pt x="8691" y="78530"/>
                  </a:lnTo>
                  <a:lnTo>
                    <a:pt x="105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866;p36">
            <a:extLst>
              <a:ext uri="{FF2B5EF4-FFF2-40B4-BE49-F238E27FC236}">
                <a16:creationId xmlns:a16="http://schemas.microsoft.com/office/drawing/2014/main" id="{206B523C-C42B-4C5F-A803-DF1FCC7586E5}"/>
              </a:ext>
            </a:extLst>
          </p:cNvPr>
          <p:cNvSpPr txBox="1">
            <a:spLocks/>
          </p:cNvSpPr>
          <p:nvPr/>
        </p:nvSpPr>
        <p:spPr>
          <a:xfrm>
            <a:off x="479329" y="1101650"/>
            <a:ext cx="4256955" cy="85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200"/>
              <a:buFont typeface="Montserrat ExtraBold"/>
              <a:buNone/>
              <a:defRPr sz="1200" b="0" i="0" u="none" strike="noStrike" cap="none">
                <a:solidFill>
                  <a:srgbClr val="FFFFFF"/>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2pPr>
            <a:lvl3pPr marR="0" lvl="2"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3pPr>
            <a:lvl4pPr marR="0" lvl="3"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4pPr>
            <a:lvl5pPr marR="0" lvl="4"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5pPr>
            <a:lvl6pPr marR="0" lvl="5"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6pPr>
            <a:lvl7pPr marR="0" lvl="6"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7pPr>
            <a:lvl8pPr marR="0" lvl="7"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8pPr>
            <a:lvl9pPr marR="0" lvl="8"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9pPr>
          </a:lstStyle>
          <a:p>
            <a:pPr algn="r"/>
            <a:r>
              <a:rPr lang="en-US" sz="5400" dirty="0">
                <a:solidFill>
                  <a:schemeClr val="lt2"/>
                </a:solidFill>
              </a:rPr>
              <a:t>Homework</a:t>
            </a:r>
          </a:p>
        </p:txBody>
      </p:sp>
      <p:sp>
        <p:nvSpPr>
          <p:cNvPr id="33" name="Google Shape;185;p17">
            <a:extLst>
              <a:ext uri="{FF2B5EF4-FFF2-40B4-BE49-F238E27FC236}">
                <a16:creationId xmlns:a16="http://schemas.microsoft.com/office/drawing/2014/main" id="{B5F5364F-5952-4844-AFD1-5E2081CCE459}"/>
              </a:ext>
            </a:extLst>
          </p:cNvPr>
          <p:cNvSpPr txBox="1">
            <a:spLocks/>
          </p:cNvSpPr>
          <p:nvPr/>
        </p:nvSpPr>
        <p:spPr>
          <a:xfrm>
            <a:off x="350949" y="1910352"/>
            <a:ext cx="4224900" cy="178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1800" b="1" dirty="0">
                <a:solidFill>
                  <a:srgbClr val="434343"/>
                </a:solidFill>
              </a:rPr>
              <a:t>page</a:t>
            </a:r>
            <a:r>
              <a:rPr lang="en-US" sz="1800" b="1" dirty="0">
                <a:solidFill>
                  <a:schemeClr val="accent1">
                    <a:lumMod val="75000"/>
                  </a:schemeClr>
                </a:solidFill>
              </a:rPr>
              <a:t>.(), </a:t>
            </a:r>
            <a:r>
              <a:rPr lang="en-US" sz="1800" b="1" dirty="0">
                <a:solidFill>
                  <a:schemeClr val="tx1"/>
                </a:solidFill>
              </a:rPr>
              <a:t>exercise</a:t>
            </a:r>
            <a:r>
              <a:rPr lang="en-US" sz="1800" b="1" dirty="0">
                <a:solidFill>
                  <a:schemeClr val="accent1">
                    <a:lumMod val="75000"/>
                  </a:schemeClr>
                </a:solidFill>
              </a:rPr>
              <a:t> ( )</a:t>
            </a:r>
          </a:p>
        </p:txBody>
      </p:sp>
      <p:pic>
        <p:nvPicPr>
          <p:cNvPr id="34" name="Picture 4" descr="كتاب الانجليزي Mega goal 4 مقررات + فصلي 1443 » موقع كتبي">
            <a:extLst>
              <a:ext uri="{FF2B5EF4-FFF2-40B4-BE49-F238E27FC236}">
                <a16:creationId xmlns:a16="http://schemas.microsoft.com/office/drawing/2014/main" id="{C2A1EDD9-44D2-4279-8C47-163E7CDF3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93134">
            <a:off x="1349734" y="2581409"/>
            <a:ext cx="2526991" cy="2389436"/>
          </a:xfrm>
          <a:prstGeom prst="ellipse">
            <a:avLst/>
          </a:prstGeom>
          <a:ln w="63500" cap="rnd">
            <a:solidFill>
              <a:schemeClr val="accent5">
                <a:lumMod val="50000"/>
              </a:schemeClr>
            </a:solidFill>
          </a:ln>
          <a:effectLst>
            <a:glow rad="228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subTitle" idx="1"/>
          </p:nvPr>
        </p:nvSpPr>
        <p:spPr>
          <a:xfrm flipH="1">
            <a:off x="97492" y="4238704"/>
            <a:ext cx="3629100" cy="67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accent1">
                    <a:lumMod val="50000"/>
                  </a:schemeClr>
                </a:solidFill>
              </a:rPr>
              <a:t>Done by: </a:t>
            </a:r>
            <a:r>
              <a:rPr lang="en" sz="2000" b="1" dirty="0">
                <a:solidFill>
                  <a:schemeClr val="accent4">
                    <a:lumMod val="75000"/>
                  </a:schemeClr>
                </a:solidFill>
              </a:rPr>
              <a:t>Samiah Al Saeed </a:t>
            </a:r>
            <a:endParaRPr sz="2000" b="1" dirty="0">
              <a:solidFill>
                <a:schemeClr val="accent4">
                  <a:lumMod val="75000"/>
                </a:schemeClr>
              </a:solidFill>
            </a:endParaRPr>
          </a:p>
        </p:txBody>
      </p:sp>
      <p:sp>
        <p:nvSpPr>
          <p:cNvPr id="94" name="Google Shape;94;p14"/>
          <p:cNvSpPr txBox="1">
            <a:spLocks noGrp="1"/>
          </p:cNvSpPr>
          <p:nvPr>
            <p:ph type="ctrTitle"/>
          </p:nvPr>
        </p:nvSpPr>
        <p:spPr>
          <a:xfrm flipH="1">
            <a:off x="197453" y="2290356"/>
            <a:ext cx="6310922" cy="67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5400" dirty="0">
                <a:solidFill>
                  <a:srgbClr val="434343"/>
                </a:solidFill>
              </a:rPr>
              <a:t>Unit 9</a:t>
            </a:r>
            <a:br>
              <a:rPr lang="en-US" dirty="0">
                <a:solidFill>
                  <a:srgbClr val="434343"/>
                </a:solidFill>
              </a:rPr>
            </a:br>
            <a:br>
              <a:rPr lang="en-US" sz="1600" dirty="0">
                <a:solidFill>
                  <a:srgbClr val="434343"/>
                </a:solidFill>
              </a:rPr>
            </a:br>
            <a:r>
              <a:rPr lang="en-US" sz="3200" dirty="0" err="1">
                <a:solidFill>
                  <a:schemeClr val="accent4">
                    <a:lumMod val="75000"/>
                  </a:schemeClr>
                </a:solidFill>
                <a:latin typeface="Barlow Semi Condensed Black" panose="00000A06000000000000" pitchFamily="2" charset="0"/>
                <a:ea typeface="Segoe UI Black" panose="020B0A02040204020203" pitchFamily="34" charset="0"/>
              </a:rPr>
              <a:t>Let,s</a:t>
            </a:r>
            <a:r>
              <a:rPr lang="en-US" sz="3200" dirty="0">
                <a:solidFill>
                  <a:schemeClr val="accent4">
                    <a:lumMod val="75000"/>
                  </a:schemeClr>
                </a:solidFill>
                <a:latin typeface="Barlow Semi Condensed Black" panose="00000A06000000000000" pitchFamily="2" charset="0"/>
                <a:ea typeface="Segoe UI Black" panose="020B0A02040204020203" pitchFamily="34" charset="0"/>
              </a:rPr>
              <a:t> Go out </a:t>
            </a:r>
            <a:br>
              <a:rPr lang="en-US" sz="2400" dirty="0">
                <a:solidFill>
                  <a:schemeClr val="accent4">
                    <a:lumMod val="75000"/>
                  </a:schemeClr>
                </a:solidFill>
                <a:latin typeface="Barlow Semi Condensed Black" panose="00000A06000000000000" pitchFamily="2" charset="0"/>
                <a:ea typeface="Segoe UI Black" panose="020B0A02040204020203" pitchFamily="34" charset="0"/>
              </a:rPr>
            </a:br>
            <a:endParaRPr sz="900" dirty="0">
              <a:solidFill>
                <a:schemeClr val="accent4">
                  <a:lumMod val="75000"/>
                </a:schemeClr>
              </a:solidFill>
              <a:latin typeface="Barlow Semi Condensed Black" panose="00000A06000000000000" pitchFamily="2" charset="0"/>
              <a:ea typeface="Segoe UI Black" panose="020B0A02040204020203" pitchFamily="34" charset="0"/>
            </a:endParaRPr>
          </a:p>
          <a:p>
            <a:pPr marL="0" lvl="0" indent="0" algn="l" rtl="0">
              <a:spcBef>
                <a:spcPts val="0"/>
              </a:spcBef>
              <a:spcAft>
                <a:spcPts val="0"/>
              </a:spcAft>
              <a:buNone/>
            </a:pPr>
            <a:r>
              <a:rPr lang="en-US" sz="2000" b="1" dirty="0">
                <a:solidFill>
                  <a:schemeClr val="accent1">
                    <a:lumMod val="75000"/>
                  </a:schemeClr>
                </a:solidFill>
                <a:latin typeface="Segoe UI Black" panose="020B0A02040204020203" pitchFamily="34" charset="0"/>
                <a:ea typeface="Segoe UI Black" panose="020B0A02040204020203" pitchFamily="34" charset="0"/>
                <a:cs typeface="Montserrat Light"/>
                <a:sym typeface="Montserrat Light"/>
              </a:rPr>
              <a:t>L</a:t>
            </a:r>
            <a:r>
              <a:rPr lang="en" sz="2000" b="1" dirty="0">
                <a:solidFill>
                  <a:schemeClr val="accent1">
                    <a:lumMod val="75000"/>
                  </a:schemeClr>
                </a:solidFill>
                <a:latin typeface="Segoe UI Black" panose="020B0A02040204020203" pitchFamily="34" charset="0"/>
                <a:ea typeface="Segoe UI Black" panose="020B0A02040204020203" pitchFamily="34" charset="0"/>
                <a:cs typeface="Montserrat Light"/>
                <a:sym typeface="Montserrat Light"/>
              </a:rPr>
              <a:t>isten and discuss</a:t>
            </a:r>
            <a:endParaRPr sz="2000" b="1" dirty="0">
              <a:solidFill>
                <a:schemeClr val="accent1">
                  <a:lumMod val="75000"/>
                </a:schemeClr>
              </a:solidFill>
              <a:latin typeface="Segoe UI Black" panose="020B0A02040204020203" pitchFamily="34" charset="0"/>
              <a:ea typeface="Segoe UI Black" panose="020B0A02040204020203" pitchFamily="34" charset="0"/>
              <a:cs typeface="Montserrat Light"/>
              <a:sym typeface="Montserrat Light"/>
            </a:endParaRPr>
          </a:p>
        </p:txBody>
      </p:sp>
      <p:cxnSp>
        <p:nvCxnSpPr>
          <p:cNvPr id="95" name="Google Shape;95;p14"/>
          <p:cNvCxnSpPr/>
          <p:nvPr/>
        </p:nvCxnSpPr>
        <p:spPr>
          <a:xfrm>
            <a:off x="378306" y="3111917"/>
            <a:ext cx="1066800" cy="0"/>
          </a:xfrm>
          <a:prstGeom prst="straightConnector1">
            <a:avLst/>
          </a:prstGeom>
          <a:noFill/>
          <a:ln w="19050" cap="flat" cmpd="sng">
            <a:solidFill>
              <a:srgbClr val="434343"/>
            </a:solidFill>
            <a:prstDash val="solid"/>
            <a:round/>
            <a:headEnd type="none" w="med" len="med"/>
            <a:tailEnd type="none" w="med" len="med"/>
          </a:ln>
        </p:spPr>
      </p:cxnSp>
      <p:sp>
        <p:nvSpPr>
          <p:cNvPr id="96" name="Google Shape;96;p14"/>
          <p:cNvSpPr/>
          <p:nvPr/>
        </p:nvSpPr>
        <p:spPr>
          <a:xfrm>
            <a:off x="6105244" y="1015833"/>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7549238" y="1582862"/>
            <a:ext cx="1933583" cy="1150365"/>
          </a:xfrm>
          <a:custGeom>
            <a:avLst/>
            <a:gdLst/>
            <a:ahLst/>
            <a:cxnLst/>
            <a:rect l="l" t="t" r="r" b="b"/>
            <a:pathLst>
              <a:path w="64978" h="38658" extrusionOk="0">
                <a:moveTo>
                  <a:pt x="36630" y="1"/>
                </a:moveTo>
                <a:cubicBezTo>
                  <a:pt x="26870" y="1"/>
                  <a:pt x="18928" y="7732"/>
                  <a:pt x="18590" y="17449"/>
                </a:cubicBezTo>
                <a:lnTo>
                  <a:pt x="10605" y="17449"/>
                </a:lnTo>
                <a:cubicBezTo>
                  <a:pt x="4775" y="17449"/>
                  <a:pt x="1" y="22181"/>
                  <a:pt x="1" y="28053"/>
                </a:cubicBezTo>
                <a:cubicBezTo>
                  <a:pt x="1" y="33883"/>
                  <a:pt x="4775" y="38615"/>
                  <a:pt x="10605" y="38657"/>
                </a:cubicBezTo>
                <a:lnTo>
                  <a:pt x="54374" y="38657"/>
                </a:lnTo>
                <a:cubicBezTo>
                  <a:pt x="60204" y="38615"/>
                  <a:pt x="64936" y="33883"/>
                  <a:pt x="64978" y="28053"/>
                </a:cubicBezTo>
                <a:cubicBezTo>
                  <a:pt x="64936" y="22307"/>
                  <a:pt x="60373" y="17618"/>
                  <a:pt x="54627" y="17449"/>
                </a:cubicBezTo>
                <a:cubicBezTo>
                  <a:pt x="54289" y="7732"/>
                  <a:pt x="46347" y="1"/>
                  <a:pt x="36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4105800" y="1878775"/>
            <a:ext cx="5253835" cy="2215912"/>
          </a:xfrm>
          <a:custGeom>
            <a:avLst/>
            <a:gdLst/>
            <a:ahLst/>
            <a:cxnLst/>
            <a:rect l="l" t="t" r="r" b="b"/>
            <a:pathLst>
              <a:path w="176555" h="70244" extrusionOk="0">
                <a:moveTo>
                  <a:pt x="120155" y="0"/>
                </a:moveTo>
                <a:cubicBezTo>
                  <a:pt x="118869" y="0"/>
                  <a:pt x="117584" y="529"/>
                  <a:pt x="116647" y="1590"/>
                </a:cubicBezTo>
                <a:lnTo>
                  <a:pt x="100846" y="18616"/>
                </a:lnTo>
                <a:cubicBezTo>
                  <a:pt x="100662" y="18823"/>
                  <a:pt x="100404" y="18930"/>
                  <a:pt x="100145" y="18930"/>
                </a:cubicBezTo>
                <a:cubicBezTo>
                  <a:pt x="99927" y="18930"/>
                  <a:pt x="99710" y="18855"/>
                  <a:pt x="99537" y="18701"/>
                </a:cubicBezTo>
                <a:lnTo>
                  <a:pt x="87369" y="6702"/>
                </a:lnTo>
                <a:cubicBezTo>
                  <a:pt x="86486" y="5819"/>
                  <a:pt x="85322" y="5371"/>
                  <a:pt x="84158" y="5371"/>
                </a:cubicBezTo>
                <a:cubicBezTo>
                  <a:pt x="83206" y="5371"/>
                  <a:pt x="82253" y="5671"/>
                  <a:pt x="81455" y="6280"/>
                </a:cubicBezTo>
                <a:lnTo>
                  <a:pt x="71653" y="13546"/>
                </a:lnTo>
                <a:cubicBezTo>
                  <a:pt x="71526" y="13715"/>
                  <a:pt x="71315" y="13842"/>
                  <a:pt x="71104" y="13884"/>
                </a:cubicBezTo>
                <a:lnTo>
                  <a:pt x="59908" y="1801"/>
                </a:lnTo>
                <a:cubicBezTo>
                  <a:pt x="58971" y="740"/>
                  <a:pt x="57686" y="212"/>
                  <a:pt x="56400" y="212"/>
                </a:cubicBezTo>
                <a:cubicBezTo>
                  <a:pt x="55077" y="212"/>
                  <a:pt x="53753" y="772"/>
                  <a:pt x="52811" y="1886"/>
                </a:cubicBezTo>
                <a:lnTo>
                  <a:pt x="44826" y="10885"/>
                </a:lnTo>
                <a:cubicBezTo>
                  <a:pt x="44125" y="11663"/>
                  <a:pt x="42994" y="11904"/>
                  <a:pt x="41862" y="11904"/>
                </a:cubicBezTo>
                <a:cubicBezTo>
                  <a:pt x="41766" y="11904"/>
                  <a:pt x="41669" y="11902"/>
                  <a:pt x="41573" y="11899"/>
                </a:cubicBezTo>
                <a:cubicBezTo>
                  <a:pt x="41417" y="11888"/>
                  <a:pt x="41262" y="11883"/>
                  <a:pt x="41108" y="11883"/>
                </a:cubicBezTo>
                <a:cubicBezTo>
                  <a:pt x="38741" y="11883"/>
                  <a:pt x="36502" y="13084"/>
                  <a:pt x="35193" y="15067"/>
                </a:cubicBezTo>
                <a:cubicBezTo>
                  <a:pt x="26448" y="28164"/>
                  <a:pt x="1" y="69947"/>
                  <a:pt x="677" y="69947"/>
                </a:cubicBezTo>
                <a:lnTo>
                  <a:pt x="6127" y="69947"/>
                </a:lnTo>
                <a:cubicBezTo>
                  <a:pt x="6084" y="69990"/>
                  <a:pt x="6042" y="70032"/>
                  <a:pt x="6084" y="70032"/>
                </a:cubicBezTo>
                <a:lnTo>
                  <a:pt x="35235" y="69990"/>
                </a:lnTo>
                <a:lnTo>
                  <a:pt x="170471" y="70243"/>
                </a:lnTo>
                <a:cubicBezTo>
                  <a:pt x="170217" y="70032"/>
                  <a:pt x="169922" y="69863"/>
                  <a:pt x="169626" y="69736"/>
                </a:cubicBezTo>
                <a:lnTo>
                  <a:pt x="175836" y="69736"/>
                </a:lnTo>
                <a:cubicBezTo>
                  <a:pt x="176555" y="69736"/>
                  <a:pt x="150065" y="27953"/>
                  <a:pt x="141362" y="14856"/>
                </a:cubicBezTo>
                <a:cubicBezTo>
                  <a:pt x="139996" y="12847"/>
                  <a:pt x="137712" y="11678"/>
                  <a:pt x="135310" y="11678"/>
                </a:cubicBezTo>
                <a:cubicBezTo>
                  <a:pt x="135187" y="11678"/>
                  <a:pt x="135064" y="11681"/>
                  <a:pt x="134940" y="11688"/>
                </a:cubicBezTo>
                <a:cubicBezTo>
                  <a:pt x="134843" y="11691"/>
                  <a:pt x="134746" y="11693"/>
                  <a:pt x="134649" y="11693"/>
                </a:cubicBezTo>
                <a:cubicBezTo>
                  <a:pt x="133518" y="11693"/>
                  <a:pt x="132391" y="11455"/>
                  <a:pt x="131730" y="10716"/>
                </a:cubicBezTo>
                <a:lnTo>
                  <a:pt x="123745" y="1675"/>
                </a:lnTo>
                <a:cubicBezTo>
                  <a:pt x="122802" y="560"/>
                  <a:pt x="121478" y="0"/>
                  <a:pt x="120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7323230" y="1878175"/>
            <a:ext cx="687696" cy="405505"/>
          </a:xfrm>
          <a:custGeom>
            <a:avLst/>
            <a:gdLst/>
            <a:ahLst/>
            <a:cxnLst/>
            <a:rect l="l" t="t" r="r" b="b"/>
            <a:pathLst>
              <a:path w="23110" h="13627" extrusionOk="0">
                <a:moveTo>
                  <a:pt x="12284" y="1"/>
                </a:moveTo>
                <a:cubicBezTo>
                  <a:pt x="10726" y="1"/>
                  <a:pt x="9155" y="919"/>
                  <a:pt x="7722" y="2582"/>
                </a:cubicBezTo>
                <a:lnTo>
                  <a:pt x="456" y="10187"/>
                </a:lnTo>
                <a:cubicBezTo>
                  <a:pt x="1" y="10717"/>
                  <a:pt x="396" y="11486"/>
                  <a:pt x="1031" y="11486"/>
                </a:cubicBezTo>
                <a:cubicBezTo>
                  <a:pt x="1104" y="11486"/>
                  <a:pt x="1180" y="11476"/>
                  <a:pt x="1258" y="11454"/>
                </a:cubicBezTo>
                <a:lnTo>
                  <a:pt x="6835" y="9891"/>
                </a:lnTo>
                <a:cubicBezTo>
                  <a:pt x="6912" y="9869"/>
                  <a:pt x="6988" y="9858"/>
                  <a:pt x="7063" y="9858"/>
                </a:cubicBezTo>
                <a:cubicBezTo>
                  <a:pt x="7278" y="9858"/>
                  <a:pt x="7481" y="9945"/>
                  <a:pt x="7638" y="10102"/>
                </a:cubicBezTo>
                <a:lnTo>
                  <a:pt x="10933" y="13397"/>
                </a:lnTo>
                <a:cubicBezTo>
                  <a:pt x="11087" y="13552"/>
                  <a:pt x="11294" y="13627"/>
                  <a:pt x="11502" y="13627"/>
                </a:cubicBezTo>
                <a:cubicBezTo>
                  <a:pt x="11749" y="13627"/>
                  <a:pt x="11997" y="13520"/>
                  <a:pt x="12158" y="13313"/>
                </a:cubicBezTo>
                <a:lnTo>
                  <a:pt x="14355" y="10187"/>
                </a:lnTo>
                <a:cubicBezTo>
                  <a:pt x="14533" y="9938"/>
                  <a:pt x="14771" y="9838"/>
                  <a:pt x="15018" y="9838"/>
                </a:cubicBezTo>
                <a:cubicBezTo>
                  <a:pt x="15064" y="9838"/>
                  <a:pt x="15111" y="9842"/>
                  <a:pt x="15158" y="9849"/>
                </a:cubicBezTo>
                <a:lnTo>
                  <a:pt x="21918" y="11158"/>
                </a:lnTo>
                <a:cubicBezTo>
                  <a:pt x="21965" y="11167"/>
                  <a:pt x="22011" y="11171"/>
                  <a:pt x="22056" y="11171"/>
                </a:cubicBezTo>
                <a:cubicBezTo>
                  <a:pt x="22698" y="11171"/>
                  <a:pt x="23110" y="10362"/>
                  <a:pt x="22636" y="9849"/>
                </a:cubicBezTo>
                <a:lnTo>
                  <a:pt x="16045" y="1990"/>
                </a:lnTo>
                <a:cubicBezTo>
                  <a:pt x="14858" y="631"/>
                  <a:pt x="13576" y="1"/>
                  <a:pt x="12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5457613" y="1877074"/>
            <a:ext cx="701087" cy="421961"/>
          </a:xfrm>
          <a:custGeom>
            <a:avLst/>
            <a:gdLst/>
            <a:ahLst/>
            <a:cxnLst/>
            <a:rect l="l" t="t" r="r" b="b"/>
            <a:pathLst>
              <a:path w="23560" h="14180" extrusionOk="0">
                <a:moveTo>
                  <a:pt x="10667" y="1"/>
                </a:moveTo>
                <a:cubicBezTo>
                  <a:pt x="9609" y="1"/>
                  <a:pt x="8540" y="436"/>
                  <a:pt x="7509" y="1436"/>
                </a:cubicBezTo>
                <a:lnTo>
                  <a:pt x="496" y="9632"/>
                </a:lnTo>
                <a:cubicBezTo>
                  <a:pt x="1" y="10127"/>
                  <a:pt x="393" y="10986"/>
                  <a:pt x="1120" y="10986"/>
                </a:cubicBezTo>
                <a:cubicBezTo>
                  <a:pt x="1137" y="10986"/>
                  <a:pt x="1154" y="10985"/>
                  <a:pt x="1172" y="10984"/>
                </a:cubicBezTo>
                <a:lnTo>
                  <a:pt x="7974" y="10139"/>
                </a:lnTo>
                <a:cubicBezTo>
                  <a:pt x="8004" y="10135"/>
                  <a:pt x="8035" y="10133"/>
                  <a:pt x="8065" y="10133"/>
                </a:cubicBezTo>
                <a:cubicBezTo>
                  <a:pt x="8329" y="10133"/>
                  <a:pt x="8583" y="10292"/>
                  <a:pt x="8734" y="10519"/>
                </a:cubicBezTo>
                <a:lnTo>
                  <a:pt x="10762" y="13815"/>
                </a:lnTo>
                <a:cubicBezTo>
                  <a:pt x="10914" y="14043"/>
                  <a:pt x="11173" y="14180"/>
                  <a:pt x="11438" y="14180"/>
                </a:cubicBezTo>
                <a:cubicBezTo>
                  <a:pt x="11614" y="14180"/>
                  <a:pt x="11793" y="14119"/>
                  <a:pt x="11945" y="13984"/>
                </a:cubicBezTo>
                <a:lnTo>
                  <a:pt x="15494" y="10900"/>
                </a:lnTo>
                <a:cubicBezTo>
                  <a:pt x="15635" y="10787"/>
                  <a:pt x="15813" y="10731"/>
                  <a:pt x="16004" y="10731"/>
                </a:cubicBezTo>
                <a:cubicBezTo>
                  <a:pt x="16100" y="10731"/>
                  <a:pt x="16198" y="10745"/>
                  <a:pt x="16297" y="10773"/>
                </a:cubicBezTo>
                <a:lnTo>
                  <a:pt x="21789" y="12758"/>
                </a:lnTo>
                <a:cubicBezTo>
                  <a:pt x="21860" y="12788"/>
                  <a:pt x="21935" y="12801"/>
                  <a:pt x="22012" y="12801"/>
                </a:cubicBezTo>
                <a:cubicBezTo>
                  <a:pt x="22710" y="12801"/>
                  <a:pt x="23560" y="11682"/>
                  <a:pt x="23141" y="11111"/>
                </a:cubicBezTo>
                <a:lnTo>
                  <a:pt x="15959" y="3422"/>
                </a:lnTo>
                <a:cubicBezTo>
                  <a:pt x="14415" y="1390"/>
                  <a:pt x="12558" y="1"/>
                  <a:pt x="10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3600418" y="3969026"/>
            <a:ext cx="6231905" cy="731707"/>
          </a:xfrm>
          <a:custGeom>
            <a:avLst/>
            <a:gdLst/>
            <a:ahLst/>
            <a:cxnLst/>
            <a:rect l="l" t="t" r="r" b="b"/>
            <a:pathLst>
              <a:path w="209423" h="24589" extrusionOk="0">
                <a:moveTo>
                  <a:pt x="24588" y="0"/>
                </a:moveTo>
                <a:cubicBezTo>
                  <a:pt x="11027" y="42"/>
                  <a:pt x="42" y="11027"/>
                  <a:pt x="0" y="24589"/>
                </a:cubicBezTo>
                <a:lnTo>
                  <a:pt x="209423" y="24589"/>
                </a:lnTo>
                <a:cubicBezTo>
                  <a:pt x="209381" y="11027"/>
                  <a:pt x="198396" y="42"/>
                  <a:pt x="184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7762956" y="3001580"/>
            <a:ext cx="958013" cy="1241572"/>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8058418" y="3481539"/>
            <a:ext cx="384705" cy="1168904"/>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a:off x="8340014" y="2352718"/>
            <a:ext cx="1157894" cy="150073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a:off x="8685290" y="2926800"/>
            <a:ext cx="455587" cy="1724893"/>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9008843" y="3349386"/>
            <a:ext cx="755602" cy="979230"/>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9243927" y="3724807"/>
            <a:ext cx="308466" cy="924387"/>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4232764" y="3146589"/>
            <a:ext cx="859962" cy="1112901"/>
          </a:xfrm>
          <a:custGeom>
            <a:avLst/>
            <a:gdLst/>
            <a:ahLst/>
            <a:cxnLst/>
            <a:rect l="l" t="t" r="r" b="b"/>
            <a:pathLst>
              <a:path w="28899" h="37399" extrusionOk="0">
                <a:moveTo>
                  <a:pt x="14304" y="0"/>
                </a:moveTo>
                <a:cubicBezTo>
                  <a:pt x="6444" y="0"/>
                  <a:pt x="40" y="5896"/>
                  <a:pt x="1" y="13189"/>
                </a:cubicBezTo>
                <a:cubicBezTo>
                  <a:pt x="1" y="16231"/>
                  <a:pt x="1099" y="19189"/>
                  <a:pt x="3085" y="21470"/>
                </a:cubicBezTo>
                <a:cubicBezTo>
                  <a:pt x="4606" y="23202"/>
                  <a:pt x="5324" y="25484"/>
                  <a:pt x="5028" y="27765"/>
                </a:cubicBezTo>
                <a:cubicBezTo>
                  <a:pt x="4986" y="28187"/>
                  <a:pt x="4944" y="28610"/>
                  <a:pt x="4986" y="29032"/>
                </a:cubicBezTo>
                <a:cubicBezTo>
                  <a:pt x="5070" y="33670"/>
                  <a:pt x="9202" y="37399"/>
                  <a:pt x="14157" y="37399"/>
                </a:cubicBezTo>
                <a:cubicBezTo>
                  <a:pt x="14212" y="37399"/>
                  <a:pt x="14267" y="37398"/>
                  <a:pt x="14323" y="37398"/>
                </a:cubicBezTo>
                <a:cubicBezTo>
                  <a:pt x="19350" y="37313"/>
                  <a:pt x="23406" y="33553"/>
                  <a:pt x="23406" y="28863"/>
                </a:cubicBezTo>
                <a:lnTo>
                  <a:pt x="23406" y="28356"/>
                </a:lnTo>
                <a:cubicBezTo>
                  <a:pt x="23237" y="25779"/>
                  <a:pt x="24082" y="23202"/>
                  <a:pt x="25687" y="21217"/>
                </a:cubicBezTo>
                <a:cubicBezTo>
                  <a:pt x="27884" y="18555"/>
                  <a:pt x="28898" y="15133"/>
                  <a:pt x="28476" y="11711"/>
                </a:cubicBezTo>
                <a:cubicBezTo>
                  <a:pt x="27758" y="5627"/>
                  <a:pt x="22519" y="769"/>
                  <a:pt x="16013" y="93"/>
                </a:cubicBezTo>
                <a:cubicBezTo>
                  <a:pt x="15437" y="30"/>
                  <a:pt x="14867" y="0"/>
                  <a:pt x="143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4473443" y="3572359"/>
            <a:ext cx="352745" cy="1054517"/>
          </a:xfrm>
          <a:custGeom>
            <a:avLst/>
            <a:gdLst/>
            <a:ahLst/>
            <a:cxnLst/>
            <a:rect l="l" t="t" r="r" b="b"/>
            <a:pathLst>
              <a:path w="11854" h="35437" extrusionOk="0">
                <a:moveTo>
                  <a:pt x="6251" y="1"/>
                </a:moveTo>
                <a:cubicBezTo>
                  <a:pt x="5844" y="1"/>
                  <a:pt x="5432" y="276"/>
                  <a:pt x="5474" y="825"/>
                </a:cubicBezTo>
                <a:lnTo>
                  <a:pt x="5432" y="13753"/>
                </a:lnTo>
                <a:lnTo>
                  <a:pt x="1714" y="9317"/>
                </a:lnTo>
                <a:cubicBezTo>
                  <a:pt x="1549" y="9096"/>
                  <a:pt x="1341" y="9005"/>
                  <a:pt x="1136" y="9005"/>
                </a:cubicBezTo>
                <a:cubicBezTo>
                  <a:pt x="555" y="9005"/>
                  <a:pt x="0" y="9737"/>
                  <a:pt x="531" y="10331"/>
                </a:cubicBezTo>
                <a:lnTo>
                  <a:pt x="5390" y="16119"/>
                </a:lnTo>
                <a:lnTo>
                  <a:pt x="5305" y="34581"/>
                </a:lnTo>
                <a:cubicBezTo>
                  <a:pt x="5263" y="35151"/>
                  <a:pt x="5664" y="35436"/>
                  <a:pt x="6066" y="35436"/>
                </a:cubicBezTo>
                <a:cubicBezTo>
                  <a:pt x="6467" y="35436"/>
                  <a:pt x="6868" y="35151"/>
                  <a:pt x="6826" y="34581"/>
                </a:cubicBezTo>
                <a:lnTo>
                  <a:pt x="6953" y="10246"/>
                </a:lnTo>
                <a:cubicBezTo>
                  <a:pt x="7037" y="10162"/>
                  <a:pt x="7164" y="10119"/>
                  <a:pt x="7206" y="9993"/>
                </a:cubicBezTo>
                <a:lnTo>
                  <a:pt x="11600" y="4036"/>
                </a:lnTo>
                <a:cubicBezTo>
                  <a:pt x="11854" y="3698"/>
                  <a:pt x="11811" y="3191"/>
                  <a:pt x="11473" y="2979"/>
                </a:cubicBezTo>
                <a:cubicBezTo>
                  <a:pt x="11336" y="2877"/>
                  <a:pt x="11178" y="2829"/>
                  <a:pt x="11022" y="2829"/>
                </a:cubicBezTo>
                <a:cubicBezTo>
                  <a:pt x="10793" y="2829"/>
                  <a:pt x="10568" y="2931"/>
                  <a:pt x="10417" y="3106"/>
                </a:cubicBezTo>
                <a:lnTo>
                  <a:pt x="6995" y="7796"/>
                </a:lnTo>
                <a:lnTo>
                  <a:pt x="6995" y="825"/>
                </a:lnTo>
                <a:cubicBezTo>
                  <a:pt x="7059" y="276"/>
                  <a:pt x="6657" y="1"/>
                  <a:pt x="625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4838746" y="2908825"/>
            <a:ext cx="1038447" cy="1346943"/>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5148522" y="3078920"/>
            <a:ext cx="409344" cy="1546378"/>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5360484" y="2865202"/>
            <a:ext cx="1982593" cy="667610"/>
          </a:xfrm>
          <a:custGeom>
            <a:avLst/>
            <a:gdLst/>
            <a:ahLst/>
            <a:cxnLst/>
            <a:rect l="l" t="t" r="r" b="b"/>
            <a:pathLst>
              <a:path w="66625" h="22435" extrusionOk="0">
                <a:moveTo>
                  <a:pt x="21462" y="0"/>
                </a:moveTo>
                <a:lnTo>
                  <a:pt x="0" y="22434"/>
                </a:lnTo>
                <a:lnTo>
                  <a:pt x="44825" y="22434"/>
                </a:lnTo>
                <a:lnTo>
                  <a:pt x="66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6694364" y="2862672"/>
            <a:ext cx="1361554" cy="784527"/>
          </a:xfrm>
          <a:custGeom>
            <a:avLst/>
            <a:gdLst/>
            <a:ahLst/>
            <a:cxnLst/>
            <a:rect l="l" t="t" r="r" b="b"/>
            <a:pathLst>
              <a:path w="45755" h="26364" extrusionOk="0">
                <a:moveTo>
                  <a:pt x="21927" y="1"/>
                </a:moveTo>
                <a:lnTo>
                  <a:pt x="21800" y="85"/>
                </a:lnTo>
                <a:lnTo>
                  <a:pt x="0" y="22519"/>
                </a:lnTo>
                <a:lnTo>
                  <a:pt x="3845" y="26364"/>
                </a:lnTo>
                <a:lnTo>
                  <a:pt x="23617" y="7437"/>
                </a:lnTo>
                <a:lnTo>
                  <a:pt x="42501" y="26364"/>
                </a:lnTo>
                <a:lnTo>
                  <a:pt x="45755" y="23111"/>
                </a:lnTo>
                <a:lnTo>
                  <a:pt x="219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5345397" y="3532782"/>
            <a:ext cx="1463385" cy="114418"/>
          </a:xfrm>
          <a:custGeom>
            <a:avLst/>
            <a:gdLst/>
            <a:ahLst/>
            <a:cxnLst/>
            <a:rect l="l" t="t" r="r" b="b"/>
            <a:pathLst>
              <a:path w="49177" h="3845" extrusionOk="0">
                <a:moveTo>
                  <a:pt x="0" y="0"/>
                </a:moveTo>
                <a:lnTo>
                  <a:pt x="3338" y="3845"/>
                </a:lnTo>
                <a:lnTo>
                  <a:pt x="49177" y="3845"/>
                </a:lnTo>
                <a:lnTo>
                  <a:pt x="45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6801224" y="3078920"/>
            <a:ext cx="1142807" cy="1469693"/>
          </a:xfrm>
          <a:custGeom>
            <a:avLst/>
            <a:gdLst/>
            <a:ahLst/>
            <a:cxnLst/>
            <a:rect l="l" t="t" r="r" b="b"/>
            <a:pathLst>
              <a:path w="38404" h="49389" extrusionOk="0">
                <a:moveTo>
                  <a:pt x="19857" y="1"/>
                </a:moveTo>
                <a:lnTo>
                  <a:pt x="254" y="18590"/>
                </a:lnTo>
                <a:lnTo>
                  <a:pt x="0" y="19054"/>
                </a:lnTo>
                <a:lnTo>
                  <a:pt x="0" y="49389"/>
                </a:lnTo>
                <a:lnTo>
                  <a:pt x="38403" y="49135"/>
                </a:lnTo>
                <a:lnTo>
                  <a:pt x="38403" y="18843"/>
                </a:lnTo>
                <a:lnTo>
                  <a:pt x="38403" y="18590"/>
                </a:lnTo>
                <a:lnTo>
                  <a:pt x="19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7145696" y="3824435"/>
            <a:ext cx="261509" cy="163458"/>
          </a:xfrm>
          <a:custGeom>
            <a:avLst/>
            <a:gdLst/>
            <a:ahLst/>
            <a:cxnLst/>
            <a:rect l="l" t="t" r="r" b="b"/>
            <a:pathLst>
              <a:path w="8788" h="5493" extrusionOk="0">
                <a:moveTo>
                  <a:pt x="803" y="1"/>
                </a:moveTo>
                <a:cubicBezTo>
                  <a:pt x="338" y="1"/>
                  <a:pt x="0" y="339"/>
                  <a:pt x="0" y="803"/>
                </a:cubicBezTo>
                <a:lnTo>
                  <a:pt x="0" y="5493"/>
                </a:lnTo>
                <a:lnTo>
                  <a:pt x="8788" y="5493"/>
                </a:lnTo>
                <a:lnTo>
                  <a:pt x="87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7145696" y="4053240"/>
            <a:ext cx="261509" cy="174796"/>
          </a:xfrm>
          <a:custGeom>
            <a:avLst/>
            <a:gdLst/>
            <a:ahLst/>
            <a:cxnLst/>
            <a:rect l="l" t="t" r="r" b="b"/>
            <a:pathLst>
              <a:path w="8788" h="5874" extrusionOk="0">
                <a:moveTo>
                  <a:pt x="0" y="1"/>
                </a:moveTo>
                <a:lnTo>
                  <a:pt x="0" y="5028"/>
                </a:lnTo>
                <a:cubicBezTo>
                  <a:pt x="0" y="5493"/>
                  <a:pt x="338" y="5831"/>
                  <a:pt x="803" y="5873"/>
                </a:cubicBezTo>
                <a:lnTo>
                  <a:pt x="8788" y="5873"/>
                </a:lnTo>
                <a:lnTo>
                  <a:pt x="87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7472553" y="3824435"/>
            <a:ext cx="241423" cy="163458"/>
          </a:xfrm>
          <a:custGeom>
            <a:avLst/>
            <a:gdLst/>
            <a:ahLst/>
            <a:cxnLst/>
            <a:rect l="l" t="t" r="r" b="b"/>
            <a:pathLst>
              <a:path w="8113" h="5493" extrusionOk="0">
                <a:moveTo>
                  <a:pt x="0" y="1"/>
                </a:moveTo>
                <a:lnTo>
                  <a:pt x="0" y="5493"/>
                </a:lnTo>
                <a:lnTo>
                  <a:pt x="8112" y="5493"/>
                </a:lnTo>
                <a:lnTo>
                  <a:pt x="8112" y="803"/>
                </a:lnTo>
                <a:cubicBezTo>
                  <a:pt x="8112" y="339"/>
                  <a:pt x="7732" y="1"/>
                  <a:pt x="726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7472553" y="4053240"/>
            <a:ext cx="241423" cy="173546"/>
          </a:xfrm>
          <a:custGeom>
            <a:avLst/>
            <a:gdLst/>
            <a:ahLst/>
            <a:cxnLst/>
            <a:rect l="l" t="t" r="r" b="b"/>
            <a:pathLst>
              <a:path w="8113" h="5832" extrusionOk="0">
                <a:moveTo>
                  <a:pt x="0" y="1"/>
                </a:moveTo>
                <a:lnTo>
                  <a:pt x="0" y="5831"/>
                </a:lnTo>
                <a:lnTo>
                  <a:pt x="7267" y="5831"/>
                </a:lnTo>
                <a:cubicBezTo>
                  <a:pt x="7732" y="5831"/>
                  <a:pt x="8112" y="5493"/>
                  <a:pt x="8112" y="5028"/>
                </a:cubicBezTo>
                <a:lnTo>
                  <a:pt x="8112"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5452257" y="3639641"/>
            <a:ext cx="1348997" cy="908973"/>
          </a:xfrm>
          <a:custGeom>
            <a:avLst/>
            <a:gdLst/>
            <a:ahLst/>
            <a:cxnLst/>
            <a:rect l="l" t="t" r="r" b="b"/>
            <a:pathLst>
              <a:path w="45333" h="30546" extrusionOk="0">
                <a:moveTo>
                  <a:pt x="0" y="0"/>
                </a:moveTo>
                <a:lnTo>
                  <a:pt x="0" y="30546"/>
                </a:lnTo>
                <a:lnTo>
                  <a:pt x="45332" y="30546"/>
                </a:lnTo>
                <a:lnTo>
                  <a:pt x="453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5978994" y="3972776"/>
            <a:ext cx="270347" cy="568309"/>
          </a:xfrm>
          <a:custGeom>
            <a:avLst/>
            <a:gdLst/>
            <a:ahLst/>
            <a:cxnLst/>
            <a:rect l="l" t="t" r="r" b="b"/>
            <a:pathLst>
              <a:path w="9085" h="19098" extrusionOk="0">
                <a:moveTo>
                  <a:pt x="1015" y="1"/>
                </a:moveTo>
                <a:cubicBezTo>
                  <a:pt x="466" y="1"/>
                  <a:pt x="1" y="466"/>
                  <a:pt x="1" y="1015"/>
                </a:cubicBezTo>
                <a:lnTo>
                  <a:pt x="1" y="19097"/>
                </a:lnTo>
                <a:lnTo>
                  <a:pt x="9084" y="19097"/>
                </a:lnTo>
                <a:lnTo>
                  <a:pt x="9084" y="1015"/>
                </a:lnTo>
                <a:cubicBezTo>
                  <a:pt x="9084" y="466"/>
                  <a:pt x="8620" y="1"/>
                  <a:pt x="80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6519599" y="3976555"/>
            <a:ext cx="114447" cy="94331"/>
          </a:xfrm>
          <a:custGeom>
            <a:avLst/>
            <a:gdLst/>
            <a:ahLst/>
            <a:cxnLst/>
            <a:rect l="l" t="t" r="r" b="b"/>
            <a:pathLst>
              <a:path w="3846" h="3170" extrusionOk="0">
                <a:moveTo>
                  <a:pt x="1" y="1"/>
                </a:moveTo>
                <a:lnTo>
                  <a:pt x="1" y="3169"/>
                </a:lnTo>
                <a:lnTo>
                  <a:pt x="3845" y="3127"/>
                </a:lnTo>
                <a:lnTo>
                  <a:pt x="3845" y="381"/>
                </a:lnTo>
                <a:cubicBezTo>
                  <a:pt x="3845" y="170"/>
                  <a:pt x="3718" y="1"/>
                  <a:pt x="350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6378786" y="3976555"/>
            <a:ext cx="115697" cy="93081"/>
          </a:xfrm>
          <a:custGeom>
            <a:avLst/>
            <a:gdLst/>
            <a:ahLst/>
            <a:cxnLst/>
            <a:rect l="l" t="t" r="r" b="b"/>
            <a:pathLst>
              <a:path w="3888" h="3128" extrusionOk="0">
                <a:moveTo>
                  <a:pt x="381" y="1"/>
                </a:moveTo>
                <a:cubicBezTo>
                  <a:pt x="170" y="1"/>
                  <a:pt x="1" y="170"/>
                  <a:pt x="1" y="339"/>
                </a:cubicBezTo>
                <a:lnTo>
                  <a:pt x="1" y="3127"/>
                </a:lnTo>
                <a:lnTo>
                  <a:pt x="3888" y="3127"/>
                </a:lnTo>
                <a:lnTo>
                  <a:pt x="38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6378786" y="4094752"/>
            <a:ext cx="115697" cy="94302"/>
          </a:xfrm>
          <a:custGeom>
            <a:avLst/>
            <a:gdLst/>
            <a:ahLst/>
            <a:cxnLst/>
            <a:rect l="l" t="t" r="r" b="b"/>
            <a:pathLst>
              <a:path w="3888" h="3169" extrusionOk="0">
                <a:moveTo>
                  <a:pt x="3888" y="0"/>
                </a:moveTo>
                <a:lnTo>
                  <a:pt x="1" y="42"/>
                </a:lnTo>
                <a:lnTo>
                  <a:pt x="1" y="2831"/>
                </a:lnTo>
                <a:cubicBezTo>
                  <a:pt x="1" y="3000"/>
                  <a:pt x="170" y="3169"/>
                  <a:pt x="381" y="3169"/>
                </a:cubicBezTo>
                <a:lnTo>
                  <a:pt x="3888" y="3169"/>
                </a:lnTo>
                <a:lnTo>
                  <a:pt x="3888"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6519599" y="4096002"/>
            <a:ext cx="114447" cy="93052"/>
          </a:xfrm>
          <a:custGeom>
            <a:avLst/>
            <a:gdLst/>
            <a:ahLst/>
            <a:cxnLst/>
            <a:rect l="l" t="t" r="r" b="b"/>
            <a:pathLst>
              <a:path w="3846" h="3127" extrusionOk="0">
                <a:moveTo>
                  <a:pt x="1" y="0"/>
                </a:moveTo>
                <a:lnTo>
                  <a:pt x="1" y="3127"/>
                </a:lnTo>
                <a:lnTo>
                  <a:pt x="3507" y="3127"/>
                </a:lnTo>
                <a:cubicBezTo>
                  <a:pt x="3718" y="3127"/>
                  <a:pt x="3845" y="2958"/>
                  <a:pt x="3845" y="2789"/>
                </a:cubicBez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5732602" y="3976555"/>
            <a:ext cx="115697" cy="94331"/>
          </a:xfrm>
          <a:custGeom>
            <a:avLst/>
            <a:gdLst/>
            <a:ahLst/>
            <a:cxnLst/>
            <a:rect l="l" t="t" r="r" b="b"/>
            <a:pathLst>
              <a:path w="3888" h="3170" extrusionOk="0">
                <a:moveTo>
                  <a:pt x="0" y="1"/>
                </a:moveTo>
                <a:lnTo>
                  <a:pt x="0" y="3169"/>
                </a:lnTo>
                <a:lnTo>
                  <a:pt x="3887" y="3127"/>
                </a:lnTo>
                <a:lnTo>
                  <a:pt x="3887" y="381"/>
                </a:lnTo>
                <a:cubicBezTo>
                  <a:pt x="3845" y="170"/>
                  <a:pt x="3718" y="1"/>
                  <a:pt x="350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5732602" y="4096002"/>
            <a:ext cx="114418" cy="93052"/>
          </a:xfrm>
          <a:custGeom>
            <a:avLst/>
            <a:gdLst/>
            <a:ahLst/>
            <a:cxnLst/>
            <a:rect l="l" t="t" r="r" b="b"/>
            <a:pathLst>
              <a:path w="3845" h="3127" extrusionOk="0">
                <a:moveTo>
                  <a:pt x="0" y="0"/>
                </a:moveTo>
                <a:lnTo>
                  <a:pt x="0" y="3127"/>
                </a:lnTo>
                <a:lnTo>
                  <a:pt x="3507" y="3127"/>
                </a:lnTo>
                <a:cubicBezTo>
                  <a:pt x="3676" y="3127"/>
                  <a:pt x="3845" y="2958"/>
                  <a:pt x="3845" y="2789"/>
                </a:cubicBez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5591790" y="3976555"/>
            <a:ext cx="114447" cy="93081"/>
          </a:xfrm>
          <a:custGeom>
            <a:avLst/>
            <a:gdLst/>
            <a:ahLst/>
            <a:cxnLst/>
            <a:rect l="l" t="t" r="r" b="b"/>
            <a:pathLst>
              <a:path w="3846" h="3128" extrusionOk="0">
                <a:moveTo>
                  <a:pt x="381" y="1"/>
                </a:moveTo>
                <a:cubicBezTo>
                  <a:pt x="170" y="1"/>
                  <a:pt x="1" y="170"/>
                  <a:pt x="1" y="339"/>
                </a:cubicBezTo>
                <a:lnTo>
                  <a:pt x="1" y="3127"/>
                </a:lnTo>
                <a:lnTo>
                  <a:pt x="3845" y="3127"/>
                </a:lnTo>
                <a:lnTo>
                  <a:pt x="3845"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5591790" y="4094752"/>
            <a:ext cx="114447" cy="94302"/>
          </a:xfrm>
          <a:custGeom>
            <a:avLst/>
            <a:gdLst/>
            <a:ahLst/>
            <a:cxnLst/>
            <a:rect l="l" t="t" r="r" b="b"/>
            <a:pathLst>
              <a:path w="3846" h="3169" extrusionOk="0">
                <a:moveTo>
                  <a:pt x="3845" y="0"/>
                </a:moveTo>
                <a:lnTo>
                  <a:pt x="1" y="42"/>
                </a:lnTo>
                <a:lnTo>
                  <a:pt x="1" y="2831"/>
                </a:lnTo>
                <a:cubicBezTo>
                  <a:pt x="1" y="3000"/>
                  <a:pt x="170" y="3169"/>
                  <a:pt x="381" y="3169"/>
                </a:cubicBezTo>
                <a:lnTo>
                  <a:pt x="3845" y="3169"/>
                </a:ln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4281800" y="4546074"/>
            <a:ext cx="4972210" cy="667574"/>
          </a:xfrm>
          <a:custGeom>
            <a:avLst/>
            <a:gdLst/>
            <a:ahLst/>
            <a:cxnLst/>
            <a:rect l="l" t="t" r="r" b="b"/>
            <a:pathLst>
              <a:path w="167091" h="20111" extrusionOk="0">
                <a:moveTo>
                  <a:pt x="18547" y="0"/>
                </a:moveTo>
                <a:cubicBezTo>
                  <a:pt x="8323" y="0"/>
                  <a:pt x="0" y="8323"/>
                  <a:pt x="0" y="18589"/>
                </a:cubicBezTo>
                <a:lnTo>
                  <a:pt x="0" y="20110"/>
                </a:lnTo>
                <a:lnTo>
                  <a:pt x="167091" y="20110"/>
                </a:lnTo>
                <a:lnTo>
                  <a:pt x="167091" y="18589"/>
                </a:lnTo>
                <a:cubicBezTo>
                  <a:pt x="167091" y="8323"/>
                  <a:pt x="158768" y="0"/>
                  <a:pt x="148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4945605" y="4939567"/>
            <a:ext cx="3542779" cy="426217"/>
          </a:xfrm>
          <a:custGeom>
            <a:avLst/>
            <a:gdLst/>
            <a:ahLst/>
            <a:cxnLst/>
            <a:rect l="l" t="t" r="r" b="b"/>
            <a:pathLst>
              <a:path w="119055" h="14323" extrusionOk="0">
                <a:moveTo>
                  <a:pt x="13224" y="1"/>
                </a:moveTo>
                <a:cubicBezTo>
                  <a:pt x="5915" y="1"/>
                  <a:pt x="0" y="5915"/>
                  <a:pt x="0" y="13224"/>
                </a:cubicBezTo>
                <a:lnTo>
                  <a:pt x="0" y="14323"/>
                </a:lnTo>
                <a:lnTo>
                  <a:pt x="119055" y="14323"/>
                </a:lnTo>
                <a:lnTo>
                  <a:pt x="119055" y="13224"/>
                </a:lnTo>
                <a:cubicBezTo>
                  <a:pt x="119055" y="5915"/>
                  <a:pt x="113098" y="1"/>
                  <a:pt x="105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7706387" y="4205539"/>
            <a:ext cx="668859" cy="867342"/>
          </a:xfrm>
          <a:custGeom>
            <a:avLst/>
            <a:gdLst/>
            <a:ahLst/>
            <a:cxnLst/>
            <a:rect l="l" t="t" r="r" b="b"/>
            <a:pathLst>
              <a:path w="22477" h="29147" extrusionOk="0">
                <a:moveTo>
                  <a:pt x="11078" y="1"/>
                </a:moveTo>
                <a:cubicBezTo>
                  <a:pt x="4980" y="1"/>
                  <a:pt x="40" y="4601"/>
                  <a:pt x="1" y="10261"/>
                </a:cubicBezTo>
                <a:cubicBezTo>
                  <a:pt x="1" y="12627"/>
                  <a:pt x="846" y="14908"/>
                  <a:pt x="2409" y="16725"/>
                </a:cubicBezTo>
                <a:cubicBezTo>
                  <a:pt x="3592" y="18077"/>
                  <a:pt x="4141" y="19851"/>
                  <a:pt x="3930" y="21626"/>
                </a:cubicBezTo>
                <a:cubicBezTo>
                  <a:pt x="3887" y="21964"/>
                  <a:pt x="3845" y="22302"/>
                  <a:pt x="3887" y="22640"/>
                </a:cubicBezTo>
                <a:cubicBezTo>
                  <a:pt x="3971" y="26247"/>
                  <a:pt x="7179" y="29146"/>
                  <a:pt x="11070" y="29146"/>
                </a:cubicBezTo>
                <a:cubicBezTo>
                  <a:pt x="11098" y="29146"/>
                  <a:pt x="11126" y="29146"/>
                  <a:pt x="11154" y="29146"/>
                </a:cubicBezTo>
                <a:cubicBezTo>
                  <a:pt x="15041" y="29104"/>
                  <a:pt x="18209" y="26146"/>
                  <a:pt x="18252" y="22513"/>
                </a:cubicBezTo>
                <a:lnTo>
                  <a:pt x="18252" y="22048"/>
                </a:lnTo>
                <a:cubicBezTo>
                  <a:pt x="18125" y="20063"/>
                  <a:pt x="18759" y="18077"/>
                  <a:pt x="20026" y="16514"/>
                </a:cubicBezTo>
                <a:cubicBezTo>
                  <a:pt x="21716" y="14444"/>
                  <a:pt x="22476" y="11782"/>
                  <a:pt x="22181" y="9120"/>
                </a:cubicBezTo>
                <a:cubicBezTo>
                  <a:pt x="21589" y="4346"/>
                  <a:pt x="17533" y="629"/>
                  <a:pt x="12464" y="79"/>
                </a:cubicBezTo>
                <a:cubicBezTo>
                  <a:pt x="11996" y="26"/>
                  <a:pt x="11534" y="1"/>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7896091" y="4537276"/>
            <a:ext cx="272966" cy="820027"/>
          </a:xfrm>
          <a:custGeom>
            <a:avLst/>
            <a:gdLst/>
            <a:ahLst/>
            <a:cxnLst/>
            <a:rect l="l" t="t" r="r" b="b"/>
            <a:pathLst>
              <a:path w="9173" h="27557" extrusionOk="0">
                <a:moveTo>
                  <a:pt x="4779" y="0"/>
                </a:moveTo>
                <a:cubicBezTo>
                  <a:pt x="4462" y="0"/>
                  <a:pt x="4145" y="212"/>
                  <a:pt x="4188" y="634"/>
                </a:cubicBezTo>
                <a:lnTo>
                  <a:pt x="4145" y="10731"/>
                </a:lnTo>
                <a:lnTo>
                  <a:pt x="1272" y="7267"/>
                </a:lnTo>
                <a:cubicBezTo>
                  <a:pt x="1139" y="7112"/>
                  <a:pt x="980" y="7047"/>
                  <a:pt x="826" y="7047"/>
                </a:cubicBezTo>
                <a:cubicBezTo>
                  <a:pt x="393" y="7047"/>
                  <a:pt x="0" y="7560"/>
                  <a:pt x="343" y="8027"/>
                </a:cubicBezTo>
                <a:lnTo>
                  <a:pt x="4145" y="12548"/>
                </a:lnTo>
                <a:lnTo>
                  <a:pt x="4061" y="26955"/>
                </a:lnTo>
                <a:cubicBezTo>
                  <a:pt x="4040" y="27356"/>
                  <a:pt x="4335" y="27557"/>
                  <a:pt x="4636" y="27557"/>
                </a:cubicBezTo>
                <a:cubicBezTo>
                  <a:pt x="4937" y="27557"/>
                  <a:pt x="5244" y="27356"/>
                  <a:pt x="5244" y="26955"/>
                </a:cubicBezTo>
                <a:lnTo>
                  <a:pt x="5328" y="7985"/>
                </a:lnTo>
                <a:cubicBezTo>
                  <a:pt x="5413" y="7943"/>
                  <a:pt x="5455" y="7858"/>
                  <a:pt x="5539" y="7816"/>
                </a:cubicBezTo>
                <a:lnTo>
                  <a:pt x="8962" y="3127"/>
                </a:lnTo>
                <a:cubicBezTo>
                  <a:pt x="9173" y="2873"/>
                  <a:pt x="9088" y="2493"/>
                  <a:pt x="8835" y="2324"/>
                </a:cubicBezTo>
                <a:cubicBezTo>
                  <a:pt x="8729" y="2236"/>
                  <a:pt x="8602" y="2192"/>
                  <a:pt x="8476" y="2192"/>
                </a:cubicBezTo>
                <a:cubicBezTo>
                  <a:pt x="8301" y="2192"/>
                  <a:pt x="8131" y="2278"/>
                  <a:pt x="8032" y="2451"/>
                </a:cubicBezTo>
                <a:lnTo>
                  <a:pt x="5371" y="6042"/>
                </a:lnTo>
                <a:lnTo>
                  <a:pt x="5371" y="634"/>
                </a:lnTo>
                <a:cubicBezTo>
                  <a:pt x="5413" y="212"/>
                  <a:pt x="5096" y="0"/>
                  <a:pt x="477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7290258" y="4540762"/>
            <a:ext cx="465199" cy="602738"/>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7433570" y="4788697"/>
            <a:ext cx="190627" cy="569559"/>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3;p14">
            <a:extLst>
              <a:ext uri="{FF2B5EF4-FFF2-40B4-BE49-F238E27FC236}">
                <a16:creationId xmlns:a16="http://schemas.microsoft.com/office/drawing/2014/main" id="{0DBA80C7-4198-49D1-8B09-C10F0F44F97D}"/>
              </a:ext>
            </a:extLst>
          </p:cNvPr>
          <p:cNvSpPr txBox="1">
            <a:spLocks/>
          </p:cNvSpPr>
          <p:nvPr/>
        </p:nvSpPr>
        <p:spPr>
          <a:xfrm flipH="1">
            <a:off x="228111" y="0"/>
            <a:ext cx="3629100" cy="670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1pPr>
            <a:lvl2pPr marL="914400" marR="0" lvl="1"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2pPr>
            <a:lvl3pPr marL="1371600" marR="0" lvl="2"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3pPr>
            <a:lvl4pPr marL="1828800" marR="0" lvl="3"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4pPr>
            <a:lvl5pPr marL="2286000" marR="0" lvl="4"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5pPr>
            <a:lvl6pPr marL="2743200" marR="0" lvl="5"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6pPr>
            <a:lvl7pPr marL="3200400" marR="0" lvl="6"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7pPr>
            <a:lvl8pPr marL="3657600" marR="0" lvl="7"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8pPr>
            <a:lvl9pPr marL="4114800" marR="0" lvl="8" indent="-304800" algn="ctr" rtl="0">
              <a:lnSpc>
                <a:spcPct val="100000"/>
              </a:lnSpc>
              <a:spcBef>
                <a:spcPts val="0"/>
              </a:spcBef>
              <a:spcAft>
                <a:spcPts val="0"/>
              </a:spcAft>
              <a:buClr>
                <a:srgbClr val="434343"/>
              </a:buClr>
              <a:buSzPts val="1400"/>
              <a:buFont typeface="EB Garamond"/>
              <a:buNone/>
              <a:defRPr sz="1400" b="0" i="0" u="none" strike="noStrike" cap="none">
                <a:solidFill>
                  <a:srgbClr val="434343"/>
                </a:solidFill>
                <a:latin typeface="EB Garamond"/>
                <a:ea typeface="EB Garamond"/>
                <a:cs typeface="EB Garamond"/>
                <a:sym typeface="EB Garamond"/>
              </a:defRPr>
            </a:lvl9pPr>
          </a:lstStyle>
          <a:p>
            <a:pPr marL="0" indent="0"/>
            <a:r>
              <a:rPr lang="en-US" sz="1800" dirty="0">
                <a:solidFill>
                  <a:schemeClr val="accent1">
                    <a:lumMod val="50000"/>
                  </a:schemeClr>
                </a:solidFill>
              </a:rPr>
              <a:t>Super goal 2</a:t>
            </a:r>
            <a:endParaRPr lang="en-US" sz="2000" b="1" dirty="0">
              <a:solidFill>
                <a:schemeClr val="accent1">
                  <a:lumMod val="75000"/>
                </a:schemeClr>
              </a:solidFill>
            </a:endParaRPr>
          </a:p>
        </p:txBody>
      </p:sp>
      <p:grpSp>
        <p:nvGrpSpPr>
          <p:cNvPr id="47" name="Google Shape;174;p16">
            <a:extLst>
              <a:ext uri="{FF2B5EF4-FFF2-40B4-BE49-F238E27FC236}">
                <a16:creationId xmlns:a16="http://schemas.microsoft.com/office/drawing/2014/main" id="{E7565665-676A-42F4-9CFD-0045D1F0A33D}"/>
              </a:ext>
            </a:extLst>
          </p:cNvPr>
          <p:cNvGrpSpPr/>
          <p:nvPr/>
        </p:nvGrpSpPr>
        <p:grpSpPr>
          <a:xfrm>
            <a:off x="3626910" y="3990417"/>
            <a:ext cx="1038447" cy="2176554"/>
            <a:chOff x="2106350" y="2477950"/>
            <a:chExt cx="872425" cy="1828576"/>
          </a:xfrm>
        </p:grpSpPr>
        <p:sp>
          <p:nvSpPr>
            <p:cNvPr id="48" name="Google Shape;175;p16">
              <a:extLst>
                <a:ext uri="{FF2B5EF4-FFF2-40B4-BE49-F238E27FC236}">
                  <a16:creationId xmlns:a16="http://schemas.microsoft.com/office/drawing/2014/main" id="{7DF2169A-51DF-4571-9FAE-7DF81C119574}"/>
                </a:ext>
              </a:extLst>
            </p:cNvPr>
            <p:cNvSpPr/>
            <p:nvPr/>
          </p:nvSpPr>
          <p:spPr>
            <a:xfrm>
              <a:off x="2106350" y="2477950"/>
              <a:ext cx="872425" cy="1131600"/>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p16">
              <a:extLst>
                <a:ext uri="{FF2B5EF4-FFF2-40B4-BE49-F238E27FC236}">
                  <a16:creationId xmlns:a16="http://schemas.microsoft.com/office/drawing/2014/main" id="{749A9B03-C364-40D4-9EAE-09AB1A1D85FE}"/>
                </a:ext>
              </a:extLst>
            </p:cNvPr>
            <p:cNvSpPr/>
            <p:nvPr/>
          </p:nvSpPr>
          <p:spPr>
            <a:xfrm>
              <a:off x="2366600" y="3007376"/>
              <a:ext cx="343900" cy="1299150"/>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77;p16">
            <a:extLst>
              <a:ext uri="{FF2B5EF4-FFF2-40B4-BE49-F238E27FC236}">
                <a16:creationId xmlns:a16="http://schemas.microsoft.com/office/drawing/2014/main" id="{43AF68EF-D47F-4516-89C7-6B0FD91DC6BA}"/>
              </a:ext>
            </a:extLst>
          </p:cNvPr>
          <p:cNvGrpSpPr/>
          <p:nvPr/>
        </p:nvGrpSpPr>
        <p:grpSpPr>
          <a:xfrm>
            <a:off x="3190188" y="4569117"/>
            <a:ext cx="755602" cy="1299808"/>
            <a:chOff x="5609750" y="3138575"/>
            <a:chExt cx="634800" cy="1092000"/>
          </a:xfrm>
        </p:grpSpPr>
        <p:sp>
          <p:nvSpPr>
            <p:cNvPr id="51" name="Google Shape;178;p16">
              <a:extLst>
                <a:ext uri="{FF2B5EF4-FFF2-40B4-BE49-F238E27FC236}">
                  <a16:creationId xmlns:a16="http://schemas.microsoft.com/office/drawing/2014/main" id="{2648C2A2-F3E7-4BAF-927A-5D1C9C965575}"/>
                </a:ext>
              </a:extLst>
            </p:cNvPr>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9;p16">
              <a:extLst>
                <a:ext uri="{FF2B5EF4-FFF2-40B4-BE49-F238E27FC236}">
                  <a16:creationId xmlns:a16="http://schemas.microsoft.com/office/drawing/2014/main" id="{879BAB7D-0E98-4216-AEAB-C2E574A0A869}"/>
                </a:ext>
              </a:extLst>
            </p:cNvPr>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19;p18">
            <a:extLst>
              <a:ext uri="{FF2B5EF4-FFF2-40B4-BE49-F238E27FC236}">
                <a16:creationId xmlns:a16="http://schemas.microsoft.com/office/drawing/2014/main" id="{0B6A2F99-8301-4159-A0A7-364CEE9B62D8}"/>
              </a:ext>
            </a:extLst>
          </p:cNvPr>
          <p:cNvGrpSpPr/>
          <p:nvPr/>
        </p:nvGrpSpPr>
        <p:grpSpPr>
          <a:xfrm>
            <a:off x="4386148" y="4623653"/>
            <a:ext cx="993176" cy="823443"/>
            <a:chOff x="202950" y="1579375"/>
            <a:chExt cx="1537900" cy="1275075"/>
          </a:xfrm>
        </p:grpSpPr>
        <p:sp>
          <p:nvSpPr>
            <p:cNvPr id="54" name="Google Shape;220;p18">
              <a:extLst>
                <a:ext uri="{FF2B5EF4-FFF2-40B4-BE49-F238E27FC236}">
                  <a16:creationId xmlns:a16="http://schemas.microsoft.com/office/drawing/2014/main" id="{567488F9-B0FC-49F0-8805-E023D7E5F60A}"/>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1;p18">
              <a:extLst>
                <a:ext uri="{FF2B5EF4-FFF2-40B4-BE49-F238E27FC236}">
                  <a16:creationId xmlns:a16="http://schemas.microsoft.com/office/drawing/2014/main" id="{53CAF524-F95D-41CC-9D0F-2013B83FD9C1}"/>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2;p18">
              <a:extLst>
                <a:ext uri="{FF2B5EF4-FFF2-40B4-BE49-F238E27FC236}">
                  <a16:creationId xmlns:a16="http://schemas.microsoft.com/office/drawing/2014/main" id="{2138C2DE-B9F6-441E-ACDE-E92C18AA1882}"/>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p18">
              <a:extLst>
                <a:ext uri="{FF2B5EF4-FFF2-40B4-BE49-F238E27FC236}">
                  <a16:creationId xmlns:a16="http://schemas.microsoft.com/office/drawing/2014/main" id="{5A417A4B-80AD-472D-BDBE-A20A7FFBD186}"/>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p18">
              <a:extLst>
                <a:ext uri="{FF2B5EF4-FFF2-40B4-BE49-F238E27FC236}">
                  <a16:creationId xmlns:a16="http://schemas.microsoft.com/office/drawing/2014/main" id="{22567D06-A126-4E31-8A59-F9946BBECDE5}"/>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5;p18">
              <a:extLst>
                <a:ext uri="{FF2B5EF4-FFF2-40B4-BE49-F238E27FC236}">
                  <a16:creationId xmlns:a16="http://schemas.microsoft.com/office/drawing/2014/main" id="{0805FB7F-93BE-45A1-BAA1-E03FA9885695}"/>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6;p18">
              <a:extLst>
                <a:ext uri="{FF2B5EF4-FFF2-40B4-BE49-F238E27FC236}">
                  <a16:creationId xmlns:a16="http://schemas.microsoft.com/office/drawing/2014/main" id="{A85C2C39-E935-4692-B74D-1B7F2FE3B92D}"/>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7;p18">
              <a:extLst>
                <a:ext uri="{FF2B5EF4-FFF2-40B4-BE49-F238E27FC236}">
                  <a16:creationId xmlns:a16="http://schemas.microsoft.com/office/drawing/2014/main" id="{81714A79-F504-4C0C-8C2F-A9F1B358614F}"/>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8;p18">
              <a:extLst>
                <a:ext uri="{FF2B5EF4-FFF2-40B4-BE49-F238E27FC236}">
                  <a16:creationId xmlns:a16="http://schemas.microsoft.com/office/drawing/2014/main" id="{D5BBFB16-7820-4BA3-9352-FAAEDED049E6}"/>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9;p18">
              <a:extLst>
                <a:ext uri="{FF2B5EF4-FFF2-40B4-BE49-F238E27FC236}">
                  <a16:creationId xmlns:a16="http://schemas.microsoft.com/office/drawing/2014/main" id="{032D8EFD-9518-4BB2-99E1-F2551657F518}"/>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0;p18">
              <a:extLst>
                <a:ext uri="{FF2B5EF4-FFF2-40B4-BE49-F238E27FC236}">
                  <a16:creationId xmlns:a16="http://schemas.microsoft.com/office/drawing/2014/main" id="{9557112B-28EB-4623-952C-B8873D78720F}"/>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1;p18">
              <a:extLst>
                <a:ext uri="{FF2B5EF4-FFF2-40B4-BE49-F238E27FC236}">
                  <a16:creationId xmlns:a16="http://schemas.microsoft.com/office/drawing/2014/main" id="{72FF2671-D6F5-4828-9AB8-C1CD301FB38F}"/>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2;p18">
              <a:extLst>
                <a:ext uri="{FF2B5EF4-FFF2-40B4-BE49-F238E27FC236}">
                  <a16:creationId xmlns:a16="http://schemas.microsoft.com/office/drawing/2014/main" id="{02355371-1062-43F1-BCE0-B16F356BFDBE}"/>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3;p18">
              <a:extLst>
                <a:ext uri="{FF2B5EF4-FFF2-40B4-BE49-F238E27FC236}">
                  <a16:creationId xmlns:a16="http://schemas.microsoft.com/office/drawing/2014/main" id="{8F079C2B-6537-4611-8675-B98AC4BB5EB9}"/>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4;p18">
              <a:extLst>
                <a:ext uri="{FF2B5EF4-FFF2-40B4-BE49-F238E27FC236}">
                  <a16:creationId xmlns:a16="http://schemas.microsoft.com/office/drawing/2014/main" id="{94DFF7F6-4AFD-464A-9B2B-E8CBB222C0E9}"/>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p18">
              <a:extLst>
                <a:ext uri="{FF2B5EF4-FFF2-40B4-BE49-F238E27FC236}">
                  <a16:creationId xmlns:a16="http://schemas.microsoft.com/office/drawing/2014/main" id="{77307FEF-4C04-4B96-A567-1E796146B2D0}"/>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219;p18">
            <a:extLst>
              <a:ext uri="{FF2B5EF4-FFF2-40B4-BE49-F238E27FC236}">
                <a16:creationId xmlns:a16="http://schemas.microsoft.com/office/drawing/2014/main" id="{AB5DB8D8-A25B-4339-9E57-D0BA1220C7F3}"/>
              </a:ext>
            </a:extLst>
          </p:cNvPr>
          <p:cNvGrpSpPr/>
          <p:nvPr/>
        </p:nvGrpSpPr>
        <p:grpSpPr>
          <a:xfrm>
            <a:off x="8647412" y="4562180"/>
            <a:ext cx="993176" cy="823443"/>
            <a:chOff x="202950" y="1579375"/>
            <a:chExt cx="1537900" cy="1275075"/>
          </a:xfrm>
        </p:grpSpPr>
        <p:sp>
          <p:nvSpPr>
            <p:cNvPr id="71" name="Google Shape;220;p18">
              <a:extLst>
                <a:ext uri="{FF2B5EF4-FFF2-40B4-BE49-F238E27FC236}">
                  <a16:creationId xmlns:a16="http://schemas.microsoft.com/office/drawing/2014/main" id="{875AF3AE-40DB-44DF-AAB9-7E422914518E}"/>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p18">
              <a:extLst>
                <a:ext uri="{FF2B5EF4-FFF2-40B4-BE49-F238E27FC236}">
                  <a16:creationId xmlns:a16="http://schemas.microsoft.com/office/drawing/2014/main" id="{A6D1950F-7813-462E-992E-56EDD05C7CF6}"/>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2;p18">
              <a:extLst>
                <a:ext uri="{FF2B5EF4-FFF2-40B4-BE49-F238E27FC236}">
                  <a16:creationId xmlns:a16="http://schemas.microsoft.com/office/drawing/2014/main" id="{58A8FE04-B40B-4B2D-8FFC-0931EE2AEFE7}"/>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3;p18">
              <a:extLst>
                <a:ext uri="{FF2B5EF4-FFF2-40B4-BE49-F238E27FC236}">
                  <a16:creationId xmlns:a16="http://schemas.microsoft.com/office/drawing/2014/main" id="{4E5C0B1F-3392-45F8-9E31-536DA24DB0A7}"/>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4;p18">
              <a:extLst>
                <a:ext uri="{FF2B5EF4-FFF2-40B4-BE49-F238E27FC236}">
                  <a16:creationId xmlns:a16="http://schemas.microsoft.com/office/drawing/2014/main" id="{342E7AF9-CDD3-48C3-A3C8-88705AC94E2A}"/>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p18">
              <a:extLst>
                <a:ext uri="{FF2B5EF4-FFF2-40B4-BE49-F238E27FC236}">
                  <a16:creationId xmlns:a16="http://schemas.microsoft.com/office/drawing/2014/main" id="{751E9976-0395-4E3D-B708-FC531740C845}"/>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6;p18">
              <a:extLst>
                <a:ext uri="{FF2B5EF4-FFF2-40B4-BE49-F238E27FC236}">
                  <a16:creationId xmlns:a16="http://schemas.microsoft.com/office/drawing/2014/main" id="{CDA6926F-7CB2-4D6C-87C4-675E8A7FB4E5}"/>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7;p18">
              <a:extLst>
                <a:ext uri="{FF2B5EF4-FFF2-40B4-BE49-F238E27FC236}">
                  <a16:creationId xmlns:a16="http://schemas.microsoft.com/office/drawing/2014/main" id="{440F8375-091A-4208-B925-7F60761319DF}"/>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p18">
              <a:extLst>
                <a:ext uri="{FF2B5EF4-FFF2-40B4-BE49-F238E27FC236}">
                  <a16:creationId xmlns:a16="http://schemas.microsoft.com/office/drawing/2014/main" id="{ACBBCDBD-04A5-4F4B-8E8C-1DB866CD0178}"/>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p18">
              <a:extLst>
                <a:ext uri="{FF2B5EF4-FFF2-40B4-BE49-F238E27FC236}">
                  <a16:creationId xmlns:a16="http://schemas.microsoft.com/office/drawing/2014/main" id="{A542818B-414D-4397-85A2-00FB206B184F}"/>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0;p18">
              <a:extLst>
                <a:ext uri="{FF2B5EF4-FFF2-40B4-BE49-F238E27FC236}">
                  <a16:creationId xmlns:a16="http://schemas.microsoft.com/office/drawing/2014/main" id="{EE1D7B4D-2166-45AD-AB4E-FEB401F022B9}"/>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1;p18">
              <a:extLst>
                <a:ext uri="{FF2B5EF4-FFF2-40B4-BE49-F238E27FC236}">
                  <a16:creationId xmlns:a16="http://schemas.microsoft.com/office/drawing/2014/main" id="{4B6035EB-CFB0-4A87-B800-812023B96DFF}"/>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2;p18">
              <a:extLst>
                <a:ext uri="{FF2B5EF4-FFF2-40B4-BE49-F238E27FC236}">
                  <a16:creationId xmlns:a16="http://schemas.microsoft.com/office/drawing/2014/main" id="{3DCB4F54-532D-4CD7-8322-46B388267B6F}"/>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3;p18">
              <a:extLst>
                <a:ext uri="{FF2B5EF4-FFF2-40B4-BE49-F238E27FC236}">
                  <a16:creationId xmlns:a16="http://schemas.microsoft.com/office/drawing/2014/main" id="{8BD80BB0-0D53-4465-B620-E62A24D7AB1A}"/>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4;p18">
              <a:extLst>
                <a:ext uri="{FF2B5EF4-FFF2-40B4-BE49-F238E27FC236}">
                  <a16:creationId xmlns:a16="http://schemas.microsoft.com/office/drawing/2014/main" id="{A07B4CB6-0218-46E0-8276-9AF4CFDCCFEA}"/>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5;p18">
              <a:extLst>
                <a:ext uri="{FF2B5EF4-FFF2-40B4-BE49-F238E27FC236}">
                  <a16:creationId xmlns:a16="http://schemas.microsoft.com/office/drawing/2014/main" id="{C50620F1-3744-4D5C-A254-7302BF4CE1E1}"/>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36"/>
          <p:cNvSpPr txBox="1">
            <a:spLocks noGrp="1"/>
          </p:cNvSpPr>
          <p:nvPr>
            <p:ph type="ctrTitle"/>
          </p:nvPr>
        </p:nvSpPr>
        <p:spPr>
          <a:xfrm>
            <a:off x="438605" y="574295"/>
            <a:ext cx="4209300" cy="85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5400" dirty="0">
                <a:solidFill>
                  <a:schemeClr val="lt2"/>
                </a:solidFill>
              </a:rPr>
              <a:t>THANKS</a:t>
            </a:r>
            <a:endParaRPr sz="5400" dirty="0">
              <a:solidFill>
                <a:schemeClr val="lt2"/>
              </a:solidFill>
            </a:endParaRPr>
          </a:p>
        </p:txBody>
      </p:sp>
      <p:grpSp>
        <p:nvGrpSpPr>
          <p:cNvPr id="1867" name="Google Shape;1867;p36"/>
          <p:cNvGrpSpPr/>
          <p:nvPr/>
        </p:nvGrpSpPr>
        <p:grpSpPr>
          <a:xfrm>
            <a:off x="6086323" y="1653090"/>
            <a:ext cx="3481645" cy="3406550"/>
            <a:chOff x="4095386" y="2301250"/>
            <a:chExt cx="2149164" cy="2102809"/>
          </a:xfrm>
        </p:grpSpPr>
        <p:sp>
          <p:nvSpPr>
            <p:cNvPr id="1868" name="Google Shape;1868;p36"/>
            <p:cNvSpPr/>
            <p:nvPr/>
          </p:nvSpPr>
          <p:spPr>
            <a:xfrm>
              <a:off x="4095386" y="3018809"/>
              <a:ext cx="804850" cy="1043075"/>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6"/>
            <p:cNvSpPr/>
            <p:nvPr/>
          </p:nvSpPr>
          <p:spPr>
            <a:xfrm>
              <a:off x="4343611" y="3422034"/>
              <a:ext cx="323200" cy="982025"/>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6"/>
            <p:cNvSpPr/>
            <p:nvPr/>
          </p:nvSpPr>
          <p:spPr>
            <a:xfrm>
              <a:off x="5047850" y="2301250"/>
              <a:ext cx="972775" cy="126080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6"/>
            <p:cNvSpPr/>
            <p:nvPr/>
          </p:nvSpPr>
          <p:spPr>
            <a:xfrm>
              <a:off x="5337925" y="2783550"/>
              <a:ext cx="382750" cy="1449125"/>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6"/>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6"/>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36"/>
          <p:cNvGrpSpPr/>
          <p:nvPr/>
        </p:nvGrpSpPr>
        <p:grpSpPr>
          <a:xfrm>
            <a:off x="6489414" y="2915087"/>
            <a:ext cx="2792057" cy="2314899"/>
            <a:chOff x="202950" y="1579375"/>
            <a:chExt cx="1537900" cy="1275075"/>
          </a:xfrm>
        </p:grpSpPr>
        <p:sp>
          <p:nvSpPr>
            <p:cNvPr id="1875" name="Google Shape;1875;p36"/>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6"/>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6"/>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6"/>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6"/>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6"/>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6"/>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6"/>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6"/>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6"/>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6"/>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6"/>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6"/>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6"/>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9" name="Google Shape;1889;p36"/>
          <p:cNvSpPr/>
          <p:nvPr/>
        </p:nvSpPr>
        <p:spPr>
          <a:xfrm>
            <a:off x="307160" y="45009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6"/>
          <p:cNvSpPr/>
          <p:nvPr/>
        </p:nvSpPr>
        <p:spPr>
          <a:xfrm>
            <a:off x="5479175" y="312600"/>
            <a:ext cx="1655580" cy="972905"/>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6"/>
          <p:cNvSpPr/>
          <p:nvPr/>
        </p:nvSpPr>
        <p:spPr>
          <a:xfrm>
            <a:off x="76260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6"/>
          <p:cNvSpPr/>
          <p:nvPr/>
        </p:nvSpPr>
        <p:spPr>
          <a:xfrm>
            <a:off x="78927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Frame For The Text Of Congratulations With Natural Flowers Of Tulips On A  White Wooden Background Design Greeting Card With Natural Colors Background  For Text With Tulips Flat Lay Top View Stock">
            <a:extLst>
              <a:ext uri="{FF2B5EF4-FFF2-40B4-BE49-F238E27FC236}">
                <a16:creationId xmlns:a16="http://schemas.microsoft.com/office/drawing/2014/main" id="{B0D5DA48-C679-42BA-8AAD-F7B289C9D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74" y="1533565"/>
            <a:ext cx="4848225" cy="322897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Google Shape;1866;p36">
            <a:extLst>
              <a:ext uri="{FF2B5EF4-FFF2-40B4-BE49-F238E27FC236}">
                <a16:creationId xmlns:a16="http://schemas.microsoft.com/office/drawing/2014/main" id="{1F8C328D-B4DB-47EB-A7B6-1066A52DF1AA}"/>
              </a:ext>
            </a:extLst>
          </p:cNvPr>
          <p:cNvSpPr txBox="1">
            <a:spLocks/>
          </p:cNvSpPr>
          <p:nvPr/>
        </p:nvSpPr>
        <p:spPr>
          <a:xfrm>
            <a:off x="936786" y="3462210"/>
            <a:ext cx="4209300" cy="85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FFCB64"/>
              </a:buClr>
              <a:buSzPts val="4800"/>
              <a:buFont typeface="Montserrat ExtraBold"/>
              <a:buNone/>
              <a:defRPr sz="4800" b="0" i="0" u="none" strike="noStrike" cap="none">
                <a:solidFill>
                  <a:srgbClr val="FFCB64"/>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2pPr>
            <a:lvl3pPr marR="0" lvl="2"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3pPr>
            <a:lvl4pPr marR="0" lvl="3"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4pPr>
            <a:lvl5pPr marR="0" lvl="4"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5pPr>
            <a:lvl6pPr marR="0" lvl="5"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6pPr>
            <a:lvl7pPr marR="0" lvl="6"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7pPr>
            <a:lvl8pPr marR="0" lvl="7"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8pPr>
            <a:lvl9pPr marR="0" lvl="8" algn="ctr" rtl="0">
              <a:lnSpc>
                <a:spcPct val="100000"/>
              </a:lnSpc>
              <a:spcBef>
                <a:spcPts val="0"/>
              </a:spcBef>
              <a:spcAft>
                <a:spcPts val="0"/>
              </a:spcAft>
              <a:buClr>
                <a:srgbClr val="000000"/>
              </a:buClr>
              <a:buSzPts val="4800"/>
              <a:buFont typeface="Squada One"/>
              <a:buNone/>
              <a:defRPr sz="4800" b="0" i="0" u="none" strike="noStrike" cap="none">
                <a:solidFill>
                  <a:srgbClr val="000000"/>
                </a:solidFill>
                <a:latin typeface="Squada One"/>
                <a:ea typeface="Squada One"/>
                <a:cs typeface="Squada One"/>
                <a:sym typeface="Squada One"/>
              </a:defRPr>
            </a:lvl9pPr>
          </a:lstStyle>
          <a:p>
            <a:r>
              <a:rPr lang="en-US" sz="5400" dirty="0">
                <a:solidFill>
                  <a:schemeClr val="accent4">
                    <a:lumMod val="50000"/>
                  </a:schemeClr>
                </a:solidFill>
                <a:latin typeface="Fontdinerdotcom Luvable" panose="00000400000000000000" pitchFamily="2" charset="0"/>
              </a:rPr>
              <a:t>Have </a:t>
            </a:r>
          </a:p>
          <a:p>
            <a:r>
              <a:rPr lang="en-US" sz="5400" dirty="0">
                <a:solidFill>
                  <a:schemeClr val="accent4">
                    <a:lumMod val="50000"/>
                  </a:schemeClr>
                </a:solidFill>
                <a:latin typeface="Fontdinerdotcom Luvable" panose="00000400000000000000" pitchFamily="2" charset="0"/>
              </a:rPr>
              <a:t>a nice </a:t>
            </a:r>
          </a:p>
          <a:p>
            <a:r>
              <a:rPr lang="en-US" sz="5400" dirty="0">
                <a:solidFill>
                  <a:schemeClr val="accent4">
                    <a:lumMod val="50000"/>
                  </a:schemeClr>
                </a:solidFill>
                <a:latin typeface="Fontdinerdotcom Luvable" panose="00000400000000000000" pitchFamily="2" charset="0"/>
              </a:rPr>
              <a:t>day</a:t>
            </a:r>
          </a:p>
        </p:txBody>
      </p:sp>
    </p:spTree>
    <p:extLst>
      <p:ext uri="{BB962C8B-B14F-4D97-AF65-F5344CB8AC3E}">
        <p14:creationId xmlns:p14="http://schemas.microsoft.com/office/powerpoint/2010/main" val="1433843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22"/>
          <p:cNvSpPr/>
          <p:nvPr/>
        </p:nvSpPr>
        <p:spPr>
          <a:xfrm>
            <a:off x="2227749" y="4583328"/>
            <a:ext cx="854242" cy="608617"/>
          </a:xfrm>
          <a:custGeom>
            <a:avLst/>
            <a:gdLst/>
            <a:ahLst/>
            <a:cxnLst/>
            <a:rect l="l" t="t" r="r" b="b"/>
            <a:pathLst>
              <a:path w="40016" h="28510" extrusionOk="0">
                <a:moveTo>
                  <a:pt x="17075" y="1"/>
                </a:moveTo>
                <a:cubicBezTo>
                  <a:pt x="16745" y="1"/>
                  <a:pt x="16414" y="16"/>
                  <a:pt x="16083" y="47"/>
                </a:cubicBezTo>
                <a:cubicBezTo>
                  <a:pt x="11480" y="461"/>
                  <a:pt x="7818" y="3709"/>
                  <a:pt x="6651" y="7912"/>
                </a:cubicBezTo>
                <a:cubicBezTo>
                  <a:pt x="6442" y="8678"/>
                  <a:pt x="5780" y="9234"/>
                  <a:pt x="4990" y="9310"/>
                </a:cubicBezTo>
                <a:cubicBezTo>
                  <a:pt x="4691" y="9340"/>
                  <a:pt x="4395" y="9394"/>
                  <a:pt x="4104" y="9473"/>
                </a:cubicBezTo>
                <a:cubicBezTo>
                  <a:pt x="1821" y="10090"/>
                  <a:pt x="158" y="12164"/>
                  <a:pt x="64" y="14526"/>
                </a:cubicBezTo>
                <a:cubicBezTo>
                  <a:pt x="1" y="15978"/>
                  <a:pt x="518" y="17396"/>
                  <a:pt x="1501" y="18467"/>
                </a:cubicBezTo>
                <a:cubicBezTo>
                  <a:pt x="2075" y="19093"/>
                  <a:pt x="2320" y="19942"/>
                  <a:pt x="2124" y="20765"/>
                </a:cubicBezTo>
                <a:cubicBezTo>
                  <a:pt x="1761" y="22307"/>
                  <a:pt x="1703" y="23910"/>
                  <a:pt x="1960" y="25477"/>
                </a:cubicBezTo>
                <a:cubicBezTo>
                  <a:pt x="2130" y="26526"/>
                  <a:pt x="2444" y="27545"/>
                  <a:pt x="2889" y="28510"/>
                </a:cubicBezTo>
                <a:lnTo>
                  <a:pt x="38186" y="28510"/>
                </a:lnTo>
                <a:cubicBezTo>
                  <a:pt x="39390" y="26577"/>
                  <a:pt x="40016" y="24270"/>
                  <a:pt x="39798" y="21866"/>
                </a:cubicBezTo>
                <a:cubicBezTo>
                  <a:pt x="39632" y="20000"/>
                  <a:pt x="38982" y="18207"/>
                  <a:pt x="37911" y="16667"/>
                </a:cubicBezTo>
                <a:cubicBezTo>
                  <a:pt x="37279" y="15754"/>
                  <a:pt x="37037" y="14629"/>
                  <a:pt x="37237" y="13537"/>
                </a:cubicBezTo>
                <a:cubicBezTo>
                  <a:pt x="37427" y="12470"/>
                  <a:pt x="37418" y="11375"/>
                  <a:pt x="37213" y="10308"/>
                </a:cubicBezTo>
                <a:cubicBezTo>
                  <a:pt x="36435" y="6249"/>
                  <a:pt x="32837" y="3243"/>
                  <a:pt x="28709" y="3192"/>
                </a:cubicBezTo>
                <a:cubicBezTo>
                  <a:pt x="28670" y="3191"/>
                  <a:pt x="28632" y="3191"/>
                  <a:pt x="28594" y="3191"/>
                </a:cubicBezTo>
                <a:cubicBezTo>
                  <a:pt x="27916" y="3191"/>
                  <a:pt x="27244" y="3267"/>
                  <a:pt x="26586" y="3422"/>
                </a:cubicBezTo>
                <a:cubicBezTo>
                  <a:pt x="26407" y="3463"/>
                  <a:pt x="26227" y="3482"/>
                  <a:pt x="26048" y="3482"/>
                </a:cubicBezTo>
                <a:cubicBezTo>
                  <a:pt x="25408" y="3482"/>
                  <a:pt x="24786" y="3229"/>
                  <a:pt x="24296" y="2790"/>
                </a:cubicBezTo>
                <a:cubicBezTo>
                  <a:pt x="22311" y="987"/>
                  <a:pt x="19732" y="1"/>
                  <a:pt x="170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a:off x="782423" y="4808729"/>
            <a:ext cx="577374" cy="411357"/>
          </a:xfrm>
          <a:custGeom>
            <a:avLst/>
            <a:gdLst/>
            <a:ahLst/>
            <a:cxnLst/>
            <a:rect l="l" t="t" r="r" b="b"/>
            <a:pathLst>
              <a:path w="40019" h="28512" extrusionOk="0">
                <a:moveTo>
                  <a:pt x="17066" y="1"/>
                </a:moveTo>
                <a:cubicBezTo>
                  <a:pt x="16739" y="1"/>
                  <a:pt x="16411" y="16"/>
                  <a:pt x="16083" y="46"/>
                </a:cubicBezTo>
                <a:cubicBezTo>
                  <a:pt x="11480" y="463"/>
                  <a:pt x="7818" y="3708"/>
                  <a:pt x="6651" y="7911"/>
                </a:cubicBezTo>
                <a:cubicBezTo>
                  <a:pt x="6442" y="8677"/>
                  <a:pt x="5780" y="9233"/>
                  <a:pt x="4990" y="9312"/>
                </a:cubicBezTo>
                <a:cubicBezTo>
                  <a:pt x="4691" y="9342"/>
                  <a:pt x="4395" y="9396"/>
                  <a:pt x="4104" y="9475"/>
                </a:cubicBezTo>
                <a:cubicBezTo>
                  <a:pt x="1821" y="10092"/>
                  <a:pt x="158" y="12163"/>
                  <a:pt x="64" y="14528"/>
                </a:cubicBezTo>
                <a:cubicBezTo>
                  <a:pt x="1" y="15980"/>
                  <a:pt x="518" y="17395"/>
                  <a:pt x="1500" y="18469"/>
                </a:cubicBezTo>
                <a:cubicBezTo>
                  <a:pt x="2075" y="19092"/>
                  <a:pt x="2320" y="19941"/>
                  <a:pt x="2126" y="20764"/>
                </a:cubicBezTo>
                <a:cubicBezTo>
                  <a:pt x="1761" y="22309"/>
                  <a:pt x="1703" y="23909"/>
                  <a:pt x="1960" y="25476"/>
                </a:cubicBezTo>
                <a:cubicBezTo>
                  <a:pt x="2133" y="26525"/>
                  <a:pt x="2444" y="27547"/>
                  <a:pt x="2889" y="28512"/>
                </a:cubicBezTo>
                <a:lnTo>
                  <a:pt x="38189" y="28512"/>
                </a:lnTo>
                <a:cubicBezTo>
                  <a:pt x="39393" y="26579"/>
                  <a:pt x="40019" y="24272"/>
                  <a:pt x="39798" y="21868"/>
                </a:cubicBezTo>
                <a:cubicBezTo>
                  <a:pt x="39632" y="20002"/>
                  <a:pt x="38982" y="18209"/>
                  <a:pt x="37914" y="16669"/>
                </a:cubicBezTo>
                <a:cubicBezTo>
                  <a:pt x="37282" y="15756"/>
                  <a:pt x="37040" y="14631"/>
                  <a:pt x="37240" y="13539"/>
                </a:cubicBezTo>
                <a:cubicBezTo>
                  <a:pt x="37430" y="12472"/>
                  <a:pt x="37421" y="11377"/>
                  <a:pt x="37215" y="10310"/>
                </a:cubicBezTo>
                <a:cubicBezTo>
                  <a:pt x="36438" y="6251"/>
                  <a:pt x="32840" y="3245"/>
                  <a:pt x="28709" y="3194"/>
                </a:cubicBezTo>
                <a:cubicBezTo>
                  <a:pt x="28670" y="3193"/>
                  <a:pt x="28632" y="3193"/>
                  <a:pt x="28594" y="3193"/>
                </a:cubicBezTo>
                <a:cubicBezTo>
                  <a:pt x="27918" y="3193"/>
                  <a:pt x="27244" y="3269"/>
                  <a:pt x="26586" y="3421"/>
                </a:cubicBezTo>
                <a:cubicBezTo>
                  <a:pt x="26406" y="3462"/>
                  <a:pt x="26225" y="3482"/>
                  <a:pt x="26045" y="3482"/>
                </a:cubicBezTo>
                <a:cubicBezTo>
                  <a:pt x="25406" y="3482"/>
                  <a:pt x="24785" y="3228"/>
                  <a:pt x="24296" y="2789"/>
                </a:cubicBezTo>
                <a:cubicBezTo>
                  <a:pt x="22309" y="987"/>
                  <a:pt x="19727" y="1"/>
                  <a:pt x="17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1619377" y="4644539"/>
            <a:ext cx="778032" cy="554434"/>
          </a:xfrm>
          <a:custGeom>
            <a:avLst/>
            <a:gdLst/>
            <a:ahLst/>
            <a:cxnLst/>
            <a:rect l="l" t="t" r="r" b="b"/>
            <a:pathLst>
              <a:path w="53927" h="38429" extrusionOk="0">
                <a:moveTo>
                  <a:pt x="22996" y="1"/>
                </a:moveTo>
                <a:cubicBezTo>
                  <a:pt x="22555" y="1"/>
                  <a:pt x="22112" y="21"/>
                  <a:pt x="21668" y="62"/>
                </a:cubicBezTo>
                <a:cubicBezTo>
                  <a:pt x="15469" y="624"/>
                  <a:pt x="10527" y="5000"/>
                  <a:pt x="8958" y="10664"/>
                </a:cubicBezTo>
                <a:cubicBezTo>
                  <a:pt x="8674" y="11699"/>
                  <a:pt x="7781" y="12449"/>
                  <a:pt x="6717" y="12551"/>
                </a:cubicBezTo>
                <a:cubicBezTo>
                  <a:pt x="6315" y="12594"/>
                  <a:pt x="5916" y="12666"/>
                  <a:pt x="5522" y="12772"/>
                </a:cubicBezTo>
                <a:cubicBezTo>
                  <a:pt x="2447" y="13604"/>
                  <a:pt x="203" y="16398"/>
                  <a:pt x="79" y="19582"/>
                </a:cubicBezTo>
                <a:cubicBezTo>
                  <a:pt x="0" y="21660"/>
                  <a:pt x="753" y="23520"/>
                  <a:pt x="2014" y="24893"/>
                </a:cubicBezTo>
                <a:cubicBezTo>
                  <a:pt x="2786" y="25733"/>
                  <a:pt x="3118" y="26877"/>
                  <a:pt x="2855" y="27989"/>
                </a:cubicBezTo>
                <a:cubicBezTo>
                  <a:pt x="2362" y="30070"/>
                  <a:pt x="2287" y="32229"/>
                  <a:pt x="2631" y="34340"/>
                </a:cubicBezTo>
                <a:cubicBezTo>
                  <a:pt x="2861" y="35752"/>
                  <a:pt x="3282" y="37128"/>
                  <a:pt x="3883" y="38429"/>
                </a:cubicBezTo>
                <a:lnTo>
                  <a:pt x="51462" y="38429"/>
                </a:lnTo>
                <a:cubicBezTo>
                  <a:pt x="53083" y="35825"/>
                  <a:pt x="53927" y="32716"/>
                  <a:pt x="53633" y="29474"/>
                </a:cubicBezTo>
                <a:cubicBezTo>
                  <a:pt x="53406" y="26955"/>
                  <a:pt x="52529" y="24542"/>
                  <a:pt x="51090" y="22464"/>
                </a:cubicBezTo>
                <a:cubicBezTo>
                  <a:pt x="50240" y="21237"/>
                  <a:pt x="49914" y="19718"/>
                  <a:pt x="50183" y="18249"/>
                </a:cubicBezTo>
                <a:cubicBezTo>
                  <a:pt x="50440" y="16806"/>
                  <a:pt x="50428" y="15330"/>
                  <a:pt x="50149" y="13897"/>
                </a:cubicBezTo>
                <a:cubicBezTo>
                  <a:pt x="49103" y="8426"/>
                  <a:pt x="44252" y="4374"/>
                  <a:pt x="38685" y="4305"/>
                </a:cubicBezTo>
                <a:cubicBezTo>
                  <a:pt x="38625" y="4304"/>
                  <a:pt x="38564" y="4303"/>
                  <a:pt x="38504" y="4303"/>
                </a:cubicBezTo>
                <a:cubicBezTo>
                  <a:pt x="37600" y="4303"/>
                  <a:pt x="36703" y="4409"/>
                  <a:pt x="35821" y="4613"/>
                </a:cubicBezTo>
                <a:cubicBezTo>
                  <a:pt x="35580" y="4669"/>
                  <a:pt x="35338" y="4695"/>
                  <a:pt x="35097" y="4695"/>
                </a:cubicBezTo>
                <a:cubicBezTo>
                  <a:pt x="34236" y="4695"/>
                  <a:pt x="33396" y="4354"/>
                  <a:pt x="32740" y="3763"/>
                </a:cubicBezTo>
                <a:cubicBezTo>
                  <a:pt x="30060" y="1332"/>
                  <a:pt x="26583" y="1"/>
                  <a:pt x="2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p:nvPr/>
        </p:nvSpPr>
        <p:spPr>
          <a:xfrm>
            <a:off x="7050821" y="4820690"/>
            <a:ext cx="687424" cy="489827"/>
          </a:xfrm>
          <a:custGeom>
            <a:avLst/>
            <a:gdLst/>
            <a:ahLst/>
            <a:cxnLst/>
            <a:rect l="l" t="t" r="r" b="b"/>
            <a:pathLst>
              <a:path w="29042" h="20694" extrusionOk="0">
                <a:moveTo>
                  <a:pt x="12375" y="1"/>
                </a:moveTo>
                <a:cubicBezTo>
                  <a:pt x="11646" y="1"/>
                  <a:pt x="10911" y="103"/>
                  <a:pt x="10192" y="311"/>
                </a:cubicBezTo>
                <a:cubicBezTo>
                  <a:pt x="7582" y="1070"/>
                  <a:pt x="5553" y="3123"/>
                  <a:pt x="4824" y="5742"/>
                </a:cubicBezTo>
                <a:cubicBezTo>
                  <a:pt x="4673" y="6299"/>
                  <a:pt x="4192" y="6704"/>
                  <a:pt x="3620" y="6758"/>
                </a:cubicBezTo>
                <a:cubicBezTo>
                  <a:pt x="3403" y="6780"/>
                  <a:pt x="3188" y="6822"/>
                  <a:pt x="2976" y="6876"/>
                </a:cubicBezTo>
                <a:cubicBezTo>
                  <a:pt x="1322" y="7324"/>
                  <a:pt x="112" y="8830"/>
                  <a:pt x="46" y="10545"/>
                </a:cubicBezTo>
                <a:cubicBezTo>
                  <a:pt x="0" y="11597"/>
                  <a:pt x="375" y="12628"/>
                  <a:pt x="1089" y="13405"/>
                </a:cubicBezTo>
                <a:cubicBezTo>
                  <a:pt x="1503" y="13859"/>
                  <a:pt x="1682" y="14473"/>
                  <a:pt x="1543" y="15072"/>
                </a:cubicBezTo>
                <a:cubicBezTo>
                  <a:pt x="1277" y="16194"/>
                  <a:pt x="1234" y="17355"/>
                  <a:pt x="1422" y="18492"/>
                </a:cubicBezTo>
                <a:cubicBezTo>
                  <a:pt x="1546" y="19254"/>
                  <a:pt x="1773" y="19995"/>
                  <a:pt x="2096" y="20693"/>
                </a:cubicBezTo>
                <a:lnTo>
                  <a:pt x="27717" y="20693"/>
                </a:lnTo>
                <a:cubicBezTo>
                  <a:pt x="28588" y="19290"/>
                  <a:pt x="29041" y="17618"/>
                  <a:pt x="28884" y="15873"/>
                </a:cubicBezTo>
                <a:cubicBezTo>
                  <a:pt x="28763" y="14515"/>
                  <a:pt x="28291" y="13215"/>
                  <a:pt x="27514" y="12096"/>
                </a:cubicBezTo>
                <a:cubicBezTo>
                  <a:pt x="27057" y="11434"/>
                  <a:pt x="26882" y="10617"/>
                  <a:pt x="27024" y="9825"/>
                </a:cubicBezTo>
                <a:cubicBezTo>
                  <a:pt x="27163" y="9051"/>
                  <a:pt x="27157" y="8255"/>
                  <a:pt x="27009" y="7481"/>
                </a:cubicBezTo>
                <a:cubicBezTo>
                  <a:pt x="26443" y="4539"/>
                  <a:pt x="23834" y="2355"/>
                  <a:pt x="20834" y="2316"/>
                </a:cubicBezTo>
                <a:cubicBezTo>
                  <a:pt x="20808" y="2316"/>
                  <a:pt x="20782" y="2315"/>
                  <a:pt x="20756" y="2315"/>
                </a:cubicBezTo>
                <a:cubicBezTo>
                  <a:pt x="20262" y="2315"/>
                  <a:pt x="19771" y="2370"/>
                  <a:pt x="19291" y="2482"/>
                </a:cubicBezTo>
                <a:cubicBezTo>
                  <a:pt x="19160" y="2513"/>
                  <a:pt x="19028" y="2528"/>
                  <a:pt x="18897" y="2528"/>
                </a:cubicBezTo>
                <a:cubicBezTo>
                  <a:pt x="18435" y="2528"/>
                  <a:pt x="17985" y="2344"/>
                  <a:pt x="17634" y="2026"/>
                </a:cubicBezTo>
                <a:cubicBezTo>
                  <a:pt x="16173" y="705"/>
                  <a:pt x="14292" y="1"/>
                  <a:pt x="123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2"/>
          <p:cNvSpPr/>
          <p:nvPr/>
        </p:nvSpPr>
        <p:spPr>
          <a:xfrm>
            <a:off x="6257830" y="4591630"/>
            <a:ext cx="926562" cy="660251"/>
          </a:xfrm>
          <a:custGeom>
            <a:avLst/>
            <a:gdLst/>
            <a:ahLst/>
            <a:cxnLst/>
            <a:rect l="l" t="t" r="r" b="b"/>
            <a:pathLst>
              <a:path w="39145" h="27894" extrusionOk="0">
                <a:moveTo>
                  <a:pt x="16693" y="1"/>
                </a:moveTo>
                <a:cubicBezTo>
                  <a:pt x="16372" y="1"/>
                  <a:pt x="16051" y="15"/>
                  <a:pt x="15729" y="45"/>
                </a:cubicBezTo>
                <a:cubicBezTo>
                  <a:pt x="11229" y="453"/>
                  <a:pt x="7645" y="3628"/>
                  <a:pt x="6505" y="7738"/>
                </a:cubicBezTo>
                <a:cubicBezTo>
                  <a:pt x="6299" y="8488"/>
                  <a:pt x="5652" y="9032"/>
                  <a:pt x="4881" y="9108"/>
                </a:cubicBezTo>
                <a:cubicBezTo>
                  <a:pt x="4588" y="9138"/>
                  <a:pt x="4297" y="9193"/>
                  <a:pt x="4013" y="9268"/>
                </a:cubicBezTo>
                <a:cubicBezTo>
                  <a:pt x="1781" y="9873"/>
                  <a:pt x="151" y="11899"/>
                  <a:pt x="64" y="14213"/>
                </a:cubicBezTo>
                <a:cubicBezTo>
                  <a:pt x="0" y="15631"/>
                  <a:pt x="505" y="17019"/>
                  <a:pt x="1467" y="18068"/>
                </a:cubicBezTo>
                <a:cubicBezTo>
                  <a:pt x="2026" y="18679"/>
                  <a:pt x="2268" y="19508"/>
                  <a:pt x="2078" y="20315"/>
                </a:cubicBezTo>
                <a:cubicBezTo>
                  <a:pt x="1718" y="21824"/>
                  <a:pt x="1663" y="23394"/>
                  <a:pt x="1914" y="24927"/>
                </a:cubicBezTo>
                <a:cubicBezTo>
                  <a:pt x="2081" y="25952"/>
                  <a:pt x="2386" y="26950"/>
                  <a:pt x="2822" y="27894"/>
                </a:cubicBezTo>
                <a:lnTo>
                  <a:pt x="37357" y="27891"/>
                </a:lnTo>
                <a:cubicBezTo>
                  <a:pt x="38534" y="26001"/>
                  <a:pt x="39144" y="23745"/>
                  <a:pt x="38933" y="21392"/>
                </a:cubicBezTo>
                <a:cubicBezTo>
                  <a:pt x="38769" y="19565"/>
                  <a:pt x="38131" y="17811"/>
                  <a:pt x="37085" y="16305"/>
                </a:cubicBezTo>
                <a:cubicBezTo>
                  <a:pt x="36468" y="15413"/>
                  <a:pt x="36232" y="14309"/>
                  <a:pt x="36426" y="13242"/>
                </a:cubicBezTo>
                <a:cubicBezTo>
                  <a:pt x="36613" y="12199"/>
                  <a:pt x="36604" y="11125"/>
                  <a:pt x="36402" y="10085"/>
                </a:cubicBezTo>
                <a:cubicBezTo>
                  <a:pt x="35642" y="6114"/>
                  <a:pt x="32122" y="3172"/>
                  <a:pt x="28082" y="3123"/>
                </a:cubicBezTo>
                <a:cubicBezTo>
                  <a:pt x="28034" y="3122"/>
                  <a:pt x="27985" y="3122"/>
                  <a:pt x="27937" y="3122"/>
                </a:cubicBezTo>
                <a:cubicBezTo>
                  <a:pt x="27285" y="3122"/>
                  <a:pt x="26638" y="3198"/>
                  <a:pt x="26005" y="3347"/>
                </a:cubicBezTo>
                <a:cubicBezTo>
                  <a:pt x="25830" y="3387"/>
                  <a:pt x="25654" y="3407"/>
                  <a:pt x="25479" y="3407"/>
                </a:cubicBezTo>
                <a:cubicBezTo>
                  <a:pt x="24852" y="3407"/>
                  <a:pt x="24242" y="3157"/>
                  <a:pt x="23767" y="2727"/>
                </a:cubicBezTo>
                <a:cubicBezTo>
                  <a:pt x="21820" y="963"/>
                  <a:pt x="19296" y="1"/>
                  <a:pt x="16693"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2"/>
          <p:cNvSpPr/>
          <p:nvPr/>
        </p:nvSpPr>
        <p:spPr>
          <a:xfrm>
            <a:off x="7004265" y="2769088"/>
            <a:ext cx="1645822" cy="2130963"/>
          </a:xfrm>
          <a:custGeom>
            <a:avLst/>
            <a:gdLst/>
            <a:ahLst/>
            <a:cxnLst/>
            <a:rect l="l" t="t" r="r" b="b"/>
            <a:pathLst>
              <a:path w="69532" h="90028" extrusionOk="0">
                <a:moveTo>
                  <a:pt x="35340" y="1"/>
                </a:moveTo>
                <a:cubicBezTo>
                  <a:pt x="35243" y="1"/>
                  <a:pt x="35145" y="2"/>
                  <a:pt x="35047" y="3"/>
                </a:cubicBezTo>
                <a:cubicBezTo>
                  <a:pt x="22984" y="151"/>
                  <a:pt x="13225" y="9251"/>
                  <a:pt x="13167" y="20503"/>
                </a:cubicBezTo>
                <a:cubicBezTo>
                  <a:pt x="13164" y="20948"/>
                  <a:pt x="13177" y="21386"/>
                  <a:pt x="13204" y="21825"/>
                </a:cubicBezTo>
                <a:cubicBezTo>
                  <a:pt x="13594" y="27979"/>
                  <a:pt x="11701" y="34048"/>
                  <a:pt x="7706" y="38975"/>
                </a:cubicBezTo>
                <a:cubicBezTo>
                  <a:pt x="2653" y="45210"/>
                  <a:pt x="0" y="53224"/>
                  <a:pt x="1044" y="61837"/>
                </a:cubicBezTo>
                <a:cubicBezTo>
                  <a:pt x="2810" y="76450"/>
                  <a:pt x="15315" y="88104"/>
                  <a:pt x="31043" y="89804"/>
                </a:cubicBezTo>
                <a:cubicBezTo>
                  <a:pt x="32431" y="89954"/>
                  <a:pt x="33805" y="90027"/>
                  <a:pt x="35160" y="90027"/>
                </a:cubicBezTo>
                <a:cubicBezTo>
                  <a:pt x="54050" y="90027"/>
                  <a:pt x="69404" y="75848"/>
                  <a:pt x="69492" y="58287"/>
                </a:cubicBezTo>
                <a:cubicBezTo>
                  <a:pt x="69531" y="50760"/>
                  <a:pt x="66758" y="43828"/>
                  <a:pt x="62089" y="38355"/>
                </a:cubicBezTo>
                <a:cubicBezTo>
                  <a:pt x="58421" y="34051"/>
                  <a:pt x="56624" y="28611"/>
                  <a:pt x="57356" y="23165"/>
                </a:cubicBezTo>
                <a:cubicBezTo>
                  <a:pt x="57489" y="22151"/>
                  <a:pt x="57547" y="21129"/>
                  <a:pt x="57519" y="20107"/>
                </a:cubicBezTo>
                <a:cubicBezTo>
                  <a:pt x="57240" y="8978"/>
                  <a:pt x="47294" y="1"/>
                  <a:pt x="35340"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2"/>
          <p:cNvSpPr/>
          <p:nvPr/>
        </p:nvSpPr>
        <p:spPr>
          <a:xfrm>
            <a:off x="7569118" y="3651835"/>
            <a:ext cx="529593" cy="1765995"/>
          </a:xfrm>
          <a:custGeom>
            <a:avLst/>
            <a:gdLst/>
            <a:ahLst/>
            <a:cxnLst/>
            <a:rect l="l" t="t" r="r" b="b"/>
            <a:pathLst>
              <a:path w="22374" h="74609" extrusionOk="0">
                <a:moveTo>
                  <a:pt x="11181" y="0"/>
                </a:moveTo>
                <a:cubicBezTo>
                  <a:pt x="10637" y="0"/>
                  <a:pt x="10198" y="442"/>
                  <a:pt x="10198" y="986"/>
                </a:cubicBezTo>
                <a:lnTo>
                  <a:pt x="10198" y="30547"/>
                </a:lnTo>
                <a:lnTo>
                  <a:pt x="1852" y="20531"/>
                </a:lnTo>
                <a:cubicBezTo>
                  <a:pt x="1657" y="20307"/>
                  <a:pt x="1383" y="20192"/>
                  <a:pt x="1106" y="20192"/>
                </a:cubicBezTo>
                <a:cubicBezTo>
                  <a:pt x="883" y="20192"/>
                  <a:pt x="659" y="20266"/>
                  <a:pt x="476" y="20419"/>
                </a:cubicBezTo>
                <a:cubicBezTo>
                  <a:pt x="61" y="20764"/>
                  <a:pt x="1" y="21375"/>
                  <a:pt x="336" y="21795"/>
                </a:cubicBezTo>
                <a:lnTo>
                  <a:pt x="10195" y="33625"/>
                </a:lnTo>
                <a:lnTo>
                  <a:pt x="10195" y="73622"/>
                </a:lnTo>
                <a:cubicBezTo>
                  <a:pt x="10195" y="74167"/>
                  <a:pt x="10637" y="74608"/>
                  <a:pt x="11181" y="74608"/>
                </a:cubicBezTo>
                <a:cubicBezTo>
                  <a:pt x="11725" y="74608"/>
                  <a:pt x="12167" y="74167"/>
                  <a:pt x="12167" y="73622"/>
                </a:cubicBezTo>
                <a:lnTo>
                  <a:pt x="12167" y="32754"/>
                </a:lnTo>
                <a:lnTo>
                  <a:pt x="22016" y="21399"/>
                </a:lnTo>
                <a:cubicBezTo>
                  <a:pt x="22373" y="20988"/>
                  <a:pt x="22328" y="20365"/>
                  <a:pt x="21917" y="20008"/>
                </a:cubicBezTo>
                <a:cubicBezTo>
                  <a:pt x="21730" y="19846"/>
                  <a:pt x="21501" y="19767"/>
                  <a:pt x="21272" y="19767"/>
                </a:cubicBezTo>
                <a:cubicBezTo>
                  <a:pt x="20996" y="19767"/>
                  <a:pt x="20721" y="19883"/>
                  <a:pt x="20526" y="20108"/>
                </a:cubicBezTo>
                <a:lnTo>
                  <a:pt x="12167" y="29745"/>
                </a:lnTo>
                <a:lnTo>
                  <a:pt x="12167" y="15955"/>
                </a:lnTo>
                <a:lnTo>
                  <a:pt x="19295" y="7739"/>
                </a:lnTo>
                <a:cubicBezTo>
                  <a:pt x="19570" y="7421"/>
                  <a:pt x="19537" y="6944"/>
                  <a:pt x="19219" y="6668"/>
                </a:cubicBezTo>
                <a:cubicBezTo>
                  <a:pt x="19075" y="6544"/>
                  <a:pt x="18899" y="6483"/>
                  <a:pt x="18723" y="6483"/>
                </a:cubicBezTo>
                <a:cubicBezTo>
                  <a:pt x="18511" y="6483"/>
                  <a:pt x="18299" y="6572"/>
                  <a:pt x="18149" y="6744"/>
                </a:cubicBezTo>
                <a:lnTo>
                  <a:pt x="12167" y="13639"/>
                </a:lnTo>
                <a:lnTo>
                  <a:pt x="12167" y="986"/>
                </a:lnTo>
                <a:cubicBezTo>
                  <a:pt x="12167" y="442"/>
                  <a:pt x="11725" y="0"/>
                  <a:pt x="1118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2"/>
          <p:cNvSpPr/>
          <p:nvPr/>
        </p:nvSpPr>
        <p:spPr>
          <a:xfrm>
            <a:off x="8124645" y="3736010"/>
            <a:ext cx="711615" cy="1192282"/>
          </a:xfrm>
          <a:custGeom>
            <a:avLst/>
            <a:gdLst/>
            <a:ahLst/>
            <a:cxnLst/>
            <a:rect l="l" t="t" r="r" b="b"/>
            <a:pathLst>
              <a:path w="30064" h="50371" extrusionOk="0">
                <a:moveTo>
                  <a:pt x="15034" y="1"/>
                </a:moveTo>
                <a:cubicBezTo>
                  <a:pt x="14716" y="1"/>
                  <a:pt x="14399" y="57"/>
                  <a:pt x="14096" y="171"/>
                </a:cubicBezTo>
                <a:cubicBezTo>
                  <a:pt x="11145" y="1148"/>
                  <a:pt x="10358" y="8034"/>
                  <a:pt x="10150" y="11614"/>
                </a:cubicBezTo>
                <a:cubicBezTo>
                  <a:pt x="10106" y="12369"/>
                  <a:pt x="9716" y="12953"/>
                  <a:pt x="9249" y="12953"/>
                </a:cubicBezTo>
                <a:cubicBezTo>
                  <a:pt x="9232" y="12953"/>
                  <a:pt x="9215" y="12952"/>
                  <a:pt x="9197" y="12951"/>
                </a:cubicBezTo>
                <a:cubicBezTo>
                  <a:pt x="9141" y="12946"/>
                  <a:pt x="9082" y="12943"/>
                  <a:pt x="9022" y="12943"/>
                </a:cubicBezTo>
                <a:cubicBezTo>
                  <a:pt x="7939" y="12943"/>
                  <a:pt x="6280" y="13762"/>
                  <a:pt x="5326" y="15294"/>
                </a:cubicBezTo>
                <a:cubicBezTo>
                  <a:pt x="3929" y="17538"/>
                  <a:pt x="4074" y="23910"/>
                  <a:pt x="4247" y="27122"/>
                </a:cubicBezTo>
                <a:cubicBezTo>
                  <a:pt x="4295" y="28002"/>
                  <a:pt x="3856" y="28713"/>
                  <a:pt x="3308" y="28713"/>
                </a:cubicBezTo>
                <a:cubicBezTo>
                  <a:pt x="3304" y="28713"/>
                  <a:pt x="3301" y="28713"/>
                  <a:pt x="3297" y="28713"/>
                </a:cubicBezTo>
                <a:cubicBezTo>
                  <a:pt x="3288" y="28712"/>
                  <a:pt x="3279" y="28712"/>
                  <a:pt x="3270" y="28712"/>
                </a:cubicBezTo>
                <a:cubicBezTo>
                  <a:pt x="1277" y="28712"/>
                  <a:pt x="578" y="32075"/>
                  <a:pt x="578" y="32075"/>
                </a:cubicBezTo>
                <a:cubicBezTo>
                  <a:pt x="82" y="33866"/>
                  <a:pt x="1" y="35689"/>
                  <a:pt x="228" y="37501"/>
                </a:cubicBezTo>
                <a:cubicBezTo>
                  <a:pt x="1304" y="46079"/>
                  <a:pt x="8158" y="50371"/>
                  <a:pt x="15017" y="50371"/>
                </a:cubicBezTo>
                <a:cubicBezTo>
                  <a:pt x="21864" y="50371"/>
                  <a:pt x="28714" y="46095"/>
                  <a:pt x="29828" y="37537"/>
                </a:cubicBezTo>
                <a:cubicBezTo>
                  <a:pt x="30064" y="35713"/>
                  <a:pt x="29988" y="33878"/>
                  <a:pt x="29489" y="32075"/>
                </a:cubicBezTo>
                <a:cubicBezTo>
                  <a:pt x="29489" y="32075"/>
                  <a:pt x="28791" y="28712"/>
                  <a:pt x="26797" y="28712"/>
                </a:cubicBezTo>
                <a:cubicBezTo>
                  <a:pt x="26788" y="28712"/>
                  <a:pt x="26779" y="28712"/>
                  <a:pt x="26770" y="28713"/>
                </a:cubicBezTo>
                <a:cubicBezTo>
                  <a:pt x="26767" y="28713"/>
                  <a:pt x="26763" y="28713"/>
                  <a:pt x="26760" y="28713"/>
                </a:cubicBezTo>
                <a:cubicBezTo>
                  <a:pt x="26214" y="28713"/>
                  <a:pt x="25773" y="28002"/>
                  <a:pt x="25821" y="27122"/>
                </a:cubicBezTo>
                <a:cubicBezTo>
                  <a:pt x="25993" y="23910"/>
                  <a:pt x="26141" y="17538"/>
                  <a:pt x="24741" y="15294"/>
                </a:cubicBezTo>
                <a:cubicBezTo>
                  <a:pt x="23787" y="13759"/>
                  <a:pt x="22129" y="12943"/>
                  <a:pt x="21046" y="12943"/>
                </a:cubicBezTo>
                <a:cubicBezTo>
                  <a:pt x="20986" y="12943"/>
                  <a:pt x="20927" y="12946"/>
                  <a:pt x="20870" y="12951"/>
                </a:cubicBezTo>
                <a:cubicBezTo>
                  <a:pt x="20853" y="12952"/>
                  <a:pt x="20835" y="12953"/>
                  <a:pt x="20818" y="12953"/>
                </a:cubicBezTo>
                <a:cubicBezTo>
                  <a:pt x="20351" y="12953"/>
                  <a:pt x="19961" y="12369"/>
                  <a:pt x="19918" y="11614"/>
                </a:cubicBezTo>
                <a:cubicBezTo>
                  <a:pt x="19709" y="8034"/>
                  <a:pt x="18923" y="1148"/>
                  <a:pt x="15971" y="171"/>
                </a:cubicBezTo>
                <a:cubicBezTo>
                  <a:pt x="15669" y="57"/>
                  <a:pt x="15351" y="1"/>
                  <a:pt x="150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2"/>
          <p:cNvSpPr/>
          <p:nvPr/>
        </p:nvSpPr>
        <p:spPr>
          <a:xfrm>
            <a:off x="8346273" y="4112419"/>
            <a:ext cx="258145" cy="1222627"/>
          </a:xfrm>
          <a:custGeom>
            <a:avLst/>
            <a:gdLst/>
            <a:ahLst/>
            <a:cxnLst/>
            <a:rect l="l" t="t" r="r" b="b"/>
            <a:pathLst>
              <a:path w="10906" h="51653" extrusionOk="0">
                <a:moveTo>
                  <a:pt x="5689" y="0"/>
                </a:moveTo>
                <a:cubicBezTo>
                  <a:pt x="5311" y="0"/>
                  <a:pt x="5005" y="306"/>
                  <a:pt x="5005" y="684"/>
                </a:cubicBezTo>
                <a:lnTo>
                  <a:pt x="5005" y="9641"/>
                </a:lnTo>
                <a:lnTo>
                  <a:pt x="887" y="4890"/>
                </a:lnTo>
                <a:cubicBezTo>
                  <a:pt x="792" y="4786"/>
                  <a:pt x="663" y="4734"/>
                  <a:pt x="534" y="4734"/>
                </a:cubicBezTo>
                <a:cubicBezTo>
                  <a:pt x="422" y="4734"/>
                  <a:pt x="311" y="4773"/>
                  <a:pt x="221" y="4851"/>
                </a:cubicBezTo>
                <a:cubicBezTo>
                  <a:pt x="25" y="5020"/>
                  <a:pt x="0" y="5314"/>
                  <a:pt x="164" y="5516"/>
                </a:cubicBezTo>
                <a:lnTo>
                  <a:pt x="5005" y="11096"/>
                </a:lnTo>
                <a:lnTo>
                  <a:pt x="5005" y="21399"/>
                </a:lnTo>
                <a:lnTo>
                  <a:pt x="1156" y="16781"/>
                </a:lnTo>
                <a:cubicBezTo>
                  <a:pt x="1058" y="16653"/>
                  <a:pt x="909" y="16585"/>
                  <a:pt x="759" y="16585"/>
                </a:cubicBezTo>
                <a:cubicBezTo>
                  <a:pt x="647" y="16585"/>
                  <a:pt x="535" y="16622"/>
                  <a:pt x="442" y="16700"/>
                </a:cubicBezTo>
                <a:cubicBezTo>
                  <a:pt x="224" y="16881"/>
                  <a:pt x="203" y="17205"/>
                  <a:pt x="391" y="17416"/>
                </a:cubicBezTo>
                <a:lnTo>
                  <a:pt x="5005" y="22953"/>
                </a:lnTo>
                <a:lnTo>
                  <a:pt x="5005" y="50969"/>
                </a:lnTo>
                <a:cubicBezTo>
                  <a:pt x="5005" y="51347"/>
                  <a:pt x="5311" y="51652"/>
                  <a:pt x="5689" y="51652"/>
                </a:cubicBezTo>
                <a:cubicBezTo>
                  <a:pt x="6064" y="51652"/>
                  <a:pt x="6369" y="51347"/>
                  <a:pt x="6369" y="50969"/>
                </a:cubicBezTo>
                <a:lnTo>
                  <a:pt x="6369" y="21689"/>
                </a:lnTo>
                <a:lnTo>
                  <a:pt x="10730" y="16660"/>
                </a:lnTo>
                <a:cubicBezTo>
                  <a:pt x="10905" y="16461"/>
                  <a:pt x="10881" y="16158"/>
                  <a:pt x="10682" y="15986"/>
                </a:cubicBezTo>
                <a:cubicBezTo>
                  <a:pt x="10593" y="15908"/>
                  <a:pt x="10482" y="15869"/>
                  <a:pt x="10371" y="15869"/>
                </a:cubicBezTo>
                <a:cubicBezTo>
                  <a:pt x="10238" y="15869"/>
                  <a:pt x="10105" y="15925"/>
                  <a:pt x="10010" y="16034"/>
                </a:cubicBezTo>
                <a:lnTo>
                  <a:pt x="6372" y="20232"/>
                </a:lnTo>
                <a:lnTo>
                  <a:pt x="6372" y="11162"/>
                </a:lnTo>
                <a:lnTo>
                  <a:pt x="10733" y="6136"/>
                </a:lnTo>
                <a:cubicBezTo>
                  <a:pt x="10905" y="5937"/>
                  <a:pt x="10884" y="5634"/>
                  <a:pt x="10685" y="5462"/>
                </a:cubicBezTo>
                <a:cubicBezTo>
                  <a:pt x="10594" y="5384"/>
                  <a:pt x="10483" y="5345"/>
                  <a:pt x="10372" y="5345"/>
                </a:cubicBezTo>
                <a:cubicBezTo>
                  <a:pt x="10238" y="5345"/>
                  <a:pt x="10105" y="5401"/>
                  <a:pt x="10010" y="5510"/>
                </a:cubicBezTo>
                <a:lnTo>
                  <a:pt x="6372" y="9705"/>
                </a:lnTo>
                <a:lnTo>
                  <a:pt x="6372" y="684"/>
                </a:lnTo>
                <a:cubicBezTo>
                  <a:pt x="6372" y="306"/>
                  <a:pt x="6064" y="0"/>
                  <a:pt x="568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2"/>
          <p:cNvSpPr/>
          <p:nvPr/>
        </p:nvSpPr>
        <p:spPr>
          <a:xfrm>
            <a:off x="2438860" y="3453301"/>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2"/>
          <p:cNvSpPr/>
          <p:nvPr/>
        </p:nvSpPr>
        <p:spPr>
          <a:xfrm>
            <a:off x="2767000" y="3991678"/>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2"/>
          <p:cNvSpPr/>
          <p:nvPr/>
        </p:nvSpPr>
        <p:spPr>
          <a:xfrm>
            <a:off x="3527790" y="4198961"/>
            <a:ext cx="751500" cy="1104411"/>
          </a:xfrm>
          <a:custGeom>
            <a:avLst/>
            <a:gdLst/>
            <a:ahLst/>
            <a:cxnLst/>
            <a:rect l="l" t="t" r="r" b="b"/>
            <a:pathLst>
              <a:path w="27968" h="41102" extrusionOk="0">
                <a:moveTo>
                  <a:pt x="12339" y="1"/>
                </a:moveTo>
                <a:lnTo>
                  <a:pt x="1" y="17510"/>
                </a:lnTo>
                <a:lnTo>
                  <a:pt x="1" y="41102"/>
                </a:lnTo>
                <a:lnTo>
                  <a:pt x="27968" y="41102"/>
                </a:lnTo>
                <a:lnTo>
                  <a:pt x="27968" y="17510"/>
                </a:lnTo>
                <a:lnTo>
                  <a:pt x="12339" y="1"/>
                </a:lnTo>
                <a:close/>
              </a:path>
            </a:pathLst>
          </a:custGeom>
          <a:solidFill>
            <a:srgbClr val="56A4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2"/>
          <p:cNvSpPr/>
          <p:nvPr/>
        </p:nvSpPr>
        <p:spPr>
          <a:xfrm>
            <a:off x="4265210" y="4669454"/>
            <a:ext cx="1092964" cy="633917"/>
          </a:xfrm>
          <a:custGeom>
            <a:avLst/>
            <a:gdLst/>
            <a:ahLst/>
            <a:cxnLst/>
            <a:rect l="l" t="t" r="r" b="b"/>
            <a:pathLst>
              <a:path w="40676" h="23592" extrusionOk="0">
                <a:moveTo>
                  <a:pt x="1" y="0"/>
                </a:moveTo>
                <a:lnTo>
                  <a:pt x="1" y="23592"/>
                </a:lnTo>
                <a:lnTo>
                  <a:pt x="40675" y="23592"/>
                </a:lnTo>
                <a:lnTo>
                  <a:pt x="406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2"/>
          <p:cNvSpPr/>
          <p:nvPr/>
        </p:nvSpPr>
        <p:spPr>
          <a:xfrm>
            <a:off x="4380187" y="4844324"/>
            <a:ext cx="174897" cy="306049"/>
          </a:xfrm>
          <a:custGeom>
            <a:avLst/>
            <a:gdLst/>
            <a:ahLst/>
            <a:cxnLst/>
            <a:rect l="l" t="t" r="r" b="b"/>
            <a:pathLst>
              <a:path w="6509" h="11390" extrusionOk="0">
                <a:moveTo>
                  <a:pt x="654" y="0"/>
                </a:moveTo>
                <a:cubicBezTo>
                  <a:pt x="294" y="0"/>
                  <a:pt x="1" y="294"/>
                  <a:pt x="1" y="654"/>
                </a:cubicBezTo>
                <a:lnTo>
                  <a:pt x="1" y="10736"/>
                </a:lnTo>
                <a:cubicBezTo>
                  <a:pt x="1" y="11099"/>
                  <a:pt x="294" y="11389"/>
                  <a:pt x="654" y="11389"/>
                </a:cubicBezTo>
                <a:lnTo>
                  <a:pt x="5859" y="11389"/>
                </a:lnTo>
                <a:cubicBezTo>
                  <a:pt x="6218" y="11389"/>
                  <a:pt x="6509" y="11099"/>
                  <a:pt x="6509" y="10736"/>
                </a:cubicBezTo>
                <a:lnTo>
                  <a:pt x="6509" y="654"/>
                </a:lnTo>
                <a:cubicBezTo>
                  <a:pt x="6509" y="294"/>
                  <a:pt x="6218" y="0"/>
                  <a:pt x="585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2"/>
          <p:cNvSpPr/>
          <p:nvPr/>
        </p:nvSpPr>
        <p:spPr>
          <a:xfrm>
            <a:off x="3741272" y="4695545"/>
            <a:ext cx="259967" cy="454828"/>
          </a:xfrm>
          <a:custGeom>
            <a:avLst/>
            <a:gdLst/>
            <a:ahLst/>
            <a:cxnLst/>
            <a:rect l="l" t="t" r="r" b="b"/>
            <a:pathLst>
              <a:path w="9675" h="16927" extrusionOk="0">
                <a:moveTo>
                  <a:pt x="653" y="0"/>
                </a:moveTo>
                <a:cubicBezTo>
                  <a:pt x="293" y="0"/>
                  <a:pt x="0" y="290"/>
                  <a:pt x="0" y="650"/>
                </a:cubicBezTo>
                <a:lnTo>
                  <a:pt x="0" y="16273"/>
                </a:lnTo>
                <a:cubicBezTo>
                  <a:pt x="0" y="16636"/>
                  <a:pt x="293" y="16926"/>
                  <a:pt x="653" y="16926"/>
                </a:cubicBezTo>
                <a:lnTo>
                  <a:pt x="9021" y="16926"/>
                </a:lnTo>
                <a:cubicBezTo>
                  <a:pt x="9384" y="16926"/>
                  <a:pt x="9674" y="16636"/>
                  <a:pt x="9674" y="16273"/>
                </a:cubicBezTo>
                <a:lnTo>
                  <a:pt x="9674" y="650"/>
                </a:lnTo>
                <a:cubicBezTo>
                  <a:pt x="9674" y="290"/>
                  <a:pt x="9384" y="0"/>
                  <a:pt x="902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2"/>
          <p:cNvSpPr/>
          <p:nvPr/>
        </p:nvSpPr>
        <p:spPr>
          <a:xfrm>
            <a:off x="4686290" y="4882829"/>
            <a:ext cx="284204" cy="415356"/>
          </a:xfrm>
          <a:custGeom>
            <a:avLst/>
            <a:gdLst/>
            <a:ahLst/>
            <a:cxnLst/>
            <a:rect l="l" t="t" r="r" b="b"/>
            <a:pathLst>
              <a:path w="10577" h="15458" extrusionOk="0">
                <a:moveTo>
                  <a:pt x="5287" y="1"/>
                </a:moveTo>
                <a:cubicBezTo>
                  <a:pt x="2366" y="1"/>
                  <a:pt x="1" y="2369"/>
                  <a:pt x="1" y="5290"/>
                </a:cubicBezTo>
                <a:lnTo>
                  <a:pt x="1" y="15457"/>
                </a:lnTo>
                <a:lnTo>
                  <a:pt x="10573" y="15457"/>
                </a:lnTo>
                <a:lnTo>
                  <a:pt x="10576" y="5290"/>
                </a:lnTo>
                <a:cubicBezTo>
                  <a:pt x="10576" y="2369"/>
                  <a:pt x="8208" y="1"/>
                  <a:pt x="528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2"/>
          <p:cNvSpPr/>
          <p:nvPr/>
        </p:nvSpPr>
        <p:spPr>
          <a:xfrm>
            <a:off x="5052609" y="4844324"/>
            <a:ext cx="174897" cy="306049"/>
          </a:xfrm>
          <a:custGeom>
            <a:avLst/>
            <a:gdLst/>
            <a:ahLst/>
            <a:cxnLst/>
            <a:rect l="l" t="t" r="r" b="b"/>
            <a:pathLst>
              <a:path w="6509" h="11390" extrusionOk="0">
                <a:moveTo>
                  <a:pt x="654" y="0"/>
                </a:moveTo>
                <a:cubicBezTo>
                  <a:pt x="294" y="0"/>
                  <a:pt x="1" y="294"/>
                  <a:pt x="1" y="654"/>
                </a:cubicBezTo>
                <a:lnTo>
                  <a:pt x="1" y="10736"/>
                </a:lnTo>
                <a:cubicBezTo>
                  <a:pt x="1" y="11099"/>
                  <a:pt x="294" y="11389"/>
                  <a:pt x="654" y="11389"/>
                </a:cubicBezTo>
                <a:lnTo>
                  <a:pt x="5858" y="11389"/>
                </a:lnTo>
                <a:cubicBezTo>
                  <a:pt x="6218" y="11389"/>
                  <a:pt x="6508" y="11099"/>
                  <a:pt x="6508" y="10736"/>
                </a:cubicBezTo>
                <a:lnTo>
                  <a:pt x="6508" y="654"/>
                </a:lnTo>
                <a:cubicBezTo>
                  <a:pt x="6508" y="294"/>
                  <a:pt x="6218" y="0"/>
                  <a:pt x="585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2"/>
          <p:cNvSpPr/>
          <p:nvPr/>
        </p:nvSpPr>
        <p:spPr>
          <a:xfrm>
            <a:off x="3413297" y="4166717"/>
            <a:ext cx="2081780" cy="502765"/>
          </a:xfrm>
          <a:custGeom>
            <a:avLst/>
            <a:gdLst/>
            <a:ahLst/>
            <a:cxnLst/>
            <a:rect l="l" t="t" r="r" b="b"/>
            <a:pathLst>
              <a:path w="77476" h="18711" extrusionOk="0">
                <a:moveTo>
                  <a:pt x="14837" y="0"/>
                </a:moveTo>
                <a:lnTo>
                  <a:pt x="1" y="18710"/>
                </a:lnTo>
                <a:lnTo>
                  <a:pt x="4455" y="18710"/>
                </a:lnTo>
                <a:lnTo>
                  <a:pt x="16416" y="2507"/>
                </a:lnTo>
                <a:lnTo>
                  <a:pt x="28666" y="18710"/>
                </a:lnTo>
                <a:lnTo>
                  <a:pt x="77476" y="18710"/>
                </a:lnTo>
                <a:lnTo>
                  <a:pt x="628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2"/>
          <p:cNvSpPr/>
          <p:nvPr/>
        </p:nvSpPr>
        <p:spPr>
          <a:xfrm>
            <a:off x="5733451" y="3476738"/>
            <a:ext cx="1403087" cy="1442450"/>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2"/>
          <p:cNvSpPr/>
          <p:nvPr/>
        </p:nvSpPr>
        <p:spPr>
          <a:xfrm>
            <a:off x="6240050" y="3921130"/>
            <a:ext cx="410248" cy="1367653"/>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2"/>
          <p:cNvSpPr/>
          <p:nvPr/>
        </p:nvSpPr>
        <p:spPr>
          <a:xfrm>
            <a:off x="5209084" y="4820708"/>
            <a:ext cx="524368" cy="387385"/>
          </a:xfrm>
          <a:custGeom>
            <a:avLst/>
            <a:gdLst/>
            <a:ahLst/>
            <a:cxnLst/>
            <a:rect l="l" t="t" r="r" b="b"/>
            <a:pathLst>
              <a:path w="19515" h="14417" extrusionOk="0">
                <a:moveTo>
                  <a:pt x="8420" y="1"/>
                </a:moveTo>
                <a:cubicBezTo>
                  <a:pt x="8024" y="1"/>
                  <a:pt x="7625" y="45"/>
                  <a:pt x="7231" y="137"/>
                </a:cubicBezTo>
                <a:cubicBezTo>
                  <a:pt x="5456" y="551"/>
                  <a:pt x="4022" y="1854"/>
                  <a:pt x="3442" y="3581"/>
                </a:cubicBezTo>
                <a:cubicBezTo>
                  <a:pt x="3321" y="3950"/>
                  <a:pt x="2985" y="4201"/>
                  <a:pt x="2598" y="4219"/>
                </a:cubicBezTo>
                <a:cubicBezTo>
                  <a:pt x="2453" y="4225"/>
                  <a:pt x="2308" y="4244"/>
                  <a:pt x="2162" y="4277"/>
                </a:cubicBezTo>
                <a:cubicBezTo>
                  <a:pt x="1037" y="4516"/>
                  <a:pt x="176" y="5480"/>
                  <a:pt x="70" y="6627"/>
                </a:cubicBezTo>
                <a:cubicBezTo>
                  <a:pt x="0" y="7331"/>
                  <a:pt x="215" y="8033"/>
                  <a:pt x="666" y="8577"/>
                </a:cubicBezTo>
                <a:cubicBezTo>
                  <a:pt x="929" y="8892"/>
                  <a:pt x="1022" y="9318"/>
                  <a:pt x="907" y="9711"/>
                </a:cubicBezTo>
                <a:cubicBezTo>
                  <a:pt x="690" y="10452"/>
                  <a:pt x="620" y="11229"/>
                  <a:pt x="705" y="11997"/>
                </a:cubicBezTo>
                <a:cubicBezTo>
                  <a:pt x="759" y="12511"/>
                  <a:pt x="886" y="13017"/>
                  <a:pt x="1077" y="13497"/>
                </a:cubicBezTo>
                <a:lnTo>
                  <a:pt x="18236" y="14417"/>
                </a:lnTo>
                <a:cubicBezTo>
                  <a:pt x="19445" y="12705"/>
                  <a:pt x="19515" y="10434"/>
                  <a:pt x="18408" y="8653"/>
                </a:cubicBezTo>
                <a:cubicBezTo>
                  <a:pt x="18127" y="8193"/>
                  <a:pt x="18036" y="7640"/>
                  <a:pt x="18163" y="7113"/>
                </a:cubicBezTo>
                <a:cubicBezTo>
                  <a:pt x="18284" y="6599"/>
                  <a:pt x="18308" y="6067"/>
                  <a:pt x="18236" y="5544"/>
                </a:cubicBezTo>
                <a:cubicBezTo>
                  <a:pt x="17964" y="3551"/>
                  <a:pt x="16291" y="1997"/>
                  <a:pt x="14286" y="1864"/>
                </a:cubicBezTo>
                <a:cubicBezTo>
                  <a:pt x="14187" y="1857"/>
                  <a:pt x="14087" y="1853"/>
                  <a:pt x="13988" y="1853"/>
                </a:cubicBezTo>
                <a:cubicBezTo>
                  <a:pt x="13740" y="1853"/>
                  <a:pt x="13493" y="1875"/>
                  <a:pt x="13249" y="1918"/>
                </a:cubicBezTo>
                <a:cubicBezTo>
                  <a:pt x="13181" y="1930"/>
                  <a:pt x="13112" y="1936"/>
                  <a:pt x="13045" y="1936"/>
                </a:cubicBezTo>
                <a:cubicBezTo>
                  <a:pt x="12713" y="1936"/>
                  <a:pt x="12392" y="1793"/>
                  <a:pt x="12151" y="1552"/>
                </a:cubicBezTo>
                <a:cubicBezTo>
                  <a:pt x="11154" y="548"/>
                  <a:pt x="9805" y="1"/>
                  <a:pt x="8420"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2"/>
          <p:cNvSpPr/>
          <p:nvPr/>
        </p:nvSpPr>
        <p:spPr>
          <a:xfrm>
            <a:off x="1058330" y="2330676"/>
            <a:ext cx="1339065" cy="2243750"/>
          </a:xfrm>
          <a:custGeom>
            <a:avLst/>
            <a:gdLst/>
            <a:ahLst/>
            <a:cxnLst/>
            <a:rect l="l" t="t" r="r" b="b"/>
            <a:pathLst>
              <a:path w="62727" h="105106" extrusionOk="0">
                <a:moveTo>
                  <a:pt x="31083" y="0"/>
                </a:moveTo>
                <a:cubicBezTo>
                  <a:pt x="30660" y="0"/>
                  <a:pt x="30078" y="77"/>
                  <a:pt x="29410" y="366"/>
                </a:cubicBezTo>
                <a:cubicBezTo>
                  <a:pt x="23250" y="2407"/>
                  <a:pt x="21611" y="16772"/>
                  <a:pt x="21172" y="24241"/>
                </a:cubicBezTo>
                <a:cubicBezTo>
                  <a:pt x="21082" y="25817"/>
                  <a:pt x="20271" y="27035"/>
                  <a:pt x="19296" y="27035"/>
                </a:cubicBezTo>
                <a:cubicBezTo>
                  <a:pt x="19260" y="27035"/>
                  <a:pt x="19224" y="27033"/>
                  <a:pt x="19188" y="27030"/>
                </a:cubicBezTo>
                <a:cubicBezTo>
                  <a:pt x="19071" y="27019"/>
                  <a:pt x="18950" y="27014"/>
                  <a:pt x="18825" y="27014"/>
                </a:cubicBezTo>
                <a:cubicBezTo>
                  <a:pt x="16566" y="27014"/>
                  <a:pt x="13102" y="28718"/>
                  <a:pt x="11108" y="31917"/>
                </a:cubicBezTo>
                <a:cubicBezTo>
                  <a:pt x="8196" y="36601"/>
                  <a:pt x="8495" y="49895"/>
                  <a:pt x="8858" y="56599"/>
                </a:cubicBezTo>
                <a:cubicBezTo>
                  <a:pt x="8957" y="58430"/>
                  <a:pt x="8037" y="59917"/>
                  <a:pt x="6895" y="59917"/>
                </a:cubicBezTo>
                <a:cubicBezTo>
                  <a:pt x="6888" y="59917"/>
                  <a:pt x="6881" y="59917"/>
                  <a:pt x="6874" y="59917"/>
                </a:cubicBezTo>
                <a:cubicBezTo>
                  <a:pt x="6854" y="59917"/>
                  <a:pt x="6835" y="59916"/>
                  <a:pt x="6815" y="59916"/>
                </a:cubicBezTo>
                <a:cubicBezTo>
                  <a:pt x="2657" y="59916"/>
                  <a:pt x="1204" y="66933"/>
                  <a:pt x="1204" y="66933"/>
                </a:cubicBezTo>
                <a:cubicBezTo>
                  <a:pt x="170" y="70668"/>
                  <a:pt x="0" y="74469"/>
                  <a:pt x="472" y="78249"/>
                </a:cubicBezTo>
                <a:cubicBezTo>
                  <a:pt x="2716" y="96150"/>
                  <a:pt x="17018" y="105106"/>
                  <a:pt x="31329" y="105106"/>
                </a:cubicBezTo>
                <a:cubicBezTo>
                  <a:pt x="45614" y="105106"/>
                  <a:pt x="59909" y="96183"/>
                  <a:pt x="62231" y="78325"/>
                </a:cubicBezTo>
                <a:cubicBezTo>
                  <a:pt x="62727" y="74520"/>
                  <a:pt x="62566" y="70692"/>
                  <a:pt x="61526" y="66933"/>
                </a:cubicBezTo>
                <a:cubicBezTo>
                  <a:pt x="61526" y="66933"/>
                  <a:pt x="60070" y="59916"/>
                  <a:pt x="55912" y="59916"/>
                </a:cubicBezTo>
                <a:cubicBezTo>
                  <a:pt x="55892" y="59916"/>
                  <a:pt x="55872" y="59917"/>
                  <a:pt x="55853" y="59917"/>
                </a:cubicBezTo>
                <a:cubicBezTo>
                  <a:pt x="55846" y="59917"/>
                  <a:pt x="55839" y="59917"/>
                  <a:pt x="55832" y="59917"/>
                </a:cubicBezTo>
                <a:cubicBezTo>
                  <a:pt x="54689" y="59917"/>
                  <a:pt x="53770" y="58430"/>
                  <a:pt x="53869" y="56599"/>
                </a:cubicBezTo>
                <a:cubicBezTo>
                  <a:pt x="54232" y="49895"/>
                  <a:pt x="54534" y="36601"/>
                  <a:pt x="51619" y="31917"/>
                </a:cubicBezTo>
                <a:cubicBezTo>
                  <a:pt x="49627" y="28718"/>
                  <a:pt x="46161" y="27014"/>
                  <a:pt x="43904" y="27014"/>
                </a:cubicBezTo>
                <a:cubicBezTo>
                  <a:pt x="43780" y="27014"/>
                  <a:pt x="43659" y="27019"/>
                  <a:pt x="43542" y="27030"/>
                </a:cubicBezTo>
                <a:cubicBezTo>
                  <a:pt x="43505" y="27033"/>
                  <a:pt x="43470" y="27035"/>
                  <a:pt x="43434" y="27035"/>
                </a:cubicBezTo>
                <a:cubicBezTo>
                  <a:pt x="42459" y="27035"/>
                  <a:pt x="41648" y="25817"/>
                  <a:pt x="41555" y="24241"/>
                </a:cubicBezTo>
                <a:cubicBezTo>
                  <a:pt x="41119" y="16772"/>
                  <a:pt x="39480" y="2407"/>
                  <a:pt x="33317" y="366"/>
                </a:cubicBezTo>
                <a:cubicBezTo>
                  <a:pt x="32649" y="77"/>
                  <a:pt x="32066" y="0"/>
                  <a:pt x="31644" y="0"/>
                </a:cubicBezTo>
                <a:cubicBezTo>
                  <a:pt x="31540" y="0"/>
                  <a:pt x="31447" y="5"/>
                  <a:pt x="31363" y="12"/>
                </a:cubicBezTo>
                <a:cubicBezTo>
                  <a:pt x="31280" y="5"/>
                  <a:pt x="31186" y="0"/>
                  <a:pt x="310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2"/>
          <p:cNvSpPr/>
          <p:nvPr/>
        </p:nvSpPr>
        <p:spPr>
          <a:xfrm>
            <a:off x="1484864" y="3039133"/>
            <a:ext cx="475943" cy="2300727"/>
          </a:xfrm>
          <a:custGeom>
            <a:avLst/>
            <a:gdLst/>
            <a:ahLst/>
            <a:cxnLst/>
            <a:rect l="l" t="t" r="r" b="b"/>
            <a:pathLst>
              <a:path w="22295" h="107775" extrusionOk="0">
                <a:moveTo>
                  <a:pt x="11420" y="1"/>
                </a:moveTo>
                <a:cubicBezTo>
                  <a:pt x="10633" y="1"/>
                  <a:pt x="9998" y="639"/>
                  <a:pt x="9998" y="1425"/>
                </a:cubicBezTo>
                <a:lnTo>
                  <a:pt x="9998" y="44649"/>
                </a:lnTo>
                <a:lnTo>
                  <a:pt x="1966" y="35011"/>
                </a:lnTo>
                <a:cubicBezTo>
                  <a:pt x="1760" y="34764"/>
                  <a:pt x="1464" y="34636"/>
                  <a:pt x="1167" y="34636"/>
                </a:cubicBezTo>
                <a:cubicBezTo>
                  <a:pt x="933" y="34636"/>
                  <a:pt x="697" y="34715"/>
                  <a:pt x="503" y="34878"/>
                </a:cubicBezTo>
                <a:cubicBezTo>
                  <a:pt x="61" y="35244"/>
                  <a:pt x="1" y="35900"/>
                  <a:pt x="370" y="36342"/>
                </a:cubicBezTo>
                <a:lnTo>
                  <a:pt x="9998" y="47894"/>
                </a:lnTo>
                <a:lnTo>
                  <a:pt x="9998" y="106350"/>
                </a:lnTo>
                <a:cubicBezTo>
                  <a:pt x="9998" y="107136"/>
                  <a:pt x="10633" y="107774"/>
                  <a:pt x="11420" y="107774"/>
                </a:cubicBezTo>
                <a:cubicBezTo>
                  <a:pt x="12206" y="107774"/>
                  <a:pt x="12844" y="107136"/>
                  <a:pt x="12844" y="106350"/>
                </a:cubicBezTo>
                <a:lnTo>
                  <a:pt x="12844" y="34905"/>
                </a:lnTo>
                <a:lnTo>
                  <a:pt x="21944" y="24414"/>
                </a:lnTo>
                <a:cubicBezTo>
                  <a:pt x="22294" y="23997"/>
                  <a:pt x="22246" y="23377"/>
                  <a:pt x="21835" y="23020"/>
                </a:cubicBezTo>
                <a:cubicBezTo>
                  <a:pt x="21646" y="22857"/>
                  <a:pt x="21414" y="22776"/>
                  <a:pt x="21183" y="22776"/>
                </a:cubicBezTo>
                <a:cubicBezTo>
                  <a:pt x="20909" y="22776"/>
                  <a:pt x="20637" y="22889"/>
                  <a:pt x="20441" y="23108"/>
                </a:cubicBezTo>
                <a:lnTo>
                  <a:pt x="20441" y="23111"/>
                </a:lnTo>
                <a:lnTo>
                  <a:pt x="12844" y="31866"/>
                </a:lnTo>
                <a:lnTo>
                  <a:pt x="12844" y="19413"/>
                </a:lnTo>
                <a:lnTo>
                  <a:pt x="21944" y="8922"/>
                </a:lnTo>
                <a:cubicBezTo>
                  <a:pt x="22294" y="8505"/>
                  <a:pt x="22246" y="7885"/>
                  <a:pt x="21835" y="7528"/>
                </a:cubicBezTo>
                <a:cubicBezTo>
                  <a:pt x="21646" y="7364"/>
                  <a:pt x="21414" y="7284"/>
                  <a:pt x="21183" y="7284"/>
                </a:cubicBezTo>
                <a:cubicBezTo>
                  <a:pt x="20909" y="7284"/>
                  <a:pt x="20637" y="7396"/>
                  <a:pt x="20441" y="7615"/>
                </a:cubicBezTo>
                <a:lnTo>
                  <a:pt x="12844" y="16373"/>
                </a:lnTo>
                <a:lnTo>
                  <a:pt x="12844" y="1425"/>
                </a:lnTo>
                <a:cubicBezTo>
                  <a:pt x="12844" y="639"/>
                  <a:pt x="12206" y="1"/>
                  <a:pt x="1142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2"/>
          <p:cNvSpPr/>
          <p:nvPr/>
        </p:nvSpPr>
        <p:spPr>
          <a:xfrm>
            <a:off x="-7" y="2864687"/>
            <a:ext cx="1851853" cy="1904112"/>
          </a:xfrm>
          <a:custGeom>
            <a:avLst/>
            <a:gdLst/>
            <a:ahLst/>
            <a:cxnLst/>
            <a:rect l="l" t="t" r="r" b="b"/>
            <a:pathLst>
              <a:path w="86748" h="89196" extrusionOk="0">
                <a:moveTo>
                  <a:pt x="43054" y="1"/>
                </a:moveTo>
                <a:cubicBezTo>
                  <a:pt x="42402" y="1"/>
                  <a:pt x="41751" y="88"/>
                  <a:pt x="41123" y="262"/>
                </a:cubicBezTo>
                <a:cubicBezTo>
                  <a:pt x="34016" y="1728"/>
                  <a:pt x="32123" y="12041"/>
                  <a:pt x="31621" y="17405"/>
                </a:cubicBezTo>
                <a:cubicBezTo>
                  <a:pt x="31513" y="18538"/>
                  <a:pt x="30574" y="19411"/>
                  <a:pt x="29452" y="19411"/>
                </a:cubicBezTo>
                <a:cubicBezTo>
                  <a:pt x="29411" y="19411"/>
                  <a:pt x="29370" y="19410"/>
                  <a:pt x="29329" y="19407"/>
                </a:cubicBezTo>
                <a:cubicBezTo>
                  <a:pt x="29192" y="19400"/>
                  <a:pt x="29051" y="19396"/>
                  <a:pt x="28905" y="19396"/>
                </a:cubicBezTo>
                <a:cubicBezTo>
                  <a:pt x="26301" y="19396"/>
                  <a:pt x="22308" y="20621"/>
                  <a:pt x="20011" y="22918"/>
                </a:cubicBezTo>
                <a:cubicBezTo>
                  <a:pt x="16648" y="26278"/>
                  <a:pt x="16996" y="35825"/>
                  <a:pt x="17414" y="40637"/>
                </a:cubicBezTo>
                <a:cubicBezTo>
                  <a:pt x="17531" y="41954"/>
                  <a:pt x="16467" y="43020"/>
                  <a:pt x="15150" y="43020"/>
                </a:cubicBezTo>
                <a:cubicBezTo>
                  <a:pt x="15142" y="43020"/>
                  <a:pt x="15135" y="43020"/>
                  <a:pt x="15127" y="43020"/>
                </a:cubicBezTo>
                <a:cubicBezTo>
                  <a:pt x="15104" y="43020"/>
                  <a:pt x="15081" y="43019"/>
                  <a:pt x="15059" y="43019"/>
                </a:cubicBezTo>
                <a:cubicBezTo>
                  <a:pt x="10264" y="43019"/>
                  <a:pt x="8583" y="48058"/>
                  <a:pt x="8583" y="48058"/>
                </a:cubicBezTo>
                <a:cubicBezTo>
                  <a:pt x="1" y="67367"/>
                  <a:pt x="37751" y="86679"/>
                  <a:pt x="42399" y="88968"/>
                </a:cubicBezTo>
                <a:cubicBezTo>
                  <a:pt x="42704" y="89116"/>
                  <a:pt x="43037" y="89195"/>
                  <a:pt x="43376" y="89195"/>
                </a:cubicBezTo>
                <a:cubicBezTo>
                  <a:pt x="43714" y="89195"/>
                  <a:pt x="44047" y="89116"/>
                  <a:pt x="44349" y="88968"/>
                </a:cubicBezTo>
                <a:cubicBezTo>
                  <a:pt x="48998" y="86679"/>
                  <a:pt x="86748" y="67367"/>
                  <a:pt x="78165" y="48058"/>
                </a:cubicBezTo>
                <a:cubicBezTo>
                  <a:pt x="78165" y="48058"/>
                  <a:pt x="76488" y="43019"/>
                  <a:pt x="71693" y="43019"/>
                </a:cubicBezTo>
                <a:cubicBezTo>
                  <a:pt x="71670" y="43019"/>
                  <a:pt x="71647" y="43020"/>
                  <a:pt x="71624" y="43020"/>
                </a:cubicBezTo>
                <a:cubicBezTo>
                  <a:pt x="71617" y="43020"/>
                  <a:pt x="71609" y="43020"/>
                  <a:pt x="71602" y="43020"/>
                </a:cubicBezTo>
                <a:cubicBezTo>
                  <a:pt x="70282" y="43020"/>
                  <a:pt x="69224" y="41954"/>
                  <a:pt x="69335" y="40637"/>
                </a:cubicBezTo>
                <a:cubicBezTo>
                  <a:pt x="69755" y="35825"/>
                  <a:pt x="70103" y="26278"/>
                  <a:pt x="66740" y="22918"/>
                </a:cubicBezTo>
                <a:cubicBezTo>
                  <a:pt x="64443" y="20621"/>
                  <a:pt x="60448" y="19396"/>
                  <a:pt x="57843" y="19396"/>
                </a:cubicBezTo>
                <a:cubicBezTo>
                  <a:pt x="57697" y="19396"/>
                  <a:pt x="57556" y="19400"/>
                  <a:pt x="57420" y="19407"/>
                </a:cubicBezTo>
                <a:cubicBezTo>
                  <a:pt x="57379" y="19410"/>
                  <a:pt x="57338" y="19411"/>
                  <a:pt x="57297" y="19411"/>
                </a:cubicBezTo>
                <a:cubicBezTo>
                  <a:pt x="56174" y="19411"/>
                  <a:pt x="55236" y="18535"/>
                  <a:pt x="55130" y="17405"/>
                </a:cubicBezTo>
                <a:cubicBezTo>
                  <a:pt x="54625" y="12041"/>
                  <a:pt x="52735" y="1728"/>
                  <a:pt x="45629" y="262"/>
                </a:cubicBezTo>
                <a:cubicBezTo>
                  <a:pt x="44997" y="88"/>
                  <a:pt x="44348" y="1"/>
                  <a:pt x="43697" y="1"/>
                </a:cubicBezTo>
                <a:cubicBezTo>
                  <a:pt x="43590" y="1"/>
                  <a:pt x="43483" y="3"/>
                  <a:pt x="43376" y="8"/>
                </a:cubicBezTo>
                <a:cubicBezTo>
                  <a:pt x="43269" y="3"/>
                  <a:pt x="43162" y="1"/>
                  <a:pt x="43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2"/>
          <p:cNvSpPr/>
          <p:nvPr/>
        </p:nvSpPr>
        <p:spPr>
          <a:xfrm>
            <a:off x="668763" y="3518238"/>
            <a:ext cx="541266" cy="1804013"/>
          </a:xfrm>
          <a:custGeom>
            <a:avLst/>
            <a:gdLst/>
            <a:ahLst/>
            <a:cxnLst/>
            <a:rect l="l" t="t" r="r" b="b"/>
            <a:pathLst>
              <a:path w="25355" h="84507" extrusionOk="0">
                <a:moveTo>
                  <a:pt x="12681" y="1"/>
                </a:moveTo>
                <a:cubicBezTo>
                  <a:pt x="12064" y="1"/>
                  <a:pt x="11565" y="500"/>
                  <a:pt x="11565" y="1117"/>
                </a:cubicBezTo>
                <a:lnTo>
                  <a:pt x="11565" y="34600"/>
                </a:lnTo>
                <a:lnTo>
                  <a:pt x="2111" y="23256"/>
                </a:lnTo>
                <a:cubicBezTo>
                  <a:pt x="1890" y="22990"/>
                  <a:pt x="1571" y="22854"/>
                  <a:pt x="1251" y="22854"/>
                </a:cubicBezTo>
                <a:cubicBezTo>
                  <a:pt x="999" y="22854"/>
                  <a:pt x="746" y="22938"/>
                  <a:pt x="539" y="23111"/>
                </a:cubicBezTo>
                <a:cubicBezTo>
                  <a:pt x="64" y="23507"/>
                  <a:pt x="1" y="24212"/>
                  <a:pt x="397" y="24687"/>
                </a:cubicBezTo>
                <a:lnTo>
                  <a:pt x="11565" y="38087"/>
                </a:lnTo>
                <a:lnTo>
                  <a:pt x="11565" y="83391"/>
                </a:lnTo>
                <a:cubicBezTo>
                  <a:pt x="11565" y="84008"/>
                  <a:pt x="12064" y="84507"/>
                  <a:pt x="12681" y="84507"/>
                </a:cubicBezTo>
                <a:cubicBezTo>
                  <a:pt x="13295" y="84507"/>
                  <a:pt x="13797" y="84008"/>
                  <a:pt x="13797" y="83391"/>
                </a:cubicBezTo>
                <a:lnTo>
                  <a:pt x="13797" y="28419"/>
                </a:lnTo>
                <a:lnTo>
                  <a:pt x="24950" y="15560"/>
                </a:lnTo>
                <a:cubicBezTo>
                  <a:pt x="25355" y="15094"/>
                  <a:pt x="25303" y="14390"/>
                  <a:pt x="24838" y="13984"/>
                </a:cubicBezTo>
                <a:cubicBezTo>
                  <a:pt x="24627" y="13801"/>
                  <a:pt x="24367" y="13711"/>
                  <a:pt x="24109" y="13711"/>
                </a:cubicBezTo>
                <a:cubicBezTo>
                  <a:pt x="23796" y="13711"/>
                  <a:pt x="23485" y="13843"/>
                  <a:pt x="23265" y="14099"/>
                </a:cubicBezTo>
                <a:lnTo>
                  <a:pt x="13797" y="25013"/>
                </a:lnTo>
                <a:lnTo>
                  <a:pt x="13797" y="1117"/>
                </a:lnTo>
                <a:cubicBezTo>
                  <a:pt x="13797" y="500"/>
                  <a:pt x="13298" y="1"/>
                  <a:pt x="1268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أحمد مخيمر on Twitter: &amp;quot;#استفدت_من_خطبة_الجمعة #سكينة_البيوت قال تعالى: ((وَاللَّهُ  جَعَلَ لَكُم مِّن بُيُوتِكُمْ سَكَنًا)) #سورة_النحل #البيوت : ليست الأبنية  والجدران إنما هي الزوج والزوجة والأبناء .. الآباء والأمهات.. الأخوة  والاخوات #السكن :">
            <a:extLst>
              <a:ext uri="{FF2B5EF4-FFF2-40B4-BE49-F238E27FC236}">
                <a16:creationId xmlns:a16="http://schemas.microsoft.com/office/drawing/2014/main" id="{4919C24B-9F38-4FDD-BEB5-12743C2155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3706"/>
          <a:stretch/>
        </p:blipFill>
        <p:spPr bwMode="auto">
          <a:xfrm>
            <a:off x="2198434" y="1021977"/>
            <a:ext cx="5232026" cy="1636699"/>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صورة 6">
            <a:extLst>
              <a:ext uri="{FF2B5EF4-FFF2-40B4-BE49-F238E27FC236}">
                <a16:creationId xmlns:a16="http://schemas.microsoft.com/office/drawing/2014/main" id="{FA98C571-57D2-5D46-7959-3943EB72A28E}"/>
              </a:ext>
            </a:extLst>
          </p:cNvPr>
          <p:cNvPicPr>
            <a:picLocks noChangeAspect="1"/>
          </p:cNvPicPr>
          <p:nvPr/>
        </p:nvPicPr>
        <p:blipFill>
          <a:blip r:embed="rId3"/>
          <a:stretch>
            <a:fillRect/>
          </a:stretch>
        </p:blipFill>
        <p:spPr>
          <a:xfrm>
            <a:off x="0" y="0"/>
            <a:ext cx="5709285" cy="5143500"/>
          </a:xfrm>
          <a:prstGeom prst="rect">
            <a:avLst/>
          </a:prstGeom>
        </p:spPr>
      </p:pic>
      <p:sp>
        <p:nvSpPr>
          <p:cNvPr id="8" name="فقاعة الكلام: بيضاوية 7">
            <a:extLst>
              <a:ext uri="{FF2B5EF4-FFF2-40B4-BE49-F238E27FC236}">
                <a16:creationId xmlns:a16="http://schemas.microsoft.com/office/drawing/2014/main" id="{B2F2D04B-9DCB-769A-F4FE-6A9AE3DC6575}"/>
              </a:ext>
            </a:extLst>
          </p:cNvPr>
          <p:cNvSpPr/>
          <p:nvPr/>
        </p:nvSpPr>
        <p:spPr>
          <a:xfrm>
            <a:off x="5052647" y="668214"/>
            <a:ext cx="3927230" cy="2332893"/>
          </a:xfrm>
          <a:prstGeom prst="wedgeEllipseCallout">
            <a:avLst>
              <a:gd name="adj1" fmla="val -65482"/>
              <a:gd name="adj2" fmla="val 4324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rgbClr val="0070C0"/>
                </a:solidFill>
              </a:rPr>
              <a:t>Let's clean and wash our clothes </a:t>
            </a:r>
          </a:p>
          <a:p>
            <a:pPr algn="ctr"/>
            <a:r>
              <a:rPr lang="en-US" dirty="0">
                <a:solidFill>
                  <a:srgbClr val="FF0000"/>
                </a:solidFill>
              </a:rPr>
              <a:t>Or </a:t>
            </a:r>
          </a:p>
          <a:p>
            <a:pPr algn="ctr"/>
            <a:r>
              <a:rPr lang="en-US" sz="2000" b="1" dirty="0">
                <a:solidFill>
                  <a:schemeClr val="accent4">
                    <a:lumMod val="75000"/>
                  </a:schemeClr>
                </a:solidFill>
              </a:rPr>
              <a:t>Why don't we go to cinema to watch a movie</a:t>
            </a:r>
            <a:endParaRPr lang="ar-SA" sz="2000" b="1" dirty="0">
              <a:solidFill>
                <a:schemeClr val="accent4">
                  <a:lumMod val="75000"/>
                </a:schemeClr>
              </a:solidFill>
            </a:endParaRPr>
          </a:p>
        </p:txBody>
      </p:sp>
    </p:spTree>
    <p:extLst>
      <p:ext uri="{BB962C8B-B14F-4D97-AF65-F5344CB8AC3E}">
        <p14:creationId xmlns:p14="http://schemas.microsoft.com/office/powerpoint/2010/main" val="2846640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94" name="Google Shape;294;p19"/>
          <p:cNvGrpSpPr/>
          <p:nvPr/>
        </p:nvGrpSpPr>
        <p:grpSpPr>
          <a:xfrm>
            <a:off x="8150164" y="-41634"/>
            <a:ext cx="787148" cy="843546"/>
            <a:chOff x="2025400" y="1576450"/>
            <a:chExt cx="1186000" cy="1270975"/>
          </a:xfrm>
        </p:grpSpPr>
        <p:sp>
          <p:nvSpPr>
            <p:cNvPr id="295" name="Google Shape;295;p19"/>
            <p:cNvSpPr/>
            <p:nvPr/>
          </p:nvSpPr>
          <p:spPr>
            <a:xfrm>
              <a:off x="2882650" y="2387200"/>
              <a:ext cx="328750" cy="460225"/>
            </a:xfrm>
            <a:custGeom>
              <a:avLst/>
              <a:gdLst/>
              <a:ahLst/>
              <a:cxnLst/>
              <a:rect l="l" t="t" r="r" b="b"/>
              <a:pathLst>
                <a:path w="13150" h="18409" extrusionOk="0">
                  <a:moveTo>
                    <a:pt x="1" y="0"/>
                  </a:moveTo>
                  <a:lnTo>
                    <a:pt x="1" y="18408"/>
                  </a:lnTo>
                  <a:lnTo>
                    <a:pt x="12266" y="18408"/>
                  </a:lnTo>
                  <a:cubicBezTo>
                    <a:pt x="12755" y="18408"/>
                    <a:pt x="13149" y="18014"/>
                    <a:pt x="13149" y="17525"/>
                  </a:cubicBezTo>
                  <a:lnTo>
                    <a:pt x="13149" y="442"/>
                  </a:lnTo>
                  <a:lnTo>
                    <a:pt x="12745" y="0"/>
                  </a:lnTo>
                  <a:lnTo>
                    <a:pt x="2161" y="0"/>
                  </a:lnTo>
                  <a:lnTo>
                    <a:pt x="1757" y="442"/>
                  </a:lnTo>
                  <a:lnTo>
                    <a:pt x="175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2463775" y="1850925"/>
              <a:ext cx="43700" cy="174700"/>
            </a:xfrm>
            <a:custGeom>
              <a:avLst/>
              <a:gdLst/>
              <a:ahLst/>
              <a:cxnLst/>
              <a:rect l="l" t="t" r="r" b="b"/>
              <a:pathLst>
                <a:path w="1748" h="6988" extrusionOk="0">
                  <a:moveTo>
                    <a:pt x="874" y="0"/>
                  </a:moveTo>
                  <a:cubicBezTo>
                    <a:pt x="404" y="0"/>
                    <a:pt x="19" y="376"/>
                    <a:pt x="0" y="845"/>
                  </a:cubicBezTo>
                  <a:lnTo>
                    <a:pt x="0" y="6105"/>
                  </a:lnTo>
                  <a:cubicBezTo>
                    <a:pt x="0" y="6593"/>
                    <a:pt x="395" y="6988"/>
                    <a:pt x="874" y="6988"/>
                  </a:cubicBezTo>
                  <a:cubicBezTo>
                    <a:pt x="1362" y="6978"/>
                    <a:pt x="1747" y="6593"/>
                    <a:pt x="1747" y="6105"/>
                  </a:cubicBezTo>
                  <a:lnTo>
                    <a:pt x="1747" y="845"/>
                  </a:lnTo>
                  <a:cubicBezTo>
                    <a:pt x="1738" y="376"/>
                    <a:pt x="1343" y="0"/>
                    <a:pt x="874"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2375025" y="2002600"/>
              <a:ext cx="221200" cy="110600"/>
            </a:xfrm>
            <a:custGeom>
              <a:avLst/>
              <a:gdLst/>
              <a:ahLst/>
              <a:cxnLst/>
              <a:rect l="l" t="t" r="r" b="b"/>
              <a:pathLst>
                <a:path w="8848" h="4424" extrusionOk="0">
                  <a:moveTo>
                    <a:pt x="4424" y="0"/>
                  </a:moveTo>
                  <a:cubicBezTo>
                    <a:pt x="1982" y="0"/>
                    <a:pt x="0" y="1982"/>
                    <a:pt x="0" y="4424"/>
                  </a:cubicBezTo>
                  <a:lnTo>
                    <a:pt x="8847" y="4424"/>
                  </a:lnTo>
                  <a:cubicBezTo>
                    <a:pt x="8847" y="1982"/>
                    <a:pt x="6866" y="0"/>
                    <a:pt x="4424"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2113225" y="2146050"/>
              <a:ext cx="153350" cy="131525"/>
            </a:xfrm>
            <a:custGeom>
              <a:avLst/>
              <a:gdLst/>
              <a:ahLst/>
              <a:cxnLst/>
              <a:rect l="l" t="t" r="r" b="b"/>
              <a:pathLst>
                <a:path w="6134" h="5261" extrusionOk="0">
                  <a:moveTo>
                    <a:pt x="874" y="1"/>
                  </a:moveTo>
                  <a:cubicBezTo>
                    <a:pt x="395" y="1"/>
                    <a:pt x="0" y="395"/>
                    <a:pt x="0" y="883"/>
                  </a:cubicBezTo>
                  <a:lnTo>
                    <a:pt x="0" y="5260"/>
                  </a:lnTo>
                  <a:lnTo>
                    <a:pt x="6133" y="5260"/>
                  </a:lnTo>
                  <a:lnTo>
                    <a:pt x="6133" y="883"/>
                  </a:lnTo>
                  <a:cubicBezTo>
                    <a:pt x="6133" y="395"/>
                    <a:pt x="5739" y="1"/>
                    <a:pt x="5260"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2685425" y="1707925"/>
              <a:ext cx="175175" cy="240925"/>
            </a:xfrm>
            <a:custGeom>
              <a:avLst/>
              <a:gdLst/>
              <a:ahLst/>
              <a:cxnLst/>
              <a:rect l="l" t="t" r="r" b="b"/>
              <a:pathLst>
                <a:path w="7007" h="9637" extrusionOk="0">
                  <a:moveTo>
                    <a:pt x="874" y="0"/>
                  </a:moveTo>
                  <a:cubicBezTo>
                    <a:pt x="395" y="0"/>
                    <a:pt x="0" y="395"/>
                    <a:pt x="0" y="874"/>
                  </a:cubicBezTo>
                  <a:lnTo>
                    <a:pt x="0" y="8763"/>
                  </a:lnTo>
                  <a:cubicBezTo>
                    <a:pt x="0" y="9251"/>
                    <a:pt x="395" y="9636"/>
                    <a:pt x="874" y="9636"/>
                  </a:cubicBezTo>
                  <a:lnTo>
                    <a:pt x="6133" y="9636"/>
                  </a:lnTo>
                  <a:cubicBezTo>
                    <a:pt x="6622" y="9636"/>
                    <a:pt x="7007" y="9251"/>
                    <a:pt x="7007" y="8763"/>
                  </a:cubicBezTo>
                  <a:lnTo>
                    <a:pt x="7007" y="874"/>
                  </a:lnTo>
                  <a:cubicBezTo>
                    <a:pt x="7007" y="395"/>
                    <a:pt x="6622" y="0"/>
                    <a:pt x="6133"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2663350" y="1927000"/>
              <a:ext cx="219325" cy="350575"/>
            </a:xfrm>
            <a:custGeom>
              <a:avLst/>
              <a:gdLst/>
              <a:ahLst/>
              <a:cxnLst/>
              <a:rect l="l" t="t" r="r" b="b"/>
              <a:pathLst>
                <a:path w="8773" h="14023" extrusionOk="0">
                  <a:moveTo>
                    <a:pt x="883" y="0"/>
                  </a:moveTo>
                  <a:cubicBezTo>
                    <a:pt x="395" y="0"/>
                    <a:pt x="0" y="395"/>
                    <a:pt x="10" y="873"/>
                  </a:cubicBezTo>
                  <a:lnTo>
                    <a:pt x="10" y="13149"/>
                  </a:lnTo>
                  <a:cubicBezTo>
                    <a:pt x="10" y="13628"/>
                    <a:pt x="395" y="14022"/>
                    <a:pt x="883" y="14022"/>
                  </a:cubicBezTo>
                  <a:lnTo>
                    <a:pt x="7890" y="14022"/>
                  </a:lnTo>
                  <a:cubicBezTo>
                    <a:pt x="8378" y="14022"/>
                    <a:pt x="8773" y="13628"/>
                    <a:pt x="8773" y="13149"/>
                  </a:cubicBezTo>
                  <a:lnTo>
                    <a:pt x="8773" y="873"/>
                  </a:lnTo>
                  <a:cubicBezTo>
                    <a:pt x="8773" y="395"/>
                    <a:pt x="8378" y="0"/>
                    <a:pt x="7890"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2025400" y="2233875"/>
              <a:ext cx="416550" cy="613550"/>
            </a:xfrm>
            <a:custGeom>
              <a:avLst/>
              <a:gdLst/>
              <a:ahLst/>
              <a:cxnLst/>
              <a:rect l="l" t="t" r="r" b="b"/>
              <a:pathLst>
                <a:path w="16662" h="24542" extrusionOk="0">
                  <a:moveTo>
                    <a:pt x="883" y="0"/>
                  </a:moveTo>
                  <a:cubicBezTo>
                    <a:pt x="395" y="0"/>
                    <a:pt x="10" y="385"/>
                    <a:pt x="10" y="874"/>
                  </a:cubicBezTo>
                  <a:lnTo>
                    <a:pt x="10" y="23658"/>
                  </a:lnTo>
                  <a:cubicBezTo>
                    <a:pt x="1" y="24147"/>
                    <a:pt x="395" y="24541"/>
                    <a:pt x="883" y="24541"/>
                  </a:cubicBezTo>
                  <a:lnTo>
                    <a:pt x="16662" y="24541"/>
                  </a:lnTo>
                  <a:lnTo>
                    <a:pt x="16662"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2354125" y="2102375"/>
              <a:ext cx="263450" cy="745050"/>
            </a:xfrm>
            <a:custGeom>
              <a:avLst/>
              <a:gdLst/>
              <a:ahLst/>
              <a:cxnLst/>
              <a:rect l="l" t="t" r="r" b="b"/>
              <a:pathLst>
                <a:path w="10538" h="29802" extrusionOk="0">
                  <a:moveTo>
                    <a:pt x="883" y="1"/>
                  </a:moveTo>
                  <a:cubicBezTo>
                    <a:pt x="395" y="1"/>
                    <a:pt x="0" y="386"/>
                    <a:pt x="0" y="874"/>
                  </a:cubicBezTo>
                  <a:lnTo>
                    <a:pt x="0" y="29801"/>
                  </a:lnTo>
                  <a:lnTo>
                    <a:pt x="9712" y="29801"/>
                  </a:lnTo>
                  <a:cubicBezTo>
                    <a:pt x="10172" y="29773"/>
                    <a:pt x="10538" y="29388"/>
                    <a:pt x="10519" y="28918"/>
                  </a:cubicBezTo>
                  <a:lnTo>
                    <a:pt x="10519" y="874"/>
                  </a:lnTo>
                  <a:cubicBezTo>
                    <a:pt x="10519" y="386"/>
                    <a:pt x="10125" y="1"/>
                    <a:pt x="9646"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2619675" y="2233875"/>
              <a:ext cx="306900" cy="613550"/>
            </a:xfrm>
            <a:custGeom>
              <a:avLst/>
              <a:gdLst/>
              <a:ahLst/>
              <a:cxnLst/>
              <a:rect l="l" t="t" r="r" b="b"/>
              <a:pathLst>
                <a:path w="12276" h="24542" extrusionOk="0">
                  <a:moveTo>
                    <a:pt x="874" y="0"/>
                  </a:moveTo>
                  <a:cubicBezTo>
                    <a:pt x="395" y="0"/>
                    <a:pt x="1" y="385"/>
                    <a:pt x="1" y="874"/>
                  </a:cubicBezTo>
                  <a:lnTo>
                    <a:pt x="1" y="23658"/>
                  </a:lnTo>
                  <a:cubicBezTo>
                    <a:pt x="1" y="24147"/>
                    <a:pt x="395" y="24541"/>
                    <a:pt x="874" y="24541"/>
                  </a:cubicBezTo>
                  <a:lnTo>
                    <a:pt x="12276" y="24541"/>
                  </a:lnTo>
                  <a:lnTo>
                    <a:pt x="12276" y="874"/>
                  </a:lnTo>
                  <a:cubicBezTo>
                    <a:pt x="12276" y="385"/>
                    <a:pt x="11881" y="0"/>
                    <a:pt x="11393"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2672975" y="1610650"/>
              <a:ext cx="201000" cy="119125"/>
            </a:xfrm>
            <a:custGeom>
              <a:avLst/>
              <a:gdLst/>
              <a:ahLst/>
              <a:cxnLst/>
              <a:rect l="l" t="t" r="r" b="b"/>
              <a:pathLst>
                <a:path w="8040" h="4765" extrusionOk="0">
                  <a:moveTo>
                    <a:pt x="4125" y="1"/>
                  </a:moveTo>
                  <a:cubicBezTo>
                    <a:pt x="3882" y="1"/>
                    <a:pt x="3641" y="102"/>
                    <a:pt x="3466" y="304"/>
                  </a:cubicBezTo>
                  <a:lnTo>
                    <a:pt x="245" y="4042"/>
                  </a:lnTo>
                  <a:cubicBezTo>
                    <a:pt x="0" y="4323"/>
                    <a:pt x="198" y="4765"/>
                    <a:pt x="573" y="4765"/>
                  </a:cubicBezTo>
                  <a:lnTo>
                    <a:pt x="7467" y="4765"/>
                  </a:lnTo>
                  <a:cubicBezTo>
                    <a:pt x="7833" y="4765"/>
                    <a:pt x="8040" y="4342"/>
                    <a:pt x="7815" y="4051"/>
                  </a:cubicBezTo>
                  <a:lnTo>
                    <a:pt x="4809" y="332"/>
                  </a:lnTo>
                  <a:cubicBezTo>
                    <a:pt x="4632" y="111"/>
                    <a:pt x="4378" y="1"/>
                    <a:pt x="4125"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2027050" y="1578475"/>
              <a:ext cx="414900" cy="260950"/>
            </a:xfrm>
            <a:custGeom>
              <a:avLst/>
              <a:gdLst/>
              <a:ahLst/>
              <a:cxnLst/>
              <a:rect l="l" t="t" r="r" b="b"/>
              <a:pathLst>
                <a:path w="16596" h="10438" extrusionOk="0">
                  <a:moveTo>
                    <a:pt x="8263" y="0"/>
                  </a:moveTo>
                  <a:cubicBezTo>
                    <a:pt x="6248" y="0"/>
                    <a:pt x="4541" y="1532"/>
                    <a:pt x="4339" y="3544"/>
                  </a:cubicBezTo>
                  <a:cubicBezTo>
                    <a:pt x="4048" y="3469"/>
                    <a:pt x="3748" y="3422"/>
                    <a:pt x="3447" y="3422"/>
                  </a:cubicBezTo>
                  <a:cubicBezTo>
                    <a:pt x="1531" y="3460"/>
                    <a:pt x="0" y="5019"/>
                    <a:pt x="0" y="6935"/>
                  </a:cubicBezTo>
                  <a:cubicBezTo>
                    <a:pt x="0" y="8841"/>
                    <a:pt x="1531" y="10400"/>
                    <a:pt x="3447" y="10438"/>
                  </a:cubicBezTo>
                  <a:lnTo>
                    <a:pt x="13525" y="10438"/>
                  </a:lnTo>
                  <a:cubicBezTo>
                    <a:pt x="15215" y="10438"/>
                    <a:pt x="16596" y="9067"/>
                    <a:pt x="16596" y="7367"/>
                  </a:cubicBezTo>
                  <a:cubicBezTo>
                    <a:pt x="16596" y="5682"/>
                    <a:pt x="15225" y="4305"/>
                    <a:pt x="13542" y="4305"/>
                  </a:cubicBezTo>
                  <a:cubicBezTo>
                    <a:pt x="13536" y="4305"/>
                    <a:pt x="13530" y="4305"/>
                    <a:pt x="13525" y="4305"/>
                  </a:cubicBezTo>
                  <a:cubicBezTo>
                    <a:pt x="13507" y="4305"/>
                    <a:pt x="13490" y="4304"/>
                    <a:pt x="13472" y="4304"/>
                  </a:cubicBezTo>
                  <a:cubicBezTo>
                    <a:pt x="13002" y="4304"/>
                    <a:pt x="12542" y="4426"/>
                    <a:pt x="12125" y="4643"/>
                  </a:cubicBezTo>
                  <a:cubicBezTo>
                    <a:pt x="12182" y="4390"/>
                    <a:pt x="12210" y="4127"/>
                    <a:pt x="12210" y="3864"/>
                  </a:cubicBezTo>
                  <a:cubicBezTo>
                    <a:pt x="12163" y="1779"/>
                    <a:pt x="10500" y="88"/>
                    <a:pt x="8425" y="4"/>
                  </a:cubicBezTo>
                  <a:cubicBezTo>
                    <a:pt x="8371" y="1"/>
                    <a:pt x="8317" y="0"/>
                    <a:pt x="8263" y="0"/>
                  </a:cubicBezTo>
                  <a:close/>
                </a:path>
              </a:pathLst>
            </a:custGeom>
            <a:solidFill>
              <a:srgbClr val="FF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3006150" y="1576450"/>
              <a:ext cx="205250" cy="197225"/>
            </a:xfrm>
            <a:custGeom>
              <a:avLst/>
              <a:gdLst/>
              <a:ahLst/>
              <a:cxnLst/>
              <a:rect l="l" t="t" r="r" b="b"/>
              <a:pathLst>
                <a:path w="8210" h="7889" extrusionOk="0">
                  <a:moveTo>
                    <a:pt x="4265" y="0"/>
                  </a:moveTo>
                  <a:cubicBezTo>
                    <a:pt x="2668" y="0"/>
                    <a:pt x="1231" y="958"/>
                    <a:pt x="611" y="2432"/>
                  </a:cubicBezTo>
                  <a:cubicBezTo>
                    <a:pt x="1" y="3907"/>
                    <a:pt x="339" y="5607"/>
                    <a:pt x="1475" y="6734"/>
                  </a:cubicBezTo>
                  <a:cubicBezTo>
                    <a:pt x="2229" y="7488"/>
                    <a:pt x="3235" y="7889"/>
                    <a:pt x="4260" y="7889"/>
                  </a:cubicBezTo>
                  <a:cubicBezTo>
                    <a:pt x="4768" y="7889"/>
                    <a:pt x="5279" y="7791"/>
                    <a:pt x="5767" y="7589"/>
                  </a:cubicBezTo>
                  <a:cubicBezTo>
                    <a:pt x="7242" y="6978"/>
                    <a:pt x="8209" y="5541"/>
                    <a:pt x="8209" y="3945"/>
                  </a:cubicBezTo>
                  <a:cubicBezTo>
                    <a:pt x="8209" y="1766"/>
                    <a:pt x="6444" y="0"/>
                    <a:pt x="4265"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2419850" y="2168825"/>
              <a:ext cx="43950" cy="86900"/>
            </a:xfrm>
            <a:custGeom>
              <a:avLst/>
              <a:gdLst/>
              <a:ahLst/>
              <a:cxnLst/>
              <a:rect l="l" t="t" r="r" b="b"/>
              <a:pathLst>
                <a:path w="1758" h="3476" extrusionOk="0">
                  <a:moveTo>
                    <a:pt x="884" y="1"/>
                  </a:moveTo>
                  <a:cubicBezTo>
                    <a:pt x="405" y="1"/>
                    <a:pt x="20" y="367"/>
                    <a:pt x="1" y="846"/>
                  </a:cubicBezTo>
                  <a:lnTo>
                    <a:pt x="1" y="2602"/>
                  </a:lnTo>
                  <a:cubicBezTo>
                    <a:pt x="1" y="3081"/>
                    <a:pt x="395" y="3476"/>
                    <a:pt x="884" y="3476"/>
                  </a:cubicBezTo>
                  <a:cubicBezTo>
                    <a:pt x="1363" y="3476"/>
                    <a:pt x="1757" y="3081"/>
                    <a:pt x="1757" y="2602"/>
                  </a:cubicBezTo>
                  <a:lnTo>
                    <a:pt x="1757" y="846"/>
                  </a:lnTo>
                  <a:cubicBezTo>
                    <a:pt x="1738" y="367"/>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2507450" y="2168825"/>
              <a:ext cx="43925" cy="86900"/>
            </a:xfrm>
            <a:custGeom>
              <a:avLst/>
              <a:gdLst/>
              <a:ahLst/>
              <a:cxnLst/>
              <a:rect l="l" t="t" r="r" b="b"/>
              <a:pathLst>
                <a:path w="1757" h="3476" extrusionOk="0">
                  <a:moveTo>
                    <a:pt x="883" y="1"/>
                  </a:moveTo>
                  <a:cubicBezTo>
                    <a:pt x="413" y="1"/>
                    <a:pt x="19" y="367"/>
                    <a:pt x="10" y="846"/>
                  </a:cubicBezTo>
                  <a:lnTo>
                    <a:pt x="10" y="2602"/>
                  </a:lnTo>
                  <a:cubicBezTo>
                    <a:pt x="0" y="3081"/>
                    <a:pt x="395" y="3476"/>
                    <a:pt x="883" y="3476"/>
                  </a:cubicBezTo>
                  <a:cubicBezTo>
                    <a:pt x="1362" y="3476"/>
                    <a:pt x="1756" y="3081"/>
                    <a:pt x="1756" y="2602"/>
                  </a:cubicBezTo>
                  <a:lnTo>
                    <a:pt x="1756" y="846"/>
                  </a:lnTo>
                  <a:cubicBezTo>
                    <a:pt x="1738" y="367"/>
                    <a:pt x="1353" y="1"/>
                    <a:pt x="88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2419400" y="2298675"/>
              <a:ext cx="44875" cy="88550"/>
            </a:xfrm>
            <a:custGeom>
              <a:avLst/>
              <a:gdLst/>
              <a:ahLst/>
              <a:cxnLst/>
              <a:rect l="l" t="t" r="r" b="b"/>
              <a:pathLst>
                <a:path w="1795" h="3542" extrusionOk="0">
                  <a:moveTo>
                    <a:pt x="902" y="0"/>
                  </a:moveTo>
                  <a:cubicBezTo>
                    <a:pt x="404" y="0"/>
                    <a:pt x="0" y="414"/>
                    <a:pt x="19" y="911"/>
                  </a:cubicBezTo>
                  <a:lnTo>
                    <a:pt x="19" y="2668"/>
                  </a:lnTo>
                  <a:cubicBezTo>
                    <a:pt x="19" y="3147"/>
                    <a:pt x="413" y="3541"/>
                    <a:pt x="902" y="3541"/>
                  </a:cubicBezTo>
                  <a:cubicBezTo>
                    <a:pt x="1381" y="3541"/>
                    <a:pt x="1775" y="3147"/>
                    <a:pt x="1775" y="2668"/>
                  </a:cubicBezTo>
                  <a:lnTo>
                    <a:pt x="1775" y="911"/>
                  </a:lnTo>
                  <a:cubicBezTo>
                    <a:pt x="1794" y="414"/>
                    <a:pt x="1390" y="0"/>
                    <a:pt x="90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2507200" y="2298675"/>
              <a:ext cx="44650" cy="88550"/>
            </a:xfrm>
            <a:custGeom>
              <a:avLst/>
              <a:gdLst/>
              <a:ahLst/>
              <a:cxnLst/>
              <a:rect l="l" t="t" r="r" b="b"/>
              <a:pathLst>
                <a:path w="1786" h="3542" extrusionOk="0">
                  <a:moveTo>
                    <a:pt x="893" y="0"/>
                  </a:moveTo>
                  <a:cubicBezTo>
                    <a:pt x="395" y="0"/>
                    <a:pt x="1" y="414"/>
                    <a:pt x="20" y="911"/>
                  </a:cubicBezTo>
                  <a:lnTo>
                    <a:pt x="20" y="2668"/>
                  </a:lnTo>
                  <a:cubicBezTo>
                    <a:pt x="10" y="3147"/>
                    <a:pt x="405" y="3541"/>
                    <a:pt x="893" y="3541"/>
                  </a:cubicBezTo>
                  <a:cubicBezTo>
                    <a:pt x="1372" y="3541"/>
                    <a:pt x="1766" y="3147"/>
                    <a:pt x="1766" y="2668"/>
                  </a:cubicBezTo>
                  <a:lnTo>
                    <a:pt x="1766"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2419850" y="2431800"/>
              <a:ext cx="43950" cy="86900"/>
            </a:xfrm>
            <a:custGeom>
              <a:avLst/>
              <a:gdLst/>
              <a:ahLst/>
              <a:cxnLst/>
              <a:rect l="l" t="t" r="r" b="b"/>
              <a:pathLst>
                <a:path w="1758" h="3476" extrusionOk="0">
                  <a:moveTo>
                    <a:pt x="884" y="1"/>
                  </a:moveTo>
                  <a:cubicBezTo>
                    <a:pt x="405" y="1"/>
                    <a:pt x="20" y="376"/>
                    <a:pt x="1" y="846"/>
                  </a:cubicBezTo>
                  <a:lnTo>
                    <a:pt x="1" y="2593"/>
                  </a:lnTo>
                  <a:cubicBezTo>
                    <a:pt x="1" y="3081"/>
                    <a:pt x="395" y="3466"/>
                    <a:pt x="884" y="3476"/>
                  </a:cubicBezTo>
                  <a:cubicBezTo>
                    <a:pt x="1363" y="3476"/>
                    <a:pt x="1757" y="3081"/>
                    <a:pt x="1757" y="2593"/>
                  </a:cubicBezTo>
                  <a:lnTo>
                    <a:pt x="1757" y="846"/>
                  </a:lnTo>
                  <a:cubicBezTo>
                    <a:pt x="1738" y="376"/>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2507675" y="2431800"/>
              <a:ext cx="43700" cy="86900"/>
            </a:xfrm>
            <a:custGeom>
              <a:avLst/>
              <a:gdLst/>
              <a:ahLst/>
              <a:cxnLst/>
              <a:rect l="l" t="t" r="r" b="b"/>
              <a:pathLst>
                <a:path w="1748" h="3476" extrusionOk="0">
                  <a:moveTo>
                    <a:pt x="874" y="1"/>
                  </a:moveTo>
                  <a:cubicBezTo>
                    <a:pt x="404" y="1"/>
                    <a:pt x="10" y="376"/>
                    <a:pt x="1" y="846"/>
                  </a:cubicBezTo>
                  <a:lnTo>
                    <a:pt x="1" y="2593"/>
                  </a:lnTo>
                  <a:cubicBezTo>
                    <a:pt x="1" y="3081"/>
                    <a:pt x="386" y="3476"/>
                    <a:pt x="874" y="3476"/>
                  </a:cubicBezTo>
                  <a:cubicBezTo>
                    <a:pt x="1353" y="3466"/>
                    <a:pt x="1747" y="3081"/>
                    <a:pt x="1747" y="2593"/>
                  </a:cubicBezTo>
                  <a:lnTo>
                    <a:pt x="1747" y="846"/>
                  </a:lnTo>
                  <a:cubicBezTo>
                    <a:pt x="1729"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2419850" y="2563300"/>
              <a:ext cx="43950" cy="86875"/>
            </a:xfrm>
            <a:custGeom>
              <a:avLst/>
              <a:gdLst/>
              <a:ahLst/>
              <a:cxnLst/>
              <a:rect l="l" t="t" r="r" b="b"/>
              <a:pathLst>
                <a:path w="1758" h="3475" extrusionOk="0">
                  <a:moveTo>
                    <a:pt x="884" y="0"/>
                  </a:moveTo>
                  <a:cubicBezTo>
                    <a:pt x="405" y="0"/>
                    <a:pt x="20" y="366"/>
                    <a:pt x="1" y="845"/>
                  </a:cubicBezTo>
                  <a:lnTo>
                    <a:pt x="1" y="2592"/>
                  </a:lnTo>
                  <a:cubicBezTo>
                    <a:pt x="1" y="3081"/>
                    <a:pt x="395" y="3475"/>
                    <a:pt x="884" y="3475"/>
                  </a:cubicBezTo>
                  <a:cubicBezTo>
                    <a:pt x="1363" y="3475"/>
                    <a:pt x="1757" y="3081"/>
                    <a:pt x="1757" y="2592"/>
                  </a:cubicBezTo>
                  <a:lnTo>
                    <a:pt x="1757" y="845"/>
                  </a:lnTo>
                  <a:cubicBezTo>
                    <a:pt x="1738" y="366"/>
                    <a:pt x="1353" y="0"/>
                    <a:pt x="8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507450" y="2563300"/>
              <a:ext cx="43925" cy="86875"/>
            </a:xfrm>
            <a:custGeom>
              <a:avLst/>
              <a:gdLst/>
              <a:ahLst/>
              <a:cxnLst/>
              <a:rect l="l" t="t" r="r" b="b"/>
              <a:pathLst>
                <a:path w="1757" h="3475" extrusionOk="0">
                  <a:moveTo>
                    <a:pt x="883" y="0"/>
                  </a:moveTo>
                  <a:cubicBezTo>
                    <a:pt x="413" y="0"/>
                    <a:pt x="19" y="366"/>
                    <a:pt x="10" y="845"/>
                  </a:cubicBezTo>
                  <a:lnTo>
                    <a:pt x="10" y="2592"/>
                  </a:lnTo>
                  <a:cubicBezTo>
                    <a:pt x="0" y="3081"/>
                    <a:pt x="395" y="3475"/>
                    <a:pt x="883" y="3475"/>
                  </a:cubicBezTo>
                  <a:cubicBezTo>
                    <a:pt x="1362" y="3475"/>
                    <a:pt x="1756" y="3081"/>
                    <a:pt x="1756" y="2592"/>
                  </a:cubicBezTo>
                  <a:lnTo>
                    <a:pt x="1756" y="845"/>
                  </a:lnTo>
                  <a:cubicBezTo>
                    <a:pt x="1738" y="366"/>
                    <a:pt x="1353" y="0"/>
                    <a:pt x="88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419400" y="2693125"/>
              <a:ext cx="44875" cy="88550"/>
            </a:xfrm>
            <a:custGeom>
              <a:avLst/>
              <a:gdLst/>
              <a:ahLst/>
              <a:cxnLst/>
              <a:rect l="l" t="t" r="r" b="b"/>
              <a:pathLst>
                <a:path w="1795" h="3542" extrusionOk="0">
                  <a:moveTo>
                    <a:pt x="902" y="1"/>
                  </a:moveTo>
                  <a:cubicBezTo>
                    <a:pt x="404" y="1"/>
                    <a:pt x="0" y="414"/>
                    <a:pt x="19" y="912"/>
                  </a:cubicBezTo>
                  <a:lnTo>
                    <a:pt x="19" y="2659"/>
                  </a:lnTo>
                  <a:cubicBezTo>
                    <a:pt x="19" y="3147"/>
                    <a:pt x="413" y="3541"/>
                    <a:pt x="902" y="3541"/>
                  </a:cubicBezTo>
                  <a:cubicBezTo>
                    <a:pt x="1381" y="3541"/>
                    <a:pt x="1775" y="3147"/>
                    <a:pt x="1775" y="2659"/>
                  </a:cubicBezTo>
                  <a:lnTo>
                    <a:pt x="1775" y="912"/>
                  </a:lnTo>
                  <a:cubicBezTo>
                    <a:pt x="1794" y="414"/>
                    <a:pt x="1390" y="1"/>
                    <a:pt x="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507200" y="2693125"/>
              <a:ext cx="44650" cy="88550"/>
            </a:xfrm>
            <a:custGeom>
              <a:avLst/>
              <a:gdLst/>
              <a:ahLst/>
              <a:cxnLst/>
              <a:rect l="l" t="t" r="r" b="b"/>
              <a:pathLst>
                <a:path w="1786" h="3542" extrusionOk="0">
                  <a:moveTo>
                    <a:pt x="893" y="1"/>
                  </a:moveTo>
                  <a:cubicBezTo>
                    <a:pt x="395" y="1"/>
                    <a:pt x="1" y="414"/>
                    <a:pt x="20" y="912"/>
                  </a:cubicBezTo>
                  <a:lnTo>
                    <a:pt x="20" y="2659"/>
                  </a:lnTo>
                  <a:cubicBezTo>
                    <a:pt x="10" y="3147"/>
                    <a:pt x="405" y="3541"/>
                    <a:pt x="893" y="3541"/>
                  </a:cubicBezTo>
                  <a:cubicBezTo>
                    <a:pt x="1372" y="3541"/>
                    <a:pt x="1766" y="3147"/>
                    <a:pt x="1766" y="2659"/>
                  </a:cubicBezTo>
                  <a:lnTo>
                    <a:pt x="1766" y="912"/>
                  </a:lnTo>
                  <a:cubicBezTo>
                    <a:pt x="1785" y="414"/>
                    <a:pt x="1391" y="1"/>
                    <a:pt x="89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684950" y="2298675"/>
              <a:ext cx="44625" cy="88550"/>
            </a:xfrm>
            <a:custGeom>
              <a:avLst/>
              <a:gdLst/>
              <a:ahLst/>
              <a:cxnLst/>
              <a:rect l="l" t="t" r="r" b="b"/>
              <a:pathLst>
                <a:path w="1785" h="3542" extrusionOk="0">
                  <a:moveTo>
                    <a:pt x="893" y="0"/>
                  </a:moveTo>
                  <a:cubicBezTo>
                    <a:pt x="395" y="0"/>
                    <a:pt x="0" y="414"/>
                    <a:pt x="19" y="911"/>
                  </a:cubicBezTo>
                  <a:lnTo>
                    <a:pt x="19" y="2668"/>
                  </a:lnTo>
                  <a:cubicBezTo>
                    <a:pt x="19" y="3147"/>
                    <a:pt x="414" y="3541"/>
                    <a:pt x="893" y="3541"/>
                  </a:cubicBezTo>
                  <a:cubicBezTo>
                    <a:pt x="1381" y="3541"/>
                    <a:pt x="1776" y="3147"/>
                    <a:pt x="1766" y="2668"/>
                  </a:cubicBezTo>
                  <a:lnTo>
                    <a:pt x="1766" y="911"/>
                  </a:lnTo>
                  <a:cubicBezTo>
                    <a:pt x="1785" y="414"/>
                    <a:pt x="1390"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751175" y="2080300"/>
              <a:ext cx="43925" cy="87850"/>
            </a:xfrm>
            <a:custGeom>
              <a:avLst/>
              <a:gdLst/>
              <a:ahLst/>
              <a:cxnLst/>
              <a:rect l="l" t="t" r="r" b="b"/>
              <a:pathLst>
                <a:path w="1757" h="3514" extrusionOk="0">
                  <a:moveTo>
                    <a:pt x="873" y="1"/>
                  </a:moveTo>
                  <a:cubicBezTo>
                    <a:pt x="394" y="1"/>
                    <a:pt x="0" y="395"/>
                    <a:pt x="0" y="884"/>
                  </a:cubicBezTo>
                  <a:lnTo>
                    <a:pt x="0" y="2631"/>
                  </a:lnTo>
                  <a:cubicBezTo>
                    <a:pt x="0" y="3119"/>
                    <a:pt x="394" y="3513"/>
                    <a:pt x="873" y="3513"/>
                  </a:cubicBezTo>
                  <a:cubicBezTo>
                    <a:pt x="1362" y="3513"/>
                    <a:pt x="1756" y="3119"/>
                    <a:pt x="1756" y="2631"/>
                  </a:cubicBezTo>
                  <a:lnTo>
                    <a:pt x="1756" y="884"/>
                  </a:lnTo>
                  <a:cubicBezTo>
                    <a:pt x="1747" y="395"/>
                    <a:pt x="1362" y="1"/>
                    <a:pt x="87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2751175" y="1773675"/>
              <a:ext cx="43925" cy="87600"/>
            </a:xfrm>
            <a:custGeom>
              <a:avLst/>
              <a:gdLst/>
              <a:ahLst/>
              <a:cxnLst/>
              <a:rect l="l" t="t" r="r" b="b"/>
              <a:pathLst>
                <a:path w="1757" h="3504" extrusionOk="0">
                  <a:moveTo>
                    <a:pt x="873" y="0"/>
                  </a:moveTo>
                  <a:cubicBezTo>
                    <a:pt x="394" y="0"/>
                    <a:pt x="0" y="395"/>
                    <a:pt x="0" y="874"/>
                  </a:cubicBezTo>
                  <a:lnTo>
                    <a:pt x="0" y="2630"/>
                  </a:lnTo>
                  <a:cubicBezTo>
                    <a:pt x="0" y="3109"/>
                    <a:pt x="394" y="3503"/>
                    <a:pt x="873" y="3503"/>
                  </a:cubicBezTo>
                  <a:cubicBezTo>
                    <a:pt x="1362" y="3503"/>
                    <a:pt x="1747" y="3109"/>
                    <a:pt x="1756" y="2630"/>
                  </a:cubicBezTo>
                  <a:lnTo>
                    <a:pt x="1756" y="874"/>
                  </a:lnTo>
                  <a:cubicBezTo>
                    <a:pt x="1756" y="395"/>
                    <a:pt x="1362" y="0"/>
                    <a:pt x="87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2816425" y="2298675"/>
              <a:ext cx="44650" cy="88550"/>
            </a:xfrm>
            <a:custGeom>
              <a:avLst/>
              <a:gdLst/>
              <a:ahLst/>
              <a:cxnLst/>
              <a:rect l="l" t="t" r="r" b="b"/>
              <a:pathLst>
                <a:path w="1786" h="3542" extrusionOk="0">
                  <a:moveTo>
                    <a:pt x="893" y="0"/>
                  </a:moveTo>
                  <a:cubicBezTo>
                    <a:pt x="395" y="0"/>
                    <a:pt x="1" y="414"/>
                    <a:pt x="20" y="911"/>
                  </a:cubicBezTo>
                  <a:lnTo>
                    <a:pt x="20" y="2668"/>
                  </a:lnTo>
                  <a:cubicBezTo>
                    <a:pt x="20" y="3147"/>
                    <a:pt x="414" y="3541"/>
                    <a:pt x="893" y="3541"/>
                  </a:cubicBezTo>
                  <a:cubicBezTo>
                    <a:pt x="1382" y="3541"/>
                    <a:pt x="1767" y="3147"/>
                    <a:pt x="1767" y="2668"/>
                  </a:cubicBezTo>
                  <a:lnTo>
                    <a:pt x="1767"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2685425" y="2431800"/>
              <a:ext cx="43700" cy="86900"/>
            </a:xfrm>
            <a:custGeom>
              <a:avLst/>
              <a:gdLst/>
              <a:ahLst/>
              <a:cxnLst/>
              <a:rect l="l" t="t" r="r" b="b"/>
              <a:pathLst>
                <a:path w="1748" h="3476" extrusionOk="0">
                  <a:moveTo>
                    <a:pt x="874" y="1"/>
                  </a:moveTo>
                  <a:cubicBezTo>
                    <a:pt x="404" y="1"/>
                    <a:pt x="19" y="376"/>
                    <a:pt x="0" y="846"/>
                  </a:cubicBezTo>
                  <a:lnTo>
                    <a:pt x="0" y="2593"/>
                  </a:lnTo>
                  <a:cubicBezTo>
                    <a:pt x="0" y="3081"/>
                    <a:pt x="395" y="3466"/>
                    <a:pt x="874" y="3476"/>
                  </a:cubicBezTo>
                  <a:cubicBezTo>
                    <a:pt x="1362" y="3476"/>
                    <a:pt x="1747" y="3081"/>
                    <a:pt x="1747" y="2593"/>
                  </a:cubicBezTo>
                  <a:lnTo>
                    <a:pt x="1747" y="846"/>
                  </a:lnTo>
                  <a:cubicBezTo>
                    <a:pt x="1738" y="376"/>
                    <a:pt x="1343"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2816900" y="2431800"/>
              <a:ext cx="43700" cy="86900"/>
            </a:xfrm>
            <a:custGeom>
              <a:avLst/>
              <a:gdLst/>
              <a:ahLst/>
              <a:cxnLst/>
              <a:rect l="l" t="t" r="r" b="b"/>
              <a:pathLst>
                <a:path w="1748" h="3476" extrusionOk="0">
                  <a:moveTo>
                    <a:pt x="874" y="1"/>
                  </a:moveTo>
                  <a:cubicBezTo>
                    <a:pt x="405" y="1"/>
                    <a:pt x="20" y="376"/>
                    <a:pt x="1" y="846"/>
                  </a:cubicBezTo>
                  <a:lnTo>
                    <a:pt x="1" y="2593"/>
                  </a:lnTo>
                  <a:cubicBezTo>
                    <a:pt x="1" y="3081"/>
                    <a:pt x="395" y="3476"/>
                    <a:pt x="874" y="3476"/>
                  </a:cubicBezTo>
                  <a:cubicBezTo>
                    <a:pt x="1363" y="3466"/>
                    <a:pt x="1748" y="3081"/>
                    <a:pt x="1748" y="2593"/>
                  </a:cubicBezTo>
                  <a:lnTo>
                    <a:pt x="1748" y="846"/>
                  </a:lnTo>
                  <a:cubicBezTo>
                    <a:pt x="1738"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2685425" y="2563300"/>
              <a:ext cx="43925" cy="86875"/>
            </a:xfrm>
            <a:custGeom>
              <a:avLst/>
              <a:gdLst/>
              <a:ahLst/>
              <a:cxnLst/>
              <a:rect l="l" t="t" r="r" b="b"/>
              <a:pathLst>
                <a:path w="1757" h="3475" extrusionOk="0">
                  <a:moveTo>
                    <a:pt x="874" y="0"/>
                  </a:moveTo>
                  <a:cubicBezTo>
                    <a:pt x="404" y="0"/>
                    <a:pt x="19" y="366"/>
                    <a:pt x="0" y="845"/>
                  </a:cubicBezTo>
                  <a:lnTo>
                    <a:pt x="0" y="2592"/>
                  </a:lnTo>
                  <a:cubicBezTo>
                    <a:pt x="0" y="3081"/>
                    <a:pt x="395" y="3475"/>
                    <a:pt x="874" y="3475"/>
                  </a:cubicBezTo>
                  <a:cubicBezTo>
                    <a:pt x="1362" y="3475"/>
                    <a:pt x="1757" y="3081"/>
                    <a:pt x="1747" y="2592"/>
                  </a:cubicBezTo>
                  <a:lnTo>
                    <a:pt x="1747" y="845"/>
                  </a:lnTo>
                  <a:cubicBezTo>
                    <a:pt x="1738" y="366"/>
                    <a:pt x="1343"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2816900" y="2563300"/>
              <a:ext cx="43700" cy="86875"/>
            </a:xfrm>
            <a:custGeom>
              <a:avLst/>
              <a:gdLst/>
              <a:ahLst/>
              <a:cxnLst/>
              <a:rect l="l" t="t" r="r" b="b"/>
              <a:pathLst>
                <a:path w="1748" h="3475" extrusionOk="0">
                  <a:moveTo>
                    <a:pt x="874" y="0"/>
                  </a:moveTo>
                  <a:cubicBezTo>
                    <a:pt x="405" y="0"/>
                    <a:pt x="20" y="366"/>
                    <a:pt x="1" y="845"/>
                  </a:cubicBezTo>
                  <a:lnTo>
                    <a:pt x="1" y="2592"/>
                  </a:lnTo>
                  <a:cubicBezTo>
                    <a:pt x="1" y="3081"/>
                    <a:pt x="395" y="3475"/>
                    <a:pt x="874" y="3475"/>
                  </a:cubicBezTo>
                  <a:cubicBezTo>
                    <a:pt x="1363" y="3475"/>
                    <a:pt x="1748" y="3081"/>
                    <a:pt x="1748" y="2592"/>
                  </a:cubicBezTo>
                  <a:lnTo>
                    <a:pt x="1748" y="845"/>
                  </a:lnTo>
                  <a:cubicBezTo>
                    <a:pt x="1738" y="366"/>
                    <a:pt x="1344"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2729325" y="2715900"/>
              <a:ext cx="87600" cy="131525"/>
            </a:xfrm>
            <a:custGeom>
              <a:avLst/>
              <a:gdLst/>
              <a:ahLst/>
              <a:cxnLst/>
              <a:rect l="l" t="t" r="r" b="b"/>
              <a:pathLst>
                <a:path w="3504" h="5261" extrusionOk="0">
                  <a:moveTo>
                    <a:pt x="874" y="1"/>
                  </a:moveTo>
                  <a:cubicBezTo>
                    <a:pt x="386" y="1"/>
                    <a:pt x="1" y="386"/>
                    <a:pt x="1" y="874"/>
                  </a:cubicBezTo>
                  <a:lnTo>
                    <a:pt x="1" y="5260"/>
                  </a:lnTo>
                  <a:lnTo>
                    <a:pt x="3504" y="5260"/>
                  </a:lnTo>
                  <a:lnTo>
                    <a:pt x="3504" y="874"/>
                  </a:lnTo>
                  <a:cubicBezTo>
                    <a:pt x="3504" y="386"/>
                    <a:pt x="3109" y="1"/>
                    <a:pt x="263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2991350" y="2452925"/>
              <a:ext cx="65775" cy="43725"/>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38"/>
                    <a:pt x="2631" y="1344"/>
                    <a:pt x="2631" y="874"/>
                  </a:cubicBezTo>
                  <a:cubicBezTo>
                    <a:pt x="2631" y="405"/>
                    <a:pt x="2255" y="2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2991350" y="2540500"/>
              <a:ext cx="65775" cy="43950"/>
            </a:xfrm>
            <a:custGeom>
              <a:avLst/>
              <a:gdLst/>
              <a:ahLst/>
              <a:cxnLst/>
              <a:rect l="l" t="t" r="r" b="b"/>
              <a:pathLst>
                <a:path w="2631" h="1758" extrusionOk="0">
                  <a:moveTo>
                    <a:pt x="878" y="0"/>
                  </a:moveTo>
                  <a:cubicBezTo>
                    <a:pt x="395" y="0"/>
                    <a:pt x="1" y="388"/>
                    <a:pt x="1" y="874"/>
                  </a:cubicBezTo>
                  <a:cubicBezTo>
                    <a:pt x="1" y="1361"/>
                    <a:pt x="396" y="1758"/>
                    <a:pt x="879" y="1758"/>
                  </a:cubicBezTo>
                  <a:cubicBezTo>
                    <a:pt x="890" y="1758"/>
                    <a:pt x="901" y="1758"/>
                    <a:pt x="912" y="1757"/>
                  </a:cubicBezTo>
                  <a:lnTo>
                    <a:pt x="1785" y="1757"/>
                  </a:lnTo>
                  <a:cubicBezTo>
                    <a:pt x="2255" y="1738"/>
                    <a:pt x="2631" y="1353"/>
                    <a:pt x="2631" y="874"/>
                  </a:cubicBezTo>
                  <a:cubicBezTo>
                    <a:pt x="2631" y="405"/>
                    <a:pt x="2255" y="20"/>
                    <a:pt x="1785" y="1"/>
                  </a:cubicBezTo>
                  <a:lnTo>
                    <a:pt x="912" y="1"/>
                  </a:lnTo>
                  <a:cubicBezTo>
                    <a:pt x="901"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2992075" y="2628100"/>
              <a:ext cx="65750" cy="43925"/>
            </a:xfrm>
            <a:custGeom>
              <a:avLst/>
              <a:gdLst/>
              <a:ahLst/>
              <a:cxnLst/>
              <a:rect l="l" t="t" r="r" b="b"/>
              <a:pathLst>
                <a:path w="2630" h="1757" extrusionOk="0">
                  <a:moveTo>
                    <a:pt x="883" y="0"/>
                  </a:moveTo>
                  <a:cubicBezTo>
                    <a:pt x="395" y="0"/>
                    <a:pt x="0" y="395"/>
                    <a:pt x="0" y="883"/>
                  </a:cubicBezTo>
                  <a:cubicBezTo>
                    <a:pt x="0" y="1362"/>
                    <a:pt x="395" y="1756"/>
                    <a:pt x="883" y="1756"/>
                  </a:cubicBezTo>
                  <a:lnTo>
                    <a:pt x="1756" y="1756"/>
                  </a:lnTo>
                  <a:cubicBezTo>
                    <a:pt x="2245" y="1756"/>
                    <a:pt x="2630" y="1362"/>
                    <a:pt x="2630" y="883"/>
                  </a:cubicBezTo>
                  <a:cubicBezTo>
                    <a:pt x="2630" y="395"/>
                    <a:pt x="2245" y="0"/>
                    <a:pt x="175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2991350" y="2715900"/>
              <a:ext cx="65775" cy="43725"/>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29"/>
                    <a:pt x="2631" y="1344"/>
                    <a:pt x="2631" y="874"/>
                  </a:cubicBezTo>
                  <a:cubicBezTo>
                    <a:pt x="2631" y="405"/>
                    <a:pt x="2255" y="1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2092550" y="2474750"/>
              <a:ext cx="107575" cy="43950"/>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8"/>
                  </a:cubicBezTo>
                  <a:lnTo>
                    <a:pt x="3457" y="1758"/>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2093500" y="2387200"/>
              <a:ext cx="107325" cy="43925"/>
            </a:xfrm>
            <a:custGeom>
              <a:avLst/>
              <a:gdLst/>
              <a:ahLst/>
              <a:cxnLst/>
              <a:rect l="l" t="t" r="r" b="b"/>
              <a:pathLst>
                <a:path w="4293" h="1757" extrusionOk="0">
                  <a:moveTo>
                    <a:pt x="874" y="0"/>
                  </a:moveTo>
                  <a:cubicBezTo>
                    <a:pt x="395" y="0"/>
                    <a:pt x="0" y="395"/>
                    <a:pt x="0" y="874"/>
                  </a:cubicBezTo>
                  <a:cubicBezTo>
                    <a:pt x="0" y="1362"/>
                    <a:pt x="395" y="1747"/>
                    <a:pt x="874" y="1756"/>
                  </a:cubicBezTo>
                  <a:lnTo>
                    <a:pt x="3419" y="1756"/>
                  </a:lnTo>
                  <a:cubicBezTo>
                    <a:pt x="3898" y="1747"/>
                    <a:pt x="4292" y="1362"/>
                    <a:pt x="4292" y="874"/>
                  </a:cubicBezTo>
                  <a:cubicBezTo>
                    <a:pt x="4292" y="395"/>
                    <a:pt x="3898" y="0"/>
                    <a:pt x="341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2092550" y="2299600"/>
              <a:ext cx="107575" cy="43725"/>
            </a:xfrm>
            <a:custGeom>
              <a:avLst/>
              <a:gdLst/>
              <a:ahLst/>
              <a:cxnLst/>
              <a:rect l="l" t="t" r="r" b="b"/>
              <a:pathLst>
                <a:path w="4303" h="1749" extrusionOk="0">
                  <a:moveTo>
                    <a:pt x="878" y="0"/>
                  </a:moveTo>
                  <a:cubicBezTo>
                    <a:pt x="395" y="0"/>
                    <a:pt x="1" y="388"/>
                    <a:pt x="1" y="874"/>
                  </a:cubicBezTo>
                  <a:cubicBezTo>
                    <a:pt x="1" y="1361"/>
                    <a:pt x="395" y="1748"/>
                    <a:pt x="878" y="1748"/>
                  </a:cubicBezTo>
                  <a:cubicBezTo>
                    <a:pt x="889" y="1748"/>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092550" y="2562325"/>
              <a:ext cx="107575" cy="43975"/>
            </a:xfrm>
            <a:custGeom>
              <a:avLst/>
              <a:gdLst/>
              <a:ahLst/>
              <a:cxnLst/>
              <a:rect l="l" t="t" r="r" b="b"/>
              <a:pathLst>
                <a:path w="4303" h="1759" extrusionOk="0">
                  <a:moveTo>
                    <a:pt x="878" y="1"/>
                  </a:moveTo>
                  <a:cubicBezTo>
                    <a:pt x="396" y="1"/>
                    <a:pt x="1" y="398"/>
                    <a:pt x="1" y="884"/>
                  </a:cubicBezTo>
                  <a:cubicBezTo>
                    <a:pt x="1" y="1371"/>
                    <a:pt x="395" y="1758"/>
                    <a:pt x="878" y="1758"/>
                  </a:cubicBezTo>
                  <a:cubicBezTo>
                    <a:pt x="889" y="1758"/>
                    <a:pt x="900" y="1758"/>
                    <a:pt x="912" y="1758"/>
                  </a:cubicBezTo>
                  <a:lnTo>
                    <a:pt x="3457" y="1758"/>
                  </a:lnTo>
                  <a:cubicBezTo>
                    <a:pt x="3926" y="1739"/>
                    <a:pt x="4302" y="1354"/>
                    <a:pt x="4302" y="884"/>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2092550" y="2650150"/>
              <a:ext cx="107575" cy="43725"/>
            </a:xfrm>
            <a:custGeom>
              <a:avLst/>
              <a:gdLst/>
              <a:ahLst/>
              <a:cxnLst/>
              <a:rect l="l" t="t" r="r" b="b"/>
              <a:pathLst>
                <a:path w="4303" h="1749" extrusionOk="0">
                  <a:moveTo>
                    <a:pt x="878" y="0"/>
                  </a:moveTo>
                  <a:cubicBezTo>
                    <a:pt x="395" y="0"/>
                    <a:pt x="1" y="388"/>
                    <a:pt x="1" y="874"/>
                  </a:cubicBezTo>
                  <a:cubicBezTo>
                    <a:pt x="1" y="1361"/>
                    <a:pt x="395" y="1749"/>
                    <a:pt x="878" y="1749"/>
                  </a:cubicBezTo>
                  <a:cubicBezTo>
                    <a:pt x="889" y="1749"/>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2092550" y="2737725"/>
              <a:ext cx="107575" cy="43950"/>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7"/>
                  </a:cubicBezTo>
                  <a:lnTo>
                    <a:pt x="3457" y="1757"/>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3101725" y="2453100"/>
              <a:ext cx="45325" cy="43525"/>
            </a:xfrm>
            <a:custGeom>
              <a:avLst/>
              <a:gdLst/>
              <a:ahLst/>
              <a:cxnLst/>
              <a:rect l="l" t="t" r="r" b="b"/>
              <a:pathLst>
                <a:path w="1813" h="1741" extrusionOk="0">
                  <a:moveTo>
                    <a:pt x="875" y="1"/>
                  </a:moveTo>
                  <a:cubicBezTo>
                    <a:pt x="651" y="1"/>
                    <a:pt x="428" y="83"/>
                    <a:pt x="254" y="247"/>
                  </a:cubicBezTo>
                  <a:cubicBezTo>
                    <a:pt x="169" y="332"/>
                    <a:pt x="113" y="426"/>
                    <a:pt x="66" y="539"/>
                  </a:cubicBezTo>
                  <a:cubicBezTo>
                    <a:pt x="28" y="642"/>
                    <a:pt x="0" y="755"/>
                    <a:pt x="0" y="867"/>
                  </a:cubicBezTo>
                  <a:cubicBezTo>
                    <a:pt x="0" y="1102"/>
                    <a:pt x="94" y="1327"/>
                    <a:pt x="254" y="1487"/>
                  </a:cubicBezTo>
                  <a:cubicBezTo>
                    <a:pt x="338" y="1572"/>
                    <a:pt x="432" y="1628"/>
                    <a:pt x="545" y="1675"/>
                  </a:cubicBezTo>
                  <a:cubicBezTo>
                    <a:pt x="648" y="1722"/>
                    <a:pt x="761" y="1741"/>
                    <a:pt x="874" y="1741"/>
                  </a:cubicBezTo>
                  <a:cubicBezTo>
                    <a:pt x="1108" y="1741"/>
                    <a:pt x="1334" y="1647"/>
                    <a:pt x="1503" y="1487"/>
                  </a:cubicBezTo>
                  <a:cubicBezTo>
                    <a:pt x="1578" y="1403"/>
                    <a:pt x="1634" y="1309"/>
                    <a:pt x="1681" y="1205"/>
                  </a:cubicBezTo>
                  <a:cubicBezTo>
                    <a:pt x="1813" y="877"/>
                    <a:pt x="1738" y="501"/>
                    <a:pt x="1503" y="247"/>
                  </a:cubicBezTo>
                  <a:cubicBezTo>
                    <a:pt x="1324" y="83"/>
                    <a:pt x="1099" y="1"/>
                    <a:pt x="8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3101725" y="2540450"/>
              <a:ext cx="43925" cy="44000"/>
            </a:xfrm>
            <a:custGeom>
              <a:avLst/>
              <a:gdLst/>
              <a:ahLst/>
              <a:cxnLst/>
              <a:rect l="l" t="t" r="r" b="b"/>
              <a:pathLst>
                <a:path w="1757" h="1760" extrusionOk="0">
                  <a:moveTo>
                    <a:pt x="863" y="1"/>
                  </a:moveTo>
                  <a:cubicBezTo>
                    <a:pt x="516" y="1"/>
                    <a:pt x="193" y="213"/>
                    <a:pt x="66" y="548"/>
                  </a:cubicBezTo>
                  <a:cubicBezTo>
                    <a:pt x="28" y="651"/>
                    <a:pt x="0" y="764"/>
                    <a:pt x="0" y="876"/>
                  </a:cubicBezTo>
                  <a:cubicBezTo>
                    <a:pt x="0" y="942"/>
                    <a:pt x="10" y="999"/>
                    <a:pt x="19" y="1055"/>
                  </a:cubicBezTo>
                  <a:cubicBezTo>
                    <a:pt x="28" y="1111"/>
                    <a:pt x="47" y="1168"/>
                    <a:pt x="66" y="1215"/>
                  </a:cubicBezTo>
                  <a:cubicBezTo>
                    <a:pt x="85" y="1271"/>
                    <a:pt x="113" y="1318"/>
                    <a:pt x="150" y="1374"/>
                  </a:cubicBezTo>
                  <a:lnTo>
                    <a:pt x="254" y="1506"/>
                  </a:lnTo>
                  <a:cubicBezTo>
                    <a:pt x="423" y="1665"/>
                    <a:pt x="648" y="1750"/>
                    <a:pt x="874" y="1759"/>
                  </a:cubicBezTo>
                  <a:cubicBezTo>
                    <a:pt x="930" y="1759"/>
                    <a:pt x="996" y="1750"/>
                    <a:pt x="1052" y="1740"/>
                  </a:cubicBezTo>
                  <a:cubicBezTo>
                    <a:pt x="1108" y="1731"/>
                    <a:pt x="1155" y="1712"/>
                    <a:pt x="1212" y="1684"/>
                  </a:cubicBezTo>
                  <a:cubicBezTo>
                    <a:pt x="1268" y="1665"/>
                    <a:pt x="1315" y="1637"/>
                    <a:pt x="1371" y="1609"/>
                  </a:cubicBezTo>
                  <a:lnTo>
                    <a:pt x="1503" y="1506"/>
                  </a:lnTo>
                  <a:lnTo>
                    <a:pt x="1606" y="1374"/>
                  </a:lnTo>
                  <a:cubicBezTo>
                    <a:pt x="1634" y="1318"/>
                    <a:pt x="1663" y="1271"/>
                    <a:pt x="1681" y="1215"/>
                  </a:cubicBezTo>
                  <a:cubicBezTo>
                    <a:pt x="1710" y="1168"/>
                    <a:pt x="1728" y="1111"/>
                    <a:pt x="1738" y="1055"/>
                  </a:cubicBezTo>
                  <a:cubicBezTo>
                    <a:pt x="1747" y="999"/>
                    <a:pt x="1747" y="942"/>
                    <a:pt x="1756" y="876"/>
                  </a:cubicBezTo>
                  <a:cubicBezTo>
                    <a:pt x="1747" y="651"/>
                    <a:pt x="1663" y="426"/>
                    <a:pt x="1503" y="257"/>
                  </a:cubicBezTo>
                  <a:cubicBezTo>
                    <a:pt x="1456" y="219"/>
                    <a:pt x="1409" y="181"/>
                    <a:pt x="1371" y="153"/>
                  </a:cubicBezTo>
                  <a:cubicBezTo>
                    <a:pt x="1315" y="116"/>
                    <a:pt x="1268" y="97"/>
                    <a:pt x="1212" y="78"/>
                  </a:cubicBezTo>
                  <a:cubicBezTo>
                    <a:pt x="1155" y="50"/>
                    <a:pt x="1108" y="31"/>
                    <a:pt x="1052" y="22"/>
                  </a:cubicBezTo>
                  <a:cubicBezTo>
                    <a:pt x="989" y="7"/>
                    <a:pt x="926" y="1"/>
                    <a:pt x="8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3094200" y="2628125"/>
              <a:ext cx="58900" cy="43900"/>
            </a:xfrm>
            <a:custGeom>
              <a:avLst/>
              <a:gdLst/>
              <a:ahLst/>
              <a:cxnLst/>
              <a:rect l="l" t="t" r="r" b="b"/>
              <a:pathLst>
                <a:path w="2356" h="1756" extrusionOk="0">
                  <a:moveTo>
                    <a:pt x="1176" y="1"/>
                  </a:moveTo>
                  <a:cubicBezTo>
                    <a:pt x="944" y="1"/>
                    <a:pt x="720" y="88"/>
                    <a:pt x="555" y="253"/>
                  </a:cubicBezTo>
                  <a:cubicBezTo>
                    <a:pt x="1" y="807"/>
                    <a:pt x="395" y="1755"/>
                    <a:pt x="1175" y="1755"/>
                  </a:cubicBezTo>
                  <a:cubicBezTo>
                    <a:pt x="1178" y="1755"/>
                    <a:pt x="1182" y="1756"/>
                    <a:pt x="1186" y="1756"/>
                  </a:cubicBezTo>
                  <a:cubicBezTo>
                    <a:pt x="1967" y="1756"/>
                    <a:pt x="2355" y="804"/>
                    <a:pt x="1804" y="262"/>
                  </a:cubicBezTo>
                  <a:cubicBezTo>
                    <a:pt x="1757" y="225"/>
                    <a:pt x="1710" y="187"/>
                    <a:pt x="1672" y="149"/>
                  </a:cubicBezTo>
                  <a:cubicBezTo>
                    <a:pt x="1616" y="121"/>
                    <a:pt x="1569" y="93"/>
                    <a:pt x="1513" y="74"/>
                  </a:cubicBezTo>
                  <a:cubicBezTo>
                    <a:pt x="1456" y="46"/>
                    <a:pt x="1409" y="27"/>
                    <a:pt x="1353" y="18"/>
                  </a:cubicBezTo>
                  <a:cubicBezTo>
                    <a:pt x="1294" y="7"/>
                    <a:pt x="1235" y="1"/>
                    <a:pt x="117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3093725" y="2716050"/>
              <a:ext cx="60025" cy="43550"/>
            </a:xfrm>
            <a:custGeom>
              <a:avLst/>
              <a:gdLst/>
              <a:ahLst/>
              <a:cxnLst/>
              <a:rect l="l" t="t" r="r" b="b"/>
              <a:pathLst>
                <a:path w="2401" h="1742" extrusionOk="0">
                  <a:moveTo>
                    <a:pt x="1214" y="1"/>
                  </a:moveTo>
                  <a:cubicBezTo>
                    <a:pt x="1105" y="1"/>
                    <a:pt x="991" y="22"/>
                    <a:pt x="874" y="70"/>
                  </a:cubicBezTo>
                  <a:cubicBezTo>
                    <a:pt x="1" y="436"/>
                    <a:pt x="245" y="1732"/>
                    <a:pt x="1194" y="1742"/>
                  </a:cubicBezTo>
                  <a:cubicBezTo>
                    <a:pt x="1428" y="1742"/>
                    <a:pt x="1654" y="1648"/>
                    <a:pt x="1823" y="1488"/>
                  </a:cubicBezTo>
                  <a:cubicBezTo>
                    <a:pt x="2401" y="910"/>
                    <a:pt x="1921" y="1"/>
                    <a:pt x="121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2237200" y="2299600"/>
              <a:ext cx="51200" cy="43850"/>
            </a:xfrm>
            <a:custGeom>
              <a:avLst/>
              <a:gdLst/>
              <a:ahLst/>
              <a:cxnLst/>
              <a:rect l="l" t="t" r="r" b="b"/>
              <a:pathLst>
                <a:path w="2048" h="1754" extrusionOk="0">
                  <a:moveTo>
                    <a:pt x="1191" y="1"/>
                  </a:moveTo>
                  <a:cubicBezTo>
                    <a:pt x="1185" y="1"/>
                    <a:pt x="1180" y="1"/>
                    <a:pt x="1174" y="1"/>
                  </a:cubicBezTo>
                  <a:cubicBezTo>
                    <a:pt x="395" y="1"/>
                    <a:pt x="0" y="940"/>
                    <a:pt x="554" y="1494"/>
                  </a:cubicBezTo>
                  <a:cubicBezTo>
                    <a:pt x="733" y="1673"/>
                    <a:pt x="952" y="1753"/>
                    <a:pt x="1167" y="1753"/>
                  </a:cubicBezTo>
                  <a:cubicBezTo>
                    <a:pt x="1617" y="1753"/>
                    <a:pt x="2047" y="1402"/>
                    <a:pt x="2047" y="874"/>
                  </a:cubicBezTo>
                  <a:cubicBezTo>
                    <a:pt x="2047" y="392"/>
                    <a:pt x="1671" y="1"/>
                    <a:pt x="119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2743650" y="1992725"/>
              <a:ext cx="51450" cy="43900"/>
            </a:xfrm>
            <a:custGeom>
              <a:avLst/>
              <a:gdLst/>
              <a:ahLst/>
              <a:cxnLst/>
              <a:rect l="l" t="t" r="r" b="b"/>
              <a:pathLst>
                <a:path w="2058" h="1756" extrusionOk="0">
                  <a:moveTo>
                    <a:pt x="1174" y="1"/>
                  </a:moveTo>
                  <a:cubicBezTo>
                    <a:pt x="395" y="1"/>
                    <a:pt x="0" y="949"/>
                    <a:pt x="555" y="1494"/>
                  </a:cubicBezTo>
                  <a:cubicBezTo>
                    <a:pt x="735" y="1674"/>
                    <a:pt x="957" y="1755"/>
                    <a:pt x="1174" y="1755"/>
                  </a:cubicBezTo>
                  <a:cubicBezTo>
                    <a:pt x="1625" y="1755"/>
                    <a:pt x="2057" y="1407"/>
                    <a:pt x="2057" y="874"/>
                  </a:cubicBezTo>
                  <a:cubicBezTo>
                    <a:pt x="2048" y="395"/>
                    <a:pt x="1663"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2237200" y="2387200"/>
              <a:ext cx="51200" cy="43825"/>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2237200" y="2474775"/>
              <a:ext cx="51200" cy="43950"/>
            </a:xfrm>
            <a:custGeom>
              <a:avLst/>
              <a:gdLst/>
              <a:ahLst/>
              <a:cxnLst/>
              <a:rect l="l" t="t" r="r" b="b"/>
              <a:pathLst>
                <a:path w="2048" h="1758" extrusionOk="0">
                  <a:moveTo>
                    <a:pt x="1174" y="0"/>
                  </a:moveTo>
                  <a:cubicBezTo>
                    <a:pt x="395" y="0"/>
                    <a:pt x="0" y="949"/>
                    <a:pt x="554" y="1503"/>
                  </a:cubicBezTo>
                  <a:cubicBezTo>
                    <a:pt x="733" y="1679"/>
                    <a:pt x="951" y="1758"/>
                    <a:pt x="1166" y="1758"/>
                  </a:cubicBezTo>
                  <a:cubicBezTo>
                    <a:pt x="1616" y="1758"/>
                    <a:pt x="2047" y="1408"/>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2237200" y="2562350"/>
              <a:ext cx="51200" cy="44075"/>
            </a:xfrm>
            <a:custGeom>
              <a:avLst/>
              <a:gdLst/>
              <a:ahLst/>
              <a:cxnLst/>
              <a:rect l="l" t="t" r="r" b="b"/>
              <a:pathLst>
                <a:path w="2048" h="1763" extrusionOk="0">
                  <a:moveTo>
                    <a:pt x="1174" y="0"/>
                  </a:moveTo>
                  <a:cubicBezTo>
                    <a:pt x="395" y="0"/>
                    <a:pt x="0" y="949"/>
                    <a:pt x="554" y="1503"/>
                  </a:cubicBezTo>
                  <a:cubicBezTo>
                    <a:pt x="733" y="1682"/>
                    <a:pt x="952" y="1762"/>
                    <a:pt x="1167" y="1762"/>
                  </a:cubicBezTo>
                  <a:cubicBezTo>
                    <a:pt x="1617" y="1762"/>
                    <a:pt x="2047" y="1411"/>
                    <a:pt x="2047" y="883"/>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2237200" y="2650150"/>
              <a:ext cx="51200" cy="43850"/>
            </a:xfrm>
            <a:custGeom>
              <a:avLst/>
              <a:gdLst/>
              <a:ahLst/>
              <a:cxnLst/>
              <a:rect l="l" t="t" r="r" b="b"/>
              <a:pathLst>
                <a:path w="2048" h="1754" extrusionOk="0">
                  <a:moveTo>
                    <a:pt x="1174" y="1"/>
                  </a:moveTo>
                  <a:cubicBezTo>
                    <a:pt x="395" y="1"/>
                    <a:pt x="0" y="940"/>
                    <a:pt x="554" y="1494"/>
                  </a:cubicBezTo>
                  <a:cubicBezTo>
                    <a:pt x="733" y="1673"/>
                    <a:pt x="952" y="1753"/>
                    <a:pt x="1167" y="1753"/>
                  </a:cubicBezTo>
                  <a:cubicBezTo>
                    <a:pt x="1617" y="1753"/>
                    <a:pt x="2047" y="1402"/>
                    <a:pt x="2047" y="874"/>
                  </a:cubicBezTo>
                  <a:cubicBezTo>
                    <a:pt x="2047" y="386"/>
                    <a:pt x="1662"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2237200" y="2737750"/>
              <a:ext cx="51200" cy="43825"/>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2926550" y="2310650"/>
              <a:ext cx="284850" cy="87600"/>
            </a:xfrm>
            <a:custGeom>
              <a:avLst/>
              <a:gdLst/>
              <a:ahLst/>
              <a:cxnLst/>
              <a:rect l="l" t="t" r="r" b="b"/>
              <a:pathLst>
                <a:path w="11394" h="3504" extrusionOk="0">
                  <a:moveTo>
                    <a:pt x="3927" y="0"/>
                  </a:moveTo>
                  <a:cubicBezTo>
                    <a:pt x="3495" y="0"/>
                    <a:pt x="3081" y="179"/>
                    <a:pt x="2781" y="498"/>
                  </a:cubicBezTo>
                  <a:lnTo>
                    <a:pt x="405" y="3062"/>
                  </a:lnTo>
                  <a:lnTo>
                    <a:pt x="1" y="3504"/>
                  </a:lnTo>
                  <a:lnTo>
                    <a:pt x="11393" y="3504"/>
                  </a:lnTo>
                  <a:lnTo>
                    <a:pt x="10989" y="3062"/>
                  </a:lnTo>
                  <a:lnTo>
                    <a:pt x="8613" y="517"/>
                  </a:lnTo>
                  <a:cubicBezTo>
                    <a:pt x="8322" y="188"/>
                    <a:pt x="7899" y="0"/>
                    <a:pt x="7458"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مستطيل 74">
            <a:extLst>
              <a:ext uri="{FF2B5EF4-FFF2-40B4-BE49-F238E27FC236}">
                <a16:creationId xmlns:a16="http://schemas.microsoft.com/office/drawing/2014/main" id="{2B8FFF48-3377-4884-97E7-4C619F3D8297}"/>
              </a:ext>
            </a:extLst>
          </p:cNvPr>
          <p:cNvSpPr/>
          <p:nvPr/>
        </p:nvSpPr>
        <p:spPr>
          <a:xfrm>
            <a:off x="538206" y="801912"/>
            <a:ext cx="3872927" cy="154822"/>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6" name="مستطيل 75">
            <a:extLst>
              <a:ext uri="{FF2B5EF4-FFF2-40B4-BE49-F238E27FC236}">
                <a16:creationId xmlns:a16="http://schemas.microsoft.com/office/drawing/2014/main" id="{B3C3F39A-9531-4253-A0E5-39E6B44E65EF}"/>
              </a:ext>
            </a:extLst>
          </p:cNvPr>
          <p:cNvSpPr/>
          <p:nvPr/>
        </p:nvSpPr>
        <p:spPr>
          <a:xfrm>
            <a:off x="512807" y="996644"/>
            <a:ext cx="1874794" cy="197155"/>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8" name="مستطيل 77">
            <a:extLst>
              <a:ext uri="{FF2B5EF4-FFF2-40B4-BE49-F238E27FC236}">
                <a16:creationId xmlns:a16="http://schemas.microsoft.com/office/drawing/2014/main" id="{EBED6328-B4E9-465D-84EB-BC6CBD13131F}"/>
              </a:ext>
            </a:extLst>
          </p:cNvPr>
          <p:cNvSpPr/>
          <p:nvPr/>
        </p:nvSpPr>
        <p:spPr>
          <a:xfrm>
            <a:off x="3437467" y="590245"/>
            <a:ext cx="1168400" cy="146356"/>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4" name="Picture 2" descr="House Chores Set. Housewife Doing House Work Stock Vector - Illustration of  interior, dirty: 186910088">
            <a:extLst>
              <a:ext uri="{FF2B5EF4-FFF2-40B4-BE49-F238E27FC236}">
                <a16:creationId xmlns:a16="http://schemas.microsoft.com/office/drawing/2014/main" id="{2E40D400-4107-E414-368F-3EC50B463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 y="569087"/>
            <a:ext cx="4559102" cy="3892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ime Activities in English - YouTube">
            <a:extLst>
              <a:ext uri="{FF2B5EF4-FFF2-40B4-BE49-F238E27FC236}">
                <a16:creationId xmlns:a16="http://schemas.microsoft.com/office/drawing/2014/main" id="{2CAFB6A9-3945-8408-3AEE-C3DF4444A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9097" y="583705"/>
            <a:ext cx="4595215" cy="3590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17"/>
          <p:cNvSpPr txBox="1">
            <a:spLocks noGrp="1"/>
          </p:cNvSpPr>
          <p:nvPr>
            <p:ph type="subTitle" idx="1"/>
          </p:nvPr>
        </p:nvSpPr>
        <p:spPr>
          <a:xfrm>
            <a:off x="808149" y="3044208"/>
            <a:ext cx="4224900" cy="178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800" b="1" dirty="0">
                <a:solidFill>
                  <a:srgbClr val="434343"/>
                </a:solidFill>
              </a:rPr>
              <a:t>page</a:t>
            </a:r>
            <a:r>
              <a:rPr lang="en-US" sz="1800" b="1" dirty="0">
                <a:solidFill>
                  <a:schemeClr val="accent1">
                    <a:lumMod val="75000"/>
                  </a:schemeClr>
                </a:solidFill>
              </a:rPr>
              <a:t>.(74)</a:t>
            </a:r>
            <a:endParaRPr sz="1800" b="1" dirty="0">
              <a:solidFill>
                <a:schemeClr val="accent1">
                  <a:lumMod val="75000"/>
                </a:schemeClr>
              </a:solidFill>
            </a:endParaRPr>
          </a:p>
        </p:txBody>
      </p:sp>
      <p:pic>
        <p:nvPicPr>
          <p:cNvPr id="16" name="صورة 15">
            <a:extLst>
              <a:ext uri="{FF2B5EF4-FFF2-40B4-BE49-F238E27FC236}">
                <a16:creationId xmlns:a16="http://schemas.microsoft.com/office/drawing/2014/main" id="{B136E107-4147-4E21-9F05-55D6F244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677" y="1215801"/>
            <a:ext cx="3955935" cy="2134437"/>
          </a:xfrm>
          <a:prstGeom prst="rect">
            <a:avLst/>
          </a:prstGeom>
          <a:effectLst>
            <a:glow rad="228600">
              <a:schemeClr val="accent4">
                <a:satMod val="175000"/>
                <a:alpha val="40000"/>
              </a:schemeClr>
            </a:glow>
          </a:effectLst>
        </p:spPr>
      </p:pic>
      <p:pic>
        <p:nvPicPr>
          <p:cNvPr id="17" name="Picture 4" descr="animated transparent book gif - Clip Art Library">
            <a:extLst>
              <a:ext uri="{FF2B5EF4-FFF2-40B4-BE49-F238E27FC236}">
                <a16:creationId xmlns:a16="http://schemas.microsoft.com/office/drawing/2014/main" id="{B9EAFDBD-1384-4A0C-81CC-80F35D77452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2686" y="966614"/>
            <a:ext cx="3655074" cy="178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33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
        <p:cNvGrpSpPr/>
        <p:nvPr/>
      </p:nvGrpSpPr>
      <p:grpSpPr>
        <a:xfrm>
          <a:off x="0" y="0"/>
          <a:ext cx="0" cy="0"/>
          <a:chOff x="0" y="0"/>
          <a:chExt cx="0" cy="0"/>
        </a:xfrm>
      </p:grpSpPr>
      <p:sp>
        <p:nvSpPr>
          <p:cNvPr id="32" name="Google Shape;156;p16">
            <a:extLst>
              <a:ext uri="{FF2B5EF4-FFF2-40B4-BE49-F238E27FC236}">
                <a16:creationId xmlns:a16="http://schemas.microsoft.com/office/drawing/2014/main" id="{E67B61CE-732C-4DC1-B695-4D5F8B8CA108}"/>
              </a:ext>
            </a:extLst>
          </p:cNvPr>
          <p:cNvSpPr/>
          <p:nvPr/>
        </p:nvSpPr>
        <p:spPr>
          <a:xfrm>
            <a:off x="1884066" y="3018754"/>
            <a:ext cx="657300" cy="657300"/>
          </a:xfrm>
          <a:prstGeom prst="ellipse">
            <a:avLst/>
          </a:pr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6;p16">
            <a:extLst>
              <a:ext uri="{FF2B5EF4-FFF2-40B4-BE49-F238E27FC236}">
                <a16:creationId xmlns:a16="http://schemas.microsoft.com/office/drawing/2014/main" id="{C24AF7FF-5FDE-4248-A56A-FA64D5981740}"/>
              </a:ext>
            </a:extLst>
          </p:cNvPr>
          <p:cNvSpPr/>
          <p:nvPr/>
        </p:nvSpPr>
        <p:spPr>
          <a:xfrm>
            <a:off x="4120120" y="1528051"/>
            <a:ext cx="657300" cy="657300"/>
          </a:xfrm>
          <a:prstGeom prst="ellipse">
            <a:avLst/>
          </a:pr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txBox="1">
            <a:spLocks noGrp="1"/>
          </p:cNvSpPr>
          <p:nvPr>
            <p:ph type="ctrTitle" idx="15"/>
          </p:nvPr>
        </p:nvSpPr>
        <p:spPr>
          <a:xfrm>
            <a:off x="875499" y="268941"/>
            <a:ext cx="5012400" cy="43474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accent4">
                    <a:lumMod val="75000"/>
                  </a:schemeClr>
                </a:solidFill>
              </a:rPr>
              <a:t>Lesson </a:t>
            </a:r>
            <a:r>
              <a:rPr lang="en" sz="4000" dirty="0">
                <a:solidFill>
                  <a:schemeClr val="accent1">
                    <a:lumMod val="75000"/>
                  </a:schemeClr>
                </a:solidFill>
              </a:rPr>
              <a:t>Goals</a:t>
            </a:r>
            <a:endParaRPr sz="4000" dirty="0">
              <a:solidFill>
                <a:schemeClr val="accent1">
                  <a:lumMod val="75000"/>
                </a:schemeClr>
              </a:solidFill>
            </a:endParaRPr>
          </a:p>
        </p:txBody>
      </p:sp>
      <p:sp>
        <p:nvSpPr>
          <p:cNvPr id="153" name="Google Shape;153;p16"/>
          <p:cNvSpPr/>
          <p:nvPr/>
        </p:nvSpPr>
        <p:spPr>
          <a:xfrm>
            <a:off x="6211396" y="1509475"/>
            <a:ext cx="657300" cy="6573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1905000" y="1509475"/>
            <a:ext cx="657300" cy="6573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txBox="1">
            <a:spLocks noGrp="1"/>
          </p:cNvSpPr>
          <p:nvPr>
            <p:ph type="title" idx="2"/>
          </p:nvPr>
        </p:nvSpPr>
        <p:spPr>
          <a:xfrm>
            <a:off x="3699102" y="156514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solidFill>
                <a:srgbClr val="FFFFFF"/>
              </a:solidFill>
            </a:endParaRPr>
          </a:p>
        </p:txBody>
      </p:sp>
      <p:sp>
        <p:nvSpPr>
          <p:cNvPr id="157" name="Google Shape;157;p16"/>
          <p:cNvSpPr txBox="1">
            <a:spLocks noGrp="1"/>
          </p:cNvSpPr>
          <p:nvPr>
            <p:ph type="title" idx="8"/>
          </p:nvPr>
        </p:nvSpPr>
        <p:spPr>
          <a:xfrm>
            <a:off x="5866256" y="157304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62" name="Google Shape;162;p16"/>
          <p:cNvSpPr txBox="1">
            <a:spLocks noGrp="1"/>
          </p:cNvSpPr>
          <p:nvPr>
            <p:ph type="ctrTitle" idx="6"/>
          </p:nvPr>
        </p:nvSpPr>
        <p:spPr>
          <a:xfrm>
            <a:off x="5397590" y="1945521"/>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t>Answer</a:t>
            </a:r>
            <a:endParaRPr sz="1600" dirty="0"/>
          </a:p>
        </p:txBody>
      </p:sp>
      <p:sp>
        <p:nvSpPr>
          <p:cNvPr id="163" name="Google Shape;163;p16"/>
          <p:cNvSpPr txBox="1">
            <a:spLocks noGrp="1"/>
          </p:cNvSpPr>
          <p:nvPr>
            <p:ph type="subTitle" idx="7"/>
          </p:nvPr>
        </p:nvSpPr>
        <p:spPr>
          <a:xfrm>
            <a:off x="5789906" y="2314750"/>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t>S</a:t>
            </a:r>
            <a:r>
              <a:rPr lang="en" sz="1600" dirty="0"/>
              <a:t>ome  questions correctly</a:t>
            </a:r>
            <a:endParaRPr sz="1600" dirty="0"/>
          </a:p>
        </p:txBody>
      </p:sp>
      <p:sp>
        <p:nvSpPr>
          <p:cNvPr id="164" name="Google Shape;164;p16"/>
          <p:cNvSpPr txBox="1">
            <a:spLocks noGrp="1"/>
          </p:cNvSpPr>
          <p:nvPr>
            <p:ph type="title" idx="18"/>
          </p:nvPr>
        </p:nvSpPr>
        <p:spPr>
          <a:xfrm>
            <a:off x="1545625" y="156514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66" name="Google Shape;166;p16"/>
          <p:cNvSpPr txBox="1">
            <a:spLocks noGrp="1"/>
          </p:cNvSpPr>
          <p:nvPr>
            <p:ph type="ctrTitle" idx="16"/>
          </p:nvPr>
        </p:nvSpPr>
        <p:spPr>
          <a:xfrm>
            <a:off x="960372" y="1869409"/>
            <a:ext cx="2392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600" dirty="0"/>
              <a:t>Recognize </a:t>
            </a:r>
            <a:endParaRPr sz="1600" dirty="0"/>
          </a:p>
        </p:txBody>
      </p:sp>
      <p:sp>
        <p:nvSpPr>
          <p:cNvPr id="167" name="Google Shape;167;p16"/>
          <p:cNvSpPr txBox="1">
            <a:spLocks noGrp="1"/>
          </p:cNvSpPr>
          <p:nvPr>
            <p:ph type="subTitle" idx="17"/>
          </p:nvPr>
        </p:nvSpPr>
        <p:spPr>
          <a:xfrm>
            <a:off x="826311" y="2336404"/>
            <a:ext cx="2584078"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The different between </a:t>
            </a:r>
          </a:p>
          <a:p>
            <a:pPr marL="0" lvl="0" indent="0" algn="ctr" rtl="0">
              <a:spcBef>
                <a:spcPts val="0"/>
              </a:spcBef>
              <a:spcAft>
                <a:spcPts val="0"/>
              </a:spcAft>
              <a:buNone/>
            </a:pPr>
            <a:r>
              <a:rPr lang="en-US" sz="1400" dirty="0" err="1"/>
              <a:t>Freetimes</a:t>
            </a:r>
            <a:r>
              <a:rPr lang="en-US" sz="1400" dirty="0"/>
              <a:t> activities and chores</a:t>
            </a:r>
            <a:endParaRPr dirty="0"/>
          </a:p>
        </p:txBody>
      </p:sp>
      <p:sp>
        <p:nvSpPr>
          <p:cNvPr id="168" name="Google Shape;168;p16"/>
          <p:cNvSpPr txBox="1">
            <a:spLocks noGrp="1"/>
          </p:cNvSpPr>
          <p:nvPr>
            <p:ph type="ctrTitle" idx="19"/>
          </p:nvPr>
        </p:nvSpPr>
        <p:spPr>
          <a:xfrm>
            <a:off x="1038601" y="3459304"/>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t>Learn new words</a:t>
            </a:r>
            <a:endParaRPr sz="1600" dirty="0"/>
          </a:p>
        </p:txBody>
      </p:sp>
      <p:sp>
        <p:nvSpPr>
          <p:cNvPr id="169" name="Google Shape;169;p16"/>
          <p:cNvSpPr txBox="1">
            <a:spLocks noGrp="1"/>
          </p:cNvSpPr>
          <p:nvPr>
            <p:ph type="subTitle" idx="20"/>
          </p:nvPr>
        </p:nvSpPr>
        <p:spPr>
          <a:xfrm>
            <a:off x="1407803" y="3903773"/>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t</a:t>
            </a:r>
            <a:r>
              <a:rPr lang="en" sz="1400" dirty="0"/>
              <a:t>he words with their meanings correctly</a:t>
            </a:r>
            <a:endParaRPr sz="1400" dirty="0"/>
          </a:p>
        </p:txBody>
      </p:sp>
      <p:sp>
        <p:nvSpPr>
          <p:cNvPr id="170" name="Google Shape;170;p16"/>
          <p:cNvSpPr txBox="1">
            <a:spLocks noGrp="1"/>
          </p:cNvSpPr>
          <p:nvPr>
            <p:ph type="title" idx="21"/>
          </p:nvPr>
        </p:nvSpPr>
        <p:spPr>
          <a:xfrm>
            <a:off x="1545625" y="3091842"/>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71" name="Google Shape;171;p16"/>
          <p:cNvSpPr txBox="1">
            <a:spLocks noGrp="1"/>
          </p:cNvSpPr>
          <p:nvPr>
            <p:ph type="ctrTitle"/>
          </p:nvPr>
        </p:nvSpPr>
        <p:spPr>
          <a:xfrm>
            <a:off x="3276328" y="1945521"/>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600" dirty="0"/>
              <a:t>L</a:t>
            </a:r>
            <a:r>
              <a:rPr lang="en" sz="1600" dirty="0"/>
              <a:t>isten </a:t>
            </a:r>
            <a:endParaRPr sz="1600" dirty="0"/>
          </a:p>
        </p:txBody>
      </p:sp>
      <p:sp>
        <p:nvSpPr>
          <p:cNvPr id="172" name="Google Shape;172;p16"/>
          <p:cNvSpPr txBox="1">
            <a:spLocks noGrp="1"/>
          </p:cNvSpPr>
          <p:nvPr>
            <p:ph type="subTitle" idx="1"/>
          </p:nvPr>
        </p:nvSpPr>
        <p:spPr>
          <a:xfrm>
            <a:off x="3622740" y="2314760"/>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t>To the sentences</a:t>
            </a:r>
            <a:endParaRPr sz="1600" dirty="0"/>
          </a:p>
        </p:txBody>
      </p:sp>
      <p:grpSp>
        <p:nvGrpSpPr>
          <p:cNvPr id="174" name="Google Shape;174;p16"/>
          <p:cNvGrpSpPr/>
          <p:nvPr/>
        </p:nvGrpSpPr>
        <p:grpSpPr>
          <a:xfrm>
            <a:off x="8229646" y="3183594"/>
            <a:ext cx="1038447" cy="2176554"/>
            <a:chOff x="2106350" y="2477950"/>
            <a:chExt cx="872425" cy="1828576"/>
          </a:xfrm>
        </p:grpSpPr>
        <p:sp>
          <p:nvSpPr>
            <p:cNvPr id="175" name="Google Shape;175;p16"/>
            <p:cNvSpPr/>
            <p:nvPr/>
          </p:nvSpPr>
          <p:spPr>
            <a:xfrm>
              <a:off x="2106350" y="2477950"/>
              <a:ext cx="872425" cy="1131600"/>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2366600" y="3007376"/>
              <a:ext cx="343900" cy="1299150"/>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6"/>
          <p:cNvGrpSpPr/>
          <p:nvPr/>
        </p:nvGrpSpPr>
        <p:grpSpPr>
          <a:xfrm>
            <a:off x="8084918" y="4138811"/>
            <a:ext cx="755602" cy="1299808"/>
            <a:chOff x="5609750" y="3138575"/>
            <a:chExt cx="634800" cy="1092000"/>
          </a:xfrm>
        </p:grpSpPr>
        <p:sp>
          <p:nvSpPr>
            <p:cNvPr id="178" name="Google Shape;178;p16"/>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219;p18">
            <a:extLst>
              <a:ext uri="{FF2B5EF4-FFF2-40B4-BE49-F238E27FC236}">
                <a16:creationId xmlns:a16="http://schemas.microsoft.com/office/drawing/2014/main" id="{CFFC7957-B022-423B-AC51-E866EA6A2A57}"/>
              </a:ext>
            </a:extLst>
          </p:cNvPr>
          <p:cNvGrpSpPr/>
          <p:nvPr/>
        </p:nvGrpSpPr>
        <p:grpSpPr>
          <a:xfrm>
            <a:off x="7843962" y="128492"/>
            <a:ext cx="993176" cy="823443"/>
            <a:chOff x="202950" y="1579375"/>
            <a:chExt cx="1537900" cy="1275075"/>
          </a:xfrm>
        </p:grpSpPr>
        <p:sp>
          <p:nvSpPr>
            <p:cNvPr id="34" name="Google Shape;220;p18">
              <a:extLst>
                <a:ext uri="{FF2B5EF4-FFF2-40B4-BE49-F238E27FC236}">
                  <a16:creationId xmlns:a16="http://schemas.microsoft.com/office/drawing/2014/main" id="{8BB1A2B8-B8FA-4F58-BDA8-D8972412FC22}"/>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p18">
              <a:extLst>
                <a:ext uri="{FF2B5EF4-FFF2-40B4-BE49-F238E27FC236}">
                  <a16:creationId xmlns:a16="http://schemas.microsoft.com/office/drawing/2014/main" id="{D74B3B22-3161-47F6-A77C-B976E0BE6EE5}"/>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2;p18">
              <a:extLst>
                <a:ext uri="{FF2B5EF4-FFF2-40B4-BE49-F238E27FC236}">
                  <a16:creationId xmlns:a16="http://schemas.microsoft.com/office/drawing/2014/main" id="{56E17259-92FE-4D4F-B52F-7B020461EBE6}"/>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3;p18">
              <a:extLst>
                <a:ext uri="{FF2B5EF4-FFF2-40B4-BE49-F238E27FC236}">
                  <a16:creationId xmlns:a16="http://schemas.microsoft.com/office/drawing/2014/main" id="{97517285-B0FE-4A16-BCAF-BA9F19B75EA0}"/>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4;p18">
              <a:extLst>
                <a:ext uri="{FF2B5EF4-FFF2-40B4-BE49-F238E27FC236}">
                  <a16:creationId xmlns:a16="http://schemas.microsoft.com/office/drawing/2014/main" id="{635EF1A6-E3FA-40B9-8E68-723F25DC22D7}"/>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5;p18">
              <a:extLst>
                <a:ext uri="{FF2B5EF4-FFF2-40B4-BE49-F238E27FC236}">
                  <a16:creationId xmlns:a16="http://schemas.microsoft.com/office/drawing/2014/main" id="{D741C77D-F187-42F8-A84D-D55C5361DFED}"/>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6;p18">
              <a:extLst>
                <a:ext uri="{FF2B5EF4-FFF2-40B4-BE49-F238E27FC236}">
                  <a16:creationId xmlns:a16="http://schemas.microsoft.com/office/drawing/2014/main" id="{9C07A6B7-B76E-457F-A514-2E16E030AF80}"/>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7;p18">
              <a:extLst>
                <a:ext uri="{FF2B5EF4-FFF2-40B4-BE49-F238E27FC236}">
                  <a16:creationId xmlns:a16="http://schemas.microsoft.com/office/drawing/2014/main" id="{9B3A5EE7-6998-4DCC-A2C8-0C74F7F9B6C1}"/>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8;p18">
              <a:extLst>
                <a:ext uri="{FF2B5EF4-FFF2-40B4-BE49-F238E27FC236}">
                  <a16:creationId xmlns:a16="http://schemas.microsoft.com/office/drawing/2014/main" id="{ABB52BD5-A0AF-4C96-AF8A-2043BFFF6ECD}"/>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9;p18">
              <a:extLst>
                <a:ext uri="{FF2B5EF4-FFF2-40B4-BE49-F238E27FC236}">
                  <a16:creationId xmlns:a16="http://schemas.microsoft.com/office/drawing/2014/main" id="{4F7D8AF4-7DE7-4B97-A841-9999A41CF228}"/>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0;p18">
              <a:extLst>
                <a:ext uri="{FF2B5EF4-FFF2-40B4-BE49-F238E27FC236}">
                  <a16:creationId xmlns:a16="http://schemas.microsoft.com/office/drawing/2014/main" id="{3C931011-4CEE-4CFC-98D6-645DB3A6D1FD}"/>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1;p18">
              <a:extLst>
                <a:ext uri="{FF2B5EF4-FFF2-40B4-BE49-F238E27FC236}">
                  <a16:creationId xmlns:a16="http://schemas.microsoft.com/office/drawing/2014/main" id="{A475C555-B165-4972-9CDA-A4D9A941F89F}"/>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2;p18">
              <a:extLst>
                <a:ext uri="{FF2B5EF4-FFF2-40B4-BE49-F238E27FC236}">
                  <a16:creationId xmlns:a16="http://schemas.microsoft.com/office/drawing/2014/main" id="{369A0F59-F808-4E38-87FE-29641E33A53B}"/>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3;p18">
              <a:extLst>
                <a:ext uri="{FF2B5EF4-FFF2-40B4-BE49-F238E27FC236}">
                  <a16:creationId xmlns:a16="http://schemas.microsoft.com/office/drawing/2014/main" id="{EF4EAC96-9A77-4187-9972-60366E15915A}"/>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4;p18">
              <a:extLst>
                <a:ext uri="{FF2B5EF4-FFF2-40B4-BE49-F238E27FC236}">
                  <a16:creationId xmlns:a16="http://schemas.microsoft.com/office/drawing/2014/main" id="{B4BF2768-E88D-42AB-9E75-7F80EF037F16}"/>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5;p18">
              <a:extLst>
                <a:ext uri="{FF2B5EF4-FFF2-40B4-BE49-F238E27FC236}">
                  <a16:creationId xmlns:a16="http://schemas.microsoft.com/office/drawing/2014/main" id="{D98310C8-A499-45BF-A0D8-0B005E1764A5}"/>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74;p16">
            <a:extLst>
              <a:ext uri="{FF2B5EF4-FFF2-40B4-BE49-F238E27FC236}">
                <a16:creationId xmlns:a16="http://schemas.microsoft.com/office/drawing/2014/main" id="{FE1E9D35-6CF5-401A-BB05-D19314655153}"/>
              </a:ext>
            </a:extLst>
          </p:cNvPr>
          <p:cNvGrpSpPr/>
          <p:nvPr/>
        </p:nvGrpSpPr>
        <p:grpSpPr>
          <a:xfrm>
            <a:off x="-78075" y="3409764"/>
            <a:ext cx="1038447" cy="2176554"/>
            <a:chOff x="2106350" y="2477950"/>
            <a:chExt cx="872425" cy="1828576"/>
          </a:xfrm>
        </p:grpSpPr>
        <p:sp>
          <p:nvSpPr>
            <p:cNvPr id="51" name="Google Shape;175;p16">
              <a:extLst>
                <a:ext uri="{FF2B5EF4-FFF2-40B4-BE49-F238E27FC236}">
                  <a16:creationId xmlns:a16="http://schemas.microsoft.com/office/drawing/2014/main" id="{A6643E2D-FC49-4618-A463-43DF5D8225F3}"/>
                </a:ext>
              </a:extLst>
            </p:cNvPr>
            <p:cNvSpPr/>
            <p:nvPr/>
          </p:nvSpPr>
          <p:spPr>
            <a:xfrm>
              <a:off x="2106350" y="2477950"/>
              <a:ext cx="872425" cy="1131600"/>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6;p16">
              <a:extLst>
                <a:ext uri="{FF2B5EF4-FFF2-40B4-BE49-F238E27FC236}">
                  <a16:creationId xmlns:a16="http://schemas.microsoft.com/office/drawing/2014/main" id="{1FE6373C-0530-4E4E-8BE1-EC6986342560}"/>
                </a:ext>
              </a:extLst>
            </p:cNvPr>
            <p:cNvSpPr/>
            <p:nvPr/>
          </p:nvSpPr>
          <p:spPr>
            <a:xfrm>
              <a:off x="2366600" y="3007376"/>
              <a:ext cx="343900" cy="1299150"/>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177;p16">
            <a:extLst>
              <a:ext uri="{FF2B5EF4-FFF2-40B4-BE49-F238E27FC236}">
                <a16:creationId xmlns:a16="http://schemas.microsoft.com/office/drawing/2014/main" id="{7EAECECD-B9AD-4ECA-831A-76D4F7782803}"/>
              </a:ext>
            </a:extLst>
          </p:cNvPr>
          <p:cNvGrpSpPr/>
          <p:nvPr/>
        </p:nvGrpSpPr>
        <p:grpSpPr>
          <a:xfrm>
            <a:off x="391920" y="4245107"/>
            <a:ext cx="755602" cy="1299808"/>
            <a:chOff x="5609750" y="3138575"/>
            <a:chExt cx="634800" cy="1092000"/>
          </a:xfrm>
        </p:grpSpPr>
        <p:sp>
          <p:nvSpPr>
            <p:cNvPr id="54" name="Google Shape;178;p16">
              <a:extLst>
                <a:ext uri="{FF2B5EF4-FFF2-40B4-BE49-F238E27FC236}">
                  <a16:creationId xmlns:a16="http://schemas.microsoft.com/office/drawing/2014/main" id="{6C5A73A0-6A12-4B59-B3E0-31EA7B315642}"/>
                </a:ext>
              </a:extLst>
            </p:cNvPr>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9;p16">
              <a:extLst>
                <a:ext uri="{FF2B5EF4-FFF2-40B4-BE49-F238E27FC236}">
                  <a16:creationId xmlns:a16="http://schemas.microsoft.com/office/drawing/2014/main" id="{6559CA5E-8D57-49C1-B9A8-01FD24963323}"/>
                </a:ext>
              </a:extLst>
            </p:cNvPr>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صورة 13">
            <a:extLst>
              <a:ext uri="{FF2B5EF4-FFF2-40B4-BE49-F238E27FC236}">
                <a16:creationId xmlns:a16="http://schemas.microsoft.com/office/drawing/2014/main" id="{21A725E9-953B-D100-652A-48B115671E68}"/>
              </a:ext>
            </a:extLst>
          </p:cNvPr>
          <p:cNvPicPr>
            <a:picLocks noChangeAspect="1"/>
          </p:cNvPicPr>
          <p:nvPr/>
        </p:nvPicPr>
        <p:blipFill rotWithShape="1">
          <a:blip r:embed="rId3"/>
          <a:srcRect l="7082" t="2458" r="16440" b="13376"/>
          <a:stretch/>
        </p:blipFill>
        <p:spPr>
          <a:xfrm>
            <a:off x="5832935" y="2972341"/>
            <a:ext cx="1910897" cy="2158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42" name="Google Shape;142;p15"/>
          <p:cNvGrpSpPr/>
          <p:nvPr/>
        </p:nvGrpSpPr>
        <p:grpSpPr>
          <a:xfrm>
            <a:off x="8463035" y="3755786"/>
            <a:ext cx="927302" cy="2083860"/>
            <a:chOff x="2449930" y="2556776"/>
            <a:chExt cx="1339065" cy="3009185"/>
          </a:xfrm>
        </p:grpSpPr>
        <p:sp>
          <p:nvSpPr>
            <p:cNvPr id="143" name="Google Shape;143;p15"/>
            <p:cNvSpPr/>
            <p:nvPr/>
          </p:nvSpPr>
          <p:spPr>
            <a:xfrm>
              <a:off x="2449930" y="2556776"/>
              <a:ext cx="1339065" cy="2243750"/>
            </a:xfrm>
            <a:custGeom>
              <a:avLst/>
              <a:gdLst/>
              <a:ahLst/>
              <a:cxnLst/>
              <a:rect l="l" t="t" r="r" b="b"/>
              <a:pathLst>
                <a:path w="62727" h="105106" extrusionOk="0">
                  <a:moveTo>
                    <a:pt x="31083" y="0"/>
                  </a:moveTo>
                  <a:cubicBezTo>
                    <a:pt x="30660" y="0"/>
                    <a:pt x="30078" y="77"/>
                    <a:pt x="29410" y="366"/>
                  </a:cubicBezTo>
                  <a:cubicBezTo>
                    <a:pt x="23250" y="2407"/>
                    <a:pt x="21611" y="16772"/>
                    <a:pt x="21172" y="24241"/>
                  </a:cubicBezTo>
                  <a:cubicBezTo>
                    <a:pt x="21082" y="25817"/>
                    <a:pt x="20271" y="27035"/>
                    <a:pt x="19296" y="27035"/>
                  </a:cubicBezTo>
                  <a:cubicBezTo>
                    <a:pt x="19260" y="27035"/>
                    <a:pt x="19224" y="27033"/>
                    <a:pt x="19188" y="27030"/>
                  </a:cubicBezTo>
                  <a:cubicBezTo>
                    <a:pt x="19071" y="27019"/>
                    <a:pt x="18950" y="27014"/>
                    <a:pt x="18825" y="27014"/>
                  </a:cubicBezTo>
                  <a:cubicBezTo>
                    <a:pt x="16566" y="27014"/>
                    <a:pt x="13102" y="28718"/>
                    <a:pt x="11108" y="31917"/>
                  </a:cubicBezTo>
                  <a:cubicBezTo>
                    <a:pt x="8196" y="36601"/>
                    <a:pt x="8495" y="49895"/>
                    <a:pt x="8858" y="56599"/>
                  </a:cubicBezTo>
                  <a:cubicBezTo>
                    <a:pt x="8957" y="58430"/>
                    <a:pt x="8037" y="59917"/>
                    <a:pt x="6895" y="59917"/>
                  </a:cubicBezTo>
                  <a:cubicBezTo>
                    <a:pt x="6888" y="59917"/>
                    <a:pt x="6881" y="59917"/>
                    <a:pt x="6874" y="59917"/>
                  </a:cubicBezTo>
                  <a:cubicBezTo>
                    <a:pt x="6854" y="59917"/>
                    <a:pt x="6835" y="59916"/>
                    <a:pt x="6815" y="59916"/>
                  </a:cubicBezTo>
                  <a:cubicBezTo>
                    <a:pt x="2657" y="59916"/>
                    <a:pt x="1204" y="66933"/>
                    <a:pt x="1204" y="66933"/>
                  </a:cubicBezTo>
                  <a:cubicBezTo>
                    <a:pt x="170" y="70668"/>
                    <a:pt x="0" y="74469"/>
                    <a:pt x="472" y="78249"/>
                  </a:cubicBezTo>
                  <a:cubicBezTo>
                    <a:pt x="2716" y="96150"/>
                    <a:pt x="17018" y="105106"/>
                    <a:pt x="31329" y="105106"/>
                  </a:cubicBezTo>
                  <a:cubicBezTo>
                    <a:pt x="45614" y="105106"/>
                    <a:pt x="59909" y="96183"/>
                    <a:pt x="62231" y="78325"/>
                  </a:cubicBezTo>
                  <a:cubicBezTo>
                    <a:pt x="62727" y="74520"/>
                    <a:pt x="62566" y="70692"/>
                    <a:pt x="61526" y="66933"/>
                  </a:cubicBezTo>
                  <a:cubicBezTo>
                    <a:pt x="61526" y="66933"/>
                    <a:pt x="60070" y="59916"/>
                    <a:pt x="55912" y="59916"/>
                  </a:cubicBezTo>
                  <a:cubicBezTo>
                    <a:pt x="55892" y="59916"/>
                    <a:pt x="55872" y="59917"/>
                    <a:pt x="55853" y="59917"/>
                  </a:cubicBezTo>
                  <a:cubicBezTo>
                    <a:pt x="55846" y="59917"/>
                    <a:pt x="55839" y="59917"/>
                    <a:pt x="55832" y="59917"/>
                  </a:cubicBezTo>
                  <a:cubicBezTo>
                    <a:pt x="54689" y="59917"/>
                    <a:pt x="53770" y="58430"/>
                    <a:pt x="53869" y="56599"/>
                  </a:cubicBezTo>
                  <a:cubicBezTo>
                    <a:pt x="54232" y="49895"/>
                    <a:pt x="54534" y="36601"/>
                    <a:pt x="51619" y="31917"/>
                  </a:cubicBezTo>
                  <a:cubicBezTo>
                    <a:pt x="49627" y="28718"/>
                    <a:pt x="46161" y="27014"/>
                    <a:pt x="43904" y="27014"/>
                  </a:cubicBezTo>
                  <a:cubicBezTo>
                    <a:pt x="43780" y="27014"/>
                    <a:pt x="43659" y="27019"/>
                    <a:pt x="43542" y="27030"/>
                  </a:cubicBezTo>
                  <a:cubicBezTo>
                    <a:pt x="43505" y="27033"/>
                    <a:pt x="43470" y="27035"/>
                    <a:pt x="43434" y="27035"/>
                  </a:cubicBezTo>
                  <a:cubicBezTo>
                    <a:pt x="42459" y="27035"/>
                    <a:pt x="41648" y="25817"/>
                    <a:pt x="41555" y="24241"/>
                  </a:cubicBezTo>
                  <a:cubicBezTo>
                    <a:pt x="41119" y="16772"/>
                    <a:pt x="39480" y="2407"/>
                    <a:pt x="33317" y="366"/>
                  </a:cubicBezTo>
                  <a:cubicBezTo>
                    <a:pt x="32649" y="77"/>
                    <a:pt x="32066" y="0"/>
                    <a:pt x="31644" y="0"/>
                  </a:cubicBezTo>
                  <a:cubicBezTo>
                    <a:pt x="31540" y="0"/>
                    <a:pt x="31447" y="5"/>
                    <a:pt x="31363" y="12"/>
                  </a:cubicBezTo>
                  <a:cubicBezTo>
                    <a:pt x="31280" y="5"/>
                    <a:pt x="31186" y="0"/>
                    <a:pt x="3108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2876464" y="3265233"/>
              <a:ext cx="475943" cy="2300727"/>
            </a:xfrm>
            <a:custGeom>
              <a:avLst/>
              <a:gdLst/>
              <a:ahLst/>
              <a:cxnLst/>
              <a:rect l="l" t="t" r="r" b="b"/>
              <a:pathLst>
                <a:path w="22295" h="107775" extrusionOk="0">
                  <a:moveTo>
                    <a:pt x="11420" y="1"/>
                  </a:moveTo>
                  <a:cubicBezTo>
                    <a:pt x="10633" y="1"/>
                    <a:pt x="9998" y="639"/>
                    <a:pt x="9998" y="1425"/>
                  </a:cubicBezTo>
                  <a:lnTo>
                    <a:pt x="9998" y="44649"/>
                  </a:lnTo>
                  <a:lnTo>
                    <a:pt x="1966" y="35011"/>
                  </a:lnTo>
                  <a:cubicBezTo>
                    <a:pt x="1760" y="34764"/>
                    <a:pt x="1464" y="34636"/>
                    <a:pt x="1167" y="34636"/>
                  </a:cubicBezTo>
                  <a:cubicBezTo>
                    <a:pt x="933" y="34636"/>
                    <a:pt x="697" y="34715"/>
                    <a:pt x="503" y="34878"/>
                  </a:cubicBezTo>
                  <a:cubicBezTo>
                    <a:pt x="61" y="35244"/>
                    <a:pt x="1" y="35900"/>
                    <a:pt x="370" y="36342"/>
                  </a:cubicBezTo>
                  <a:lnTo>
                    <a:pt x="9998" y="47894"/>
                  </a:lnTo>
                  <a:lnTo>
                    <a:pt x="9998" y="106350"/>
                  </a:lnTo>
                  <a:cubicBezTo>
                    <a:pt x="9998" y="107136"/>
                    <a:pt x="10633" y="107774"/>
                    <a:pt x="11420" y="107774"/>
                  </a:cubicBezTo>
                  <a:cubicBezTo>
                    <a:pt x="12206" y="107774"/>
                    <a:pt x="12844" y="107136"/>
                    <a:pt x="12844" y="106350"/>
                  </a:cubicBezTo>
                  <a:lnTo>
                    <a:pt x="12844" y="34905"/>
                  </a:lnTo>
                  <a:lnTo>
                    <a:pt x="21944" y="24414"/>
                  </a:lnTo>
                  <a:cubicBezTo>
                    <a:pt x="22294" y="23997"/>
                    <a:pt x="22246" y="23377"/>
                    <a:pt x="21835" y="23020"/>
                  </a:cubicBezTo>
                  <a:cubicBezTo>
                    <a:pt x="21646" y="22857"/>
                    <a:pt x="21414" y="22776"/>
                    <a:pt x="21183" y="22776"/>
                  </a:cubicBezTo>
                  <a:cubicBezTo>
                    <a:pt x="20909" y="22776"/>
                    <a:pt x="20637" y="22889"/>
                    <a:pt x="20441" y="23108"/>
                  </a:cubicBezTo>
                  <a:lnTo>
                    <a:pt x="20441" y="23111"/>
                  </a:lnTo>
                  <a:lnTo>
                    <a:pt x="12844" y="31866"/>
                  </a:lnTo>
                  <a:lnTo>
                    <a:pt x="12844" y="19413"/>
                  </a:lnTo>
                  <a:lnTo>
                    <a:pt x="21944" y="8922"/>
                  </a:lnTo>
                  <a:cubicBezTo>
                    <a:pt x="22294" y="8505"/>
                    <a:pt x="22246" y="7885"/>
                    <a:pt x="21835" y="7528"/>
                  </a:cubicBezTo>
                  <a:cubicBezTo>
                    <a:pt x="21646" y="7364"/>
                    <a:pt x="21414" y="7284"/>
                    <a:pt x="21183" y="7284"/>
                  </a:cubicBezTo>
                  <a:cubicBezTo>
                    <a:pt x="20909" y="7284"/>
                    <a:pt x="20637" y="7396"/>
                    <a:pt x="20441" y="7615"/>
                  </a:cubicBezTo>
                  <a:lnTo>
                    <a:pt x="12844" y="16373"/>
                  </a:lnTo>
                  <a:lnTo>
                    <a:pt x="12844" y="1425"/>
                  </a:lnTo>
                  <a:cubicBezTo>
                    <a:pt x="12844" y="639"/>
                    <a:pt x="12206" y="1"/>
                    <a:pt x="1142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5"/>
          <p:cNvGrpSpPr/>
          <p:nvPr/>
        </p:nvGrpSpPr>
        <p:grpSpPr>
          <a:xfrm>
            <a:off x="7722452" y="4292568"/>
            <a:ext cx="1282408" cy="1701863"/>
            <a:chOff x="1231043" y="3326737"/>
            <a:chExt cx="1851853" cy="2457564"/>
          </a:xfrm>
        </p:grpSpPr>
        <p:sp>
          <p:nvSpPr>
            <p:cNvPr id="146" name="Google Shape;146;p15"/>
            <p:cNvSpPr/>
            <p:nvPr/>
          </p:nvSpPr>
          <p:spPr>
            <a:xfrm>
              <a:off x="1231043" y="3326737"/>
              <a:ext cx="1851853" cy="1904112"/>
            </a:xfrm>
            <a:custGeom>
              <a:avLst/>
              <a:gdLst/>
              <a:ahLst/>
              <a:cxnLst/>
              <a:rect l="l" t="t" r="r" b="b"/>
              <a:pathLst>
                <a:path w="86748" h="89196" extrusionOk="0">
                  <a:moveTo>
                    <a:pt x="43054" y="1"/>
                  </a:moveTo>
                  <a:cubicBezTo>
                    <a:pt x="42402" y="1"/>
                    <a:pt x="41751" y="88"/>
                    <a:pt x="41123" y="262"/>
                  </a:cubicBezTo>
                  <a:cubicBezTo>
                    <a:pt x="34016" y="1728"/>
                    <a:pt x="32123" y="12041"/>
                    <a:pt x="31621" y="17405"/>
                  </a:cubicBezTo>
                  <a:cubicBezTo>
                    <a:pt x="31513" y="18538"/>
                    <a:pt x="30574" y="19411"/>
                    <a:pt x="29452" y="19411"/>
                  </a:cubicBezTo>
                  <a:cubicBezTo>
                    <a:pt x="29411" y="19411"/>
                    <a:pt x="29370" y="19410"/>
                    <a:pt x="29329" y="19407"/>
                  </a:cubicBezTo>
                  <a:cubicBezTo>
                    <a:pt x="29192" y="19400"/>
                    <a:pt x="29051" y="19396"/>
                    <a:pt x="28905" y="19396"/>
                  </a:cubicBezTo>
                  <a:cubicBezTo>
                    <a:pt x="26301" y="19396"/>
                    <a:pt x="22308" y="20621"/>
                    <a:pt x="20011" y="22918"/>
                  </a:cubicBezTo>
                  <a:cubicBezTo>
                    <a:pt x="16648" y="26278"/>
                    <a:pt x="16996" y="35825"/>
                    <a:pt x="17414" y="40637"/>
                  </a:cubicBezTo>
                  <a:cubicBezTo>
                    <a:pt x="17531" y="41954"/>
                    <a:pt x="16467" y="43020"/>
                    <a:pt x="15150" y="43020"/>
                  </a:cubicBezTo>
                  <a:cubicBezTo>
                    <a:pt x="15142" y="43020"/>
                    <a:pt x="15135" y="43020"/>
                    <a:pt x="15127" y="43020"/>
                  </a:cubicBezTo>
                  <a:cubicBezTo>
                    <a:pt x="15104" y="43020"/>
                    <a:pt x="15081" y="43019"/>
                    <a:pt x="15059" y="43019"/>
                  </a:cubicBezTo>
                  <a:cubicBezTo>
                    <a:pt x="10264" y="43019"/>
                    <a:pt x="8583" y="48058"/>
                    <a:pt x="8583" y="48058"/>
                  </a:cubicBezTo>
                  <a:cubicBezTo>
                    <a:pt x="1" y="67367"/>
                    <a:pt x="37751" y="86679"/>
                    <a:pt x="42399" y="88968"/>
                  </a:cubicBezTo>
                  <a:cubicBezTo>
                    <a:pt x="42704" y="89116"/>
                    <a:pt x="43037" y="89195"/>
                    <a:pt x="43376" y="89195"/>
                  </a:cubicBezTo>
                  <a:cubicBezTo>
                    <a:pt x="43714" y="89195"/>
                    <a:pt x="44047" y="89116"/>
                    <a:pt x="44349" y="88968"/>
                  </a:cubicBezTo>
                  <a:cubicBezTo>
                    <a:pt x="48998" y="86679"/>
                    <a:pt x="86748" y="67367"/>
                    <a:pt x="78165" y="48058"/>
                  </a:cubicBezTo>
                  <a:cubicBezTo>
                    <a:pt x="78165" y="48058"/>
                    <a:pt x="76488" y="43019"/>
                    <a:pt x="71693" y="43019"/>
                  </a:cubicBezTo>
                  <a:cubicBezTo>
                    <a:pt x="71670" y="43019"/>
                    <a:pt x="71647" y="43020"/>
                    <a:pt x="71624" y="43020"/>
                  </a:cubicBezTo>
                  <a:cubicBezTo>
                    <a:pt x="71617" y="43020"/>
                    <a:pt x="71609" y="43020"/>
                    <a:pt x="71602" y="43020"/>
                  </a:cubicBezTo>
                  <a:cubicBezTo>
                    <a:pt x="70282" y="43020"/>
                    <a:pt x="69224" y="41954"/>
                    <a:pt x="69335" y="40637"/>
                  </a:cubicBezTo>
                  <a:cubicBezTo>
                    <a:pt x="69755" y="35825"/>
                    <a:pt x="70103" y="26278"/>
                    <a:pt x="66740" y="22918"/>
                  </a:cubicBezTo>
                  <a:cubicBezTo>
                    <a:pt x="64443" y="20621"/>
                    <a:pt x="60448" y="19396"/>
                    <a:pt x="57843" y="19396"/>
                  </a:cubicBezTo>
                  <a:cubicBezTo>
                    <a:pt x="57697" y="19396"/>
                    <a:pt x="57556" y="19400"/>
                    <a:pt x="57420" y="19407"/>
                  </a:cubicBezTo>
                  <a:cubicBezTo>
                    <a:pt x="57379" y="19410"/>
                    <a:pt x="57338" y="19411"/>
                    <a:pt x="57297" y="19411"/>
                  </a:cubicBezTo>
                  <a:cubicBezTo>
                    <a:pt x="56174" y="19411"/>
                    <a:pt x="55236" y="18535"/>
                    <a:pt x="55130" y="17405"/>
                  </a:cubicBezTo>
                  <a:cubicBezTo>
                    <a:pt x="54625" y="12041"/>
                    <a:pt x="52735" y="1728"/>
                    <a:pt x="45629" y="262"/>
                  </a:cubicBezTo>
                  <a:cubicBezTo>
                    <a:pt x="44997" y="88"/>
                    <a:pt x="44348" y="1"/>
                    <a:pt x="43697" y="1"/>
                  </a:cubicBezTo>
                  <a:cubicBezTo>
                    <a:pt x="43590" y="1"/>
                    <a:pt x="43483" y="3"/>
                    <a:pt x="43376" y="8"/>
                  </a:cubicBezTo>
                  <a:cubicBezTo>
                    <a:pt x="43269" y="3"/>
                    <a:pt x="43162" y="1"/>
                    <a:pt x="43054"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a:off x="1899813" y="3980288"/>
              <a:ext cx="541266" cy="1804013"/>
            </a:xfrm>
            <a:custGeom>
              <a:avLst/>
              <a:gdLst/>
              <a:ahLst/>
              <a:cxnLst/>
              <a:rect l="l" t="t" r="r" b="b"/>
              <a:pathLst>
                <a:path w="25355" h="84507" extrusionOk="0">
                  <a:moveTo>
                    <a:pt x="12681" y="1"/>
                  </a:moveTo>
                  <a:cubicBezTo>
                    <a:pt x="12064" y="1"/>
                    <a:pt x="11565" y="500"/>
                    <a:pt x="11565" y="1117"/>
                  </a:cubicBezTo>
                  <a:lnTo>
                    <a:pt x="11565" y="34600"/>
                  </a:lnTo>
                  <a:lnTo>
                    <a:pt x="2111" y="23256"/>
                  </a:lnTo>
                  <a:cubicBezTo>
                    <a:pt x="1890" y="22990"/>
                    <a:pt x="1571" y="22854"/>
                    <a:pt x="1251" y="22854"/>
                  </a:cubicBezTo>
                  <a:cubicBezTo>
                    <a:pt x="999" y="22854"/>
                    <a:pt x="746" y="22938"/>
                    <a:pt x="539" y="23111"/>
                  </a:cubicBezTo>
                  <a:cubicBezTo>
                    <a:pt x="64" y="23507"/>
                    <a:pt x="1" y="24212"/>
                    <a:pt x="397" y="24687"/>
                  </a:cubicBezTo>
                  <a:lnTo>
                    <a:pt x="11565" y="38087"/>
                  </a:lnTo>
                  <a:lnTo>
                    <a:pt x="11565" y="83391"/>
                  </a:lnTo>
                  <a:cubicBezTo>
                    <a:pt x="11565" y="84008"/>
                    <a:pt x="12064" y="84507"/>
                    <a:pt x="12681" y="84507"/>
                  </a:cubicBezTo>
                  <a:cubicBezTo>
                    <a:pt x="13295" y="84507"/>
                    <a:pt x="13797" y="84008"/>
                    <a:pt x="13797" y="83391"/>
                  </a:cubicBezTo>
                  <a:lnTo>
                    <a:pt x="13797" y="28419"/>
                  </a:lnTo>
                  <a:lnTo>
                    <a:pt x="24950" y="15560"/>
                  </a:lnTo>
                  <a:cubicBezTo>
                    <a:pt x="25355" y="15094"/>
                    <a:pt x="25303" y="14390"/>
                    <a:pt x="24838" y="13984"/>
                  </a:cubicBezTo>
                  <a:cubicBezTo>
                    <a:pt x="24627" y="13801"/>
                    <a:pt x="24367" y="13711"/>
                    <a:pt x="24109" y="13711"/>
                  </a:cubicBezTo>
                  <a:cubicBezTo>
                    <a:pt x="23796" y="13711"/>
                    <a:pt x="23485" y="13843"/>
                    <a:pt x="23265" y="14099"/>
                  </a:cubicBezTo>
                  <a:lnTo>
                    <a:pt x="13797" y="25013"/>
                  </a:lnTo>
                  <a:lnTo>
                    <a:pt x="13797" y="1117"/>
                  </a:lnTo>
                  <a:cubicBezTo>
                    <a:pt x="13797" y="500"/>
                    <a:pt x="13298" y="1"/>
                    <a:pt x="1268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19;p18">
            <a:extLst>
              <a:ext uri="{FF2B5EF4-FFF2-40B4-BE49-F238E27FC236}">
                <a16:creationId xmlns:a16="http://schemas.microsoft.com/office/drawing/2014/main" id="{E3D6FDE8-68BE-4643-9945-78193A4997FB}"/>
              </a:ext>
            </a:extLst>
          </p:cNvPr>
          <p:cNvGrpSpPr/>
          <p:nvPr/>
        </p:nvGrpSpPr>
        <p:grpSpPr>
          <a:xfrm>
            <a:off x="7765234" y="195897"/>
            <a:ext cx="993176" cy="823443"/>
            <a:chOff x="202950" y="1579375"/>
            <a:chExt cx="1537900" cy="1275075"/>
          </a:xfrm>
        </p:grpSpPr>
        <p:sp>
          <p:nvSpPr>
            <p:cNvPr id="11" name="Google Shape;220;p18">
              <a:extLst>
                <a:ext uri="{FF2B5EF4-FFF2-40B4-BE49-F238E27FC236}">
                  <a16:creationId xmlns:a16="http://schemas.microsoft.com/office/drawing/2014/main" id="{BB6D7C68-0AB5-4A6D-BC1E-67E5FB3E626D}"/>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1;p18">
              <a:extLst>
                <a:ext uri="{FF2B5EF4-FFF2-40B4-BE49-F238E27FC236}">
                  <a16:creationId xmlns:a16="http://schemas.microsoft.com/office/drawing/2014/main" id="{6C0FE747-1D3F-492E-8420-A76396248524}"/>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2;p18">
              <a:extLst>
                <a:ext uri="{FF2B5EF4-FFF2-40B4-BE49-F238E27FC236}">
                  <a16:creationId xmlns:a16="http://schemas.microsoft.com/office/drawing/2014/main" id="{3D592BEE-D8A3-486F-B855-9974421CD6EC}"/>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3;p18">
              <a:extLst>
                <a:ext uri="{FF2B5EF4-FFF2-40B4-BE49-F238E27FC236}">
                  <a16:creationId xmlns:a16="http://schemas.microsoft.com/office/drawing/2014/main" id="{5C34D706-0E1F-4F64-AEF3-E8A4D1BBAFCE}"/>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4;p18">
              <a:extLst>
                <a:ext uri="{FF2B5EF4-FFF2-40B4-BE49-F238E27FC236}">
                  <a16:creationId xmlns:a16="http://schemas.microsoft.com/office/drawing/2014/main" id="{2D59F750-F3C5-4BA1-ABA3-B4713B3BA76F}"/>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5;p18">
              <a:extLst>
                <a:ext uri="{FF2B5EF4-FFF2-40B4-BE49-F238E27FC236}">
                  <a16:creationId xmlns:a16="http://schemas.microsoft.com/office/drawing/2014/main" id="{5FC9F57D-78FA-4707-AB42-672936546562}"/>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6;p18">
              <a:extLst>
                <a:ext uri="{FF2B5EF4-FFF2-40B4-BE49-F238E27FC236}">
                  <a16:creationId xmlns:a16="http://schemas.microsoft.com/office/drawing/2014/main" id="{247DD3A6-6770-4467-BF12-A1F27E815BD5}"/>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7;p18">
              <a:extLst>
                <a:ext uri="{FF2B5EF4-FFF2-40B4-BE49-F238E27FC236}">
                  <a16:creationId xmlns:a16="http://schemas.microsoft.com/office/drawing/2014/main" id="{F8D3054D-8175-4ED1-BCBC-7EEB66B40DF9}"/>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8;p18">
              <a:extLst>
                <a:ext uri="{FF2B5EF4-FFF2-40B4-BE49-F238E27FC236}">
                  <a16:creationId xmlns:a16="http://schemas.microsoft.com/office/drawing/2014/main" id="{078E03A5-95CA-43B3-B3FE-BC2D8C02B52D}"/>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9;p18">
              <a:extLst>
                <a:ext uri="{FF2B5EF4-FFF2-40B4-BE49-F238E27FC236}">
                  <a16:creationId xmlns:a16="http://schemas.microsoft.com/office/drawing/2014/main" id="{36ECD3FE-16E0-4D80-B836-1A38CC22AB14}"/>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0;p18">
              <a:extLst>
                <a:ext uri="{FF2B5EF4-FFF2-40B4-BE49-F238E27FC236}">
                  <a16:creationId xmlns:a16="http://schemas.microsoft.com/office/drawing/2014/main" id="{01D0C620-A6CE-464B-962F-DDC63DF3C5FA}"/>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1;p18">
              <a:extLst>
                <a:ext uri="{FF2B5EF4-FFF2-40B4-BE49-F238E27FC236}">
                  <a16:creationId xmlns:a16="http://schemas.microsoft.com/office/drawing/2014/main" id="{59E68B44-14E0-435D-85A0-86EC87C48F51}"/>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p18">
              <a:extLst>
                <a:ext uri="{FF2B5EF4-FFF2-40B4-BE49-F238E27FC236}">
                  <a16:creationId xmlns:a16="http://schemas.microsoft.com/office/drawing/2014/main" id="{9DF0ACBA-9268-48BF-9A2A-424A82E1B398}"/>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p18">
              <a:extLst>
                <a:ext uri="{FF2B5EF4-FFF2-40B4-BE49-F238E27FC236}">
                  <a16:creationId xmlns:a16="http://schemas.microsoft.com/office/drawing/2014/main" id="{CD0F99C9-E223-46AF-8AF3-6B25623CE905}"/>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p18">
              <a:extLst>
                <a:ext uri="{FF2B5EF4-FFF2-40B4-BE49-F238E27FC236}">
                  <a16:creationId xmlns:a16="http://schemas.microsoft.com/office/drawing/2014/main" id="{9E3B8766-E5DB-484E-BED6-8A09ACEC73AD}"/>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p18">
              <a:extLst>
                <a:ext uri="{FF2B5EF4-FFF2-40B4-BE49-F238E27FC236}">
                  <a16:creationId xmlns:a16="http://schemas.microsoft.com/office/drawing/2014/main" id="{57DF69FA-9672-43C1-8136-41649629EF32}"/>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مستطيل: زوايا مستديرة 36">
            <a:extLst>
              <a:ext uri="{FF2B5EF4-FFF2-40B4-BE49-F238E27FC236}">
                <a16:creationId xmlns:a16="http://schemas.microsoft.com/office/drawing/2014/main" id="{EED0A444-B27D-437F-B422-87683456A9B9}"/>
              </a:ext>
            </a:extLst>
          </p:cNvPr>
          <p:cNvSpPr/>
          <p:nvPr/>
        </p:nvSpPr>
        <p:spPr>
          <a:xfrm>
            <a:off x="282071" y="2973721"/>
            <a:ext cx="855166" cy="15368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9" name="مستطيل: زوايا مستديرة 38">
            <a:extLst>
              <a:ext uri="{FF2B5EF4-FFF2-40B4-BE49-F238E27FC236}">
                <a16:creationId xmlns:a16="http://schemas.microsoft.com/office/drawing/2014/main" id="{5633C1AD-89EE-4738-A839-7CD7AED1A575}"/>
              </a:ext>
            </a:extLst>
          </p:cNvPr>
          <p:cNvSpPr/>
          <p:nvPr/>
        </p:nvSpPr>
        <p:spPr>
          <a:xfrm>
            <a:off x="2163377" y="1689205"/>
            <a:ext cx="802659" cy="154963"/>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0" name="شكل بيضاوي 39">
            <a:extLst>
              <a:ext uri="{FF2B5EF4-FFF2-40B4-BE49-F238E27FC236}">
                <a16:creationId xmlns:a16="http://schemas.microsoft.com/office/drawing/2014/main" id="{E84C77E8-F106-4A16-9D92-1CCDC2B0BFA5}"/>
              </a:ext>
            </a:extLst>
          </p:cNvPr>
          <p:cNvSpPr/>
          <p:nvPr/>
        </p:nvSpPr>
        <p:spPr>
          <a:xfrm>
            <a:off x="187718" y="1168308"/>
            <a:ext cx="378663" cy="378663"/>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1</a:t>
            </a:r>
            <a:endParaRPr lang="ar-SA" sz="2000" dirty="0"/>
          </a:p>
        </p:txBody>
      </p:sp>
      <p:sp>
        <p:nvSpPr>
          <p:cNvPr id="41" name="شكل بيضاوي 40">
            <a:extLst>
              <a:ext uri="{FF2B5EF4-FFF2-40B4-BE49-F238E27FC236}">
                <a16:creationId xmlns:a16="http://schemas.microsoft.com/office/drawing/2014/main" id="{67B9F0D4-42BA-4649-A74A-4D9E1AE42550}"/>
              </a:ext>
            </a:extLst>
          </p:cNvPr>
          <p:cNvSpPr/>
          <p:nvPr/>
        </p:nvSpPr>
        <p:spPr>
          <a:xfrm>
            <a:off x="156982" y="2021237"/>
            <a:ext cx="378663" cy="378663"/>
          </a:xfrm>
          <a:prstGeom prst="ellipse">
            <a:avLst/>
          </a:prstGeom>
          <a:solidFill>
            <a:schemeClr val="accent5">
              <a:lumMod val="75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42" name="شكل بيضاوي 41">
            <a:extLst>
              <a:ext uri="{FF2B5EF4-FFF2-40B4-BE49-F238E27FC236}">
                <a16:creationId xmlns:a16="http://schemas.microsoft.com/office/drawing/2014/main" id="{0FCEEA4C-210E-4859-A082-34C7A92C0B84}"/>
              </a:ext>
            </a:extLst>
          </p:cNvPr>
          <p:cNvSpPr/>
          <p:nvPr/>
        </p:nvSpPr>
        <p:spPr>
          <a:xfrm>
            <a:off x="203085" y="3266050"/>
            <a:ext cx="378663" cy="378663"/>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43" name="شكل بيضاوي 42">
            <a:extLst>
              <a:ext uri="{FF2B5EF4-FFF2-40B4-BE49-F238E27FC236}">
                <a16:creationId xmlns:a16="http://schemas.microsoft.com/office/drawing/2014/main" id="{A8DDDC63-050F-4A7A-8877-227836F37593}"/>
              </a:ext>
            </a:extLst>
          </p:cNvPr>
          <p:cNvSpPr/>
          <p:nvPr/>
        </p:nvSpPr>
        <p:spPr>
          <a:xfrm>
            <a:off x="230521" y="4088241"/>
            <a:ext cx="366595" cy="378663"/>
          </a:xfrm>
          <a:prstGeom prst="ellipse">
            <a:avLst/>
          </a:prstGeom>
          <a:solidFill>
            <a:schemeClr val="accent5">
              <a:lumMod val="75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44" name="شكل بيضاوي 43">
            <a:extLst>
              <a:ext uri="{FF2B5EF4-FFF2-40B4-BE49-F238E27FC236}">
                <a16:creationId xmlns:a16="http://schemas.microsoft.com/office/drawing/2014/main" id="{E67268BB-0679-4E0F-B808-29722375B2E0}"/>
              </a:ext>
            </a:extLst>
          </p:cNvPr>
          <p:cNvSpPr/>
          <p:nvPr/>
        </p:nvSpPr>
        <p:spPr>
          <a:xfrm>
            <a:off x="172350" y="4687596"/>
            <a:ext cx="378663" cy="378663"/>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sp>
        <p:nvSpPr>
          <p:cNvPr id="45" name="شكل بيضاوي 44">
            <a:extLst>
              <a:ext uri="{FF2B5EF4-FFF2-40B4-BE49-F238E27FC236}">
                <a16:creationId xmlns:a16="http://schemas.microsoft.com/office/drawing/2014/main" id="{E8403FE7-BD5B-4073-8515-98B403B4DF58}"/>
              </a:ext>
            </a:extLst>
          </p:cNvPr>
          <p:cNvSpPr/>
          <p:nvPr/>
        </p:nvSpPr>
        <p:spPr>
          <a:xfrm>
            <a:off x="2031885" y="1959765"/>
            <a:ext cx="378663" cy="378663"/>
          </a:xfrm>
          <a:prstGeom prst="ellipse">
            <a:avLst/>
          </a:prstGeom>
          <a:solidFill>
            <a:schemeClr val="accent5">
              <a:lumMod val="75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6</a:t>
            </a:r>
            <a:endParaRPr lang="ar-SA" sz="2000" dirty="0"/>
          </a:p>
        </p:txBody>
      </p:sp>
      <p:sp>
        <p:nvSpPr>
          <p:cNvPr id="46" name="شكل بيضاوي 45">
            <a:extLst>
              <a:ext uri="{FF2B5EF4-FFF2-40B4-BE49-F238E27FC236}">
                <a16:creationId xmlns:a16="http://schemas.microsoft.com/office/drawing/2014/main" id="{1B31A6A5-03FC-4688-96AE-AD0101F9AF54}"/>
              </a:ext>
            </a:extLst>
          </p:cNvPr>
          <p:cNvSpPr/>
          <p:nvPr/>
        </p:nvSpPr>
        <p:spPr>
          <a:xfrm>
            <a:off x="2108726" y="2981741"/>
            <a:ext cx="378663" cy="378663"/>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7</a:t>
            </a:r>
            <a:endParaRPr lang="ar-SA" sz="2000" dirty="0"/>
          </a:p>
        </p:txBody>
      </p:sp>
      <p:sp>
        <p:nvSpPr>
          <p:cNvPr id="47" name="شكل بيضاوي 46">
            <a:extLst>
              <a:ext uri="{FF2B5EF4-FFF2-40B4-BE49-F238E27FC236}">
                <a16:creationId xmlns:a16="http://schemas.microsoft.com/office/drawing/2014/main" id="{326A1580-4B74-49F6-BDDD-75CF713E927F}"/>
              </a:ext>
            </a:extLst>
          </p:cNvPr>
          <p:cNvSpPr/>
          <p:nvPr/>
        </p:nvSpPr>
        <p:spPr>
          <a:xfrm>
            <a:off x="2162514" y="3934561"/>
            <a:ext cx="378663" cy="378663"/>
          </a:xfrm>
          <a:prstGeom prst="ellipse">
            <a:avLst/>
          </a:prstGeom>
          <a:solidFill>
            <a:schemeClr val="accent5">
              <a:lumMod val="75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8</a:t>
            </a:r>
            <a:endParaRPr lang="ar-SA" sz="2000" dirty="0"/>
          </a:p>
        </p:txBody>
      </p:sp>
      <p:pic>
        <p:nvPicPr>
          <p:cNvPr id="3" name="صورة 2">
            <a:extLst>
              <a:ext uri="{FF2B5EF4-FFF2-40B4-BE49-F238E27FC236}">
                <a16:creationId xmlns:a16="http://schemas.microsoft.com/office/drawing/2014/main" id="{99BB1C36-3EF6-15DF-3539-AA1165F7E48D}"/>
              </a:ext>
            </a:extLst>
          </p:cNvPr>
          <p:cNvPicPr>
            <a:picLocks noChangeAspect="1"/>
          </p:cNvPicPr>
          <p:nvPr/>
        </p:nvPicPr>
        <p:blipFill>
          <a:blip r:embed="rId3"/>
          <a:stretch>
            <a:fillRect/>
          </a:stretch>
        </p:blipFill>
        <p:spPr>
          <a:xfrm>
            <a:off x="15377" y="118656"/>
            <a:ext cx="4159002" cy="5024844"/>
          </a:xfrm>
          <a:prstGeom prst="rect">
            <a:avLst/>
          </a:prstGeom>
        </p:spPr>
      </p:pic>
      <p:sp>
        <p:nvSpPr>
          <p:cNvPr id="30" name="مربع نص 29">
            <a:extLst>
              <a:ext uri="{FF2B5EF4-FFF2-40B4-BE49-F238E27FC236}">
                <a16:creationId xmlns:a16="http://schemas.microsoft.com/office/drawing/2014/main" id="{E05F189F-B317-4E60-A66E-7E7753A04D0B}"/>
              </a:ext>
            </a:extLst>
          </p:cNvPr>
          <p:cNvSpPr txBox="1"/>
          <p:nvPr/>
        </p:nvSpPr>
        <p:spPr>
          <a:xfrm>
            <a:off x="4273383" y="990884"/>
            <a:ext cx="4731477" cy="964165"/>
          </a:xfrm>
          <a:prstGeom prst="wedgeRoundRectCallout">
            <a:avLst>
              <a:gd name="adj1" fmla="val -59265"/>
              <a:gd name="adj2" fmla="val 19269"/>
              <a:gd name="adj3" fmla="val 16667"/>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600" b="1" dirty="0">
                <a:solidFill>
                  <a:schemeClr val="accent4">
                    <a:lumMod val="50000"/>
                  </a:schemeClr>
                </a:solidFill>
                <a:latin typeface="Selawik Semibold" panose="020B0702040204020203" pitchFamily="34" charset="0"/>
              </a:rPr>
              <a:t>What is the difference between the two groups of pictures ?</a:t>
            </a:r>
          </a:p>
          <a:p>
            <a:pPr algn="ctr"/>
            <a:endParaRPr lang="ar-SA" sz="200" b="1" dirty="0">
              <a:solidFill>
                <a:schemeClr val="bg1"/>
              </a:solidFill>
              <a:latin typeface="Selawik Semibold" panose="020B0702040204020203" pitchFamily="34" charset="0"/>
            </a:endParaRPr>
          </a:p>
        </p:txBody>
      </p:sp>
      <p:sp>
        <p:nvSpPr>
          <p:cNvPr id="31" name="مربع نص 30">
            <a:extLst>
              <a:ext uri="{FF2B5EF4-FFF2-40B4-BE49-F238E27FC236}">
                <a16:creationId xmlns:a16="http://schemas.microsoft.com/office/drawing/2014/main" id="{083885E4-1235-4FD8-B263-6A6EB29FC119}"/>
              </a:ext>
            </a:extLst>
          </p:cNvPr>
          <p:cNvSpPr txBox="1"/>
          <p:nvPr/>
        </p:nvSpPr>
        <p:spPr>
          <a:xfrm>
            <a:off x="4481741" y="2042288"/>
            <a:ext cx="3240711" cy="555543"/>
          </a:xfrm>
          <a:prstGeom prst="wedgeRoundRectCallout">
            <a:avLst>
              <a:gd name="adj1" fmla="val -66500"/>
              <a:gd name="adj2" fmla="val -6053"/>
              <a:gd name="adj3" fmla="val 16667"/>
            </a:avLst>
          </a:prstGeom>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600" b="1" dirty="0">
                <a:solidFill>
                  <a:schemeClr val="accent4">
                    <a:lumMod val="50000"/>
                  </a:schemeClr>
                </a:solidFill>
                <a:latin typeface="Selawik Semibold" panose="020B0702040204020203" pitchFamily="34" charset="0"/>
              </a:rPr>
              <a:t>What are chores ? </a:t>
            </a:r>
          </a:p>
          <a:p>
            <a:pPr algn="ctr"/>
            <a:endParaRPr lang="ar-SA" sz="200" b="1" dirty="0">
              <a:solidFill>
                <a:schemeClr val="bg1"/>
              </a:solidFill>
              <a:latin typeface="Selawik Semibold" panose="020B0702040204020203" pitchFamily="34" charset="0"/>
            </a:endParaRPr>
          </a:p>
        </p:txBody>
      </p:sp>
      <p:sp>
        <p:nvSpPr>
          <p:cNvPr id="32" name="مربع نص 31">
            <a:extLst>
              <a:ext uri="{FF2B5EF4-FFF2-40B4-BE49-F238E27FC236}">
                <a16:creationId xmlns:a16="http://schemas.microsoft.com/office/drawing/2014/main" id="{64835DB6-1905-43B9-9A94-E75C428AB941}"/>
              </a:ext>
            </a:extLst>
          </p:cNvPr>
          <p:cNvSpPr txBox="1"/>
          <p:nvPr/>
        </p:nvSpPr>
        <p:spPr>
          <a:xfrm>
            <a:off x="4425767" y="2665032"/>
            <a:ext cx="4555133" cy="964165"/>
          </a:xfrm>
          <a:prstGeom prst="wedgeRoundRectCallout">
            <a:avLst>
              <a:gd name="adj1" fmla="val -59265"/>
              <a:gd name="adj2" fmla="val 19269"/>
              <a:gd name="adj3" fmla="val 16667"/>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600" b="1" dirty="0">
                <a:solidFill>
                  <a:schemeClr val="accent4">
                    <a:lumMod val="50000"/>
                  </a:schemeClr>
                </a:solidFill>
                <a:latin typeface="Selawik Semibold" panose="020B0702040204020203" pitchFamily="34" charset="0"/>
              </a:rPr>
              <a:t>How many of the pictures show people having a good time </a:t>
            </a:r>
          </a:p>
          <a:p>
            <a:pPr algn="ctr"/>
            <a:endParaRPr lang="ar-SA" sz="200" b="1" dirty="0">
              <a:solidFill>
                <a:schemeClr val="bg1"/>
              </a:solidFill>
              <a:latin typeface="Selawik Semibold" panose="020B0702040204020203" pitchFamily="34" charset="0"/>
            </a:endParaRPr>
          </a:p>
        </p:txBody>
      </p:sp>
      <p:sp>
        <p:nvSpPr>
          <p:cNvPr id="33" name="مربع نص 32">
            <a:extLst>
              <a:ext uri="{FF2B5EF4-FFF2-40B4-BE49-F238E27FC236}">
                <a16:creationId xmlns:a16="http://schemas.microsoft.com/office/drawing/2014/main" id="{669B3567-8698-431C-A3EE-97D155F81911}"/>
              </a:ext>
            </a:extLst>
          </p:cNvPr>
          <p:cNvSpPr txBox="1"/>
          <p:nvPr/>
        </p:nvSpPr>
        <p:spPr>
          <a:xfrm>
            <a:off x="4430604" y="3779164"/>
            <a:ext cx="4541046" cy="964165"/>
          </a:xfrm>
          <a:prstGeom prst="wedgeRoundRectCallout">
            <a:avLst>
              <a:gd name="adj1" fmla="val -59265"/>
              <a:gd name="adj2" fmla="val 19269"/>
              <a:gd name="adj3" fmla="val 16667"/>
            </a:avLst>
          </a:prstGeom>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600" b="1" dirty="0">
                <a:solidFill>
                  <a:schemeClr val="accent4">
                    <a:lumMod val="50000"/>
                  </a:schemeClr>
                </a:solidFill>
                <a:latin typeface="Selawik Semibold" panose="020B0702040204020203" pitchFamily="34" charset="0"/>
              </a:rPr>
              <a:t>How many pictures show people  doing chores</a:t>
            </a:r>
          </a:p>
          <a:p>
            <a:pPr algn="ctr"/>
            <a:endParaRPr lang="ar-SA" sz="200" b="1" dirty="0">
              <a:solidFill>
                <a:schemeClr val="bg1"/>
              </a:solidFill>
              <a:latin typeface="Selawik Semibold" panose="020B0702040204020203" pitchFamily="34" charset="0"/>
            </a:endParaRPr>
          </a:p>
        </p:txBody>
      </p:sp>
    </p:spTree>
    <p:extLst>
      <p:ext uri="{BB962C8B-B14F-4D97-AF65-F5344CB8AC3E}">
        <p14:creationId xmlns:p14="http://schemas.microsoft.com/office/powerpoint/2010/main" val="11463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42" name="Google Shape;142;p15"/>
          <p:cNvGrpSpPr/>
          <p:nvPr/>
        </p:nvGrpSpPr>
        <p:grpSpPr>
          <a:xfrm>
            <a:off x="8463035" y="3755786"/>
            <a:ext cx="927302" cy="2083860"/>
            <a:chOff x="2449930" y="2556776"/>
            <a:chExt cx="1339065" cy="3009185"/>
          </a:xfrm>
        </p:grpSpPr>
        <p:sp>
          <p:nvSpPr>
            <p:cNvPr id="143" name="Google Shape;143;p15"/>
            <p:cNvSpPr/>
            <p:nvPr/>
          </p:nvSpPr>
          <p:spPr>
            <a:xfrm>
              <a:off x="2449930" y="2556776"/>
              <a:ext cx="1339065" cy="2243750"/>
            </a:xfrm>
            <a:custGeom>
              <a:avLst/>
              <a:gdLst/>
              <a:ahLst/>
              <a:cxnLst/>
              <a:rect l="l" t="t" r="r" b="b"/>
              <a:pathLst>
                <a:path w="62727" h="105106" extrusionOk="0">
                  <a:moveTo>
                    <a:pt x="31083" y="0"/>
                  </a:moveTo>
                  <a:cubicBezTo>
                    <a:pt x="30660" y="0"/>
                    <a:pt x="30078" y="77"/>
                    <a:pt x="29410" y="366"/>
                  </a:cubicBezTo>
                  <a:cubicBezTo>
                    <a:pt x="23250" y="2407"/>
                    <a:pt x="21611" y="16772"/>
                    <a:pt x="21172" y="24241"/>
                  </a:cubicBezTo>
                  <a:cubicBezTo>
                    <a:pt x="21082" y="25817"/>
                    <a:pt x="20271" y="27035"/>
                    <a:pt x="19296" y="27035"/>
                  </a:cubicBezTo>
                  <a:cubicBezTo>
                    <a:pt x="19260" y="27035"/>
                    <a:pt x="19224" y="27033"/>
                    <a:pt x="19188" y="27030"/>
                  </a:cubicBezTo>
                  <a:cubicBezTo>
                    <a:pt x="19071" y="27019"/>
                    <a:pt x="18950" y="27014"/>
                    <a:pt x="18825" y="27014"/>
                  </a:cubicBezTo>
                  <a:cubicBezTo>
                    <a:pt x="16566" y="27014"/>
                    <a:pt x="13102" y="28718"/>
                    <a:pt x="11108" y="31917"/>
                  </a:cubicBezTo>
                  <a:cubicBezTo>
                    <a:pt x="8196" y="36601"/>
                    <a:pt x="8495" y="49895"/>
                    <a:pt x="8858" y="56599"/>
                  </a:cubicBezTo>
                  <a:cubicBezTo>
                    <a:pt x="8957" y="58430"/>
                    <a:pt x="8037" y="59917"/>
                    <a:pt x="6895" y="59917"/>
                  </a:cubicBezTo>
                  <a:cubicBezTo>
                    <a:pt x="6888" y="59917"/>
                    <a:pt x="6881" y="59917"/>
                    <a:pt x="6874" y="59917"/>
                  </a:cubicBezTo>
                  <a:cubicBezTo>
                    <a:pt x="6854" y="59917"/>
                    <a:pt x="6835" y="59916"/>
                    <a:pt x="6815" y="59916"/>
                  </a:cubicBezTo>
                  <a:cubicBezTo>
                    <a:pt x="2657" y="59916"/>
                    <a:pt x="1204" y="66933"/>
                    <a:pt x="1204" y="66933"/>
                  </a:cubicBezTo>
                  <a:cubicBezTo>
                    <a:pt x="170" y="70668"/>
                    <a:pt x="0" y="74469"/>
                    <a:pt x="472" y="78249"/>
                  </a:cubicBezTo>
                  <a:cubicBezTo>
                    <a:pt x="2716" y="96150"/>
                    <a:pt x="17018" y="105106"/>
                    <a:pt x="31329" y="105106"/>
                  </a:cubicBezTo>
                  <a:cubicBezTo>
                    <a:pt x="45614" y="105106"/>
                    <a:pt x="59909" y="96183"/>
                    <a:pt x="62231" y="78325"/>
                  </a:cubicBezTo>
                  <a:cubicBezTo>
                    <a:pt x="62727" y="74520"/>
                    <a:pt x="62566" y="70692"/>
                    <a:pt x="61526" y="66933"/>
                  </a:cubicBezTo>
                  <a:cubicBezTo>
                    <a:pt x="61526" y="66933"/>
                    <a:pt x="60070" y="59916"/>
                    <a:pt x="55912" y="59916"/>
                  </a:cubicBezTo>
                  <a:cubicBezTo>
                    <a:pt x="55892" y="59916"/>
                    <a:pt x="55872" y="59917"/>
                    <a:pt x="55853" y="59917"/>
                  </a:cubicBezTo>
                  <a:cubicBezTo>
                    <a:pt x="55846" y="59917"/>
                    <a:pt x="55839" y="59917"/>
                    <a:pt x="55832" y="59917"/>
                  </a:cubicBezTo>
                  <a:cubicBezTo>
                    <a:pt x="54689" y="59917"/>
                    <a:pt x="53770" y="58430"/>
                    <a:pt x="53869" y="56599"/>
                  </a:cubicBezTo>
                  <a:cubicBezTo>
                    <a:pt x="54232" y="49895"/>
                    <a:pt x="54534" y="36601"/>
                    <a:pt x="51619" y="31917"/>
                  </a:cubicBezTo>
                  <a:cubicBezTo>
                    <a:pt x="49627" y="28718"/>
                    <a:pt x="46161" y="27014"/>
                    <a:pt x="43904" y="27014"/>
                  </a:cubicBezTo>
                  <a:cubicBezTo>
                    <a:pt x="43780" y="27014"/>
                    <a:pt x="43659" y="27019"/>
                    <a:pt x="43542" y="27030"/>
                  </a:cubicBezTo>
                  <a:cubicBezTo>
                    <a:pt x="43505" y="27033"/>
                    <a:pt x="43470" y="27035"/>
                    <a:pt x="43434" y="27035"/>
                  </a:cubicBezTo>
                  <a:cubicBezTo>
                    <a:pt x="42459" y="27035"/>
                    <a:pt x="41648" y="25817"/>
                    <a:pt x="41555" y="24241"/>
                  </a:cubicBezTo>
                  <a:cubicBezTo>
                    <a:pt x="41119" y="16772"/>
                    <a:pt x="39480" y="2407"/>
                    <a:pt x="33317" y="366"/>
                  </a:cubicBezTo>
                  <a:cubicBezTo>
                    <a:pt x="32649" y="77"/>
                    <a:pt x="32066" y="0"/>
                    <a:pt x="31644" y="0"/>
                  </a:cubicBezTo>
                  <a:cubicBezTo>
                    <a:pt x="31540" y="0"/>
                    <a:pt x="31447" y="5"/>
                    <a:pt x="31363" y="12"/>
                  </a:cubicBezTo>
                  <a:cubicBezTo>
                    <a:pt x="31280" y="5"/>
                    <a:pt x="31186" y="0"/>
                    <a:pt x="3108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2876464" y="3265233"/>
              <a:ext cx="475943" cy="2300727"/>
            </a:xfrm>
            <a:custGeom>
              <a:avLst/>
              <a:gdLst/>
              <a:ahLst/>
              <a:cxnLst/>
              <a:rect l="l" t="t" r="r" b="b"/>
              <a:pathLst>
                <a:path w="22295" h="107775" extrusionOk="0">
                  <a:moveTo>
                    <a:pt x="11420" y="1"/>
                  </a:moveTo>
                  <a:cubicBezTo>
                    <a:pt x="10633" y="1"/>
                    <a:pt x="9998" y="639"/>
                    <a:pt x="9998" y="1425"/>
                  </a:cubicBezTo>
                  <a:lnTo>
                    <a:pt x="9998" y="44649"/>
                  </a:lnTo>
                  <a:lnTo>
                    <a:pt x="1966" y="35011"/>
                  </a:lnTo>
                  <a:cubicBezTo>
                    <a:pt x="1760" y="34764"/>
                    <a:pt x="1464" y="34636"/>
                    <a:pt x="1167" y="34636"/>
                  </a:cubicBezTo>
                  <a:cubicBezTo>
                    <a:pt x="933" y="34636"/>
                    <a:pt x="697" y="34715"/>
                    <a:pt x="503" y="34878"/>
                  </a:cubicBezTo>
                  <a:cubicBezTo>
                    <a:pt x="61" y="35244"/>
                    <a:pt x="1" y="35900"/>
                    <a:pt x="370" y="36342"/>
                  </a:cubicBezTo>
                  <a:lnTo>
                    <a:pt x="9998" y="47894"/>
                  </a:lnTo>
                  <a:lnTo>
                    <a:pt x="9998" y="106350"/>
                  </a:lnTo>
                  <a:cubicBezTo>
                    <a:pt x="9998" y="107136"/>
                    <a:pt x="10633" y="107774"/>
                    <a:pt x="11420" y="107774"/>
                  </a:cubicBezTo>
                  <a:cubicBezTo>
                    <a:pt x="12206" y="107774"/>
                    <a:pt x="12844" y="107136"/>
                    <a:pt x="12844" y="106350"/>
                  </a:cubicBezTo>
                  <a:lnTo>
                    <a:pt x="12844" y="34905"/>
                  </a:lnTo>
                  <a:lnTo>
                    <a:pt x="21944" y="24414"/>
                  </a:lnTo>
                  <a:cubicBezTo>
                    <a:pt x="22294" y="23997"/>
                    <a:pt x="22246" y="23377"/>
                    <a:pt x="21835" y="23020"/>
                  </a:cubicBezTo>
                  <a:cubicBezTo>
                    <a:pt x="21646" y="22857"/>
                    <a:pt x="21414" y="22776"/>
                    <a:pt x="21183" y="22776"/>
                  </a:cubicBezTo>
                  <a:cubicBezTo>
                    <a:pt x="20909" y="22776"/>
                    <a:pt x="20637" y="22889"/>
                    <a:pt x="20441" y="23108"/>
                  </a:cubicBezTo>
                  <a:lnTo>
                    <a:pt x="20441" y="23111"/>
                  </a:lnTo>
                  <a:lnTo>
                    <a:pt x="12844" y="31866"/>
                  </a:lnTo>
                  <a:lnTo>
                    <a:pt x="12844" y="19413"/>
                  </a:lnTo>
                  <a:lnTo>
                    <a:pt x="21944" y="8922"/>
                  </a:lnTo>
                  <a:cubicBezTo>
                    <a:pt x="22294" y="8505"/>
                    <a:pt x="22246" y="7885"/>
                    <a:pt x="21835" y="7528"/>
                  </a:cubicBezTo>
                  <a:cubicBezTo>
                    <a:pt x="21646" y="7364"/>
                    <a:pt x="21414" y="7284"/>
                    <a:pt x="21183" y="7284"/>
                  </a:cubicBezTo>
                  <a:cubicBezTo>
                    <a:pt x="20909" y="7284"/>
                    <a:pt x="20637" y="7396"/>
                    <a:pt x="20441" y="7615"/>
                  </a:cubicBezTo>
                  <a:lnTo>
                    <a:pt x="12844" y="16373"/>
                  </a:lnTo>
                  <a:lnTo>
                    <a:pt x="12844" y="1425"/>
                  </a:lnTo>
                  <a:cubicBezTo>
                    <a:pt x="12844" y="639"/>
                    <a:pt x="12206" y="1"/>
                    <a:pt x="1142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5"/>
          <p:cNvGrpSpPr/>
          <p:nvPr/>
        </p:nvGrpSpPr>
        <p:grpSpPr>
          <a:xfrm>
            <a:off x="7722452" y="4292568"/>
            <a:ext cx="1282408" cy="1701863"/>
            <a:chOff x="1231043" y="3326737"/>
            <a:chExt cx="1851853" cy="2457564"/>
          </a:xfrm>
        </p:grpSpPr>
        <p:sp>
          <p:nvSpPr>
            <p:cNvPr id="146" name="Google Shape;146;p15"/>
            <p:cNvSpPr/>
            <p:nvPr/>
          </p:nvSpPr>
          <p:spPr>
            <a:xfrm>
              <a:off x="1231043" y="3326737"/>
              <a:ext cx="1851853" cy="1904112"/>
            </a:xfrm>
            <a:custGeom>
              <a:avLst/>
              <a:gdLst/>
              <a:ahLst/>
              <a:cxnLst/>
              <a:rect l="l" t="t" r="r" b="b"/>
              <a:pathLst>
                <a:path w="86748" h="89196" extrusionOk="0">
                  <a:moveTo>
                    <a:pt x="43054" y="1"/>
                  </a:moveTo>
                  <a:cubicBezTo>
                    <a:pt x="42402" y="1"/>
                    <a:pt x="41751" y="88"/>
                    <a:pt x="41123" y="262"/>
                  </a:cubicBezTo>
                  <a:cubicBezTo>
                    <a:pt x="34016" y="1728"/>
                    <a:pt x="32123" y="12041"/>
                    <a:pt x="31621" y="17405"/>
                  </a:cubicBezTo>
                  <a:cubicBezTo>
                    <a:pt x="31513" y="18538"/>
                    <a:pt x="30574" y="19411"/>
                    <a:pt x="29452" y="19411"/>
                  </a:cubicBezTo>
                  <a:cubicBezTo>
                    <a:pt x="29411" y="19411"/>
                    <a:pt x="29370" y="19410"/>
                    <a:pt x="29329" y="19407"/>
                  </a:cubicBezTo>
                  <a:cubicBezTo>
                    <a:pt x="29192" y="19400"/>
                    <a:pt x="29051" y="19396"/>
                    <a:pt x="28905" y="19396"/>
                  </a:cubicBezTo>
                  <a:cubicBezTo>
                    <a:pt x="26301" y="19396"/>
                    <a:pt x="22308" y="20621"/>
                    <a:pt x="20011" y="22918"/>
                  </a:cubicBezTo>
                  <a:cubicBezTo>
                    <a:pt x="16648" y="26278"/>
                    <a:pt x="16996" y="35825"/>
                    <a:pt x="17414" y="40637"/>
                  </a:cubicBezTo>
                  <a:cubicBezTo>
                    <a:pt x="17531" y="41954"/>
                    <a:pt x="16467" y="43020"/>
                    <a:pt x="15150" y="43020"/>
                  </a:cubicBezTo>
                  <a:cubicBezTo>
                    <a:pt x="15142" y="43020"/>
                    <a:pt x="15135" y="43020"/>
                    <a:pt x="15127" y="43020"/>
                  </a:cubicBezTo>
                  <a:cubicBezTo>
                    <a:pt x="15104" y="43020"/>
                    <a:pt x="15081" y="43019"/>
                    <a:pt x="15059" y="43019"/>
                  </a:cubicBezTo>
                  <a:cubicBezTo>
                    <a:pt x="10264" y="43019"/>
                    <a:pt x="8583" y="48058"/>
                    <a:pt x="8583" y="48058"/>
                  </a:cubicBezTo>
                  <a:cubicBezTo>
                    <a:pt x="1" y="67367"/>
                    <a:pt x="37751" y="86679"/>
                    <a:pt x="42399" y="88968"/>
                  </a:cubicBezTo>
                  <a:cubicBezTo>
                    <a:pt x="42704" y="89116"/>
                    <a:pt x="43037" y="89195"/>
                    <a:pt x="43376" y="89195"/>
                  </a:cubicBezTo>
                  <a:cubicBezTo>
                    <a:pt x="43714" y="89195"/>
                    <a:pt x="44047" y="89116"/>
                    <a:pt x="44349" y="88968"/>
                  </a:cubicBezTo>
                  <a:cubicBezTo>
                    <a:pt x="48998" y="86679"/>
                    <a:pt x="86748" y="67367"/>
                    <a:pt x="78165" y="48058"/>
                  </a:cubicBezTo>
                  <a:cubicBezTo>
                    <a:pt x="78165" y="48058"/>
                    <a:pt x="76488" y="43019"/>
                    <a:pt x="71693" y="43019"/>
                  </a:cubicBezTo>
                  <a:cubicBezTo>
                    <a:pt x="71670" y="43019"/>
                    <a:pt x="71647" y="43020"/>
                    <a:pt x="71624" y="43020"/>
                  </a:cubicBezTo>
                  <a:cubicBezTo>
                    <a:pt x="71617" y="43020"/>
                    <a:pt x="71609" y="43020"/>
                    <a:pt x="71602" y="43020"/>
                  </a:cubicBezTo>
                  <a:cubicBezTo>
                    <a:pt x="70282" y="43020"/>
                    <a:pt x="69224" y="41954"/>
                    <a:pt x="69335" y="40637"/>
                  </a:cubicBezTo>
                  <a:cubicBezTo>
                    <a:pt x="69755" y="35825"/>
                    <a:pt x="70103" y="26278"/>
                    <a:pt x="66740" y="22918"/>
                  </a:cubicBezTo>
                  <a:cubicBezTo>
                    <a:pt x="64443" y="20621"/>
                    <a:pt x="60448" y="19396"/>
                    <a:pt x="57843" y="19396"/>
                  </a:cubicBezTo>
                  <a:cubicBezTo>
                    <a:pt x="57697" y="19396"/>
                    <a:pt x="57556" y="19400"/>
                    <a:pt x="57420" y="19407"/>
                  </a:cubicBezTo>
                  <a:cubicBezTo>
                    <a:pt x="57379" y="19410"/>
                    <a:pt x="57338" y="19411"/>
                    <a:pt x="57297" y="19411"/>
                  </a:cubicBezTo>
                  <a:cubicBezTo>
                    <a:pt x="56174" y="19411"/>
                    <a:pt x="55236" y="18535"/>
                    <a:pt x="55130" y="17405"/>
                  </a:cubicBezTo>
                  <a:cubicBezTo>
                    <a:pt x="54625" y="12041"/>
                    <a:pt x="52735" y="1728"/>
                    <a:pt x="45629" y="262"/>
                  </a:cubicBezTo>
                  <a:cubicBezTo>
                    <a:pt x="44997" y="88"/>
                    <a:pt x="44348" y="1"/>
                    <a:pt x="43697" y="1"/>
                  </a:cubicBezTo>
                  <a:cubicBezTo>
                    <a:pt x="43590" y="1"/>
                    <a:pt x="43483" y="3"/>
                    <a:pt x="43376" y="8"/>
                  </a:cubicBezTo>
                  <a:cubicBezTo>
                    <a:pt x="43269" y="3"/>
                    <a:pt x="43162" y="1"/>
                    <a:pt x="43054"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a:off x="1899813" y="3980288"/>
              <a:ext cx="541266" cy="1804013"/>
            </a:xfrm>
            <a:custGeom>
              <a:avLst/>
              <a:gdLst/>
              <a:ahLst/>
              <a:cxnLst/>
              <a:rect l="l" t="t" r="r" b="b"/>
              <a:pathLst>
                <a:path w="25355" h="84507" extrusionOk="0">
                  <a:moveTo>
                    <a:pt x="12681" y="1"/>
                  </a:moveTo>
                  <a:cubicBezTo>
                    <a:pt x="12064" y="1"/>
                    <a:pt x="11565" y="500"/>
                    <a:pt x="11565" y="1117"/>
                  </a:cubicBezTo>
                  <a:lnTo>
                    <a:pt x="11565" y="34600"/>
                  </a:lnTo>
                  <a:lnTo>
                    <a:pt x="2111" y="23256"/>
                  </a:lnTo>
                  <a:cubicBezTo>
                    <a:pt x="1890" y="22990"/>
                    <a:pt x="1571" y="22854"/>
                    <a:pt x="1251" y="22854"/>
                  </a:cubicBezTo>
                  <a:cubicBezTo>
                    <a:pt x="999" y="22854"/>
                    <a:pt x="746" y="22938"/>
                    <a:pt x="539" y="23111"/>
                  </a:cubicBezTo>
                  <a:cubicBezTo>
                    <a:pt x="64" y="23507"/>
                    <a:pt x="1" y="24212"/>
                    <a:pt x="397" y="24687"/>
                  </a:cubicBezTo>
                  <a:lnTo>
                    <a:pt x="11565" y="38087"/>
                  </a:lnTo>
                  <a:lnTo>
                    <a:pt x="11565" y="83391"/>
                  </a:lnTo>
                  <a:cubicBezTo>
                    <a:pt x="11565" y="84008"/>
                    <a:pt x="12064" y="84507"/>
                    <a:pt x="12681" y="84507"/>
                  </a:cubicBezTo>
                  <a:cubicBezTo>
                    <a:pt x="13295" y="84507"/>
                    <a:pt x="13797" y="84008"/>
                    <a:pt x="13797" y="83391"/>
                  </a:cubicBezTo>
                  <a:lnTo>
                    <a:pt x="13797" y="28419"/>
                  </a:lnTo>
                  <a:lnTo>
                    <a:pt x="24950" y="15560"/>
                  </a:lnTo>
                  <a:cubicBezTo>
                    <a:pt x="25355" y="15094"/>
                    <a:pt x="25303" y="14390"/>
                    <a:pt x="24838" y="13984"/>
                  </a:cubicBezTo>
                  <a:cubicBezTo>
                    <a:pt x="24627" y="13801"/>
                    <a:pt x="24367" y="13711"/>
                    <a:pt x="24109" y="13711"/>
                  </a:cubicBezTo>
                  <a:cubicBezTo>
                    <a:pt x="23796" y="13711"/>
                    <a:pt x="23485" y="13843"/>
                    <a:pt x="23265" y="14099"/>
                  </a:cubicBezTo>
                  <a:lnTo>
                    <a:pt x="13797" y="25013"/>
                  </a:lnTo>
                  <a:lnTo>
                    <a:pt x="13797" y="1117"/>
                  </a:lnTo>
                  <a:cubicBezTo>
                    <a:pt x="13797" y="500"/>
                    <a:pt x="13298" y="1"/>
                    <a:pt x="1268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19;p18">
            <a:extLst>
              <a:ext uri="{FF2B5EF4-FFF2-40B4-BE49-F238E27FC236}">
                <a16:creationId xmlns:a16="http://schemas.microsoft.com/office/drawing/2014/main" id="{E3D6FDE8-68BE-4643-9945-78193A4997FB}"/>
              </a:ext>
            </a:extLst>
          </p:cNvPr>
          <p:cNvGrpSpPr/>
          <p:nvPr/>
        </p:nvGrpSpPr>
        <p:grpSpPr>
          <a:xfrm>
            <a:off x="7767122" y="320593"/>
            <a:ext cx="993176" cy="823443"/>
            <a:chOff x="202950" y="1579375"/>
            <a:chExt cx="1537900" cy="1275075"/>
          </a:xfrm>
        </p:grpSpPr>
        <p:sp>
          <p:nvSpPr>
            <p:cNvPr id="11" name="Google Shape;220;p18">
              <a:extLst>
                <a:ext uri="{FF2B5EF4-FFF2-40B4-BE49-F238E27FC236}">
                  <a16:creationId xmlns:a16="http://schemas.microsoft.com/office/drawing/2014/main" id="{BB6D7C68-0AB5-4A6D-BC1E-67E5FB3E626D}"/>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1;p18">
              <a:extLst>
                <a:ext uri="{FF2B5EF4-FFF2-40B4-BE49-F238E27FC236}">
                  <a16:creationId xmlns:a16="http://schemas.microsoft.com/office/drawing/2014/main" id="{6C0FE747-1D3F-492E-8420-A76396248524}"/>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2;p18">
              <a:extLst>
                <a:ext uri="{FF2B5EF4-FFF2-40B4-BE49-F238E27FC236}">
                  <a16:creationId xmlns:a16="http://schemas.microsoft.com/office/drawing/2014/main" id="{3D592BEE-D8A3-486F-B855-9974421CD6EC}"/>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3;p18">
              <a:extLst>
                <a:ext uri="{FF2B5EF4-FFF2-40B4-BE49-F238E27FC236}">
                  <a16:creationId xmlns:a16="http://schemas.microsoft.com/office/drawing/2014/main" id="{5C34D706-0E1F-4F64-AEF3-E8A4D1BBAFCE}"/>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4;p18">
              <a:extLst>
                <a:ext uri="{FF2B5EF4-FFF2-40B4-BE49-F238E27FC236}">
                  <a16:creationId xmlns:a16="http://schemas.microsoft.com/office/drawing/2014/main" id="{2D59F750-F3C5-4BA1-ABA3-B4713B3BA76F}"/>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5;p18">
              <a:extLst>
                <a:ext uri="{FF2B5EF4-FFF2-40B4-BE49-F238E27FC236}">
                  <a16:creationId xmlns:a16="http://schemas.microsoft.com/office/drawing/2014/main" id="{5FC9F57D-78FA-4707-AB42-672936546562}"/>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6;p18">
              <a:extLst>
                <a:ext uri="{FF2B5EF4-FFF2-40B4-BE49-F238E27FC236}">
                  <a16:creationId xmlns:a16="http://schemas.microsoft.com/office/drawing/2014/main" id="{247DD3A6-6770-4467-BF12-A1F27E815BD5}"/>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7;p18">
              <a:extLst>
                <a:ext uri="{FF2B5EF4-FFF2-40B4-BE49-F238E27FC236}">
                  <a16:creationId xmlns:a16="http://schemas.microsoft.com/office/drawing/2014/main" id="{F8D3054D-8175-4ED1-BCBC-7EEB66B40DF9}"/>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8;p18">
              <a:extLst>
                <a:ext uri="{FF2B5EF4-FFF2-40B4-BE49-F238E27FC236}">
                  <a16:creationId xmlns:a16="http://schemas.microsoft.com/office/drawing/2014/main" id="{078E03A5-95CA-43B3-B3FE-BC2D8C02B52D}"/>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9;p18">
              <a:extLst>
                <a:ext uri="{FF2B5EF4-FFF2-40B4-BE49-F238E27FC236}">
                  <a16:creationId xmlns:a16="http://schemas.microsoft.com/office/drawing/2014/main" id="{36ECD3FE-16E0-4D80-B836-1A38CC22AB14}"/>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0;p18">
              <a:extLst>
                <a:ext uri="{FF2B5EF4-FFF2-40B4-BE49-F238E27FC236}">
                  <a16:creationId xmlns:a16="http://schemas.microsoft.com/office/drawing/2014/main" id="{01D0C620-A6CE-464B-962F-DDC63DF3C5FA}"/>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1;p18">
              <a:extLst>
                <a:ext uri="{FF2B5EF4-FFF2-40B4-BE49-F238E27FC236}">
                  <a16:creationId xmlns:a16="http://schemas.microsoft.com/office/drawing/2014/main" id="{59E68B44-14E0-435D-85A0-86EC87C48F51}"/>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p18">
              <a:extLst>
                <a:ext uri="{FF2B5EF4-FFF2-40B4-BE49-F238E27FC236}">
                  <a16:creationId xmlns:a16="http://schemas.microsoft.com/office/drawing/2014/main" id="{9DF0ACBA-9268-48BF-9A2A-424A82E1B398}"/>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p18">
              <a:extLst>
                <a:ext uri="{FF2B5EF4-FFF2-40B4-BE49-F238E27FC236}">
                  <a16:creationId xmlns:a16="http://schemas.microsoft.com/office/drawing/2014/main" id="{CD0F99C9-E223-46AF-8AF3-6B25623CE905}"/>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p18">
              <a:extLst>
                <a:ext uri="{FF2B5EF4-FFF2-40B4-BE49-F238E27FC236}">
                  <a16:creationId xmlns:a16="http://schemas.microsoft.com/office/drawing/2014/main" id="{9E3B8766-E5DB-484E-BED6-8A09ACEC73AD}"/>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p18">
              <a:extLst>
                <a:ext uri="{FF2B5EF4-FFF2-40B4-BE49-F238E27FC236}">
                  <a16:creationId xmlns:a16="http://schemas.microsoft.com/office/drawing/2014/main" id="{57DF69FA-9672-43C1-8136-41649629EF32}"/>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صورة 28">
            <a:extLst>
              <a:ext uri="{FF2B5EF4-FFF2-40B4-BE49-F238E27FC236}">
                <a16:creationId xmlns:a16="http://schemas.microsoft.com/office/drawing/2014/main" id="{86F59D57-F17A-48BD-A361-0E2482F0F6B5}"/>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130060" y="88238"/>
            <a:ext cx="3918856" cy="488704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Google Shape;1317;p53">
            <a:extLst>
              <a:ext uri="{FF2B5EF4-FFF2-40B4-BE49-F238E27FC236}">
                <a16:creationId xmlns:a16="http://schemas.microsoft.com/office/drawing/2014/main" id="{A1403CCC-D247-46EE-9EED-B24241FF41B6}"/>
              </a:ext>
            </a:extLst>
          </p:cNvPr>
          <p:cNvSpPr txBox="1">
            <a:spLocks/>
          </p:cNvSpPr>
          <p:nvPr/>
        </p:nvSpPr>
        <p:spPr>
          <a:xfrm>
            <a:off x="4456739" y="3959880"/>
            <a:ext cx="3377858" cy="486299"/>
          </a:xfrm>
          <a:prstGeom prst="rect">
            <a:avLst/>
          </a:prstGeom>
          <a:solidFill>
            <a:schemeClr val="accent2">
              <a:lumMod val="75000"/>
            </a:schemeClr>
          </a:solidFill>
          <a:ln>
            <a:solidFill>
              <a:schemeClr val="tx1"/>
            </a:solidFill>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000" dirty="0">
                <a:solidFill>
                  <a:schemeClr val="tx1"/>
                </a:solidFill>
                <a:latin typeface="Selawik Semibold" panose="020B0702040204020203" pitchFamily="34" charset="0"/>
              </a:rPr>
              <a:t>Read along as you Listen</a:t>
            </a:r>
          </a:p>
          <a:p>
            <a:endParaRPr lang="en-US" dirty="0"/>
          </a:p>
        </p:txBody>
      </p:sp>
      <p:pic>
        <p:nvPicPr>
          <p:cNvPr id="3" name="صورة 2">
            <a:extLst>
              <a:ext uri="{FF2B5EF4-FFF2-40B4-BE49-F238E27FC236}">
                <a16:creationId xmlns:a16="http://schemas.microsoft.com/office/drawing/2014/main" id="{F4CD1C79-3E78-D8E4-CCB8-5F6A23C97A0B}"/>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79325" y="46892"/>
            <a:ext cx="4159002" cy="5143500"/>
          </a:xfrm>
          <a:prstGeom prst="rect">
            <a:avLst/>
          </a:prstGeom>
          <a:effectLst>
            <a:glow>
              <a:schemeClr val="accent1"/>
            </a:glow>
            <a:outerShdw dist="50800" dir="5400000" algn="ctr" rotWithShape="0">
              <a:srgbClr val="000000">
                <a:alpha val="45000"/>
              </a:srgbClr>
            </a:outerShdw>
          </a:effectLst>
        </p:spPr>
      </p:pic>
      <p:pic>
        <p:nvPicPr>
          <p:cNvPr id="2" name="u9 -2">
            <a:hlinkClick r:id="" action="ppaction://media"/>
            <a:extLst>
              <a:ext uri="{FF2B5EF4-FFF2-40B4-BE49-F238E27FC236}">
                <a16:creationId xmlns:a16="http://schemas.microsoft.com/office/drawing/2014/main" id="{AC968CBE-A629-12CA-D13C-6A74DE4AF71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76562" y="2794892"/>
            <a:ext cx="356663" cy="616333"/>
          </a:xfrm>
          <a:prstGeom prst="rect">
            <a:avLst/>
          </a:prstGeom>
        </p:spPr>
      </p:pic>
      <p:pic>
        <p:nvPicPr>
          <p:cNvPr id="51" name="Picture 4" descr="Cute Headphones Emoji Sticker">
            <a:extLst>
              <a:ext uri="{FF2B5EF4-FFF2-40B4-BE49-F238E27FC236}">
                <a16:creationId xmlns:a16="http://schemas.microsoft.com/office/drawing/2014/main" id="{72AD56AC-065F-4F14-AAAD-C6A57F8FED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3225" y="2055133"/>
            <a:ext cx="1595502" cy="157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78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23" name="شكل بيضاوي 22">
            <a:extLst>
              <a:ext uri="{FF2B5EF4-FFF2-40B4-BE49-F238E27FC236}">
                <a16:creationId xmlns:a16="http://schemas.microsoft.com/office/drawing/2014/main" id="{A6BA7B74-0D5E-4022-9E9B-561A9EE4D4BC}"/>
              </a:ext>
            </a:extLst>
          </p:cNvPr>
          <p:cNvSpPr/>
          <p:nvPr/>
        </p:nvSpPr>
        <p:spPr>
          <a:xfrm>
            <a:off x="382452" y="372442"/>
            <a:ext cx="378663" cy="378663"/>
          </a:xfrm>
          <a:prstGeom prst="ellipse">
            <a:avLst/>
          </a:prstGeom>
          <a:ln w="19050">
            <a:solidFill>
              <a:schemeClr val="tx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b="1" dirty="0">
                <a:solidFill>
                  <a:schemeClr val="tx2">
                    <a:lumMod val="50000"/>
                  </a:schemeClr>
                </a:solidFill>
              </a:rPr>
              <a:t>1</a:t>
            </a:r>
            <a:endParaRPr lang="ar-SA" sz="2000" b="1" dirty="0">
              <a:solidFill>
                <a:schemeClr val="tx2">
                  <a:lumMod val="50000"/>
                </a:schemeClr>
              </a:solidFill>
            </a:endParaRPr>
          </a:p>
        </p:txBody>
      </p:sp>
      <p:sp>
        <p:nvSpPr>
          <p:cNvPr id="24" name="شكل بيضاوي 23">
            <a:extLst>
              <a:ext uri="{FF2B5EF4-FFF2-40B4-BE49-F238E27FC236}">
                <a16:creationId xmlns:a16="http://schemas.microsoft.com/office/drawing/2014/main" id="{899A1D4C-1EE4-4B15-8E79-8D967D654A9D}"/>
              </a:ext>
            </a:extLst>
          </p:cNvPr>
          <p:cNvSpPr/>
          <p:nvPr/>
        </p:nvSpPr>
        <p:spPr>
          <a:xfrm>
            <a:off x="196185" y="2463709"/>
            <a:ext cx="378663" cy="378663"/>
          </a:xfrm>
          <a:prstGeom prst="ellipse">
            <a:avLst/>
          </a:prstGeom>
          <a:solidFill>
            <a:schemeClr val="accent4">
              <a:lumMod val="60000"/>
              <a:lumOff val="40000"/>
            </a:schemeClr>
          </a:solidFill>
          <a:ln w="19050">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b="1" dirty="0">
                <a:solidFill>
                  <a:schemeClr val="accent4">
                    <a:lumMod val="50000"/>
                  </a:schemeClr>
                </a:solidFill>
              </a:rPr>
              <a:t>2</a:t>
            </a:r>
            <a:endParaRPr lang="ar-SA" sz="2000" b="1" dirty="0">
              <a:solidFill>
                <a:schemeClr val="accent4">
                  <a:lumMod val="50000"/>
                </a:schemeClr>
              </a:solidFill>
            </a:endParaRPr>
          </a:p>
        </p:txBody>
      </p:sp>
      <p:sp>
        <p:nvSpPr>
          <p:cNvPr id="28" name="مربع نص 27">
            <a:extLst>
              <a:ext uri="{FF2B5EF4-FFF2-40B4-BE49-F238E27FC236}">
                <a16:creationId xmlns:a16="http://schemas.microsoft.com/office/drawing/2014/main" id="{B05AF3D1-F4DC-406A-B899-653F0F715EAB}"/>
              </a:ext>
            </a:extLst>
          </p:cNvPr>
          <p:cNvSpPr txBox="1"/>
          <p:nvPr/>
        </p:nvSpPr>
        <p:spPr>
          <a:xfrm>
            <a:off x="4953002" y="1387212"/>
            <a:ext cx="4052605" cy="459842"/>
          </a:xfrm>
          <a:prstGeom prst="wedgeRoundRectCallout">
            <a:avLst>
              <a:gd name="adj1" fmla="val -1905"/>
              <a:gd name="adj2" fmla="val 110402"/>
              <a:gd name="adj3" fmla="val 16667"/>
            </a:avLst>
          </a:prstGeom>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600" b="1" dirty="0">
                <a:solidFill>
                  <a:schemeClr val="bg1"/>
                </a:solidFill>
                <a:latin typeface="Arial Nova" panose="020B0504020202020204" pitchFamily="34" charset="0"/>
              </a:rPr>
              <a:t>According to our religion </a:t>
            </a:r>
          </a:p>
        </p:txBody>
      </p:sp>
      <p:sp>
        <p:nvSpPr>
          <p:cNvPr id="29" name="مستطيل 28">
            <a:extLst>
              <a:ext uri="{FF2B5EF4-FFF2-40B4-BE49-F238E27FC236}">
                <a16:creationId xmlns:a16="http://schemas.microsoft.com/office/drawing/2014/main" id="{742AC0AE-C416-4C04-8CEF-21B11DAE5945}"/>
              </a:ext>
            </a:extLst>
          </p:cNvPr>
          <p:cNvSpPr/>
          <p:nvPr/>
        </p:nvSpPr>
        <p:spPr>
          <a:xfrm>
            <a:off x="3188274" y="1411511"/>
            <a:ext cx="1002726" cy="205622"/>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0" name="مستطيل 29">
            <a:extLst>
              <a:ext uri="{FF2B5EF4-FFF2-40B4-BE49-F238E27FC236}">
                <a16:creationId xmlns:a16="http://schemas.microsoft.com/office/drawing/2014/main" id="{A5E7B75C-9826-46D3-A1A0-31B824FC37FA}"/>
              </a:ext>
            </a:extLst>
          </p:cNvPr>
          <p:cNvSpPr/>
          <p:nvPr/>
        </p:nvSpPr>
        <p:spPr>
          <a:xfrm>
            <a:off x="563606" y="1631644"/>
            <a:ext cx="3669727" cy="239489"/>
          </a:xfrm>
          <a:prstGeom prst="rect">
            <a:avLst/>
          </a:prstGeom>
          <a:solidFill>
            <a:schemeClr val="accent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3" name="مستطيل 32">
            <a:extLst>
              <a:ext uri="{FF2B5EF4-FFF2-40B4-BE49-F238E27FC236}">
                <a16:creationId xmlns:a16="http://schemas.microsoft.com/office/drawing/2014/main" id="{DB908C9E-C7D4-4C58-AF02-3EC8B64F0DC4}"/>
              </a:ext>
            </a:extLst>
          </p:cNvPr>
          <p:cNvSpPr/>
          <p:nvPr/>
        </p:nvSpPr>
        <p:spPr>
          <a:xfrm>
            <a:off x="3924874" y="3443511"/>
            <a:ext cx="223793" cy="205622"/>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4" name="مستطيل 33">
            <a:extLst>
              <a:ext uri="{FF2B5EF4-FFF2-40B4-BE49-F238E27FC236}">
                <a16:creationId xmlns:a16="http://schemas.microsoft.com/office/drawing/2014/main" id="{790072F5-B00D-404C-B67F-36D9CCB417E8}"/>
              </a:ext>
            </a:extLst>
          </p:cNvPr>
          <p:cNvSpPr/>
          <p:nvPr/>
        </p:nvSpPr>
        <p:spPr>
          <a:xfrm>
            <a:off x="580541" y="3697511"/>
            <a:ext cx="1087392" cy="163289"/>
          </a:xfrm>
          <a:prstGeom prst="rect">
            <a:avLst/>
          </a:prstGeom>
          <a:solidFill>
            <a:schemeClr val="accent5">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35" name="Google Shape;219;p18">
            <a:extLst>
              <a:ext uri="{FF2B5EF4-FFF2-40B4-BE49-F238E27FC236}">
                <a16:creationId xmlns:a16="http://schemas.microsoft.com/office/drawing/2014/main" id="{B7E2D5FA-5434-4158-AD76-FA9F43199869}"/>
              </a:ext>
            </a:extLst>
          </p:cNvPr>
          <p:cNvGrpSpPr/>
          <p:nvPr/>
        </p:nvGrpSpPr>
        <p:grpSpPr>
          <a:xfrm>
            <a:off x="7843322" y="193593"/>
            <a:ext cx="993176" cy="823443"/>
            <a:chOff x="202950" y="1579375"/>
            <a:chExt cx="1537900" cy="1275075"/>
          </a:xfrm>
        </p:grpSpPr>
        <p:sp>
          <p:nvSpPr>
            <p:cNvPr id="36" name="Google Shape;220;p18">
              <a:extLst>
                <a:ext uri="{FF2B5EF4-FFF2-40B4-BE49-F238E27FC236}">
                  <a16:creationId xmlns:a16="http://schemas.microsoft.com/office/drawing/2014/main" id="{2A8B6D6E-1A30-4679-8CCD-63D56E3CC75C}"/>
                </a:ext>
              </a:extLst>
            </p:cNvPr>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p18">
              <a:extLst>
                <a:ext uri="{FF2B5EF4-FFF2-40B4-BE49-F238E27FC236}">
                  <a16:creationId xmlns:a16="http://schemas.microsoft.com/office/drawing/2014/main" id="{3A3D5753-04C1-429E-95A5-1877E1A1FED8}"/>
                </a:ext>
              </a:extLst>
            </p:cNvPr>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p18">
              <a:extLst>
                <a:ext uri="{FF2B5EF4-FFF2-40B4-BE49-F238E27FC236}">
                  <a16:creationId xmlns:a16="http://schemas.microsoft.com/office/drawing/2014/main" id="{902F4540-FA38-4848-850D-FF46B94F0451}"/>
                </a:ext>
              </a:extLst>
            </p:cNvPr>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3;p18">
              <a:extLst>
                <a:ext uri="{FF2B5EF4-FFF2-40B4-BE49-F238E27FC236}">
                  <a16:creationId xmlns:a16="http://schemas.microsoft.com/office/drawing/2014/main" id="{E205ABAC-420F-4FC8-AAED-31E47195B7E3}"/>
                </a:ext>
              </a:extLst>
            </p:cNvPr>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4;p18">
              <a:extLst>
                <a:ext uri="{FF2B5EF4-FFF2-40B4-BE49-F238E27FC236}">
                  <a16:creationId xmlns:a16="http://schemas.microsoft.com/office/drawing/2014/main" id="{4A58390B-95AC-4FE5-9D07-4263C20DDDFC}"/>
                </a:ext>
              </a:extLst>
            </p:cNvPr>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5;p18">
              <a:extLst>
                <a:ext uri="{FF2B5EF4-FFF2-40B4-BE49-F238E27FC236}">
                  <a16:creationId xmlns:a16="http://schemas.microsoft.com/office/drawing/2014/main" id="{192F2B58-DAEB-4C68-9666-23AB29A79F05}"/>
                </a:ext>
              </a:extLst>
            </p:cNvPr>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6;p18">
              <a:extLst>
                <a:ext uri="{FF2B5EF4-FFF2-40B4-BE49-F238E27FC236}">
                  <a16:creationId xmlns:a16="http://schemas.microsoft.com/office/drawing/2014/main" id="{0CE25C2B-0C83-41F9-A4D8-1D1B86C34E7F}"/>
                </a:ext>
              </a:extLst>
            </p:cNvPr>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7;p18">
              <a:extLst>
                <a:ext uri="{FF2B5EF4-FFF2-40B4-BE49-F238E27FC236}">
                  <a16:creationId xmlns:a16="http://schemas.microsoft.com/office/drawing/2014/main" id="{88011C57-3186-42CD-AB48-D0011F2657E1}"/>
                </a:ext>
              </a:extLst>
            </p:cNvPr>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8;p18">
              <a:extLst>
                <a:ext uri="{FF2B5EF4-FFF2-40B4-BE49-F238E27FC236}">
                  <a16:creationId xmlns:a16="http://schemas.microsoft.com/office/drawing/2014/main" id="{3A889264-7BE0-4B62-84D3-B010725FCDBE}"/>
                </a:ext>
              </a:extLst>
            </p:cNvPr>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9;p18">
              <a:extLst>
                <a:ext uri="{FF2B5EF4-FFF2-40B4-BE49-F238E27FC236}">
                  <a16:creationId xmlns:a16="http://schemas.microsoft.com/office/drawing/2014/main" id="{0425E539-5D4E-4B85-81AD-3596CE7D1D34}"/>
                </a:ext>
              </a:extLst>
            </p:cNvPr>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0;p18">
              <a:extLst>
                <a:ext uri="{FF2B5EF4-FFF2-40B4-BE49-F238E27FC236}">
                  <a16:creationId xmlns:a16="http://schemas.microsoft.com/office/drawing/2014/main" id="{B4D12551-B883-40FA-9969-A40E0CAC7EC9}"/>
                </a:ext>
              </a:extLst>
            </p:cNvPr>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1;p18">
              <a:extLst>
                <a:ext uri="{FF2B5EF4-FFF2-40B4-BE49-F238E27FC236}">
                  <a16:creationId xmlns:a16="http://schemas.microsoft.com/office/drawing/2014/main" id="{C40EA831-2BA2-451D-9846-F545AF05B735}"/>
                </a:ext>
              </a:extLst>
            </p:cNvPr>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2;p18">
              <a:extLst>
                <a:ext uri="{FF2B5EF4-FFF2-40B4-BE49-F238E27FC236}">
                  <a16:creationId xmlns:a16="http://schemas.microsoft.com/office/drawing/2014/main" id="{CC3B21D4-7CE6-4F74-8D26-DDC3DDD782A0}"/>
                </a:ext>
              </a:extLst>
            </p:cNvPr>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3;p18">
              <a:extLst>
                <a:ext uri="{FF2B5EF4-FFF2-40B4-BE49-F238E27FC236}">
                  <a16:creationId xmlns:a16="http://schemas.microsoft.com/office/drawing/2014/main" id="{2CEAB613-E0EA-46DD-8AC0-9EFD7EAD1104}"/>
                </a:ext>
              </a:extLst>
            </p:cNvPr>
            <p:cNvSpPr/>
            <p:nvPr/>
          </p:nvSpPr>
          <p:spPr>
            <a:xfrm>
              <a:off x="1015775" y="2593800"/>
              <a:ext cx="46275" cy="71875"/>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4;p18">
              <a:extLst>
                <a:ext uri="{FF2B5EF4-FFF2-40B4-BE49-F238E27FC236}">
                  <a16:creationId xmlns:a16="http://schemas.microsoft.com/office/drawing/2014/main" id="{DF418971-2066-4965-9B62-C49115E7C220}"/>
                </a:ext>
              </a:extLst>
            </p:cNvPr>
            <p:cNvSpPr/>
            <p:nvPr/>
          </p:nvSpPr>
          <p:spPr>
            <a:xfrm>
              <a:off x="827225" y="2009625"/>
              <a:ext cx="258075" cy="248250"/>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p18">
              <a:extLst>
                <a:ext uri="{FF2B5EF4-FFF2-40B4-BE49-F238E27FC236}">
                  <a16:creationId xmlns:a16="http://schemas.microsoft.com/office/drawing/2014/main" id="{EBC2B3C2-E553-48B4-BFB3-6D3FD1522319}"/>
                </a:ext>
              </a:extLst>
            </p:cNvPr>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صورة 3">
            <a:extLst>
              <a:ext uri="{FF2B5EF4-FFF2-40B4-BE49-F238E27FC236}">
                <a16:creationId xmlns:a16="http://schemas.microsoft.com/office/drawing/2014/main" id="{174FFCF3-DCD4-D742-D652-CF25431894F2}"/>
              </a:ext>
            </a:extLst>
          </p:cNvPr>
          <p:cNvPicPr>
            <a:picLocks noChangeAspect="1"/>
          </p:cNvPicPr>
          <p:nvPr/>
        </p:nvPicPr>
        <p:blipFill>
          <a:blip r:embed="rId3"/>
          <a:stretch>
            <a:fillRect/>
          </a:stretch>
        </p:blipFill>
        <p:spPr>
          <a:xfrm>
            <a:off x="138394" y="1260649"/>
            <a:ext cx="4597730" cy="3357572"/>
          </a:xfrm>
          <a:prstGeom prst="rect">
            <a:avLst/>
          </a:prstGeom>
        </p:spPr>
      </p:pic>
      <p:pic>
        <p:nvPicPr>
          <p:cNvPr id="6" name="صورة 5">
            <a:extLst>
              <a:ext uri="{FF2B5EF4-FFF2-40B4-BE49-F238E27FC236}">
                <a16:creationId xmlns:a16="http://schemas.microsoft.com/office/drawing/2014/main" id="{58463619-9E48-6F80-5323-89E28E6C56C3}"/>
              </a:ext>
            </a:extLst>
          </p:cNvPr>
          <p:cNvPicPr>
            <a:picLocks noChangeAspect="1"/>
          </p:cNvPicPr>
          <p:nvPr/>
        </p:nvPicPr>
        <p:blipFill>
          <a:blip r:embed="rId4"/>
          <a:stretch>
            <a:fillRect/>
          </a:stretch>
        </p:blipFill>
        <p:spPr>
          <a:xfrm>
            <a:off x="5094103" y="2184002"/>
            <a:ext cx="3645978" cy="2039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Real Estate Marketing Plan ">
  <a:themeElements>
    <a:clrScheme name="Simple Light">
      <a:dk1>
        <a:srgbClr val="000000"/>
      </a:dk1>
      <a:lt1>
        <a:srgbClr val="FFFFFF"/>
      </a:lt1>
      <a:dk2>
        <a:srgbClr val="D39C2D"/>
      </a:dk2>
      <a:lt2>
        <a:srgbClr val="F9BF3E"/>
      </a:lt2>
      <a:accent1>
        <a:srgbClr val="FFCB64"/>
      </a:accent1>
      <a:accent2>
        <a:srgbClr val="FCD977"/>
      </a:accent2>
      <a:accent3>
        <a:srgbClr val="FFE48D"/>
      </a:accent3>
      <a:accent4>
        <a:srgbClr val="74C1B9"/>
      </a:accent4>
      <a:accent5>
        <a:srgbClr val="9AD7D2"/>
      </a:accent5>
      <a:accent6>
        <a:srgbClr val="E2A33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TotalTime>
  <Words>179</Words>
  <Application>Microsoft Office PowerPoint</Application>
  <PresentationFormat>عرض على الشاشة (16:9)</PresentationFormat>
  <Paragraphs>60</Paragraphs>
  <Slides>21</Slides>
  <Notes>19</Notes>
  <HiddenSlides>0</HiddenSlides>
  <MMClips>3</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21</vt:i4>
      </vt:variant>
    </vt:vector>
  </HeadingPairs>
  <TitlesOfParts>
    <vt:vector size="33" baseType="lpstr">
      <vt:lpstr>Fontdinerdotcom Luvable</vt:lpstr>
      <vt:lpstr>Barlow Semi Condensed Black</vt:lpstr>
      <vt:lpstr>Squada One</vt:lpstr>
      <vt:lpstr>Segoe UI Black</vt:lpstr>
      <vt:lpstr>Montserrat ExtraBold</vt:lpstr>
      <vt:lpstr>Selawik Semibold</vt:lpstr>
      <vt:lpstr>Arial</vt:lpstr>
      <vt:lpstr>Barlow Light</vt:lpstr>
      <vt:lpstr>Arial Nova</vt:lpstr>
      <vt:lpstr>EB Garamond</vt:lpstr>
      <vt:lpstr>Fira Sans Extra Condensed Medium</vt:lpstr>
      <vt:lpstr>Real Estate Marketing Plan </vt:lpstr>
      <vt:lpstr>عرض تقديمي في PowerPoint</vt:lpstr>
      <vt:lpstr>Unit 9  Let,s Go out   Listen and discuss</vt:lpstr>
      <vt:lpstr>عرض تقديمي في PowerPoint</vt:lpstr>
      <vt:lpstr>عرض تقديمي في PowerPoint</vt:lpstr>
      <vt:lpstr>عرض تقديمي في PowerPoint</vt:lpstr>
      <vt:lpstr>Lesson Goals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THANKS</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There is No Place Like Home  Reading</dc:title>
  <dc:creator>Samiah alsaeed</dc:creator>
  <cp:lastModifiedBy>ساميه بنت السعيد</cp:lastModifiedBy>
  <cp:revision>13</cp:revision>
  <dcterms:modified xsi:type="dcterms:W3CDTF">2023-01-05T04:51:29Z</dcterms:modified>
</cp:coreProperties>
</file>