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24" r:id="rId5"/>
    <p:sldId id="2469" r:id="rId6"/>
    <p:sldId id="2539" r:id="rId7"/>
    <p:sldId id="2532" r:id="rId8"/>
    <p:sldId id="2533" r:id="rId9"/>
    <p:sldId id="2534" r:id="rId10"/>
    <p:sldId id="2535" r:id="rId11"/>
    <p:sldId id="2536" r:id="rId12"/>
    <p:sldId id="2537" r:id="rId13"/>
    <p:sldId id="2525" r:id="rId14"/>
    <p:sldId id="2538" r:id="rId15"/>
    <p:sldId id="253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74"/>
  </p:normalViewPr>
  <p:slideViewPr>
    <p:cSldViewPr snapToGrid="0" snapToObjects="1" showGuides="1">
      <p:cViewPr varScale="1">
        <p:scale>
          <a:sx n="72" d="100"/>
          <a:sy n="72" d="100"/>
        </p:scale>
        <p:origin x="660" y="66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25D-8766-427E-8C9E-4845048D8DFC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8A28B-0568-4092-BB1A-13C9B073E3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F439B-391B-4B41-826A-951FCF412C34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A0038-7055-434C-B6C4-B8C69565C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6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987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186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81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708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106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5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122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1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9BF2D20-DAE2-42DC-9AB8-77B7B38D7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11353800 w 11353800"/>
              <a:gd name="connsiteY5" fmla="*/ 0 h 5791201"/>
              <a:gd name="connsiteX6" fmla="*/ 11353800 w 11353800"/>
              <a:gd name="connsiteY6" fmla="*/ 5791200 h 5791201"/>
              <a:gd name="connsiteX7" fmla="*/ 6662737 w 11353800"/>
              <a:gd name="connsiteY7" fmla="*/ 5791200 h 5791201"/>
              <a:gd name="connsiteX8" fmla="*/ 6662737 w 11353800"/>
              <a:gd name="connsiteY8" fmla="*/ 2531373 h 5791201"/>
              <a:gd name="connsiteX9" fmla="*/ 1 w 11353800"/>
              <a:gd name="connsiteY9" fmla="*/ 2531373 h 5791201"/>
              <a:gd name="connsiteX10" fmla="*/ 1 w 11353800"/>
              <a:gd name="connsiteY10" fmla="*/ 5791200 h 5791201"/>
              <a:gd name="connsiteX11" fmla="*/ 0 w 11353800"/>
              <a:gd name="connsiteY11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11353800" y="0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486400"/>
            <a:ext cx="6548438" cy="304801"/>
          </a:xfrm>
        </p:spPr>
        <p:txBody>
          <a:bodyPr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/>
            <a:r>
              <a:rPr lang="en-US" dirty="0"/>
              <a:t>WEBSITE GOES HERE</a:t>
            </a:r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5361"/>
            <a:ext cx="5157787" cy="4304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85361"/>
            <a:ext cx="5183188" cy="4304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9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s in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 noGrp="1"/>
          </p:cNvSpPr>
          <p:nvPr>
            <p:ph type="pic" sz="quarter" idx="14"/>
          </p:nvPr>
        </p:nvSpPr>
        <p:spPr>
          <a:xfrm>
            <a:off x="6458601" y="-13063"/>
            <a:ext cx="4984597" cy="6881852"/>
          </a:xfrm>
          <a:custGeom>
            <a:avLst/>
            <a:gdLst>
              <a:gd name="connsiteX0" fmla="*/ 1503648 w 9969194"/>
              <a:gd name="connsiteY0" fmla="*/ 0 h 13763703"/>
              <a:gd name="connsiteX1" fmla="*/ 5527552 w 9969194"/>
              <a:gd name="connsiteY1" fmla="*/ 0 h 13763703"/>
              <a:gd name="connsiteX2" fmla="*/ 5527552 w 9969194"/>
              <a:gd name="connsiteY2" fmla="*/ 1227909 h 13763703"/>
              <a:gd name="connsiteX3" fmla="*/ 7022614 w 9969194"/>
              <a:gd name="connsiteY3" fmla="*/ 1227909 h 13763703"/>
              <a:gd name="connsiteX4" fmla="*/ 7022614 w 9969194"/>
              <a:gd name="connsiteY4" fmla="*/ 2794727 h 13763703"/>
              <a:gd name="connsiteX5" fmla="*/ 9969194 w 9969194"/>
              <a:gd name="connsiteY5" fmla="*/ 2794727 h 13763703"/>
              <a:gd name="connsiteX6" fmla="*/ 9969194 w 9969194"/>
              <a:gd name="connsiteY6" fmla="*/ 5957026 h 13763703"/>
              <a:gd name="connsiteX7" fmla="*/ 8950610 w 9969194"/>
              <a:gd name="connsiteY7" fmla="*/ 5957026 h 13763703"/>
              <a:gd name="connsiteX8" fmla="*/ 8950610 w 9969194"/>
              <a:gd name="connsiteY8" fmla="*/ 12565789 h 13763703"/>
              <a:gd name="connsiteX9" fmla="*/ 1869952 w 9969194"/>
              <a:gd name="connsiteY9" fmla="*/ 12565789 h 13763703"/>
              <a:gd name="connsiteX10" fmla="*/ 1869952 w 9969194"/>
              <a:gd name="connsiteY10" fmla="*/ 13763703 h 13763703"/>
              <a:gd name="connsiteX11" fmla="*/ 0 w 9969194"/>
              <a:gd name="connsiteY11" fmla="*/ 13763703 h 13763703"/>
              <a:gd name="connsiteX12" fmla="*/ 0 w 9969194"/>
              <a:gd name="connsiteY12" fmla="*/ 12096207 h 13763703"/>
              <a:gd name="connsiteX13" fmla="*/ 1503648 w 9969194"/>
              <a:gd name="connsiteY13" fmla="*/ 12096207 h 13763703"/>
              <a:gd name="connsiteX14" fmla="*/ 1503648 w 9969194"/>
              <a:gd name="connsiteY14" fmla="*/ 5147401 h 13763703"/>
              <a:gd name="connsiteX15" fmla="*/ 6808482 w 9969194"/>
              <a:gd name="connsiteY15" fmla="*/ 5147401 h 13763703"/>
              <a:gd name="connsiteX16" fmla="*/ 6808482 w 9969194"/>
              <a:gd name="connsiteY16" fmla="*/ 3088415 h 13763703"/>
              <a:gd name="connsiteX17" fmla="*/ 5160598 w 9969194"/>
              <a:gd name="connsiteY17" fmla="*/ 3088415 h 13763703"/>
              <a:gd name="connsiteX18" fmla="*/ 5160598 w 9969194"/>
              <a:gd name="connsiteY18" fmla="*/ 1436915 h 13763703"/>
              <a:gd name="connsiteX19" fmla="*/ 1503648 w 9969194"/>
              <a:gd name="connsiteY19" fmla="*/ 1436915 h 1376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969194" h="13763703">
                <a:moveTo>
                  <a:pt x="1503648" y="0"/>
                </a:moveTo>
                <a:lnTo>
                  <a:pt x="5527552" y="0"/>
                </a:lnTo>
                <a:lnTo>
                  <a:pt x="5527552" y="1227909"/>
                </a:lnTo>
                <a:lnTo>
                  <a:pt x="7022614" y="1227909"/>
                </a:lnTo>
                <a:lnTo>
                  <a:pt x="7022614" y="2794727"/>
                </a:lnTo>
                <a:lnTo>
                  <a:pt x="9969194" y="2794727"/>
                </a:lnTo>
                <a:lnTo>
                  <a:pt x="9969194" y="5957026"/>
                </a:lnTo>
                <a:lnTo>
                  <a:pt x="8950610" y="5957026"/>
                </a:lnTo>
                <a:lnTo>
                  <a:pt x="8950610" y="12565789"/>
                </a:lnTo>
                <a:lnTo>
                  <a:pt x="1869952" y="12565789"/>
                </a:lnTo>
                <a:lnTo>
                  <a:pt x="1869952" y="13763703"/>
                </a:lnTo>
                <a:lnTo>
                  <a:pt x="0" y="13763703"/>
                </a:lnTo>
                <a:lnTo>
                  <a:pt x="0" y="12096207"/>
                </a:lnTo>
                <a:lnTo>
                  <a:pt x="1503648" y="12096207"/>
                </a:lnTo>
                <a:lnTo>
                  <a:pt x="1503648" y="5147401"/>
                </a:lnTo>
                <a:lnTo>
                  <a:pt x="6808482" y="5147401"/>
                </a:lnTo>
                <a:lnTo>
                  <a:pt x="6808482" y="3088415"/>
                </a:lnTo>
                <a:lnTo>
                  <a:pt x="5160598" y="3088415"/>
                </a:lnTo>
                <a:lnTo>
                  <a:pt x="5160598" y="1436915"/>
                </a:lnTo>
                <a:lnTo>
                  <a:pt x="1503648" y="1436915"/>
                </a:lnTo>
                <a:close/>
              </a:path>
            </a:pathLst>
          </a:cu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hape 223">
            <a:extLst>
              <a:ext uri="{FF2B5EF4-FFF2-40B4-BE49-F238E27FC236}">
                <a16:creationId xmlns:a16="http://schemas.microsoft.com/office/drawing/2014/main" id="{00159812-53E9-D848-9606-198A5B9858E2}"/>
              </a:ext>
            </a:extLst>
          </p:cNvPr>
          <p:cNvSpPr/>
          <p:nvPr userDrawn="1"/>
        </p:nvSpPr>
        <p:spPr>
          <a:xfrm>
            <a:off x="10491266" y="1562652"/>
            <a:ext cx="1562173" cy="1562173"/>
          </a:xfrm>
          <a:prstGeom prst="rect">
            <a:avLst/>
          </a:prstGeom>
          <a:ln w="38100">
            <a:solidFill>
              <a:schemeClr val="bg2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2"/>
              </a:solidFill>
            </a:endParaRPr>
          </a:p>
        </p:txBody>
      </p:sp>
      <p:sp>
        <p:nvSpPr>
          <p:cNvPr id="8" name="Shape 224">
            <a:extLst>
              <a:ext uri="{FF2B5EF4-FFF2-40B4-BE49-F238E27FC236}">
                <a16:creationId xmlns:a16="http://schemas.microsoft.com/office/drawing/2014/main" id="{B6EC8FD8-5421-9645-9F0E-CBC6D7CF690B}"/>
              </a:ext>
            </a:extLst>
          </p:cNvPr>
          <p:cNvSpPr/>
          <p:nvPr userDrawn="1"/>
        </p:nvSpPr>
        <p:spPr>
          <a:xfrm>
            <a:off x="7144406" y="879573"/>
            <a:ext cx="662702" cy="662702"/>
          </a:xfrm>
          <a:prstGeom prst="rect">
            <a:avLst/>
          </a:prstGeom>
          <a:ln w="38100">
            <a:solidFill>
              <a:schemeClr val="bg2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2"/>
              </a:solidFill>
            </a:endParaRPr>
          </a:p>
        </p:txBody>
      </p:sp>
      <p:sp>
        <p:nvSpPr>
          <p:cNvPr id="9" name="Shape 225">
            <a:extLst>
              <a:ext uri="{FF2B5EF4-FFF2-40B4-BE49-F238E27FC236}">
                <a16:creationId xmlns:a16="http://schemas.microsoft.com/office/drawing/2014/main" id="{FB52FD4B-1ED8-5C42-8013-FD61B2A3A2CB}"/>
              </a:ext>
            </a:extLst>
          </p:cNvPr>
          <p:cNvSpPr/>
          <p:nvPr userDrawn="1"/>
        </p:nvSpPr>
        <p:spPr>
          <a:xfrm>
            <a:off x="11488701" y="6383701"/>
            <a:ext cx="781358" cy="781358"/>
          </a:xfrm>
          <a:prstGeom prst="rect">
            <a:avLst/>
          </a:prstGeom>
          <a:ln w="38100">
            <a:solidFill>
              <a:schemeClr val="bg2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038DA1-6D5C-EA47-BDA4-388C0BC57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8737" y="786810"/>
            <a:ext cx="4008437" cy="1395208"/>
          </a:xfrm>
        </p:spPr>
        <p:txBody>
          <a:bodyPr lIns="0" anchor="b"/>
          <a:lstStyle/>
          <a:p>
            <a:r>
              <a:rPr lang="en-US" dirty="0"/>
              <a:t>TITLE GOES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7404C76-F118-6149-96DF-BF25D43E26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3019352"/>
            <a:ext cx="4008437" cy="3099153"/>
          </a:xfrm>
        </p:spPr>
        <p:txBody>
          <a:bodyPr lIns="0">
            <a:normAutofit/>
          </a:bodyPr>
          <a:lstStyle>
            <a:lvl1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05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205F80F-3B88-A44D-812A-11909F0C93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224767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4190984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B11A616-4D84-4BF3-86C7-9F1BBDAD3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86400"/>
            <a:ext cx="6548438" cy="6975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272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474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5092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986943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E0DD3-854B-420F-ADA1-DED8ADDCC3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54163" y="2062956"/>
            <a:ext cx="9083675" cy="27320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1346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896600" cy="89321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75C1F3A-BBBB-2946-BF9D-CD1C4898C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90688"/>
            <a:ext cx="10896600" cy="4862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914483"/>
            <a:ext cx="10896600" cy="602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B3D6EB-0B4B-4C00-A78E-E618E038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6122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04B7B3E-1EE1-4212-9F4F-0C7DC6C1584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180012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9013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82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A8FB924-7820-A342-A545-0DFCE2908E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0"/>
            <a:ext cx="1136015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51231 h 6858000"/>
              <a:gd name="connsiteX5" fmla="*/ 6277708 w 12192000"/>
              <a:gd name="connsiteY5" fmla="*/ 5451231 h 6858000"/>
              <a:gd name="connsiteX6" fmla="*/ 6277708 w 12192000"/>
              <a:gd name="connsiteY6" fmla="*/ 1481138 h 6858000"/>
              <a:gd name="connsiteX7" fmla="*/ 0 w 12192000"/>
              <a:gd name="connsiteY7" fmla="*/ 14811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51231"/>
                </a:lnTo>
                <a:lnTo>
                  <a:pt x="6277708" y="5451231"/>
                </a:lnTo>
                <a:lnTo>
                  <a:pt x="6277708" y="1481138"/>
                </a:lnTo>
                <a:lnTo>
                  <a:pt x="0" y="1481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3EE4273-5B11-44D2-BB30-AB361AEA5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8012252 w 11353800"/>
              <a:gd name="connsiteY5" fmla="*/ 0 h 5791201"/>
              <a:gd name="connsiteX6" fmla="*/ 8012252 w 11353800"/>
              <a:gd name="connsiteY6" fmla="*/ 1892595 h 5791201"/>
              <a:gd name="connsiteX7" fmla="*/ 11353800 w 11353800"/>
              <a:gd name="connsiteY7" fmla="*/ 1892595 h 5791201"/>
              <a:gd name="connsiteX8" fmla="*/ 11353800 w 11353800"/>
              <a:gd name="connsiteY8" fmla="*/ 5791200 h 5791201"/>
              <a:gd name="connsiteX9" fmla="*/ 6662737 w 11353800"/>
              <a:gd name="connsiteY9" fmla="*/ 5791200 h 5791201"/>
              <a:gd name="connsiteX10" fmla="*/ 6662737 w 11353800"/>
              <a:gd name="connsiteY10" fmla="*/ 2531373 h 5791201"/>
              <a:gd name="connsiteX11" fmla="*/ 1 w 11353800"/>
              <a:gd name="connsiteY11" fmla="*/ 2531373 h 5791201"/>
              <a:gd name="connsiteX12" fmla="*/ 1 w 11353800"/>
              <a:gd name="connsiteY12" fmla="*/ 5791200 h 5791201"/>
              <a:gd name="connsiteX13" fmla="*/ 0 w 11353800"/>
              <a:gd name="connsiteY13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8012252" y="0"/>
                </a:lnTo>
                <a:lnTo>
                  <a:pt x="8012252" y="1892595"/>
                </a:lnTo>
                <a:lnTo>
                  <a:pt x="11353800" y="1892595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72985"/>
            <a:ext cx="6548438" cy="2413416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5486401"/>
            <a:ext cx="6548439" cy="304800"/>
          </a:xfrm>
        </p:spPr>
        <p:txBody>
          <a:bodyPr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/>
            <a:r>
              <a:rPr lang="en-US" dirty="0"/>
              <a:t>WEBSITE GOES HERE</a:t>
            </a:r>
          </a:p>
        </p:txBody>
      </p:sp>
    </p:spTree>
    <p:extLst>
      <p:ext uri="{BB962C8B-B14F-4D97-AF65-F5344CB8AC3E}">
        <p14:creationId xmlns:p14="http://schemas.microsoft.com/office/powerpoint/2010/main" val="150662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0C00A69-6129-E54C-B138-69D96462C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682850 w 12192000"/>
              <a:gd name="connsiteY3" fmla="*/ 6858000 h 6858000"/>
              <a:gd name="connsiteX4" fmla="*/ 6682850 w 12192000"/>
              <a:gd name="connsiteY4" fmla="*/ 3259237 h 6858000"/>
              <a:gd name="connsiteX5" fmla="*/ 838200 w 12192000"/>
              <a:gd name="connsiteY5" fmla="*/ 3259237 h 6858000"/>
              <a:gd name="connsiteX6" fmla="*/ 8382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682850" y="6858000"/>
                </a:lnTo>
                <a:lnTo>
                  <a:pt x="6682850" y="3259237"/>
                </a:lnTo>
                <a:lnTo>
                  <a:pt x="838200" y="3259237"/>
                </a:lnTo>
                <a:lnTo>
                  <a:pt x="838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85175C-7C48-9449-9A0A-088E9BCAE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3259237"/>
            <a:ext cx="5445858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4F669B5-8A24-5846-82A0-51E5506817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6138962"/>
            <a:ext cx="5445858" cy="580815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2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8737" y="786810"/>
            <a:ext cx="4008437" cy="1395208"/>
          </a:xfrm>
        </p:spPr>
        <p:txBody>
          <a:bodyPr lIns="0" anchor="b"/>
          <a:lstStyle/>
          <a:p>
            <a:r>
              <a:rPr lang="en-US" dirty="0"/>
              <a:t>TITLE GOES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80A15A-88F2-2144-8707-F31DD26C52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3019352"/>
            <a:ext cx="4008437" cy="3099153"/>
          </a:xfrm>
        </p:spPr>
        <p:txBody>
          <a:bodyPr lIns="0">
            <a:normAutofit/>
          </a:bodyPr>
          <a:lstStyle>
            <a:lvl1pPr>
              <a:lnSpc>
                <a:spcPct val="150000"/>
              </a:lnSpc>
              <a:defRPr sz="1600" spc="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4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1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8738" y="224767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3836849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52578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461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9295395-4EC9-4A2A-A4BF-5B0E3F1E90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11353800" cy="6858000"/>
          </a:xfrm>
          <a:custGeom>
            <a:avLst/>
            <a:gdLst>
              <a:gd name="connsiteX0" fmla="*/ 0 w 11353800"/>
              <a:gd name="connsiteY0" fmla="*/ 0 h 6858000"/>
              <a:gd name="connsiteX1" fmla="*/ 11353800 w 11353800"/>
              <a:gd name="connsiteY1" fmla="*/ 0 h 6858000"/>
              <a:gd name="connsiteX2" fmla="*/ 11353800 w 11353800"/>
              <a:gd name="connsiteY2" fmla="*/ 4947138 h 6858000"/>
              <a:gd name="connsiteX3" fmla="*/ 7133492 w 11353800"/>
              <a:gd name="connsiteY3" fmla="*/ 4947138 h 6858000"/>
              <a:gd name="connsiteX4" fmla="*/ 7133492 w 11353800"/>
              <a:gd name="connsiteY4" fmla="*/ 6858000 h 6858000"/>
              <a:gd name="connsiteX5" fmla="*/ 0 w 11353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3800" h="6858000">
                <a:moveTo>
                  <a:pt x="0" y="0"/>
                </a:moveTo>
                <a:lnTo>
                  <a:pt x="11353800" y="0"/>
                </a:lnTo>
                <a:lnTo>
                  <a:pt x="11353800" y="4947138"/>
                </a:lnTo>
                <a:lnTo>
                  <a:pt x="7133492" y="4947138"/>
                </a:lnTo>
                <a:lnTo>
                  <a:pt x="7133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6DA884-7C48-8D49-9DFE-4CE990C95A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1989" y="5829950"/>
            <a:ext cx="3558320" cy="62865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900"/>
            </a:lvl2pPr>
            <a:lvl3pPr marL="914400" indent="0">
              <a:buNone/>
              <a:defRPr sz="8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Caption Goes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FCCE50-D1A9-1249-AF64-BA06424C8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179" y="5250600"/>
            <a:ext cx="3545503" cy="56433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6526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38200" y="2627"/>
            <a:ext cx="11353799" cy="46313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5A2246-7A52-3649-8FE5-C14CAE4F551F}"/>
              </a:ext>
            </a:extLst>
          </p:cNvPr>
          <p:cNvSpPr/>
          <p:nvPr userDrawn="1"/>
        </p:nvSpPr>
        <p:spPr>
          <a:xfrm>
            <a:off x="877112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6EA67C-D6CD-904B-9211-B56EF682649F}"/>
              </a:ext>
            </a:extLst>
          </p:cNvPr>
          <p:cNvSpPr/>
          <p:nvPr userDrawn="1"/>
        </p:nvSpPr>
        <p:spPr>
          <a:xfrm>
            <a:off x="6612193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4B1A93-5100-5048-8230-09B3D176D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100" y="2679700"/>
            <a:ext cx="4242611" cy="645001"/>
          </a:xfr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A037B8A-C781-9F40-A9F6-BCCD198D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2100" y="3324700"/>
            <a:ext cx="4242611" cy="33046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6926CBF-E2B0-C44C-AD98-B15D17ADD5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67601" y="2679700"/>
            <a:ext cx="4072192" cy="645001"/>
          </a:xfr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18A1595-1A86-304F-A361-B3E4B0683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67601" y="3324700"/>
            <a:ext cx="4072192" cy="33046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DEFE0B-9B5C-734D-8394-A770FAA615B3}"/>
              </a:ext>
            </a:extLst>
          </p:cNvPr>
          <p:cNvSpPr/>
          <p:nvPr userDrawn="1"/>
        </p:nvSpPr>
        <p:spPr>
          <a:xfrm>
            <a:off x="838200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2390A6-F565-8844-A9B9-4C6ACB7857F5}"/>
              </a:ext>
            </a:extLst>
          </p:cNvPr>
          <p:cNvSpPr/>
          <p:nvPr userDrawn="1"/>
        </p:nvSpPr>
        <p:spPr>
          <a:xfrm>
            <a:off x="6742889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674C34-BF58-4A21-BEE1-52BA2A5D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176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3ADF8-C269-5D42-A626-BE35303B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7CE01-A53E-894C-9672-25D8CB7D5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28E13-F6CA-9A4F-A3DD-2CEB2ED9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824E8-8F6B-3D44-A59E-3179A03A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E1808-3255-6342-8F11-708C178C6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765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Shape 42">
            <a:extLst>
              <a:ext uri="{FF2B5EF4-FFF2-40B4-BE49-F238E27FC236}">
                <a16:creationId xmlns:a16="http://schemas.microsoft.com/office/drawing/2014/main" id="{3890D1E5-941D-C642-A000-669C7923941B}"/>
              </a:ext>
            </a:extLst>
          </p:cNvPr>
          <p:cNvSpPr txBox="1">
            <a:spLocks/>
          </p:cNvSpPr>
          <p:nvPr userDrawn="1"/>
        </p:nvSpPr>
        <p:spPr>
          <a:xfrm>
            <a:off x="158397" y="77222"/>
            <a:ext cx="521406" cy="2476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C1C0B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050" smtClean="0">
                <a:solidFill>
                  <a:schemeClr val="tx2"/>
                </a:solidFill>
              </a:rPr>
              <a:pPr algn="ctr"/>
              <a:t>‹#›</a:t>
            </a:fld>
            <a:endParaRPr lang="en-US" sz="10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1" r:id="rId2"/>
    <p:sldLayoutId id="2147483674" r:id="rId3"/>
    <p:sldLayoutId id="2147483660" r:id="rId4"/>
    <p:sldLayoutId id="2147483670" r:id="rId5"/>
    <p:sldLayoutId id="2147483669" r:id="rId6"/>
    <p:sldLayoutId id="2147483664" r:id="rId7"/>
    <p:sldLayoutId id="2147483650" r:id="rId8"/>
    <p:sldLayoutId id="2147483653" r:id="rId9"/>
    <p:sldLayoutId id="2147483680" r:id="rId10"/>
    <p:sldLayoutId id="2147483666" r:id="rId11"/>
    <p:sldLayoutId id="2147483678" r:id="rId12"/>
    <p:sldLayoutId id="2147483679" r:id="rId13"/>
    <p:sldLayoutId id="2147483672" r:id="rId14"/>
    <p:sldLayoutId id="2147483683" r:id="rId15"/>
    <p:sldLayoutId id="2147483675" r:id="rId16"/>
    <p:sldLayoutId id="2147483681" r:id="rId17"/>
    <p:sldLayoutId id="2147483682" r:id="rId18"/>
    <p:sldLayoutId id="2147483671" r:id="rId19"/>
    <p:sldLayoutId id="2147483677" r:id="rId20"/>
    <p:sldLayoutId id="2147483676" r:id="rId2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bayshore.ca/2018/12/21/tips-for-fighting-colds-and-fl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231477&amp;picture=cold-and-flu-season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372243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tamheen-jeddah.com/" TargetMode="External"/><Relationship Id="rId5" Type="http://schemas.openxmlformats.org/officeDocument/2006/relationships/image" Target="../media/image10.jpg"/><Relationship Id="rId4" Type="http://schemas.openxmlformats.org/officeDocument/2006/relationships/hyperlink" Target="https://pxhere.com/da/photo/106627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dershipfreak.wordpress.com/2011/11/07/a-ceo-of-southwest-airlines-on-goals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CA3BA48-F34B-6346-ABF0-1EE5BC4FF2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" b="4125"/>
          <a:stretch/>
        </p:blipFill>
        <p:spPr>
          <a:xfrm>
            <a:off x="838200" y="10"/>
            <a:ext cx="11353800" cy="685799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801ABD-7339-4C70-82A3-696BE8EF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179" y="4948672"/>
            <a:ext cx="3545503" cy="1922582"/>
          </a:xfrm>
        </p:spPr>
        <p:txBody>
          <a:bodyPr anchor="ctr">
            <a:noAutofit/>
          </a:bodyPr>
          <a:lstStyle/>
          <a:p>
            <a:pPr rtl="0"/>
            <a:r>
              <a:rPr lang="en-US" sz="6600" dirty="0"/>
              <a:t>Reading u 8 </a:t>
            </a:r>
          </a:p>
        </p:txBody>
      </p:sp>
    </p:spTree>
    <p:extLst>
      <p:ext uri="{BB962C8B-B14F-4D97-AF65-F5344CB8AC3E}">
        <p14:creationId xmlns:p14="http://schemas.microsoft.com/office/powerpoint/2010/main" val="2439656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F7A04E8-D33E-244D-AFB2-10B9CDB5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20" y="786810"/>
            <a:ext cx="6344272" cy="139520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 three things that are the same about colds and the flu?</a:t>
            </a:r>
          </a:p>
        </p:txBody>
      </p:sp>
      <p:pic>
        <p:nvPicPr>
          <p:cNvPr id="5" name="Picture 4" descr="A brown teddy bear sitting on a table&#10;&#10;Description automatically generated">
            <a:extLst>
              <a:ext uri="{FF2B5EF4-FFF2-40B4-BE49-F238E27FC236}">
                <a16:creationId xmlns:a16="http://schemas.microsoft.com/office/drawing/2014/main" id="{A97831F0-1539-49C9-ABEA-D786A0822B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36603" y="-92765"/>
            <a:ext cx="6013276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306718-F194-4FCF-83D5-A42E73EDD4E0}"/>
              </a:ext>
            </a:extLst>
          </p:cNvPr>
          <p:cNvSpPr/>
          <p:nvPr/>
        </p:nvSpPr>
        <p:spPr>
          <a:xfrm>
            <a:off x="0" y="333623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ProximaNova-Light"/>
              </a:rPr>
              <a:t>your nose is blocked; your eyes are watery; your throat is sore;</a:t>
            </a:r>
          </a:p>
          <a:p>
            <a:pPr algn="ctr"/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ProximaNova-Light"/>
              </a:rPr>
              <a:t>you are coughing and sneezing constantly; you are shivering</a:t>
            </a:r>
            <a:endParaRPr lang="ar-SA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683070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F7A04E8-D33E-244D-AFB2-10B9CDB5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20" y="786810"/>
            <a:ext cx="6344272" cy="1395208"/>
          </a:xfrm>
        </p:spPr>
        <p:txBody>
          <a:bodyPr>
            <a:normAutofit/>
          </a:bodyPr>
          <a:lstStyle/>
          <a:p>
            <a:r>
              <a:rPr lang="en-US" dirty="0"/>
              <a:t>How is the flu different from colds?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831F0-1539-49C9-ABEA-D786A0822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6311986" y="786810"/>
            <a:ext cx="4112174" cy="59784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306718-F194-4FCF-83D5-A42E73EDD4E0}"/>
              </a:ext>
            </a:extLst>
          </p:cNvPr>
          <p:cNvSpPr/>
          <p:nvPr/>
        </p:nvSpPr>
        <p:spPr>
          <a:xfrm>
            <a:off x="199842" y="2922106"/>
            <a:ext cx="58961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With flu, they can have a high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fever and severe muscle aches and pains. The flu can cause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pneumonia and kill its victims. There are vaccines for the flu but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not for colds.</a:t>
            </a:r>
            <a:endParaRPr lang="ar-SA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609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320BECE-3734-8743-8137-451E559E99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0" y="-13253"/>
            <a:ext cx="12191999" cy="655982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B516E3E-5EFE-4EBE-B821-28A54E2B1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10" y="3097970"/>
            <a:ext cx="6548438" cy="2413416"/>
          </a:xfrm>
        </p:spPr>
        <p:txBody>
          <a:bodyPr anchor="b"/>
          <a:lstStyle/>
          <a:p>
            <a:pPr lvl="0" algn="ctr"/>
            <a:r>
              <a:rPr lang="en-US" sz="8000" dirty="0">
                <a:sym typeface="Bebas"/>
              </a:rPr>
              <a:t>THANK YOU</a:t>
            </a:r>
            <a:endParaRPr lang="en-US" sz="8000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1F039A12-CBC5-46EE-8239-E3A61322D9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289122" y="119270"/>
            <a:ext cx="2714034" cy="160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89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12FCB55E-59A0-A24E-82CA-C8675958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matter  with this man?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71E6F9-D04E-4323-A00F-6D5C06426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92" t="51127" r="67231" b="14343"/>
          <a:stretch/>
        </p:blipFill>
        <p:spPr>
          <a:xfrm>
            <a:off x="7666892" y="279616"/>
            <a:ext cx="3999914" cy="5516273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07DB9B74-DD9E-42C2-963B-5253E493AC00}"/>
              </a:ext>
            </a:extLst>
          </p:cNvPr>
          <p:cNvSpPr/>
          <p:nvPr/>
        </p:nvSpPr>
        <p:spPr>
          <a:xfrm>
            <a:off x="1178253" y="3200298"/>
            <a:ext cx="4309403" cy="2194560"/>
          </a:xfrm>
          <a:prstGeom prst="cloud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Does he has flu or cold?</a:t>
            </a:r>
            <a:endParaRPr lang="ar-SA" sz="4000" b="1" dirty="0"/>
          </a:p>
        </p:txBody>
      </p:sp>
    </p:spTree>
    <p:extLst>
      <p:ext uri="{BB962C8B-B14F-4D97-AF65-F5344CB8AC3E}">
        <p14:creationId xmlns:p14="http://schemas.microsoft.com/office/powerpoint/2010/main" val="395706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2854D-48E7-4340-8149-374351663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"/>
            <a:ext cx="10515600" cy="1860752"/>
          </a:xfrm>
        </p:spPr>
        <p:txBody>
          <a:bodyPr>
            <a:normAutofit/>
          </a:bodyPr>
          <a:lstStyle/>
          <a:p>
            <a:r>
              <a:rPr lang="en-US" sz="6600" dirty="0"/>
              <a:t>Goals</a:t>
            </a:r>
            <a:r>
              <a:rPr lang="en-US" dirty="0"/>
              <a:t> </a:t>
            </a:r>
            <a:endParaRPr lang="ar-SA" dirty="0"/>
          </a:p>
        </p:txBody>
      </p:sp>
      <p:pic>
        <p:nvPicPr>
          <p:cNvPr id="4" name="Picture 3" descr="A close up of a tool&#10;&#10;Description automatically generated">
            <a:extLst>
              <a:ext uri="{FF2B5EF4-FFF2-40B4-BE49-F238E27FC236}">
                <a16:creationId xmlns:a16="http://schemas.microsoft.com/office/drawing/2014/main" id="{DB3AA9A3-4A2B-49C0-B977-D6E1DB400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24022" y="21057"/>
            <a:ext cx="3867978" cy="25665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B87092-AA31-4D91-8AA6-6482014C1A0C}"/>
              </a:ext>
            </a:extLst>
          </p:cNvPr>
          <p:cNvSpPr txBox="1"/>
          <p:nvPr/>
        </p:nvSpPr>
        <p:spPr>
          <a:xfrm>
            <a:off x="1073425" y="2587574"/>
            <a:ext cx="8428383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75000"/>
                  </a:schemeClr>
                </a:solidFill>
              </a:rPr>
              <a:t>To read a topic about “cold and flu” using finding the topic strategy. </a:t>
            </a:r>
            <a:endParaRPr lang="ar-SA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27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0FA6FD-ECB2-46BB-8C70-F5420747B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16" t="22550" r="30538" b="8880"/>
          <a:stretch/>
        </p:blipFill>
        <p:spPr>
          <a:xfrm>
            <a:off x="0" y="10563"/>
            <a:ext cx="12192000" cy="6847437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12FCB55E-59A0-A24E-82CA-C8675958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33" y="5270737"/>
            <a:ext cx="5363611" cy="1395208"/>
          </a:xfrm>
        </p:spPr>
        <p:txBody>
          <a:bodyPr>
            <a:norm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What else do you see in the pictures?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451837-3113-4CAB-9884-B8F07CC30C6B}"/>
              </a:ext>
            </a:extLst>
          </p:cNvPr>
          <p:cNvSpPr txBox="1"/>
          <p:nvPr/>
        </p:nvSpPr>
        <p:spPr>
          <a:xfrm>
            <a:off x="9965635" y="571500"/>
            <a:ext cx="23986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  <a:highlight>
                  <a:srgbClr val="FFFF00"/>
                </a:highlight>
              </a:rPr>
              <a:t>Honey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EE9E0B-CD6A-474E-AECB-FE856D380F64}"/>
              </a:ext>
            </a:extLst>
          </p:cNvPr>
          <p:cNvSpPr txBox="1"/>
          <p:nvPr/>
        </p:nvSpPr>
        <p:spPr>
          <a:xfrm>
            <a:off x="9965635" y="2651747"/>
            <a:ext cx="23986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  <a:highlight>
                  <a:srgbClr val="FFFF00"/>
                </a:highlight>
              </a:rPr>
              <a:t>Tea 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5F6036-FD2C-42CE-BA58-2377AF56A725}"/>
              </a:ext>
            </a:extLst>
          </p:cNvPr>
          <p:cNvSpPr txBox="1"/>
          <p:nvPr/>
        </p:nvSpPr>
        <p:spPr>
          <a:xfrm>
            <a:off x="8918713" y="5270737"/>
            <a:ext cx="23986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  <a:highlight>
                  <a:srgbClr val="FFFF00"/>
                </a:highlight>
              </a:rPr>
              <a:t>Tissues </a:t>
            </a:r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1645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0FA6FD-ECB2-46BB-8C70-F5420747B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16" t="22550" r="30538" b="8880"/>
          <a:stretch/>
        </p:blipFill>
        <p:spPr>
          <a:xfrm>
            <a:off x="0" y="10563"/>
            <a:ext cx="12192000" cy="6847437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12FCB55E-59A0-A24E-82CA-C8675958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1" y="5433390"/>
            <a:ext cx="8216348" cy="764689"/>
          </a:xfrm>
        </p:spPr>
        <p:txBody>
          <a:bodyPr>
            <a:norm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What does “</a:t>
            </a:r>
            <a:r>
              <a:rPr lang="en-US" dirty="0" err="1">
                <a:highlight>
                  <a:srgbClr val="FF0000"/>
                </a:highlight>
              </a:rPr>
              <a:t>atchoo</a:t>
            </a:r>
            <a:r>
              <a:rPr lang="en-US" dirty="0">
                <a:highlight>
                  <a:srgbClr val="FF0000"/>
                </a:highlight>
              </a:rPr>
              <a:t>” mean?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F42C09-3C57-4B32-99D8-B61816971C14}"/>
              </a:ext>
            </a:extLst>
          </p:cNvPr>
          <p:cNvSpPr/>
          <p:nvPr/>
        </p:nvSpPr>
        <p:spPr>
          <a:xfrm>
            <a:off x="1696278" y="1152939"/>
            <a:ext cx="1948070" cy="49033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311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0FA6FD-ECB2-46BB-8C70-F5420747B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16" t="22550" r="30538" b="8880"/>
          <a:stretch/>
        </p:blipFill>
        <p:spPr>
          <a:xfrm>
            <a:off x="0" y="10563"/>
            <a:ext cx="12192000" cy="6847437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12FCB55E-59A0-A24E-82CA-C8675958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5433390"/>
            <a:ext cx="10455965" cy="764689"/>
          </a:xfrm>
        </p:spPr>
        <p:txBody>
          <a:bodyPr>
            <a:norm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What do you think the reading is about?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F42C09-3C57-4B32-99D8-B61816971C14}"/>
              </a:ext>
            </a:extLst>
          </p:cNvPr>
          <p:cNvSpPr/>
          <p:nvPr/>
        </p:nvSpPr>
        <p:spPr>
          <a:xfrm>
            <a:off x="1696278" y="1152939"/>
            <a:ext cx="6864626" cy="49033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319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DEB85E-1D03-4977-A8F3-FBB73BCFDF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52" t="24528" r="29782" b="9545"/>
          <a:stretch/>
        </p:blipFill>
        <p:spPr>
          <a:xfrm>
            <a:off x="1908314" y="93932"/>
            <a:ext cx="8375372" cy="6764068"/>
          </a:xfrm>
          <a:prstGeom prst="rect">
            <a:avLst/>
          </a:prstGeom>
        </p:spPr>
      </p:pic>
      <p:pic>
        <p:nvPicPr>
          <p:cNvPr id="7" name="SG Bk 3 F-SA__18_2-25">
            <a:hlinkClick r:id="" action="ppaction://media"/>
            <a:extLst>
              <a:ext uri="{FF2B5EF4-FFF2-40B4-BE49-F238E27FC236}">
                <a16:creationId xmlns:a16="http://schemas.microsoft.com/office/drawing/2014/main" id="{9EFC80FB-32B7-435D-8D4E-80AA209E9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1738" y="314739"/>
            <a:ext cx="1139687" cy="11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0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DEB85E-1D03-4977-A8F3-FBB73BCFD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52" t="24528" r="29782" b="9545"/>
          <a:stretch/>
        </p:blipFill>
        <p:spPr>
          <a:xfrm>
            <a:off x="3684104" y="0"/>
            <a:ext cx="8507895" cy="685800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13E8DE3-54E5-402E-B960-A93D96A4B2DD}"/>
              </a:ext>
            </a:extLst>
          </p:cNvPr>
          <p:cNvSpPr/>
          <p:nvPr/>
        </p:nvSpPr>
        <p:spPr>
          <a:xfrm>
            <a:off x="0" y="1044832"/>
            <a:ext cx="5883965" cy="2194560"/>
          </a:xfrm>
          <a:prstGeom prst="cloud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Which paragraph talks about cold?</a:t>
            </a:r>
            <a:endParaRPr lang="ar-SA" sz="40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173AAF-909B-4B31-864F-79DA4FA58007}"/>
              </a:ext>
            </a:extLst>
          </p:cNvPr>
          <p:cNvSpPr/>
          <p:nvPr/>
        </p:nvSpPr>
        <p:spPr>
          <a:xfrm>
            <a:off x="4903304" y="2925416"/>
            <a:ext cx="6957392" cy="179235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322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DEB85E-1D03-4977-A8F3-FBB73BCFD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52" t="24528" r="29782" b="9545"/>
          <a:stretch/>
        </p:blipFill>
        <p:spPr>
          <a:xfrm>
            <a:off x="3684104" y="0"/>
            <a:ext cx="8507895" cy="685800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13E8DE3-54E5-402E-B960-A93D96A4B2DD}"/>
              </a:ext>
            </a:extLst>
          </p:cNvPr>
          <p:cNvSpPr/>
          <p:nvPr/>
        </p:nvSpPr>
        <p:spPr>
          <a:xfrm>
            <a:off x="0" y="1044832"/>
            <a:ext cx="5883965" cy="2194560"/>
          </a:xfrm>
          <a:prstGeom prst="cloud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/>
              <a:t>Which paragraph talks about flu?</a:t>
            </a:r>
            <a:endParaRPr lang="ar-SA" sz="40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173AAF-909B-4B31-864F-79DA4FA58007}"/>
              </a:ext>
            </a:extLst>
          </p:cNvPr>
          <p:cNvSpPr/>
          <p:nvPr/>
        </p:nvSpPr>
        <p:spPr>
          <a:xfrm>
            <a:off x="4903304" y="4621694"/>
            <a:ext cx="7156174" cy="223630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578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5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00194C"/>
      </a:accent1>
      <a:accent2>
        <a:srgbClr val="EAB200"/>
      </a:accent2>
      <a:accent3>
        <a:srgbClr val="DDDDDD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ustom 28">
      <a:majorFont>
        <a:latin typeface="Gill Sans MT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78646930_Travel presentation_AAS_v4" id="{69A0B7D3-DFC2-4DF4-94EE-39D7101E6D25}" vid="{C2C8F544-DED4-470E-87EA-91DC811D31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E2D894-9887-4C6E-B664-EB7E082F34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DE6D2A-0A40-4DAB-B8AE-656243D6AB33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2A67AA4-7A39-4D54-84CA-5821BEF7F7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168</Words>
  <Application>Microsoft Office PowerPoint</Application>
  <PresentationFormat>Widescreen</PresentationFormat>
  <Paragraphs>26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Gill Sans MT</vt:lpstr>
      <vt:lpstr>Gill Sans Nova Light</vt:lpstr>
      <vt:lpstr>Helvetica Light</vt:lpstr>
      <vt:lpstr>ProximaNova-Light</vt:lpstr>
      <vt:lpstr>Office Theme</vt:lpstr>
      <vt:lpstr>Reading u 8 </vt:lpstr>
      <vt:lpstr>What’s matter  with this man?</vt:lpstr>
      <vt:lpstr>Goals </vt:lpstr>
      <vt:lpstr>What else do you see in the pictures?</vt:lpstr>
      <vt:lpstr>What does “atchoo” mean?</vt:lpstr>
      <vt:lpstr>What do you think the reading is about?</vt:lpstr>
      <vt:lpstr>PowerPoint Presentation</vt:lpstr>
      <vt:lpstr>PowerPoint Presentation</vt:lpstr>
      <vt:lpstr>PowerPoint Presentation</vt:lpstr>
      <vt:lpstr>Write three things that are the same about colds and the flu?</vt:lpstr>
      <vt:lpstr>How is the flu different from colds?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u 8</dc:title>
  <dc:creator>نورا العتيبي</dc:creator>
  <cp:lastModifiedBy>نورا العتيبي</cp:lastModifiedBy>
  <cp:revision>7</cp:revision>
  <dcterms:created xsi:type="dcterms:W3CDTF">2020-12-02T14:09:11Z</dcterms:created>
  <dcterms:modified xsi:type="dcterms:W3CDTF">2020-12-02T15:17:49Z</dcterms:modified>
</cp:coreProperties>
</file>