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92D6-4451-47E2-B4CA-7E99CBBE5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7C83A-B97A-420F-A5D3-846030170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EBECC-F56C-44E1-86CD-0F0DAD24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A295-9184-45B9-AC33-24D4BCAC3DB3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AF530-3784-4DB0-8818-8C841993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41D4-1B70-46DF-AA47-A63730E5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43B3-41F0-4BCF-9E7C-EFF503A0A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996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C542-921D-4528-89DE-97767B94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0C26D-82D5-4FEB-9383-31A9FE09E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F2278-5E63-468D-AAB1-894EF07F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A295-9184-45B9-AC33-24D4BCAC3DB3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52788-8DA5-4EDC-BED3-E0F0550A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2E97B-A71D-4C65-9A65-29905C52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43B3-41F0-4BCF-9E7C-EFF503A0A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089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8E402-9778-474F-93C1-F5637224D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2C217-13AE-473B-94B9-D6E9FE22A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A00D-880F-412A-BCD8-8118643C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A295-9184-45B9-AC33-24D4BCAC3DB3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4F44D-5736-46CD-A365-527F2316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652AF-8E1A-4B50-8CC1-7D286FA3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43B3-41F0-4BCF-9E7C-EFF503A0A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206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8099-0036-4A1E-95CF-6F00A80E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50DE1-FDC3-47E4-992D-CC76668C3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E4A9E-1211-4208-B0A1-BF07F297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A295-9184-45B9-AC33-24D4BCAC3DB3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2FDCE-78AD-4095-A28B-908E380B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E2DD5-E5BC-4318-8CED-BCC63179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43B3-41F0-4BCF-9E7C-EFF503A0A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138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65F9-A5C8-4A2B-B829-57C3D9BE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4A01B-9942-4466-AE7A-457A8F36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41BBE-D6A8-43D9-A3DC-1B62B278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A295-9184-45B9-AC33-24D4BCAC3DB3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AEF24-7AF5-46D8-9729-88950A78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4641B-A91F-45DD-91CC-3B8A43BD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43B3-41F0-4BCF-9E7C-EFF503A0A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771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F514-2C28-4C49-B58B-4298F28F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50A1E-B135-4F79-A542-5BC921BAF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7D3A8-EE4A-4A75-B95B-5A21B0591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BD968-1E7A-49FB-8C1C-B2DAF59E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A295-9184-45B9-AC33-24D4BCAC3DB3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C124A-F889-4D30-AC49-125CF6A1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12174-3BFF-4711-A4FB-A90EF7C6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43B3-41F0-4BCF-9E7C-EFF503A0A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061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ED76-45A3-40F8-89F2-B0A5C17A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41931-E45F-48C1-9FE3-C7490E336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0923C-AB99-44A6-97BD-AC6CBBDB0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A986C-A277-4887-9231-8356FEA83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B22829-4192-491F-ABFE-C8C0E8C8C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3AF3D-D32E-4716-B494-DD2EE4CC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A295-9184-45B9-AC33-24D4BCAC3DB3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2FCE13-F6FC-466F-825F-D1A02009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DCD08-9669-4059-AF0D-902F9396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43B3-41F0-4BCF-9E7C-EFF503A0A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078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1E8B-C939-4D99-83F9-BC473888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224BD-9EE0-48C8-9CC8-BFBB061F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A295-9184-45B9-AC33-24D4BCAC3DB3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3C09B-4B7C-4446-B440-1AD975F3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34AA3-93D9-438D-8D84-9DB5B485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43B3-41F0-4BCF-9E7C-EFF503A0A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42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1C0FC-84F1-43F1-A85D-B8779B21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A295-9184-45B9-AC33-24D4BCAC3DB3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275410-BD54-4A67-8EFF-8D945C9F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BF46D-CE45-4E2E-9703-EFCE7FFF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43B3-41F0-4BCF-9E7C-EFF503A0A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52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07E8-A618-4EF4-AB60-73313DC7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8B072-1216-41B4-B196-646DE2751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C7C6F-31E0-4AF8-B496-3B81889D5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8A06A-87A0-4D7B-A6ED-04424033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A295-9184-45B9-AC33-24D4BCAC3DB3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52DEC-F6DC-4CF1-92EB-C825ED25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5277A-19CB-4523-BEA0-771E7D09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43B3-41F0-4BCF-9E7C-EFF503A0A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627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5B48-F2A0-4400-AC38-3154A27DF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32A12C-55CC-41AC-B7E4-64FA00F29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BF9F4-C891-416E-86A1-6EB1C7E86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60454-529F-458E-B79A-CD8F1D20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A295-9184-45B9-AC33-24D4BCAC3DB3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0CCA3-63F3-44CA-B729-63EFDEFF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80DCB-98C5-4FC6-BDB4-2B93261A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43B3-41F0-4BCF-9E7C-EFF503A0A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48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ixabay.com/en/paper-background-colorful-notebook-2654672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6311D-4E42-438F-8DE3-D2E20336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2B57A-1669-4E3F-9A76-C4A3CEC6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31EA4-32BE-4530-BB61-EC6E1D413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A295-9184-45B9-AC33-24D4BCAC3DB3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CF038-6B7E-487C-9412-35C2B8D7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291F4-C578-4D36-8FE4-A1123CC8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43B3-41F0-4BCF-9E7C-EFF503A0A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564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tedguru.com/why-write-right-handwriting-help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aboutnow.org/about/how_it_work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asian-cartoon-child-kids-mural-1294104/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teacherlessons.wordpress.com/1st-eso-3/unit-4-great-holidays/1b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Motivation_and_emotion/Book/2018/Goal_sharing_and_goal_pursu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blog.dearbornschools.org/stchurj/2016/03/10/chor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YouTube_social_red_circle_(2017)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mouse-cursor-click-png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l89qYOSXKc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1FCBB-C5BD-42CD-BE55-88A8C1EF1F30}"/>
              </a:ext>
            </a:extLst>
          </p:cNvPr>
          <p:cNvSpPr txBox="1"/>
          <p:nvPr/>
        </p:nvSpPr>
        <p:spPr>
          <a:xfrm>
            <a:off x="1186069" y="1628507"/>
            <a:ext cx="7885043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/>
              <a:t>Unit 1 </a:t>
            </a:r>
          </a:p>
          <a:p>
            <a:pPr algn="ctr"/>
            <a:r>
              <a:rPr lang="en-US" sz="6000" b="1" dirty="0"/>
              <a:t>Let’s go out </a:t>
            </a:r>
          </a:p>
          <a:p>
            <a:pPr algn="ctr"/>
            <a:endParaRPr lang="en-US" sz="4800" b="1" dirty="0"/>
          </a:p>
          <a:p>
            <a:pPr algn="ctr"/>
            <a:r>
              <a:rPr lang="en-US" sz="6000" b="1" dirty="0">
                <a:ln>
                  <a:solidFill>
                    <a:srgbClr val="FFC000"/>
                  </a:solidFill>
                </a:ln>
              </a:rPr>
              <a:t>Writing</a:t>
            </a:r>
            <a:r>
              <a:rPr lang="en-US" sz="6000" b="1" dirty="0"/>
              <a:t> </a:t>
            </a:r>
            <a:endParaRPr lang="ar-SA" sz="6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C2D32-3243-4AD5-944B-06A3EBC666E9}"/>
              </a:ext>
            </a:extLst>
          </p:cNvPr>
          <p:cNvSpPr txBox="1"/>
          <p:nvPr/>
        </p:nvSpPr>
        <p:spPr>
          <a:xfrm>
            <a:off x="556591" y="5883966"/>
            <a:ext cx="41214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highlight>
                  <a:srgbClr val="808000"/>
                </a:highlight>
              </a:rPr>
              <a:t>Tr. Nora Khalid</a:t>
            </a:r>
            <a:endParaRPr lang="ar-SA" sz="2800" b="1" dirty="0">
              <a:highlight>
                <a:srgbClr val="808000"/>
              </a:highlight>
            </a:endParaRPr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DEEA532B-EAC4-4D95-AAE5-C87FAA4652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9" y="2794136"/>
            <a:ext cx="5172860" cy="37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0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C9B23F-46DF-4C78-8DDD-3EC545DA9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7127" y="1210089"/>
            <a:ext cx="3038475" cy="3086100"/>
          </a:xfrm>
          <a:prstGeom prst="rect">
            <a:avLst/>
          </a:prstGeom>
        </p:spPr>
      </p:pic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BF0A2E1-BE3B-414E-858A-930CB94C3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41034" y="1329359"/>
            <a:ext cx="2813050" cy="228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92C7DD-E8D9-4C88-8398-AA057067A75B}"/>
              </a:ext>
            </a:extLst>
          </p:cNvPr>
          <p:cNvSpPr/>
          <p:nvPr/>
        </p:nvSpPr>
        <p:spPr>
          <a:xfrm>
            <a:off x="3226272" y="382656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Write about how parents and teenagers feel about homework. Remember to use pronouns and possessive adjectives to link sentences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92130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9143E3AB-EC0E-4713-A9B7-9EC81E5C3F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48791" y="428625"/>
            <a:ext cx="64293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37C77F-725D-49B9-898F-60AFB59931AF}"/>
              </a:ext>
            </a:extLst>
          </p:cNvPr>
          <p:cNvSpPr/>
          <p:nvPr/>
        </p:nvSpPr>
        <p:spPr>
          <a:xfrm>
            <a:off x="1007165" y="3018182"/>
            <a:ext cx="7739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Write about how parents and teenagers feel about homework</a:t>
            </a:r>
            <a:endParaRPr lang="ar-S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4BA7F620-9FFA-4D02-8A88-D524FF44A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174934" y="1316382"/>
            <a:ext cx="3168927" cy="21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7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5BDB931-DC6F-4F50-A0F3-99294913C78C}"/>
              </a:ext>
            </a:extLst>
          </p:cNvPr>
          <p:cNvSpPr/>
          <p:nvPr/>
        </p:nvSpPr>
        <p:spPr>
          <a:xfrm>
            <a:off x="5142751" y="1226948"/>
            <a:ext cx="6042991" cy="3133017"/>
          </a:xfrm>
          <a:prstGeom prst="wedgeRectCallout">
            <a:avLst>
              <a:gd name="adj1" fmla="val -40796"/>
              <a:gd name="adj2" fmla="val 668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Look back at the Reading on page 7</a:t>
            </a:r>
            <a:endParaRPr lang="ar-SA" sz="320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12099-3140-4BBA-BDA0-DF0974B91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85" t="25424" r="31808" b="18753"/>
          <a:stretch/>
        </p:blipFill>
        <p:spPr>
          <a:xfrm rot="20372812">
            <a:off x="1252024" y="2102041"/>
            <a:ext cx="3756074" cy="38264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051743-F793-4492-82DF-C8DA32AC42F1}"/>
              </a:ext>
            </a:extLst>
          </p:cNvPr>
          <p:cNvSpPr/>
          <p:nvPr/>
        </p:nvSpPr>
        <p:spPr>
          <a:xfrm>
            <a:off x="5142751" y="317672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look for the </a:t>
            </a:r>
            <a:r>
              <a:rPr lang="en-US" sz="3200" b="1" dirty="0"/>
              <a:t>boldfaced</a:t>
            </a:r>
            <a:r>
              <a:rPr lang="en-US" sz="3200" dirty="0"/>
              <a:t> pronouns and adjectives.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24706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8FB628-0ADD-463D-AFBE-817BB25A8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85" t="25424" r="31808" b="67275"/>
          <a:stretch/>
        </p:blipFill>
        <p:spPr>
          <a:xfrm>
            <a:off x="815924" y="1511196"/>
            <a:ext cx="6817801" cy="90844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8C479AD-6FF3-424F-A88D-889D99CE063B}"/>
              </a:ext>
            </a:extLst>
          </p:cNvPr>
          <p:cNvSpPr/>
          <p:nvPr/>
        </p:nvSpPr>
        <p:spPr>
          <a:xfrm>
            <a:off x="6330462" y="1511196"/>
            <a:ext cx="1012873" cy="11335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6696A79-50FC-41B5-8226-463853E598CD}"/>
              </a:ext>
            </a:extLst>
          </p:cNvPr>
          <p:cNvSpPr/>
          <p:nvPr/>
        </p:nvSpPr>
        <p:spPr>
          <a:xfrm>
            <a:off x="7633725" y="2419641"/>
            <a:ext cx="2981266" cy="1516255"/>
          </a:xfrm>
          <a:prstGeom prst="wedgeEllipseCallout">
            <a:avLst>
              <a:gd name="adj1" fmla="val 55624"/>
              <a:gd name="adj2" fmla="val 590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Refers to ……. </a:t>
            </a:r>
            <a:endParaRPr lang="ar-SA" sz="2400" b="1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3333965-A6C7-47C9-8B1F-9054B4FD5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7180"/>
          <a:stretch/>
        </p:blipFill>
        <p:spPr>
          <a:xfrm>
            <a:off x="592725" y="2644726"/>
            <a:ext cx="5881423" cy="37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190ECF-E670-4C97-B1D9-C360D2B60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6" t="22961" r="20845" b="10750"/>
          <a:stretch/>
        </p:blipFill>
        <p:spPr>
          <a:xfrm>
            <a:off x="2982351" y="1408022"/>
            <a:ext cx="6541477" cy="4823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C9D4C9-5C73-4E0E-864B-87EFD8CF3092}"/>
              </a:ext>
            </a:extLst>
          </p:cNvPr>
          <p:cNvSpPr txBox="1"/>
          <p:nvPr/>
        </p:nvSpPr>
        <p:spPr>
          <a:xfrm>
            <a:off x="3883499" y="2553516"/>
            <a:ext cx="15770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Parents’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65DB6-B98E-48CC-801B-0E0FAE885ABB}"/>
              </a:ext>
            </a:extLst>
          </p:cNvPr>
          <p:cNvSpPr txBox="1"/>
          <p:nvPr/>
        </p:nvSpPr>
        <p:spPr>
          <a:xfrm>
            <a:off x="1557742" y="1861930"/>
            <a:ext cx="15770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Teen’s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044F3-FD17-47C7-9891-6BDA5608E65D}"/>
              </a:ext>
            </a:extLst>
          </p:cNvPr>
          <p:cNvSpPr txBox="1"/>
          <p:nvPr/>
        </p:nvSpPr>
        <p:spPr>
          <a:xfrm>
            <a:off x="2346246" y="3158965"/>
            <a:ext cx="39100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 major problem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F0E9E-D009-4FE5-B2FA-EE349FC2B015}"/>
              </a:ext>
            </a:extLst>
          </p:cNvPr>
          <p:cNvSpPr txBox="1"/>
          <p:nvPr/>
        </p:nvSpPr>
        <p:spPr>
          <a:xfrm>
            <a:off x="3883499" y="4695476"/>
            <a:ext cx="15770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chores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FC7C7-CE75-46F6-8243-290E49E76674}"/>
              </a:ext>
            </a:extLst>
          </p:cNvPr>
          <p:cNvSpPr txBox="1"/>
          <p:nvPr/>
        </p:nvSpPr>
        <p:spPr>
          <a:xfrm>
            <a:off x="762917" y="5489605"/>
            <a:ext cx="3014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daughter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B49E3-D6D3-44BC-9628-280A24063EDA}"/>
              </a:ext>
            </a:extLst>
          </p:cNvPr>
          <p:cNvSpPr txBox="1"/>
          <p:nvPr/>
        </p:nvSpPr>
        <p:spPr>
          <a:xfrm>
            <a:off x="8879568" y="1277155"/>
            <a:ext cx="20688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 parent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62FA6-EF80-43A2-8BE8-4BC326466DF5}"/>
              </a:ext>
            </a:extLst>
          </p:cNvPr>
          <p:cNvSpPr txBox="1"/>
          <p:nvPr/>
        </p:nvSpPr>
        <p:spPr>
          <a:xfrm>
            <a:off x="8879568" y="1861930"/>
            <a:ext cx="15770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Teens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F9C245-8D0E-431B-9877-58E529F5CB42}"/>
              </a:ext>
            </a:extLst>
          </p:cNvPr>
          <p:cNvSpPr txBox="1"/>
          <p:nvPr/>
        </p:nvSpPr>
        <p:spPr>
          <a:xfrm>
            <a:off x="8879568" y="4060081"/>
            <a:ext cx="15770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son’s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A9C80-9621-4F5A-B4CA-1FE7DE1AB46F}"/>
              </a:ext>
            </a:extLst>
          </p:cNvPr>
          <p:cNvSpPr txBox="1"/>
          <p:nvPr/>
        </p:nvSpPr>
        <p:spPr>
          <a:xfrm>
            <a:off x="6361656" y="4904830"/>
            <a:ext cx="25179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mother’s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941265-1BE6-43F4-B1F6-215B0AF04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2" t="36711" r="21654" b="33941"/>
          <a:stretch/>
        </p:blipFill>
        <p:spPr>
          <a:xfrm>
            <a:off x="787791" y="1266093"/>
            <a:ext cx="10663311" cy="4628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0BB44F-B3D2-42BE-A11D-6424A4F2F5C3}"/>
              </a:ext>
            </a:extLst>
          </p:cNvPr>
          <p:cNvSpPr txBox="1"/>
          <p:nvPr/>
        </p:nvSpPr>
        <p:spPr>
          <a:xfrm>
            <a:off x="3810612" y="3429000"/>
            <a:ext cx="15770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Teen’s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99899-3F63-4550-9090-6D254CC32BCC}"/>
              </a:ext>
            </a:extLst>
          </p:cNvPr>
          <p:cNvSpPr txBox="1"/>
          <p:nvPr/>
        </p:nvSpPr>
        <p:spPr>
          <a:xfrm>
            <a:off x="3492865" y="2844225"/>
            <a:ext cx="22125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Housework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9B832-28B3-4824-8B4E-CC2024FCCE88}"/>
              </a:ext>
            </a:extLst>
          </p:cNvPr>
          <p:cNvSpPr txBox="1"/>
          <p:nvPr/>
        </p:nvSpPr>
        <p:spPr>
          <a:xfrm>
            <a:off x="3810610" y="3905238"/>
            <a:ext cx="15770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Parents’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B99BC-7C8F-4498-A070-0C6FB3723D8E}"/>
              </a:ext>
            </a:extLst>
          </p:cNvPr>
          <p:cNvSpPr txBox="1"/>
          <p:nvPr/>
        </p:nvSpPr>
        <p:spPr>
          <a:xfrm>
            <a:off x="3101620" y="4490013"/>
            <a:ext cx="39100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 major problem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85104-48FA-49A9-9022-AD5F26AA4E34}"/>
              </a:ext>
            </a:extLst>
          </p:cNvPr>
          <p:cNvSpPr txBox="1"/>
          <p:nvPr/>
        </p:nvSpPr>
        <p:spPr>
          <a:xfrm>
            <a:off x="3810610" y="5007132"/>
            <a:ext cx="15770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chores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5E1F8-2A22-4874-9262-B1F83328A378}"/>
              </a:ext>
            </a:extLst>
          </p:cNvPr>
          <p:cNvSpPr txBox="1"/>
          <p:nvPr/>
        </p:nvSpPr>
        <p:spPr>
          <a:xfrm>
            <a:off x="8728187" y="2844224"/>
            <a:ext cx="3014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daughter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CDC69-2DA3-49D0-9849-A6F31B0E90DF}"/>
              </a:ext>
            </a:extLst>
          </p:cNvPr>
          <p:cNvSpPr txBox="1"/>
          <p:nvPr/>
        </p:nvSpPr>
        <p:spPr>
          <a:xfrm>
            <a:off x="9159801" y="3429000"/>
            <a:ext cx="20688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 parent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280162-66E3-449A-80CD-004D1F8CE037}"/>
              </a:ext>
            </a:extLst>
          </p:cNvPr>
          <p:cNvSpPr txBox="1"/>
          <p:nvPr/>
        </p:nvSpPr>
        <p:spPr>
          <a:xfrm>
            <a:off x="9405730" y="3905238"/>
            <a:ext cx="15770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Teens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3ADC2-BBF4-44BD-9794-2E97C7C994B8}"/>
              </a:ext>
            </a:extLst>
          </p:cNvPr>
          <p:cNvSpPr txBox="1"/>
          <p:nvPr/>
        </p:nvSpPr>
        <p:spPr>
          <a:xfrm>
            <a:off x="9446811" y="4490012"/>
            <a:ext cx="15770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son’s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153AE1-6CC5-4DAE-B558-088CFA1BC99F}"/>
              </a:ext>
            </a:extLst>
          </p:cNvPr>
          <p:cNvSpPr txBox="1"/>
          <p:nvPr/>
        </p:nvSpPr>
        <p:spPr>
          <a:xfrm>
            <a:off x="8886297" y="5007132"/>
            <a:ext cx="25179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mother’s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7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92AD4-EAD3-401D-B7EE-684B0D2E92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2" t="23372" r="20155" b="48512"/>
          <a:stretch/>
        </p:blipFill>
        <p:spPr>
          <a:xfrm>
            <a:off x="606468" y="1445455"/>
            <a:ext cx="10979064" cy="3967089"/>
          </a:xfrm>
          <a:prstGeom prst="rect">
            <a:avLst/>
          </a:prstGeom>
        </p:spPr>
      </p:pic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D4DD5C00-3957-4F73-848A-AE33D1A61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957" y="2596661"/>
            <a:ext cx="832338" cy="832338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05B83BBC-90D5-4BB5-91DD-D6911BD3F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957" y="3332157"/>
            <a:ext cx="832338" cy="832338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BF9BB70E-38DB-4D2A-8F01-F16BF168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957" y="4164495"/>
            <a:ext cx="832338" cy="8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3EE3E80-DE90-4FA0-8C2B-C0DDEECC1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874" b="2187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2C46BC-1FD0-4026-B809-BD8D3FF138AA}"/>
              </a:ext>
            </a:extLst>
          </p:cNvPr>
          <p:cNvSpPr/>
          <p:nvPr/>
        </p:nvSpPr>
        <p:spPr>
          <a:xfrm>
            <a:off x="2370541" y="1216223"/>
            <a:ext cx="7461594" cy="5326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https://www.youtube.com/watch?v=l89qYOSXKck</a:t>
            </a: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DBA44F-2D67-4B06-A9C4-95B406B23B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2993" r="8465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14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DEDA8-888B-4B99-AE83-DCD2C3A7C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t="38764" r="12538" b="15676"/>
          <a:stretch/>
        </p:blipFill>
        <p:spPr>
          <a:xfrm>
            <a:off x="675249" y="1336431"/>
            <a:ext cx="10733649" cy="47970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1DA172-1C79-4545-BB2E-F6F0CBDD6AA5}"/>
              </a:ext>
            </a:extLst>
          </p:cNvPr>
          <p:cNvSpPr txBox="1"/>
          <p:nvPr/>
        </p:nvSpPr>
        <p:spPr>
          <a:xfrm>
            <a:off x="3360343" y="2128608"/>
            <a:ext cx="2212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their</a:t>
            </a:r>
            <a:r>
              <a:rPr lang="en-US" sz="2000" b="1" dirty="0"/>
              <a:t> </a:t>
            </a:r>
            <a:endParaRPr lang="ar-SA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F2641-0A09-41BC-A9F7-18BF7D811A09}"/>
              </a:ext>
            </a:extLst>
          </p:cNvPr>
          <p:cNvSpPr txBox="1"/>
          <p:nvPr/>
        </p:nvSpPr>
        <p:spPr>
          <a:xfrm>
            <a:off x="2664604" y="2493043"/>
            <a:ext cx="2212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They</a:t>
            </a:r>
            <a:r>
              <a:rPr lang="en-US" sz="2000" b="1" dirty="0"/>
              <a:t> </a:t>
            </a:r>
            <a:endParaRPr lang="ar-SA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6BDA8-408C-4911-90E2-80DDF8076E2E}"/>
              </a:ext>
            </a:extLst>
          </p:cNvPr>
          <p:cNvSpPr txBox="1"/>
          <p:nvPr/>
        </p:nvSpPr>
        <p:spPr>
          <a:xfrm>
            <a:off x="4935822" y="2493043"/>
            <a:ext cx="2212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their</a:t>
            </a:r>
            <a:r>
              <a:rPr lang="en-US" sz="2000" b="1" dirty="0"/>
              <a:t> </a:t>
            </a:r>
            <a:endParaRPr lang="ar-SA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FDE36-DEA1-40BA-821E-0A6263646FE4}"/>
              </a:ext>
            </a:extLst>
          </p:cNvPr>
          <p:cNvSpPr txBox="1"/>
          <p:nvPr/>
        </p:nvSpPr>
        <p:spPr>
          <a:xfrm>
            <a:off x="4466593" y="3319143"/>
            <a:ext cx="2212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their</a:t>
            </a:r>
            <a:r>
              <a:rPr lang="en-US" sz="2000" b="1" dirty="0"/>
              <a:t> </a:t>
            </a:r>
            <a:endParaRPr lang="ar-SA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19123-A292-4ABF-B04A-140BC66BF513}"/>
              </a:ext>
            </a:extLst>
          </p:cNvPr>
          <p:cNvSpPr txBox="1"/>
          <p:nvPr/>
        </p:nvSpPr>
        <p:spPr>
          <a:xfrm>
            <a:off x="3763615" y="4145243"/>
            <a:ext cx="2212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their</a:t>
            </a:r>
            <a:r>
              <a:rPr lang="en-US" sz="2000" b="1" dirty="0"/>
              <a:t> </a:t>
            </a:r>
            <a:endParaRPr lang="ar-SA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F6219-9E31-43BC-BD3E-2A945D6779D1}"/>
              </a:ext>
            </a:extLst>
          </p:cNvPr>
          <p:cNvSpPr txBox="1"/>
          <p:nvPr/>
        </p:nvSpPr>
        <p:spPr>
          <a:xfrm>
            <a:off x="5902616" y="4164882"/>
            <a:ext cx="2212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They</a:t>
            </a:r>
            <a:r>
              <a:rPr lang="en-US" sz="2000" b="1" dirty="0"/>
              <a:t> </a:t>
            </a:r>
            <a:endParaRPr lang="ar-SA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39FA3-6676-47A1-A834-5F69C4694458}"/>
              </a:ext>
            </a:extLst>
          </p:cNvPr>
          <p:cNvSpPr txBox="1"/>
          <p:nvPr/>
        </p:nvSpPr>
        <p:spPr>
          <a:xfrm>
            <a:off x="721478" y="4606908"/>
            <a:ext cx="2212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it</a:t>
            </a:r>
            <a:r>
              <a:rPr lang="en-US" sz="2000" b="1" dirty="0"/>
              <a:t> </a:t>
            </a:r>
            <a:endParaRPr lang="ar-SA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D310A-0E45-44F4-A6DC-4C03612A8D95}"/>
              </a:ext>
            </a:extLst>
          </p:cNvPr>
          <p:cNvSpPr txBox="1"/>
          <p:nvPr/>
        </p:nvSpPr>
        <p:spPr>
          <a:xfrm>
            <a:off x="5572843" y="4990982"/>
            <a:ext cx="2212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them</a:t>
            </a:r>
            <a:r>
              <a:rPr lang="en-US" sz="2000" b="1" dirty="0"/>
              <a:t> 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88244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106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</dc:creator>
  <cp:lastModifiedBy>nora</cp:lastModifiedBy>
  <cp:revision>5</cp:revision>
  <dcterms:created xsi:type="dcterms:W3CDTF">2021-01-24T13:12:07Z</dcterms:created>
  <dcterms:modified xsi:type="dcterms:W3CDTF">2021-01-24T13:41:22Z</dcterms:modified>
</cp:coreProperties>
</file>