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media/audio12.wav" ContentType="audio/wav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9" r:id="rId2"/>
    <p:sldId id="513" r:id="rId3"/>
    <p:sldId id="514" r:id="rId4"/>
    <p:sldId id="450" r:id="rId5"/>
    <p:sldId id="468" r:id="rId6"/>
    <p:sldId id="509" r:id="rId7"/>
    <p:sldId id="510" r:id="rId8"/>
    <p:sldId id="511" r:id="rId9"/>
    <p:sldId id="512" r:id="rId10"/>
    <p:sldId id="483" r:id="rId11"/>
    <p:sldId id="515" r:id="rId12"/>
    <p:sldId id="471" r:id="rId13"/>
    <p:sldId id="487" r:id="rId14"/>
    <p:sldId id="490" r:id="rId15"/>
    <p:sldId id="491" r:id="rId16"/>
    <p:sldId id="492" r:id="rId17"/>
    <p:sldId id="493" r:id="rId18"/>
    <p:sldId id="494" r:id="rId19"/>
    <p:sldId id="495" r:id="rId20"/>
    <p:sldId id="496" r:id="rId21"/>
    <p:sldId id="497" r:id="rId22"/>
    <p:sldId id="279" r:id="rId23"/>
    <p:sldId id="516" r:id="rId24"/>
    <p:sldId id="517" r:id="rId25"/>
    <p:sldId id="488" r:id="rId26"/>
    <p:sldId id="280" r:id="rId27"/>
    <p:sldId id="489" r:id="rId28"/>
    <p:sldId id="518" r:id="rId29"/>
    <p:sldId id="519" r:id="rId30"/>
    <p:sldId id="286" r:id="rId31"/>
    <p:sldId id="281" r:id="rId32"/>
    <p:sldId id="282" r:id="rId33"/>
    <p:sldId id="283" r:id="rId34"/>
    <p:sldId id="284" r:id="rId35"/>
    <p:sldId id="285" r:id="rId36"/>
    <p:sldId id="472" r:id="rId37"/>
    <p:sldId id="498" r:id="rId38"/>
    <p:sldId id="499" r:id="rId39"/>
    <p:sldId id="500" r:id="rId40"/>
    <p:sldId id="501" r:id="rId41"/>
    <p:sldId id="502" r:id="rId42"/>
    <p:sldId id="503" r:id="rId43"/>
    <p:sldId id="504" r:id="rId44"/>
    <p:sldId id="505" r:id="rId45"/>
    <p:sldId id="506" r:id="rId46"/>
    <p:sldId id="507" r:id="rId47"/>
    <p:sldId id="508" r:id="rId4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/>
    <p:restoredTop sz="95755"/>
  </p:normalViewPr>
  <p:slideViewPr>
    <p:cSldViewPr snapToGrid="0" snapToObjects="1">
      <p:cViewPr varScale="1">
        <p:scale>
          <a:sx n="75" d="100"/>
          <a:sy n="75" d="100"/>
        </p:scale>
        <p:origin x="3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صفيه الناصر" userId="c26015d7-9f89-4c85-8259-cb7e952559ff" providerId="ADAL" clId="{5E7E1837-087C-4323-9DEF-69946A602141}"/>
    <pc:docChg chg="delSld modSld">
      <pc:chgData name="صفيه الناصر" userId="c26015d7-9f89-4c85-8259-cb7e952559ff" providerId="ADAL" clId="{5E7E1837-087C-4323-9DEF-69946A602141}" dt="2022-01-05T16:18:46.436" v="73" actId="1076"/>
      <pc:docMkLst>
        <pc:docMk/>
      </pc:docMkLst>
      <pc:sldChg chg="del">
        <pc:chgData name="صفيه الناصر" userId="c26015d7-9f89-4c85-8259-cb7e952559ff" providerId="ADAL" clId="{5E7E1837-087C-4323-9DEF-69946A602141}" dt="2022-01-05T16:04:50.811" v="8" actId="47"/>
        <pc:sldMkLst>
          <pc:docMk/>
          <pc:sldMk cId="3294172490" sldId="256"/>
        </pc:sldMkLst>
      </pc:sldChg>
      <pc:sldChg chg="del">
        <pc:chgData name="صفيه الناصر" userId="c26015d7-9f89-4c85-8259-cb7e952559ff" providerId="ADAL" clId="{5E7E1837-087C-4323-9DEF-69946A602141}" dt="2022-01-05T16:04:51.188" v="9" actId="47"/>
        <pc:sldMkLst>
          <pc:docMk/>
          <pc:sldMk cId="218872386" sldId="257"/>
        </pc:sldMkLst>
      </pc:sldChg>
      <pc:sldChg chg="del">
        <pc:chgData name="صفيه الناصر" userId="c26015d7-9f89-4c85-8259-cb7e952559ff" providerId="ADAL" clId="{5E7E1837-087C-4323-9DEF-69946A602141}" dt="2022-01-05T16:04:51.713" v="10" actId="47"/>
        <pc:sldMkLst>
          <pc:docMk/>
          <pc:sldMk cId="2210993722" sldId="258"/>
        </pc:sldMkLst>
      </pc:sldChg>
      <pc:sldChg chg="del">
        <pc:chgData name="صفيه الناصر" userId="c26015d7-9f89-4c85-8259-cb7e952559ff" providerId="ADAL" clId="{5E7E1837-087C-4323-9DEF-69946A602141}" dt="2022-01-05T16:04:51.749" v="11" actId="47"/>
        <pc:sldMkLst>
          <pc:docMk/>
          <pc:sldMk cId="2197277485" sldId="259"/>
        </pc:sldMkLst>
      </pc:sldChg>
      <pc:sldChg chg="del">
        <pc:chgData name="صفيه الناصر" userId="c26015d7-9f89-4c85-8259-cb7e952559ff" providerId="ADAL" clId="{5E7E1837-087C-4323-9DEF-69946A602141}" dt="2022-01-05T16:04:51.785" v="12" actId="47"/>
        <pc:sldMkLst>
          <pc:docMk/>
          <pc:sldMk cId="2011469263" sldId="260"/>
        </pc:sldMkLst>
      </pc:sldChg>
      <pc:sldChg chg="del">
        <pc:chgData name="صفيه الناصر" userId="c26015d7-9f89-4c85-8259-cb7e952559ff" providerId="ADAL" clId="{5E7E1837-087C-4323-9DEF-69946A602141}" dt="2022-01-05T16:04:52.049" v="13" actId="47"/>
        <pc:sldMkLst>
          <pc:docMk/>
          <pc:sldMk cId="775239709" sldId="261"/>
        </pc:sldMkLst>
      </pc:sldChg>
      <pc:sldChg chg="del">
        <pc:chgData name="صفيه الناصر" userId="c26015d7-9f89-4c85-8259-cb7e952559ff" providerId="ADAL" clId="{5E7E1837-087C-4323-9DEF-69946A602141}" dt="2022-01-05T16:04:52.224" v="14" actId="47"/>
        <pc:sldMkLst>
          <pc:docMk/>
          <pc:sldMk cId="3804618722" sldId="262"/>
        </pc:sldMkLst>
      </pc:sldChg>
      <pc:sldChg chg="del">
        <pc:chgData name="صفيه الناصر" userId="c26015d7-9f89-4c85-8259-cb7e952559ff" providerId="ADAL" clId="{5E7E1837-087C-4323-9DEF-69946A602141}" dt="2022-01-05T16:04:52.408" v="15" actId="47"/>
        <pc:sldMkLst>
          <pc:docMk/>
          <pc:sldMk cId="1443827802" sldId="263"/>
        </pc:sldMkLst>
      </pc:sldChg>
      <pc:sldChg chg="del">
        <pc:chgData name="صفيه الناصر" userId="c26015d7-9f89-4c85-8259-cb7e952559ff" providerId="ADAL" clId="{5E7E1837-087C-4323-9DEF-69946A602141}" dt="2022-01-05T16:04:52.612" v="16" actId="47"/>
        <pc:sldMkLst>
          <pc:docMk/>
          <pc:sldMk cId="599756158" sldId="264"/>
        </pc:sldMkLst>
      </pc:sldChg>
      <pc:sldChg chg="del">
        <pc:chgData name="صفيه الناصر" userId="c26015d7-9f89-4c85-8259-cb7e952559ff" providerId="ADAL" clId="{5E7E1837-087C-4323-9DEF-69946A602141}" dt="2022-01-05T16:04:52.759" v="17" actId="47"/>
        <pc:sldMkLst>
          <pc:docMk/>
          <pc:sldMk cId="1502125775" sldId="265"/>
        </pc:sldMkLst>
      </pc:sldChg>
      <pc:sldChg chg="del">
        <pc:chgData name="صفيه الناصر" userId="c26015d7-9f89-4c85-8259-cb7e952559ff" providerId="ADAL" clId="{5E7E1837-087C-4323-9DEF-69946A602141}" dt="2022-01-05T16:04:52.942" v="18" actId="47"/>
        <pc:sldMkLst>
          <pc:docMk/>
          <pc:sldMk cId="2747631080" sldId="266"/>
        </pc:sldMkLst>
      </pc:sldChg>
      <pc:sldChg chg="del">
        <pc:chgData name="صفيه الناصر" userId="c26015d7-9f89-4c85-8259-cb7e952559ff" providerId="ADAL" clId="{5E7E1837-087C-4323-9DEF-69946A602141}" dt="2022-01-05T16:04:34.468" v="0" actId="47"/>
        <pc:sldMkLst>
          <pc:docMk/>
          <pc:sldMk cId="2388730293" sldId="317"/>
        </pc:sldMkLst>
      </pc:sldChg>
      <pc:sldChg chg="del">
        <pc:chgData name="صفيه الناصر" userId="c26015d7-9f89-4c85-8259-cb7e952559ff" providerId="ADAL" clId="{5E7E1837-087C-4323-9DEF-69946A602141}" dt="2022-01-05T16:04:47.146" v="5" actId="47"/>
        <pc:sldMkLst>
          <pc:docMk/>
          <pc:sldMk cId="1696916160" sldId="340"/>
        </pc:sldMkLst>
      </pc:sldChg>
      <pc:sldChg chg="addSp modSp mod">
        <pc:chgData name="صفيه الناصر" userId="c26015d7-9f89-4c85-8259-cb7e952559ff" providerId="ADAL" clId="{5E7E1837-087C-4323-9DEF-69946A602141}" dt="2022-01-05T16:17:27.708" v="68" actId="1076"/>
        <pc:sldMkLst>
          <pc:docMk/>
          <pc:sldMk cId="1954497151" sldId="450"/>
        </pc:sldMkLst>
        <pc:spChg chg="add">
          <ac:chgData name="صفيه الناصر" userId="c26015d7-9f89-4c85-8259-cb7e952559ff" providerId="ADAL" clId="{5E7E1837-087C-4323-9DEF-69946A602141}" dt="2022-01-05T16:14:43.399" v="46"/>
          <ac:spMkLst>
            <pc:docMk/>
            <pc:sldMk cId="1954497151" sldId="450"/>
            <ac:spMk id="2" creationId="{A067D082-BBC7-43D9-9008-F3E2DEEAF061}"/>
          </ac:spMkLst>
        </pc:spChg>
        <pc:spChg chg="add mod">
          <ac:chgData name="صفيه الناصر" userId="c26015d7-9f89-4c85-8259-cb7e952559ff" providerId="ADAL" clId="{5E7E1837-087C-4323-9DEF-69946A602141}" dt="2022-01-05T16:15:17.663" v="53" actId="14100"/>
          <ac:spMkLst>
            <pc:docMk/>
            <pc:sldMk cId="1954497151" sldId="450"/>
            <ac:spMk id="6" creationId="{41704AC2-81DA-41A3-9917-B25F56117156}"/>
          </ac:spMkLst>
        </pc:spChg>
        <pc:spChg chg="add mod">
          <ac:chgData name="صفيه الناصر" userId="c26015d7-9f89-4c85-8259-cb7e952559ff" providerId="ADAL" clId="{5E7E1837-087C-4323-9DEF-69946A602141}" dt="2022-01-05T16:16:15.406" v="62" actId="1076"/>
          <ac:spMkLst>
            <pc:docMk/>
            <pc:sldMk cId="1954497151" sldId="450"/>
            <ac:spMk id="8" creationId="{3C77BE71-93A9-42E6-B67F-672175747AA0}"/>
          </ac:spMkLst>
        </pc:spChg>
        <pc:spChg chg="add mod">
          <ac:chgData name="صفيه الناصر" userId="c26015d7-9f89-4c85-8259-cb7e952559ff" providerId="ADAL" clId="{5E7E1837-087C-4323-9DEF-69946A602141}" dt="2022-01-05T16:17:27.708" v="68" actId="1076"/>
          <ac:spMkLst>
            <pc:docMk/>
            <pc:sldMk cId="1954497151" sldId="450"/>
            <ac:spMk id="11" creationId="{7BA3C156-F963-4B5B-B5BC-EFDD2C4010CF}"/>
          </ac:spMkLst>
        </pc:spChg>
        <pc:graphicFrameChg chg="add mod">
          <ac:chgData name="صفيه الناصر" userId="c26015d7-9f89-4c85-8259-cb7e952559ff" providerId="ADAL" clId="{5E7E1837-087C-4323-9DEF-69946A602141}" dt="2022-01-05T16:15:50.618" v="57" actId="14100"/>
          <ac:graphicFrameMkLst>
            <pc:docMk/>
            <pc:sldMk cId="1954497151" sldId="450"/>
            <ac:graphicFrameMk id="7" creationId="{D02626AA-4079-4AC3-AFFA-0C7CD857CB4A}"/>
          </ac:graphicFrameMkLst>
        </pc:graphicFrameChg>
        <pc:picChg chg="mod">
          <ac:chgData name="صفيه الناصر" userId="c26015d7-9f89-4c85-8259-cb7e952559ff" providerId="ADAL" clId="{5E7E1837-087C-4323-9DEF-69946A602141}" dt="2022-01-05T16:06:27.170" v="41" actId="1076"/>
          <ac:picMkLst>
            <pc:docMk/>
            <pc:sldMk cId="1954497151" sldId="450"/>
            <ac:picMk id="3" creationId="{B8896878-4E88-9C45-9D0D-36A7B69A49F4}"/>
          </ac:picMkLst>
        </pc:picChg>
        <pc:picChg chg="add mod modCrop">
          <ac:chgData name="صفيه الناصر" userId="c26015d7-9f89-4c85-8259-cb7e952559ff" providerId="ADAL" clId="{5E7E1837-087C-4323-9DEF-69946A602141}" dt="2022-01-05T16:06:30.523" v="42" actId="1076"/>
          <ac:picMkLst>
            <pc:docMk/>
            <pc:sldMk cId="1954497151" sldId="450"/>
            <ac:picMk id="4" creationId="{43B6C2C3-5C94-4331-8CEF-4CFB0CBD8CB7}"/>
          </ac:picMkLst>
        </pc:picChg>
        <pc:picChg chg="add mod modCrop">
          <ac:chgData name="صفيه الناصر" userId="c26015d7-9f89-4c85-8259-cb7e952559ff" providerId="ADAL" clId="{5E7E1837-087C-4323-9DEF-69946A602141}" dt="2022-01-05T16:08:21.939" v="45" actId="1076"/>
          <ac:picMkLst>
            <pc:docMk/>
            <pc:sldMk cId="1954497151" sldId="450"/>
            <ac:picMk id="5" creationId="{8859B4EF-FB59-473E-878D-60F639D4AFC1}"/>
          </ac:picMkLst>
        </pc:picChg>
      </pc:sldChg>
      <pc:sldChg chg="del">
        <pc:chgData name="صفيه الناصر" userId="c26015d7-9f89-4c85-8259-cb7e952559ff" providerId="ADAL" clId="{5E7E1837-087C-4323-9DEF-69946A602141}" dt="2022-01-05T16:04:42.114" v="2" actId="47"/>
        <pc:sldMkLst>
          <pc:docMk/>
          <pc:sldMk cId="1203887475" sldId="451"/>
        </pc:sldMkLst>
      </pc:sldChg>
      <pc:sldChg chg="del">
        <pc:chgData name="صفيه الناصر" userId="c26015d7-9f89-4c85-8259-cb7e952559ff" providerId="ADAL" clId="{5E7E1837-087C-4323-9DEF-69946A602141}" dt="2022-01-05T16:04:43.878" v="3" actId="47"/>
        <pc:sldMkLst>
          <pc:docMk/>
          <pc:sldMk cId="80786943" sldId="452"/>
        </pc:sldMkLst>
      </pc:sldChg>
      <pc:sldChg chg="del">
        <pc:chgData name="صفيه الناصر" userId="c26015d7-9f89-4c85-8259-cb7e952559ff" providerId="ADAL" clId="{5E7E1837-087C-4323-9DEF-69946A602141}" dt="2022-01-05T16:04:45.736" v="4" actId="47"/>
        <pc:sldMkLst>
          <pc:docMk/>
          <pc:sldMk cId="376701557" sldId="453"/>
        </pc:sldMkLst>
      </pc:sldChg>
      <pc:sldChg chg="del">
        <pc:chgData name="صفيه الناصر" userId="c26015d7-9f89-4c85-8259-cb7e952559ff" providerId="ADAL" clId="{5E7E1837-087C-4323-9DEF-69946A602141}" dt="2022-01-05T16:04:49.641" v="7" actId="47"/>
        <pc:sldMkLst>
          <pc:docMk/>
          <pc:sldMk cId="855670641" sldId="454"/>
        </pc:sldMkLst>
      </pc:sldChg>
      <pc:sldChg chg="del">
        <pc:chgData name="صفيه الناصر" userId="c26015d7-9f89-4c85-8259-cb7e952559ff" providerId="ADAL" clId="{5E7E1837-087C-4323-9DEF-69946A602141}" dt="2022-01-05T16:04:52.977" v="19" actId="47"/>
        <pc:sldMkLst>
          <pc:docMk/>
          <pc:sldMk cId="2149394980" sldId="455"/>
        </pc:sldMkLst>
      </pc:sldChg>
      <pc:sldChg chg="del">
        <pc:chgData name="صفيه الناصر" userId="c26015d7-9f89-4c85-8259-cb7e952559ff" providerId="ADAL" clId="{5E7E1837-087C-4323-9DEF-69946A602141}" dt="2022-01-05T16:04:53.133" v="20" actId="47"/>
        <pc:sldMkLst>
          <pc:docMk/>
          <pc:sldMk cId="3065731891" sldId="456"/>
        </pc:sldMkLst>
      </pc:sldChg>
      <pc:sldChg chg="del">
        <pc:chgData name="صفيه الناصر" userId="c26015d7-9f89-4c85-8259-cb7e952559ff" providerId="ADAL" clId="{5E7E1837-087C-4323-9DEF-69946A602141}" dt="2022-01-05T16:04:54.477" v="21" actId="47"/>
        <pc:sldMkLst>
          <pc:docMk/>
          <pc:sldMk cId="2385202219" sldId="457"/>
        </pc:sldMkLst>
      </pc:sldChg>
      <pc:sldChg chg="del">
        <pc:chgData name="صفيه الناصر" userId="c26015d7-9f89-4c85-8259-cb7e952559ff" providerId="ADAL" clId="{5E7E1837-087C-4323-9DEF-69946A602141}" dt="2022-01-05T16:04:54.997" v="22" actId="47"/>
        <pc:sldMkLst>
          <pc:docMk/>
          <pc:sldMk cId="535539739" sldId="458"/>
        </pc:sldMkLst>
      </pc:sldChg>
      <pc:sldChg chg="del">
        <pc:chgData name="صفيه الناصر" userId="c26015d7-9f89-4c85-8259-cb7e952559ff" providerId="ADAL" clId="{5E7E1837-087C-4323-9DEF-69946A602141}" dt="2022-01-05T16:04:56.139" v="24" actId="47"/>
        <pc:sldMkLst>
          <pc:docMk/>
          <pc:sldMk cId="2127847312" sldId="459"/>
        </pc:sldMkLst>
      </pc:sldChg>
      <pc:sldChg chg="del">
        <pc:chgData name="صفيه الناصر" userId="c26015d7-9f89-4c85-8259-cb7e952559ff" providerId="ADAL" clId="{5E7E1837-087C-4323-9DEF-69946A602141}" dt="2022-01-05T16:04:57.904" v="27" actId="47"/>
        <pc:sldMkLst>
          <pc:docMk/>
          <pc:sldMk cId="3945866161" sldId="460"/>
        </pc:sldMkLst>
      </pc:sldChg>
      <pc:sldChg chg="del">
        <pc:chgData name="صفيه الناصر" userId="c26015d7-9f89-4c85-8259-cb7e952559ff" providerId="ADAL" clId="{5E7E1837-087C-4323-9DEF-69946A602141}" dt="2022-01-05T16:04:58.626" v="28" actId="47"/>
        <pc:sldMkLst>
          <pc:docMk/>
          <pc:sldMk cId="560702098" sldId="461"/>
        </pc:sldMkLst>
      </pc:sldChg>
      <pc:sldChg chg="del">
        <pc:chgData name="صفيه الناصر" userId="c26015d7-9f89-4c85-8259-cb7e952559ff" providerId="ADAL" clId="{5E7E1837-087C-4323-9DEF-69946A602141}" dt="2022-01-05T16:04:59.126" v="29" actId="47"/>
        <pc:sldMkLst>
          <pc:docMk/>
          <pc:sldMk cId="1680436478" sldId="462"/>
        </pc:sldMkLst>
      </pc:sldChg>
      <pc:sldChg chg="del">
        <pc:chgData name="صفيه الناصر" userId="c26015d7-9f89-4c85-8259-cb7e952559ff" providerId="ADAL" clId="{5E7E1837-087C-4323-9DEF-69946A602141}" dt="2022-01-05T16:04:59.545" v="30" actId="47"/>
        <pc:sldMkLst>
          <pc:docMk/>
          <pc:sldMk cId="2703201699" sldId="463"/>
        </pc:sldMkLst>
      </pc:sldChg>
      <pc:sldChg chg="del">
        <pc:chgData name="صفيه الناصر" userId="c26015d7-9f89-4c85-8259-cb7e952559ff" providerId="ADAL" clId="{5E7E1837-087C-4323-9DEF-69946A602141}" dt="2022-01-05T16:04:59.996" v="31" actId="47"/>
        <pc:sldMkLst>
          <pc:docMk/>
          <pc:sldMk cId="2152236054" sldId="464"/>
        </pc:sldMkLst>
      </pc:sldChg>
      <pc:sldChg chg="del">
        <pc:chgData name="صفيه الناصر" userId="c26015d7-9f89-4c85-8259-cb7e952559ff" providerId="ADAL" clId="{5E7E1837-087C-4323-9DEF-69946A602141}" dt="2022-01-05T16:05:00.424" v="32" actId="47"/>
        <pc:sldMkLst>
          <pc:docMk/>
          <pc:sldMk cId="4168533234" sldId="465"/>
        </pc:sldMkLst>
      </pc:sldChg>
      <pc:sldChg chg="del">
        <pc:chgData name="صفيه الناصر" userId="c26015d7-9f89-4c85-8259-cb7e952559ff" providerId="ADAL" clId="{5E7E1837-087C-4323-9DEF-69946A602141}" dt="2022-01-05T16:05:01.492" v="33" actId="47"/>
        <pc:sldMkLst>
          <pc:docMk/>
          <pc:sldMk cId="3498473926" sldId="466"/>
        </pc:sldMkLst>
      </pc:sldChg>
      <pc:sldChg chg="del">
        <pc:chgData name="صفيه الناصر" userId="c26015d7-9f89-4c85-8259-cb7e952559ff" providerId="ADAL" clId="{5E7E1837-087C-4323-9DEF-69946A602141}" dt="2022-01-05T16:05:02.123" v="34" actId="47"/>
        <pc:sldMkLst>
          <pc:docMk/>
          <pc:sldMk cId="2234430879" sldId="467"/>
        </pc:sldMkLst>
      </pc:sldChg>
      <pc:sldChg chg="modSp mod">
        <pc:chgData name="صفيه الناصر" userId="c26015d7-9f89-4c85-8259-cb7e952559ff" providerId="ADAL" clId="{5E7E1837-087C-4323-9DEF-69946A602141}" dt="2022-01-05T16:05:57.894" v="37" actId="1076"/>
        <pc:sldMkLst>
          <pc:docMk/>
          <pc:sldMk cId="1391751058" sldId="468"/>
        </pc:sldMkLst>
        <pc:spChg chg="mod">
          <ac:chgData name="صفيه الناصر" userId="c26015d7-9f89-4c85-8259-cb7e952559ff" providerId="ADAL" clId="{5E7E1837-087C-4323-9DEF-69946A602141}" dt="2022-01-05T16:05:45.509" v="36" actId="1076"/>
          <ac:spMkLst>
            <pc:docMk/>
            <pc:sldMk cId="1391751058" sldId="468"/>
            <ac:spMk id="7" creationId="{EDE549F9-04B8-4E47-9FC6-D0574A840F45}"/>
          </ac:spMkLst>
        </pc:spChg>
        <pc:picChg chg="mod">
          <ac:chgData name="صفيه الناصر" userId="c26015d7-9f89-4c85-8259-cb7e952559ff" providerId="ADAL" clId="{5E7E1837-087C-4323-9DEF-69946A602141}" dt="2022-01-05T16:05:57.894" v="37" actId="1076"/>
          <ac:picMkLst>
            <pc:docMk/>
            <pc:sldMk cId="1391751058" sldId="468"/>
            <ac:picMk id="4" creationId="{31E182CB-B1D0-B04F-83CE-515495018DEC}"/>
          </ac:picMkLst>
        </pc:picChg>
      </pc:sldChg>
      <pc:sldChg chg="modSp mod">
        <pc:chgData name="صفيه الناصر" userId="c26015d7-9f89-4c85-8259-cb7e952559ff" providerId="ADAL" clId="{5E7E1837-087C-4323-9DEF-69946A602141}" dt="2022-01-05T16:18:46.436" v="73" actId="1076"/>
        <pc:sldMkLst>
          <pc:docMk/>
          <pc:sldMk cId="366833197" sldId="470"/>
        </pc:sldMkLst>
        <pc:picChg chg="mod">
          <ac:chgData name="صفيه الناصر" userId="c26015d7-9f89-4c85-8259-cb7e952559ff" providerId="ADAL" clId="{5E7E1837-087C-4323-9DEF-69946A602141}" dt="2022-01-05T16:18:46.436" v="73" actId="1076"/>
          <ac:picMkLst>
            <pc:docMk/>
            <pc:sldMk cId="366833197" sldId="470"/>
            <ac:picMk id="4" creationId="{F6E8A08F-785E-204F-A8A8-B08F5219FE1E}"/>
          </ac:picMkLst>
        </pc:picChg>
      </pc:sldChg>
      <pc:sldChg chg="del">
        <pc:chgData name="صفيه الناصر" userId="c26015d7-9f89-4c85-8259-cb7e952559ff" providerId="ADAL" clId="{5E7E1837-087C-4323-9DEF-69946A602141}" dt="2022-01-05T16:04:40.256" v="1" actId="47"/>
        <pc:sldMkLst>
          <pc:docMk/>
          <pc:sldMk cId="850249990" sldId="481"/>
        </pc:sldMkLst>
      </pc:sldChg>
      <pc:sldChg chg="del">
        <pc:chgData name="صفيه الناصر" userId="c26015d7-9f89-4c85-8259-cb7e952559ff" providerId="ADAL" clId="{5E7E1837-087C-4323-9DEF-69946A602141}" dt="2022-01-05T16:04:57.234" v="26" actId="47"/>
        <pc:sldMkLst>
          <pc:docMk/>
          <pc:sldMk cId="220859332" sldId="482"/>
        </pc:sldMkLst>
      </pc:sldChg>
      <pc:sldChg chg="del">
        <pc:chgData name="صفيه الناصر" userId="c26015d7-9f89-4c85-8259-cb7e952559ff" providerId="ADAL" clId="{5E7E1837-087C-4323-9DEF-69946A602141}" dt="2022-01-05T16:04:48.369" v="6" actId="47"/>
        <pc:sldMkLst>
          <pc:docMk/>
          <pc:sldMk cId="2385345112" sldId="484"/>
        </pc:sldMkLst>
      </pc:sldChg>
      <pc:sldChg chg="del">
        <pc:chgData name="صفيه الناصر" userId="c26015d7-9f89-4c85-8259-cb7e952559ff" providerId="ADAL" clId="{5E7E1837-087C-4323-9DEF-69946A602141}" dt="2022-01-05T16:04:55.618" v="23" actId="47"/>
        <pc:sldMkLst>
          <pc:docMk/>
          <pc:sldMk cId="3326352757" sldId="485"/>
        </pc:sldMkLst>
      </pc:sldChg>
      <pc:sldChg chg="del">
        <pc:chgData name="صفيه الناصر" userId="c26015d7-9f89-4c85-8259-cb7e952559ff" providerId="ADAL" clId="{5E7E1837-087C-4323-9DEF-69946A602141}" dt="2022-01-05T16:04:56.721" v="25" actId="47"/>
        <pc:sldMkLst>
          <pc:docMk/>
          <pc:sldMk cId="3716711740" sldId="486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607099-6E80-8C47-BC0E-11AC61E1D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FC77A1-9D7D-344C-8B84-8FB2CEA68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09295-5A12-3D4C-8738-944612C7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DD0A9B-35FD-314E-8C82-B9C28F364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6E1BE1-2580-3C41-B2ED-70622B8B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554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1FBED-761B-2F49-891C-C4D806B8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3CB971-69B6-8845-B255-5DD59A54A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DA1BAC-80C9-E64E-8B4E-82B85A37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AE9CED-8D28-2C41-B317-973078C6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CB2868-E497-3945-8C2D-5113434D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746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7688F0-9C66-A344-BF29-2A6EA014F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E1DC56-4CA6-BA4A-895D-1CAB501D0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4813F6-5068-D94A-9B1C-D7698D63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AEB1B8-1B85-4248-BFAA-42B9FC88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348F0-06B8-004A-B36C-88C7E8B4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867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A87D77-BF45-F948-BF0E-924213FD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6FC79D-9A84-DF44-BBE1-196240194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152DE8-4BD4-1B43-ADD6-0CAAE1FE3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44198-72B9-0443-B2B2-AD64A7F2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7ABE2-8FC0-E54C-BB5F-6F9201F8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453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2E071-2EBA-314E-ACFB-61ACC327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4E845D-E764-4C49-BFA2-D808BAB66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0C8581-E8DC-8A4A-B345-E3978DC4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3A5334-28C7-6A46-B4B1-DB469DD5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1D55E5-FC13-2E4D-B669-FC412EAB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807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7DB31-E3EA-A949-9883-4E4F3D39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27CCB7-0814-0F48-B046-C40505656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EDCF83-10E3-FE42-BB63-71C379D1D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3B0229-0019-7342-BC52-FC406203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E14592-13AD-D34D-A4F8-146F2979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7C5CA-688C-3B40-8AAB-1628398B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409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DE5BD-9363-1E40-9841-84CB7DDD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164092-325F-5642-942A-F8CE18018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4C0B39-9C3B-0144-936A-7FAC49E91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819409-A2C5-624C-AF81-0D5900B6F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AE73C6E-9DC9-214E-93CA-753D90273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9CE1AB-E20E-3048-8416-F977E521F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833E65-8135-E141-94A9-E3EF79DB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A26B88-4081-8040-BF1C-07EC284C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15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1F9F-49E1-A34F-9388-82C5CBA1C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3B6596-D202-7643-9D25-E4AB86BC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E29DD36-B0C8-864B-B31C-202BF15F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2FAB74-4198-214C-871D-0D87C554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47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4902A4-92A4-FC4F-AFAE-C3344867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09929B-D5C2-7540-ADB5-90EBD436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10A9AA-216E-334A-9D0D-821BFFB1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844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ECB70-98FD-FC49-8EB0-07A937B7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5AFF00-4DA1-234F-AEE0-946C64945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104593-8E3F-2148-9C89-65DF7A8EA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0D3447-BDDF-6247-99A9-252F687F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67C17D-4CA2-8C45-8C47-29380793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8B216F-47F4-A049-BD2A-9DB7E224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141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7AA02-924C-4F4E-AF7C-56954C68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776F48-2809-8A40-B03C-31ACAF7A2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6F5810-B77C-CE45-A829-1CC29ED36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35EE54-E6D5-4842-A3B2-79A67BFD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0EEC2D-6BC4-3548-BDBF-E169D25D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CED1E2-4038-E245-A482-A1C0F587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69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8047FA-D993-E945-9E05-6A460F78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950DF9-1DFC-2840-80A9-29AB6B56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9CCAD-032E-2748-BEB4-BAC800E91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372C-B6A9-F44B-AAF3-30C46BC0FF4D}" type="datetimeFigureOut">
              <a:rPr lang="x-none" smtClean="0"/>
              <a:t>18/12/22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1232FC-B5F2-1E43-9862-D7684C6C8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F0E5D-2388-D345-8F52-BB2879FC9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B0235-25A2-DC47-AB58-FE71BAB6C52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825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microsoft.com/office/2007/relationships/hdphoto" Target="../media/hdphoto3.wdp"/><Relationship Id="rId17" Type="http://schemas.openxmlformats.org/officeDocument/2006/relationships/audio" Target="NUL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1.wdp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70.png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67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5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xmlns="" id="{1D77130B-F578-F248-ADCA-C433C70388B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026" name="Picture 2" descr="3 Reasons Why You&amp;#39;re Doing Sick Days All Wrong (and What to Do Instead) |  Inc.com">
            <a:extLst>
              <a:ext uri="{FF2B5EF4-FFF2-40B4-BE49-F238E27FC236}">
                <a16:creationId xmlns:a16="http://schemas.microsoft.com/office/drawing/2014/main" xmlns="" id="{F3B346BE-88F5-A240-8169-0E98B09D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728315"/>
            <a:ext cx="9737896" cy="547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53772" y="2551837"/>
            <a:ext cx="44795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what’s Wrong?</a:t>
            </a:r>
          </a:p>
          <a:p>
            <a:pPr algn="ctr"/>
            <a:r>
              <a:rPr lang="en-US" sz="54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Writing</a:t>
            </a:r>
            <a:endParaRPr lang="ar-SA" sz="5400" b="1" cap="none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5" name="Picture 2" descr="نعمتان مغبون فيهما كثير من الناس الصحة والفراغ | Blog, Novelty sign, Blog  po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9" b="7869"/>
          <a:stretch/>
        </p:blipFill>
        <p:spPr bwMode="auto">
          <a:xfrm>
            <a:off x="2286000" y="4306163"/>
            <a:ext cx="3810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7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B537C52E-411E-AD47-8510-972F29FED0D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9618EC-554E-3648-8680-BC59828CF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6" r="17611" b="-1"/>
          <a:stretch/>
        </p:blipFill>
        <p:spPr>
          <a:xfrm>
            <a:off x="3095921" y="678216"/>
            <a:ext cx="5830414" cy="400135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A7D3544A-6C4F-684F-B1AB-7E4B8197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08" y="4829331"/>
            <a:ext cx="2414226" cy="765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2C47B1-F258-4C48-8911-FD70421647CF}"/>
              </a:ext>
            </a:extLst>
          </p:cNvPr>
          <p:cNvSpPr txBox="1"/>
          <p:nvPr/>
        </p:nvSpPr>
        <p:spPr>
          <a:xfrm>
            <a:off x="4415350" y="5595008"/>
            <a:ext cx="359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002060"/>
                </a:solidFill>
              </a:rPr>
              <a:t>Page No.122</a:t>
            </a:r>
          </a:p>
        </p:txBody>
      </p:sp>
    </p:spTree>
    <p:extLst>
      <p:ext uri="{BB962C8B-B14F-4D97-AF65-F5344CB8AC3E}">
        <p14:creationId xmlns:p14="http://schemas.microsoft.com/office/powerpoint/2010/main" val="9396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Reasons Why You&amp;#39;re Doing Sick Days All Wrong (and What to Do Instead) |  Inc.com">
            <a:extLst>
              <a:ext uri="{FF2B5EF4-FFF2-40B4-BE49-F238E27FC236}">
                <a16:creationId xmlns:a16="http://schemas.microsoft.com/office/drawing/2014/main" xmlns="" id="{F3B346BE-88F5-A240-8169-0E98B09D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1741"/>
            <a:ext cx="10880896" cy="61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98500" y="1736754"/>
            <a:ext cx="6347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wrong?</a:t>
            </a:r>
          </a:p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Form, meaning, and function</a:t>
            </a:r>
            <a:endParaRPr lang="ar-SA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146" name="Picture 2" descr="نعمتان مغبون فيهما كثير من الناس الصحة والفراغ | Blog, Novelty sign, Blog  po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9" b="7869"/>
          <a:stretch/>
        </p:blipFill>
        <p:spPr bwMode="auto">
          <a:xfrm>
            <a:off x="1425575" y="3783869"/>
            <a:ext cx="3810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3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xmlns="" id="{1D77130B-F578-F248-ADCA-C433C70388B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FDE6D3-CDF8-564E-94E7-EEF784FAE2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6198" y="65085"/>
            <a:ext cx="12115802" cy="606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04888-B4AA-6343-97F5-D27F7B1CB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07" y="831660"/>
            <a:ext cx="7100888" cy="5537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60C680B-52E8-6E4E-8D4E-55106E604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754" y="6369050"/>
            <a:ext cx="482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>
            <a:extLst>
              <a:ext uri="{FF2B5EF4-FFF2-40B4-BE49-F238E27FC236}">
                <a16:creationId xmlns:a16="http://schemas.microsoft.com/office/drawing/2014/main" xmlns="" id="{BD908A21-F7D8-664F-9877-850EC9274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3573464"/>
            <a:ext cx="7993062" cy="244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Personal or subject 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Pronouns</a:t>
            </a:r>
            <a:endParaRPr lang="x-non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2051" name="Imagem 12" descr="school_kids_group.gif">
            <a:extLst>
              <a:ext uri="{FF2B5EF4-FFF2-40B4-BE49-F238E27FC236}">
                <a16:creationId xmlns:a16="http://schemas.microsoft.com/office/drawing/2014/main" xmlns="" id="{320982B1-6821-B74B-A84D-8BEAC3D81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0350"/>
            <a:ext cx="61722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F2117EBE-5DEF-F445-A9B3-241CF71410D3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>
            <a:extLst>
              <a:ext uri="{FF2B5EF4-FFF2-40B4-BE49-F238E27FC236}">
                <a16:creationId xmlns:a16="http://schemas.microsoft.com/office/drawing/2014/main" xmlns="" id="{8B7676E8-6EAF-494F-AF0C-1B342B9166DD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26" name="Prostokąt zaokrąglony 25">
              <a:extLst>
                <a:ext uri="{FF2B5EF4-FFF2-40B4-BE49-F238E27FC236}">
                  <a16:creationId xmlns:a16="http://schemas.microsoft.com/office/drawing/2014/main" xmlns="" id="{259C60D8-3CA4-E641-B9CD-FD200161CA0A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7" name="Grupa 26">
              <a:extLst>
                <a:ext uri="{FF2B5EF4-FFF2-40B4-BE49-F238E27FC236}">
                  <a16:creationId xmlns:a16="http://schemas.microsoft.com/office/drawing/2014/main" xmlns="" id="{C1FC7AC8-66AB-FE4F-BB41-CE7C2B341CD4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28" name="Prostokąt 3">
                <a:extLst>
                  <a:ext uri="{FF2B5EF4-FFF2-40B4-BE49-F238E27FC236}">
                    <a16:creationId xmlns:a16="http://schemas.microsoft.com/office/drawing/2014/main" xmlns="" id="{6C3E32C5-AE6A-6D46-A10B-54073BFB7161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29" name="Grupa 28">
                <a:extLst>
                  <a:ext uri="{FF2B5EF4-FFF2-40B4-BE49-F238E27FC236}">
                    <a16:creationId xmlns:a16="http://schemas.microsoft.com/office/drawing/2014/main" xmlns="" id="{84C797D4-A0A1-9D4F-BF6B-0668407063E6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30" name="Schemat blokowy: terminator 25">
                  <a:extLst>
                    <a:ext uri="{FF2B5EF4-FFF2-40B4-BE49-F238E27FC236}">
                      <a16:creationId xmlns:a16="http://schemas.microsoft.com/office/drawing/2014/main" xmlns="" id="{693692EC-920B-694C-A7C9-9319F535BBDB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1" name="Schemat blokowy: terminator 25">
                  <a:extLst>
                    <a:ext uri="{FF2B5EF4-FFF2-40B4-BE49-F238E27FC236}">
                      <a16:creationId xmlns:a16="http://schemas.microsoft.com/office/drawing/2014/main" xmlns="" id="{7FD289D1-1034-A14C-8430-79FC10DFA6DC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2" name="Schemat blokowy: terminator 25">
                  <a:extLst>
                    <a:ext uri="{FF2B5EF4-FFF2-40B4-BE49-F238E27FC236}">
                      <a16:creationId xmlns:a16="http://schemas.microsoft.com/office/drawing/2014/main" xmlns="" id="{03654EB2-FFD5-F544-BCC2-6C2323539395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3" name="Schemat blokowy: terminator 25">
                  <a:extLst>
                    <a:ext uri="{FF2B5EF4-FFF2-40B4-BE49-F238E27FC236}">
                      <a16:creationId xmlns:a16="http://schemas.microsoft.com/office/drawing/2014/main" xmlns="" id="{E6239616-7021-0340-9045-5FF58E09A7A5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4" name="Schemat blokowy: terminator 25">
                  <a:extLst>
                    <a:ext uri="{FF2B5EF4-FFF2-40B4-BE49-F238E27FC236}">
                      <a16:creationId xmlns:a16="http://schemas.microsoft.com/office/drawing/2014/main" xmlns="" id="{53FA0313-0A21-4344-A2B2-ACCE08E5AC1B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2051" name="Grupa 15">
            <a:extLst>
              <a:ext uri="{FF2B5EF4-FFF2-40B4-BE49-F238E27FC236}">
                <a16:creationId xmlns:a16="http://schemas.microsoft.com/office/drawing/2014/main" xmlns="" id="{473771D8-B091-2A4B-8CBA-8CB83D7EBC64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36" name="Prostokąt zaokrąglony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FEC06935-0543-A947-87B3-EC67550F8F5E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7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4C14C4F4-B25D-BD4E-973C-CFAB04C8AB91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2052" name="Grupa 23">
            <a:extLst>
              <a:ext uri="{FF2B5EF4-FFF2-40B4-BE49-F238E27FC236}">
                <a16:creationId xmlns:a16="http://schemas.microsoft.com/office/drawing/2014/main" xmlns="" id="{E3A44D84-66FE-9B45-9097-9EFF0A9981B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39" name="Prostokąt zaokrąglony 3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CA0AEC93-68E4-A149-B4D3-58671DBD89FB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0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55552A97-43BF-394B-9CC0-FEA0DCA1A3F5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F4E324F5-6C9E-CF40-B848-4DD568B2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4" y="1724025"/>
            <a:ext cx="2670175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6EE07E0-9C5D-674E-9E10-6B61D5DA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4" t="27570" r="31050" b="30904"/>
          <a:stretch>
            <a:fillRect/>
          </a:stretch>
        </p:blipFill>
        <p:spPr bwMode="auto">
          <a:xfrm>
            <a:off x="2725738" y="2989263"/>
            <a:ext cx="12890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xmlns="" id="{7C76015A-F622-E843-9E45-4793C494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xmlns="" id="{5FF0A6A5-B3E0-714C-B874-F7271DD9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B6B0A662-F80A-4D44-B285-A7468336B92D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7E1D81FA-73EB-D84B-AE91-7F03021870F2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3" name="Prostokąt zaokrąglony 2">
              <a:extLst>
                <a:ext uri="{FF2B5EF4-FFF2-40B4-BE49-F238E27FC236}">
                  <a16:creationId xmlns:a16="http://schemas.microsoft.com/office/drawing/2014/main" xmlns="" id="{319069CF-658F-FC4E-8082-3A784301E099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xmlns="" id="{7F3DFEE4-DD0F-6240-8931-9BDBE44BD575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5" name="Prostokąt 3">
                <a:extLst>
                  <a:ext uri="{FF2B5EF4-FFF2-40B4-BE49-F238E27FC236}">
                    <a16:creationId xmlns:a16="http://schemas.microsoft.com/office/drawing/2014/main" xmlns="" id="{0E1E02EA-612C-8548-A6A7-EAFAB8485072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xmlns="" id="{D744F63C-0B92-0548-BDAF-233055CE4557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7" name="Schemat blokowy: terminator 25">
                  <a:extLst>
                    <a:ext uri="{FF2B5EF4-FFF2-40B4-BE49-F238E27FC236}">
                      <a16:creationId xmlns:a16="http://schemas.microsoft.com/office/drawing/2014/main" xmlns="" id="{8322B7C2-5EA4-EA4C-B11B-880493AEF412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8" name="Schemat blokowy: terminator 25">
                  <a:extLst>
                    <a:ext uri="{FF2B5EF4-FFF2-40B4-BE49-F238E27FC236}">
                      <a16:creationId xmlns:a16="http://schemas.microsoft.com/office/drawing/2014/main" xmlns="" id="{2591F7D8-313C-C642-AB8E-7C9223FE7481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9" name="Schemat blokowy: terminator 25">
                  <a:extLst>
                    <a:ext uri="{FF2B5EF4-FFF2-40B4-BE49-F238E27FC236}">
                      <a16:creationId xmlns:a16="http://schemas.microsoft.com/office/drawing/2014/main" xmlns="" id="{DB898624-E747-714D-A051-863334815EF1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9083010E-055D-F442-8C5D-8BFC7A18AF5B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8B29C061-D73C-4847-96A4-C2BABAC12591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3075" name="Grupa 15">
            <a:extLst>
              <a:ext uri="{FF2B5EF4-FFF2-40B4-BE49-F238E27FC236}">
                <a16:creationId xmlns:a16="http://schemas.microsoft.com/office/drawing/2014/main" xmlns="" id="{60F66F43-2E67-FE43-B7E6-23B4D134E676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3" name="Prostokąt zaokrąglony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DB7DD771-4096-9845-B393-6E15E3059A76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5B20F718-7146-1343-9DA0-BCA8162BABBF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3076" name="Grupa 23">
            <a:extLst>
              <a:ext uri="{FF2B5EF4-FFF2-40B4-BE49-F238E27FC236}">
                <a16:creationId xmlns:a16="http://schemas.microsoft.com/office/drawing/2014/main" xmlns="" id="{E97E23F6-2CA6-634C-A9DF-555A83BB360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6" name="Prostokąt zaokrąglony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53EFB060-6D24-BC4D-9F6E-02CF9B8BF905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AAE65CDE-7C94-1043-B426-8047C6708FF6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20" name="Picture 22">
            <a:extLst>
              <a:ext uri="{FF2B5EF4-FFF2-40B4-BE49-F238E27FC236}">
                <a16:creationId xmlns:a16="http://schemas.microsoft.com/office/drawing/2014/main" xmlns="" id="{214BC90C-71C8-9948-9123-6F06F3B3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D23445C5-9623-6342-B687-52F4565B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xmlns="" id="{35F1459D-056E-DB45-98C9-390C7B08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317625"/>
            <a:ext cx="593248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xmlns="" id="{D89CF99F-9CA7-1541-ABCF-E3FD149A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t="27264" r="17577" b="30211"/>
          <a:stretch>
            <a:fillRect/>
          </a:stretch>
        </p:blipFill>
        <p:spPr bwMode="auto">
          <a:xfrm>
            <a:off x="3948113" y="4994275"/>
            <a:ext cx="28194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xmlns="" id="{E1DCBAF9-254C-5640-9F54-FCA4AD88CD56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9FB80CBF-959A-3F46-97CC-CBD13501B6F1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3" name="Prostokąt zaokrąglony 2">
              <a:extLst>
                <a:ext uri="{FF2B5EF4-FFF2-40B4-BE49-F238E27FC236}">
                  <a16:creationId xmlns:a16="http://schemas.microsoft.com/office/drawing/2014/main" xmlns="" id="{B18827B9-9C6A-AE4E-9146-C245C639F5DF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xmlns="" id="{4028476B-5AEA-3645-BFFE-4D1CBF72A515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5" name="Prostokąt 3">
                <a:extLst>
                  <a:ext uri="{FF2B5EF4-FFF2-40B4-BE49-F238E27FC236}">
                    <a16:creationId xmlns:a16="http://schemas.microsoft.com/office/drawing/2014/main" xmlns="" id="{01393AA1-D42F-C64E-A576-E8CA7FF0268F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xmlns="" id="{EC05FAB6-DEFE-DA44-8C00-77A8DAF60621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7" name="Schemat blokowy: terminator 25">
                  <a:extLst>
                    <a:ext uri="{FF2B5EF4-FFF2-40B4-BE49-F238E27FC236}">
                      <a16:creationId xmlns:a16="http://schemas.microsoft.com/office/drawing/2014/main" xmlns="" id="{F6896F1D-7254-4846-989C-DB1CC08B2E71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8" name="Schemat blokowy: terminator 25">
                  <a:extLst>
                    <a:ext uri="{FF2B5EF4-FFF2-40B4-BE49-F238E27FC236}">
                      <a16:creationId xmlns:a16="http://schemas.microsoft.com/office/drawing/2014/main" xmlns="" id="{9D577359-F2B4-C442-AACB-7075EC598486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9" name="Schemat blokowy: terminator 25">
                  <a:extLst>
                    <a:ext uri="{FF2B5EF4-FFF2-40B4-BE49-F238E27FC236}">
                      <a16:creationId xmlns:a16="http://schemas.microsoft.com/office/drawing/2014/main" xmlns="" id="{6A331AD8-92A4-FE42-890E-DD09B0BFD8F7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840C641E-3C58-A840-BE46-11637ECE0707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C35D5353-3FF7-9B45-86DE-8F1147AF6F24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4099" name="Grupa 15">
            <a:extLst>
              <a:ext uri="{FF2B5EF4-FFF2-40B4-BE49-F238E27FC236}">
                <a16:creationId xmlns:a16="http://schemas.microsoft.com/office/drawing/2014/main" xmlns="" id="{0D653DA3-9DF0-0C4D-B17F-FE69430DBDB7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3" name="Prostokąt zaokrąglony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CF4D78D-021A-2C42-8319-79E9B3B18C5A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5B28F44-EFC0-4A4D-803B-0A72EBAE3128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4100" name="Grupa 23">
            <a:extLst>
              <a:ext uri="{FF2B5EF4-FFF2-40B4-BE49-F238E27FC236}">
                <a16:creationId xmlns:a16="http://schemas.microsoft.com/office/drawing/2014/main" xmlns="" id="{38E661F0-83CF-0145-9167-242EDAF7EAD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6" name="Prostokąt zaokrąglony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DB2DCE5F-2849-6349-85E3-627C3B9D327B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F8FB322E-D08C-7040-987D-6401DF975FC6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18" name="Picture 22">
            <a:extLst>
              <a:ext uri="{FF2B5EF4-FFF2-40B4-BE49-F238E27FC236}">
                <a16:creationId xmlns:a16="http://schemas.microsoft.com/office/drawing/2014/main" xmlns="" id="{1CEC4746-F7C6-914A-AF73-D9C39926D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C6A91B5D-6237-4547-B617-2EF37760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1CD1E9C5-6544-C145-926F-B8C018CC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1" y="1343026"/>
            <a:ext cx="6557963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3EA0AAD8-6D7B-E749-B3C8-9E187BD5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9" t="27577" r="25381" b="33221"/>
          <a:stretch>
            <a:fillRect/>
          </a:stretch>
        </p:blipFill>
        <p:spPr bwMode="auto">
          <a:xfrm>
            <a:off x="4367214" y="4695826"/>
            <a:ext cx="18684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xmlns="" id="{AF3B8ADF-B350-FB44-86F1-255478B9D600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>
            <a:extLst>
              <a:ext uri="{FF2B5EF4-FFF2-40B4-BE49-F238E27FC236}">
                <a16:creationId xmlns:a16="http://schemas.microsoft.com/office/drawing/2014/main" xmlns="" id="{0E587DC0-2323-3343-9E1A-FF199074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52563"/>
            <a:ext cx="6656388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xmlns="" id="{C8B03900-6C2D-B343-BEE8-482C10598310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24" name="Prostokąt zaokrąglony 23">
              <a:extLst>
                <a:ext uri="{FF2B5EF4-FFF2-40B4-BE49-F238E27FC236}">
                  <a16:creationId xmlns:a16="http://schemas.microsoft.com/office/drawing/2014/main" xmlns="" id="{0FC37D23-C9F7-F946-8D74-34EC384CC040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xmlns="" id="{2427A6E2-52D9-0442-BF3A-DEEA59D0619C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26" name="Prostokąt 3">
                <a:extLst>
                  <a:ext uri="{FF2B5EF4-FFF2-40B4-BE49-F238E27FC236}">
                    <a16:creationId xmlns:a16="http://schemas.microsoft.com/office/drawing/2014/main" xmlns="" id="{34E16AD8-2AA1-684D-AF2B-13632F71638E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27" name="Grupa 26">
                <a:extLst>
                  <a:ext uri="{FF2B5EF4-FFF2-40B4-BE49-F238E27FC236}">
                    <a16:creationId xmlns:a16="http://schemas.microsoft.com/office/drawing/2014/main" xmlns="" id="{7B3F56EA-6AC0-A04C-9955-166D9370194E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28" name="Schemat blokowy: terminator 25">
                  <a:extLst>
                    <a:ext uri="{FF2B5EF4-FFF2-40B4-BE49-F238E27FC236}">
                      <a16:creationId xmlns:a16="http://schemas.microsoft.com/office/drawing/2014/main" xmlns="" id="{1F5480F7-44A9-EF44-80FD-760F6BD65B36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29" name="Schemat blokowy: terminator 25">
                  <a:extLst>
                    <a:ext uri="{FF2B5EF4-FFF2-40B4-BE49-F238E27FC236}">
                      <a16:creationId xmlns:a16="http://schemas.microsoft.com/office/drawing/2014/main" xmlns="" id="{55A55EBC-E0B2-354F-A033-90A7C3419B18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0" name="Schemat blokowy: terminator 25">
                  <a:extLst>
                    <a:ext uri="{FF2B5EF4-FFF2-40B4-BE49-F238E27FC236}">
                      <a16:creationId xmlns:a16="http://schemas.microsoft.com/office/drawing/2014/main" xmlns="" id="{080A8114-C0AA-FA4D-A678-84024ED34DB7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1" name="Schemat blokowy: terminator 25">
                  <a:extLst>
                    <a:ext uri="{FF2B5EF4-FFF2-40B4-BE49-F238E27FC236}">
                      <a16:creationId xmlns:a16="http://schemas.microsoft.com/office/drawing/2014/main" xmlns="" id="{4D2D23C9-1BA3-7640-9D93-67281740601E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32" name="Schemat blokowy: terminator 25">
                  <a:extLst>
                    <a:ext uri="{FF2B5EF4-FFF2-40B4-BE49-F238E27FC236}">
                      <a16:creationId xmlns:a16="http://schemas.microsoft.com/office/drawing/2014/main" xmlns="" id="{F9DA8B94-F0F4-8245-B863-861D4272221C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5124" name="Grupa 15">
            <a:extLst>
              <a:ext uri="{FF2B5EF4-FFF2-40B4-BE49-F238E27FC236}">
                <a16:creationId xmlns:a16="http://schemas.microsoft.com/office/drawing/2014/main" xmlns="" id="{F1043324-FEBA-D247-8156-6A3F014CD939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34" name="Prostokąt zaokrąglony 3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E859996-B78D-2F46-877A-BEC4A9345D25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5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F1DDE81-8669-0842-BD01-B3FA321D8A08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5125" name="Grupa 23">
            <a:extLst>
              <a:ext uri="{FF2B5EF4-FFF2-40B4-BE49-F238E27FC236}">
                <a16:creationId xmlns:a16="http://schemas.microsoft.com/office/drawing/2014/main" xmlns="" id="{65A56046-17D4-D447-B733-22C20568703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37" name="Prostokąt zaokrąglony 3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11CF6201-E4A4-0A44-99D9-89D4BD938756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8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11ADA9AB-E87E-C643-9200-EAA81B18210F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39" name="Picture 22">
            <a:extLst>
              <a:ext uri="{FF2B5EF4-FFF2-40B4-BE49-F238E27FC236}">
                <a16:creationId xmlns:a16="http://schemas.microsoft.com/office/drawing/2014/main" xmlns="" id="{A5CE570E-C6CD-D347-946A-329B91A1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xmlns="" id="{241AA6D1-0A47-264C-A9F2-D7B98BF7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xmlns="" id="{29B42523-124E-694C-9A3D-9A20A3E2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t="25250" r="18927" b="30232"/>
          <a:stretch>
            <a:fillRect/>
          </a:stretch>
        </p:blipFill>
        <p:spPr bwMode="auto">
          <a:xfrm>
            <a:off x="3792539" y="4695826"/>
            <a:ext cx="2670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xmlns="" id="{9860DBFA-1234-4243-8987-110C80F45CD8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0B839EC0-B686-3E46-9B1B-36EF1C117936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6" name="Prostokąt zaokrąglony 5">
              <a:extLst>
                <a:ext uri="{FF2B5EF4-FFF2-40B4-BE49-F238E27FC236}">
                  <a16:creationId xmlns:a16="http://schemas.microsoft.com/office/drawing/2014/main" xmlns="" id="{AD343715-5E63-394C-BFAC-B23F08B3BF44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xmlns="" id="{44922FD4-948E-474F-AD80-3E43B257A70B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8" name="Prostokąt 3">
                <a:extLst>
                  <a:ext uri="{FF2B5EF4-FFF2-40B4-BE49-F238E27FC236}">
                    <a16:creationId xmlns:a16="http://schemas.microsoft.com/office/drawing/2014/main" xmlns="" id="{9A86FE52-CF41-AF44-8D57-A87974A59BCF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9" name="Grupa 8">
                <a:extLst>
                  <a:ext uri="{FF2B5EF4-FFF2-40B4-BE49-F238E27FC236}">
                    <a16:creationId xmlns:a16="http://schemas.microsoft.com/office/drawing/2014/main" xmlns="" id="{66CA612B-C319-1F4F-8263-48B22E8DE5AD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FF03DD57-1B8F-E540-B385-BD6A431465CB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9DA7148F-E16B-7B44-BB16-DD944F659BEA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2" name="Schemat blokowy: terminator 25">
                  <a:extLst>
                    <a:ext uri="{FF2B5EF4-FFF2-40B4-BE49-F238E27FC236}">
                      <a16:creationId xmlns:a16="http://schemas.microsoft.com/office/drawing/2014/main" xmlns="" id="{148706EB-BFC1-4E43-9394-591A892A59D1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3" name="Schemat blokowy: terminator 25">
                  <a:extLst>
                    <a:ext uri="{FF2B5EF4-FFF2-40B4-BE49-F238E27FC236}">
                      <a16:creationId xmlns:a16="http://schemas.microsoft.com/office/drawing/2014/main" xmlns="" id="{5F3A35E7-D266-EA40-9E40-1A437DDC0563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4" name="Schemat blokowy: terminator 25">
                  <a:extLst>
                    <a:ext uri="{FF2B5EF4-FFF2-40B4-BE49-F238E27FC236}">
                      <a16:creationId xmlns:a16="http://schemas.microsoft.com/office/drawing/2014/main" xmlns="" id="{37431795-4CE0-2E49-B770-20DBFFA490F4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6147" name="Grupa 15">
            <a:extLst>
              <a:ext uri="{FF2B5EF4-FFF2-40B4-BE49-F238E27FC236}">
                <a16:creationId xmlns:a16="http://schemas.microsoft.com/office/drawing/2014/main" xmlns="" id="{1CA304F4-0544-5143-97F0-35BE4241DE0E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6" name="Prostokąt zaokrąglony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00A711B0-27D0-0040-8B4F-79B02A5122EC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02AF2E1A-E9A5-5840-9A15-9DE6A935730F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6148" name="Grupa 23">
            <a:extLst>
              <a:ext uri="{FF2B5EF4-FFF2-40B4-BE49-F238E27FC236}">
                <a16:creationId xmlns:a16="http://schemas.microsoft.com/office/drawing/2014/main" xmlns="" id="{FC58BDE5-2E53-9745-BD93-5E1605417B3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9" name="Prostokąt zaokrąglony 1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9D7A2136-18D7-2743-9236-E77149C5B273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BE805323-B8A1-CB44-9856-3196A883C9ED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21" name="Picture 22">
            <a:extLst>
              <a:ext uri="{FF2B5EF4-FFF2-40B4-BE49-F238E27FC236}">
                <a16:creationId xmlns:a16="http://schemas.microsoft.com/office/drawing/2014/main" xmlns="" id="{6A0A87B3-7260-1943-895D-CFA967C4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xmlns="" id="{19B16096-B663-BE46-929E-F92AA1C5A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F1797BD-6372-C74C-A440-98A06BA0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39850"/>
            <a:ext cx="45767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20E9900B-F70E-D142-AB0A-C97C5445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27576" r="23030" b="30232"/>
          <a:stretch>
            <a:fillRect/>
          </a:stretch>
        </p:blipFill>
        <p:spPr bwMode="auto">
          <a:xfrm>
            <a:off x="2111376" y="1565276"/>
            <a:ext cx="204311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A4CD24B6-81D8-F442-9AA1-447C87F0B0B3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E25283AA-0F94-054C-9FAA-285357386667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3" name="Prostokąt zaokrąglony 2">
              <a:extLst>
                <a:ext uri="{FF2B5EF4-FFF2-40B4-BE49-F238E27FC236}">
                  <a16:creationId xmlns:a16="http://schemas.microsoft.com/office/drawing/2014/main" xmlns="" id="{13C5D098-E369-D740-B7E3-8194D8C88A2F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xmlns="" id="{790CD585-1CE7-4F4C-AABB-0281603C63E1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5" name="Prostokąt 3">
                <a:extLst>
                  <a:ext uri="{FF2B5EF4-FFF2-40B4-BE49-F238E27FC236}">
                    <a16:creationId xmlns:a16="http://schemas.microsoft.com/office/drawing/2014/main" xmlns="" id="{1FB6CC89-536C-054C-9067-1BCDFD889205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xmlns="" id="{5303F036-DCEB-AE46-880E-1FA0B9181A23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7" name="Schemat blokowy: terminator 25">
                  <a:extLst>
                    <a:ext uri="{FF2B5EF4-FFF2-40B4-BE49-F238E27FC236}">
                      <a16:creationId xmlns:a16="http://schemas.microsoft.com/office/drawing/2014/main" xmlns="" id="{2BCA7984-027C-444E-BF96-6F2EDE2CD675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8" name="Schemat blokowy: terminator 25">
                  <a:extLst>
                    <a:ext uri="{FF2B5EF4-FFF2-40B4-BE49-F238E27FC236}">
                      <a16:creationId xmlns:a16="http://schemas.microsoft.com/office/drawing/2014/main" xmlns="" id="{4899A529-7A68-2747-8B1D-5A944EB4AD54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9" name="Schemat blokowy: terminator 25">
                  <a:extLst>
                    <a:ext uri="{FF2B5EF4-FFF2-40B4-BE49-F238E27FC236}">
                      <a16:creationId xmlns:a16="http://schemas.microsoft.com/office/drawing/2014/main" xmlns="" id="{80B77955-2777-A94E-9C8C-C3C15F716DED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08C749F3-7041-B040-BADF-0EA024B522CE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B87BCD7D-BD2A-6141-973C-9AB96E0661A9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7171" name="Grupa 15">
            <a:extLst>
              <a:ext uri="{FF2B5EF4-FFF2-40B4-BE49-F238E27FC236}">
                <a16:creationId xmlns:a16="http://schemas.microsoft.com/office/drawing/2014/main" xmlns="" id="{C4F42B7C-ACB4-9F4E-BBE6-4B0A207CEEF1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3" name="Prostokąt zaokrąglony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C8070860-4C1B-CE4F-8827-0A1770E76AEC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1E3F34DF-1AFB-5445-A4CE-0DB05D56C74A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7172" name="Grupa 23">
            <a:extLst>
              <a:ext uri="{FF2B5EF4-FFF2-40B4-BE49-F238E27FC236}">
                <a16:creationId xmlns:a16="http://schemas.microsoft.com/office/drawing/2014/main" xmlns="" id="{ABA5FCD3-6502-2242-93F8-CE89693ECC4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6" name="Prostokąt zaokrąglony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A095BF1F-0BCE-A849-8745-426609E110D9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E9596E7B-125B-2B43-A6F8-3F6E5C096226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18" name="Picture 22">
            <a:extLst>
              <a:ext uri="{FF2B5EF4-FFF2-40B4-BE49-F238E27FC236}">
                <a16:creationId xmlns:a16="http://schemas.microsoft.com/office/drawing/2014/main" xmlns="" id="{63BB9C65-1B15-BC40-8123-4BFE39F4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B5D6CA49-B55B-E74A-BE06-D924B1BA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6F2EB57B-EB32-B44C-81BA-2F00339DC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9" y="1390650"/>
            <a:ext cx="5075237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906D81B2-15AA-8848-84E8-C7993EFD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27577" r="21172" b="29900"/>
          <a:stretch>
            <a:fillRect/>
          </a:stretch>
        </p:blipFill>
        <p:spPr bwMode="auto">
          <a:xfrm>
            <a:off x="2063751" y="5060950"/>
            <a:ext cx="221456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xmlns="" id="{CAA83123-F250-694B-AE30-7583573ACDAB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xmlns="" id="{49C1544C-DB79-4162-11DF-B2871880B97B}"/>
              </a:ext>
            </a:extLst>
          </p:cNvPr>
          <p:cNvSpPr/>
          <p:nvPr/>
        </p:nvSpPr>
        <p:spPr>
          <a:xfrm>
            <a:off x="4889565" y="445204"/>
            <a:ext cx="3642344" cy="400110"/>
          </a:xfrm>
          <a:prstGeom prst="rect">
            <a:avLst/>
          </a:prstGeom>
          <a:solidFill>
            <a:srgbClr val="FF99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Then answer the questions: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098" name="Picture 2" descr="Watch Video Button Animated Transparent PNG - 750x276 - Free Download on  NicePNG">
            <a:extLst>
              <a:ext uri="{FF2B5EF4-FFF2-40B4-BE49-F238E27FC236}">
                <a16:creationId xmlns:a16="http://schemas.microsoft.com/office/drawing/2014/main" xmlns="" id="{24A9E15B-349F-3CDC-CC0A-0D7D603A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72" y="170853"/>
            <a:ext cx="3249027" cy="10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eeling Sick _ Talking about the Flu">
            <a:hlinkClick r:id="" action="ppaction://media"/>
            <a:extLst>
              <a:ext uri="{FF2B5EF4-FFF2-40B4-BE49-F238E27FC236}">
                <a16:creationId xmlns:a16="http://schemas.microsoft.com/office/drawing/2014/main" xmlns="" id="{1B39C100-337C-0E3E-16C0-EBF396767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412776"/>
            <a:ext cx="9144000" cy="51435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20C1D7A-8C13-5EB0-3E7F-1DB12065D0A1}"/>
              </a:ext>
            </a:extLst>
          </p:cNvPr>
          <p:cNvSpPr/>
          <p:nvPr/>
        </p:nvSpPr>
        <p:spPr>
          <a:xfrm>
            <a:off x="9408369" y="301725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85A62A4E-0670-6625-9171-08EF2B9DD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829256"/>
            <a:ext cx="720080" cy="2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5A6DF74E-F062-F34D-9654-3290E0F162D6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3" name="Prostokąt zaokrąglony 2">
              <a:extLst>
                <a:ext uri="{FF2B5EF4-FFF2-40B4-BE49-F238E27FC236}">
                  <a16:creationId xmlns:a16="http://schemas.microsoft.com/office/drawing/2014/main" xmlns="" id="{89627AF0-1F3C-9E40-9FF9-E2B604F4C0CA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xmlns="" id="{0D8B2E4D-CB00-5048-A580-06B9EBBEEFD4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5" name="Prostokąt 3">
                <a:extLst>
                  <a:ext uri="{FF2B5EF4-FFF2-40B4-BE49-F238E27FC236}">
                    <a16:creationId xmlns:a16="http://schemas.microsoft.com/office/drawing/2014/main" xmlns="" id="{D3BB528F-1BA8-FF46-8720-BF7E96B34D84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xmlns="" id="{6E467D05-F5D9-1347-93A8-754C371EC3F2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7" name="Schemat blokowy: terminator 25">
                  <a:extLst>
                    <a:ext uri="{FF2B5EF4-FFF2-40B4-BE49-F238E27FC236}">
                      <a16:creationId xmlns:a16="http://schemas.microsoft.com/office/drawing/2014/main" xmlns="" id="{A0530EF4-3E4A-C34E-BC1E-B28174249631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8" name="Schemat blokowy: terminator 25">
                  <a:extLst>
                    <a:ext uri="{FF2B5EF4-FFF2-40B4-BE49-F238E27FC236}">
                      <a16:creationId xmlns:a16="http://schemas.microsoft.com/office/drawing/2014/main" xmlns="" id="{35951621-D027-3347-976E-1527D74EEA06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9" name="Schemat blokowy: terminator 25">
                  <a:extLst>
                    <a:ext uri="{FF2B5EF4-FFF2-40B4-BE49-F238E27FC236}">
                      <a16:creationId xmlns:a16="http://schemas.microsoft.com/office/drawing/2014/main" xmlns="" id="{4193D060-634D-4442-8B3A-1B38832C7B10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64AF568E-D63F-7747-909D-A68881319192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A7FC98F3-8686-8749-BAD9-E424529E7913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8195" name="Grupa 15">
            <a:extLst>
              <a:ext uri="{FF2B5EF4-FFF2-40B4-BE49-F238E27FC236}">
                <a16:creationId xmlns:a16="http://schemas.microsoft.com/office/drawing/2014/main" xmlns="" id="{3C5258D8-B265-3E47-9B4D-EF8A62FAA707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3" name="Prostokąt zaokrąglony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590B4C6-8B31-E54A-8A7F-7A15CCB6AF10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Strzałka w lewo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4B2CB9BA-4928-494C-83FB-2D2D2120F4A4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8196" name="Grupa 23">
            <a:extLst>
              <a:ext uri="{FF2B5EF4-FFF2-40B4-BE49-F238E27FC236}">
                <a16:creationId xmlns:a16="http://schemas.microsoft.com/office/drawing/2014/main" xmlns="" id="{656E319C-38B3-1E4B-BF67-10DE482348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6" name="Prostokąt zaokrąglony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3C13A4B8-A8DE-E243-8500-B1ED4AF96C8F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DE618103-0A0E-8D41-9EC3-B68B77D03878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18" name="Picture 22">
            <a:extLst>
              <a:ext uri="{FF2B5EF4-FFF2-40B4-BE49-F238E27FC236}">
                <a16:creationId xmlns:a16="http://schemas.microsoft.com/office/drawing/2014/main" xmlns="" id="{8C8AD4B0-7236-9341-AFB4-2DD1FFEC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F26BB482-232A-184F-ADAA-B49D0E20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81D54FE2-AA35-6F40-8003-18E8E2DB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t="27264" r="17577" b="30211"/>
          <a:stretch>
            <a:fillRect/>
          </a:stretch>
        </p:blipFill>
        <p:spPr bwMode="auto">
          <a:xfrm>
            <a:off x="3948113" y="4994275"/>
            <a:ext cx="28194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2710228D-C373-5741-998E-24E4B4355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027239"/>
            <a:ext cx="68468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xmlns="" id="{9DD2750E-3931-2C4C-8128-F6165C507B12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21053A6A-9CB6-534D-85B0-10B91218F9B2}"/>
              </a:ext>
            </a:extLst>
          </p:cNvPr>
          <p:cNvGrpSpPr>
            <a:grpSpLocks/>
          </p:cNvGrpSpPr>
          <p:nvPr/>
        </p:nvGrpSpPr>
        <p:grpSpPr bwMode="auto">
          <a:xfrm>
            <a:off x="9109075" y="3490913"/>
            <a:ext cx="647700" cy="647700"/>
            <a:chOff x="-2047717" y="4568963"/>
            <a:chExt cx="723319" cy="725199"/>
          </a:xfrm>
        </p:grpSpPr>
        <p:sp>
          <p:nvSpPr>
            <p:cNvPr id="5" name="Prostokąt zaokrąglony 4">
              <a:extLst>
                <a:ext uri="{FF2B5EF4-FFF2-40B4-BE49-F238E27FC236}">
                  <a16:creationId xmlns:a16="http://schemas.microsoft.com/office/drawing/2014/main" xmlns="" id="{1412B028-9B4F-BE42-A45A-B060C4B1AAF8}"/>
                </a:ext>
              </a:extLst>
            </p:cNvPr>
            <p:cNvSpPr/>
            <p:nvPr/>
          </p:nvSpPr>
          <p:spPr bwMode="auto">
            <a:xfrm>
              <a:off x="-2047717" y="4568963"/>
              <a:ext cx="723319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xmlns="" id="{E1D44F46-0A0A-7D49-A7C3-3DE9FAFB86DB}"/>
                </a:ext>
              </a:extLst>
            </p:cNvPr>
            <p:cNvGrpSpPr/>
            <p:nvPr/>
          </p:nvGrpSpPr>
          <p:grpSpPr bwMode="auto">
            <a:xfrm>
              <a:off x="-1981213" y="4683804"/>
              <a:ext cx="640003" cy="478648"/>
              <a:chOff x="2870329" y="1047257"/>
              <a:chExt cx="705895" cy="479222"/>
            </a:xfrm>
            <a:solidFill>
              <a:schemeClr val="bg1"/>
            </a:solidFill>
          </p:grpSpPr>
          <p:sp>
            <p:nvSpPr>
              <p:cNvPr id="7" name="Prostokąt 3">
                <a:extLst>
                  <a:ext uri="{FF2B5EF4-FFF2-40B4-BE49-F238E27FC236}">
                    <a16:creationId xmlns:a16="http://schemas.microsoft.com/office/drawing/2014/main" xmlns="" id="{981076B2-C5F2-EE4E-9DEE-CAD35AE76C8E}"/>
                  </a:ext>
                </a:extLst>
              </p:cNvPr>
              <p:cNvSpPr/>
              <p:nvPr/>
            </p:nvSpPr>
            <p:spPr bwMode="auto">
              <a:xfrm>
                <a:off x="2870329" y="1047257"/>
                <a:ext cx="480568" cy="479222"/>
              </a:xfrm>
              <a:custGeom>
                <a:avLst/>
                <a:gdLst>
                  <a:gd name="connsiteX0" fmla="*/ 0 w 504056"/>
                  <a:gd name="connsiteY0" fmla="*/ 0 h 1080120"/>
                  <a:gd name="connsiteX1" fmla="*/ 504056 w 504056"/>
                  <a:gd name="connsiteY1" fmla="*/ 0 h 1080120"/>
                  <a:gd name="connsiteX2" fmla="*/ 504056 w 504056"/>
                  <a:gd name="connsiteY2" fmla="*/ 1080120 h 1080120"/>
                  <a:gd name="connsiteX3" fmla="*/ 0 w 504056"/>
                  <a:gd name="connsiteY3" fmla="*/ 1080120 h 1080120"/>
                  <a:gd name="connsiteX4" fmla="*/ 0 w 504056"/>
                  <a:gd name="connsiteY4" fmla="*/ 0 h 1080120"/>
                  <a:gd name="connsiteX0" fmla="*/ 0 w 1229192"/>
                  <a:gd name="connsiteY0" fmla="*/ 0 h 1600338"/>
                  <a:gd name="connsiteX1" fmla="*/ 504056 w 1229192"/>
                  <a:gd name="connsiteY1" fmla="*/ 0 h 1600338"/>
                  <a:gd name="connsiteX2" fmla="*/ 1229145 w 1229192"/>
                  <a:gd name="connsiteY2" fmla="*/ 1600338 h 1600338"/>
                  <a:gd name="connsiteX3" fmla="*/ 504056 w 1229192"/>
                  <a:gd name="connsiteY3" fmla="*/ 1080120 h 1600338"/>
                  <a:gd name="connsiteX4" fmla="*/ 0 w 1229192"/>
                  <a:gd name="connsiteY4" fmla="*/ 1080120 h 1600338"/>
                  <a:gd name="connsiteX5" fmla="*/ 0 w 1229192"/>
                  <a:gd name="connsiteY5" fmla="*/ 0 h 1600338"/>
                  <a:gd name="connsiteX0" fmla="*/ 0 w 1260798"/>
                  <a:gd name="connsiteY0" fmla="*/ 465926 h 2066264"/>
                  <a:gd name="connsiteX1" fmla="*/ 504056 w 1260798"/>
                  <a:gd name="connsiteY1" fmla="*/ 465926 h 2066264"/>
                  <a:gd name="connsiteX2" fmla="*/ 1144738 w 1260798"/>
                  <a:gd name="connsiteY2" fmla="*/ 54584 h 2066264"/>
                  <a:gd name="connsiteX3" fmla="*/ 1229145 w 1260798"/>
                  <a:gd name="connsiteY3" fmla="*/ 2066264 h 2066264"/>
                  <a:gd name="connsiteX4" fmla="*/ 504056 w 1260798"/>
                  <a:gd name="connsiteY4" fmla="*/ 1546046 h 2066264"/>
                  <a:gd name="connsiteX5" fmla="*/ 0 w 1260798"/>
                  <a:gd name="connsiteY5" fmla="*/ 1546046 h 2066264"/>
                  <a:gd name="connsiteX6" fmla="*/ 0 w 1260798"/>
                  <a:gd name="connsiteY6" fmla="*/ 465926 h 2066264"/>
                  <a:gd name="connsiteX0" fmla="*/ 0 w 1260798"/>
                  <a:gd name="connsiteY0" fmla="*/ 478660 h 2078998"/>
                  <a:gd name="connsiteX1" fmla="*/ 504056 w 1260798"/>
                  <a:gd name="connsiteY1" fmla="*/ 478660 h 2078998"/>
                  <a:gd name="connsiteX2" fmla="*/ 1144738 w 1260798"/>
                  <a:gd name="connsiteY2" fmla="*/ 67318 h 2078998"/>
                  <a:gd name="connsiteX3" fmla="*/ 1229145 w 1260798"/>
                  <a:gd name="connsiteY3" fmla="*/ 2078998 h 2078998"/>
                  <a:gd name="connsiteX4" fmla="*/ 504056 w 1260798"/>
                  <a:gd name="connsiteY4" fmla="*/ 1558780 h 2078998"/>
                  <a:gd name="connsiteX5" fmla="*/ 0 w 1260798"/>
                  <a:gd name="connsiteY5" fmla="*/ 1558780 h 2078998"/>
                  <a:gd name="connsiteX6" fmla="*/ 0 w 1260798"/>
                  <a:gd name="connsiteY6" fmla="*/ 478660 h 2078998"/>
                  <a:gd name="connsiteX0" fmla="*/ 0 w 1260798"/>
                  <a:gd name="connsiteY0" fmla="*/ 478660 h 2086028"/>
                  <a:gd name="connsiteX1" fmla="*/ 504056 w 1260798"/>
                  <a:gd name="connsiteY1" fmla="*/ 478660 h 2086028"/>
                  <a:gd name="connsiteX2" fmla="*/ 1144738 w 1260798"/>
                  <a:gd name="connsiteY2" fmla="*/ 67318 h 2086028"/>
                  <a:gd name="connsiteX3" fmla="*/ 1229145 w 1260798"/>
                  <a:gd name="connsiteY3" fmla="*/ 2078998 h 2086028"/>
                  <a:gd name="connsiteX4" fmla="*/ 504056 w 1260798"/>
                  <a:gd name="connsiteY4" fmla="*/ 1558780 h 2086028"/>
                  <a:gd name="connsiteX5" fmla="*/ 0 w 1260798"/>
                  <a:gd name="connsiteY5" fmla="*/ 1558780 h 2086028"/>
                  <a:gd name="connsiteX6" fmla="*/ 0 w 1260798"/>
                  <a:gd name="connsiteY6" fmla="*/ 478660 h 2086028"/>
                  <a:gd name="connsiteX0" fmla="*/ 0 w 1292031"/>
                  <a:gd name="connsiteY0" fmla="*/ 478660 h 2086028"/>
                  <a:gd name="connsiteX1" fmla="*/ 504056 w 1292031"/>
                  <a:gd name="connsiteY1" fmla="*/ 478660 h 2086028"/>
                  <a:gd name="connsiteX2" fmla="*/ 1144738 w 1292031"/>
                  <a:gd name="connsiteY2" fmla="*/ 67318 h 2086028"/>
                  <a:gd name="connsiteX3" fmla="*/ 1229145 w 1292031"/>
                  <a:gd name="connsiteY3" fmla="*/ 2078998 h 2086028"/>
                  <a:gd name="connsiteX4" fmla="*/ 504056 w 1292031"/>
                  <a:gd name="connsiteY4" fmla="*/ 1558780 h 2086028"/>
                  <a:gd name="connsiteX5" fmla="*/ 0 w 1292031"/>
                  <a:gd name="connsiteY5" fmla="*/ 1558780 h 2086028"/>
                  <a:gd name="connsiteX6" fmla="*/ 0 w 1292031"/>
                  <a:gd name="connsiteY6" fmla="*/ 478660 h 2086028"/>
                  <a:gd name="connsiteX0" fmla="*/ 0 w 1306703"/>
                  <a:gd name="connsiteY0" fmla="*/ 478660 h 2086028"/>
                  <a:gd name="connsiteX1" fmla="*/ 504056 w 1306703"/>
                  <a:gd name="connsiteY1" fmla="*/ 478660 h 2086028"/>
                  <a:gd name="connsiteX2" fmla="*/ 1144738 w 1306703"/>
                  <a:gd name="connsiteY2" fmla="*/ 67318 h 2086028"/>
                  <a:gd name="connsiteX3" fmla="*/ 1229145 w 1306703"/>
                  <a:gd name="connsiteY3" fmla="*/ 2078998 h 2086028"/>
                  <a:gd name="connsiteX4" fmla="*/ 504056 w 1306703"/>
                  <a:gd name="connsiteY4" fmla="*/ 1558780 h 2086028"/>
                  <a:gd name="connsiteX5" fmla="*/ 0 w 1306703"/>
                  <a:gd name="connsiteY5" fmla="*/ 1558780 h 2086028"/>
                  <a:gd name="connsiteX6" fmla="*/ 0 w 1306703"/>
                  <a:gd name="connsiteY6" fmla="*/ 478660 h 2086028"/>
                  <a:gd name="connsiteX0" fmla="*/ 0 w 1274087"/>
                  <a:gd name="connsiteY0" fmla="*/ 478660 h 2030722"/>
                  <a:gd name="connsiteX1" fmla="*/ 504056 w 1274087"/>
                  <a:gd name="connsiteY1" fmla="*/ 478660 h 2030722"/>
                  <a:gd name="connsiteX2" fmla="*/ 1144738 w 1274087"/>
                  <a:gd name="connsiteY2" fmla="*/ 67318 h 2030722"/>
                  <a:gd name="connsiteX3" fmla="*/ 1172874 w 1274087"/>
                  <a:gd name="connsiteY3" fmla="*/ 2022728 h 2030722"/>
                  <a:gd name="connsiteX4" fmla="*/ 504056 w 1274087"/>
                  <a:gd name="connsiteY4" fmla="*/ 1558780 h 2030722"/>
                  <a:gd name="connsiteX5" fmla="*/ 0 w 1274087"/>
                  <a:gd name="connsiteY5" fmla="*/ 1558780 h 2030722"/>
                  <a:gd name="connsiteX6" fmla="*/ 0 w 1274087"/>
                  <a:gd name="connsiteY6" fmla="*/ 478660 h 2030722"/>
                  <a:gd name="connsiteX0" fmla="*/ 50018 w 1324105"/>
                  <a:gd name="connsiteY0" fmla="*/ 478660 h 2030722"/>
                  <a:gd name="connsiteX1" fmla="*/ 554074 w 1324105"/>
                  <a:gd name="connsiteY1" fmla="*/ 478660 h 2030722"/>
                  <a:gd name="connsiteX2" fmla="*/ 1194756 w 1324105"/>
                  <a:gd name="connsiteY2" fmla="*/ 67318 h 2030722"/>
                  <a:gd name="connsiteX3" fmla="*/ 1222892 w 1324105"/>
                  <a:gd name="connsiteY3" fmla="*/ 2022728 h 2030722"/>
                  <a:gd name="connsiteX4" fmla="*/ 554074 w 1324105"/>
                  <a:gd name="connsiteY4" fmla="*/ 1558780 h 2030722"/>
                  <a:gd name="connsiteX5" fmla="*/ 50018 w 1324105"/>
                  <a:gd name="connsiteY5" fmla="*/ 1558780 h 2030722"/>
                  <a:gd name="connsiteX6" fmla="*/ 50018 w 1324105"/>
                  <a:gd name="connsiteY6" fmla="*/ 478660 h 2030722"/>
                  <a:gd name="connsiteX0" fmla="*/ 74228 w 1348315"/>
                  <a:gd name="connsiteY0" fmla="*/ 478660 h 2030722"/>
                  <a:gd name="connsiteX1" fmla="*/ 578284 w 1348315"/>
                  <a:gd name="connsiteY1" fmla="*/ 478660 h 2030722"/>
                  <a:gd name="connsiteX2" fmla="*/ 1218966 w 1348315"/>
                  <a:gd name="connsiteY2" fmla="*/ 67318 h 2030722"/>
                  <a:gd name="connsiteX3" fmla="*/ 1247102 w 1348315"/>
                  <a:gd name="connsiteY3" fmla="*/ 2022728 h 2030722"/>
                  <a:gd name="connsiteX4" fmla="*/ 578284 w 1348315"/>
                  <a:gd name="connsiteY4" fmla="*/ 1558780 h 2030722"/>
                  <a:gd name="connsiteX5" fmla="*/ 74228 w 1348315"/>
                  <a:gd name="connsiteY5" fmla="*/ 1558780 h 2030722"/>
                  <a:gd name="connsiteX6" fmla="*/ 74228 w 1348315"/>
                  <a:gd name="connsiteY6" fmla="*/ 478660 h 2030722"/>
                  <a:gd name="connsiteX0" fmla="*/ 74228 w 1348315"/>
                  <a:gd name="connsiteY0" fmla="*/ 484603 h 2036665"/>
                  <a:gd name="connsiteX1" fmla="*/ 578284 w 1348315"/>
                  <a:gd name="connsiteY1" fmla="*/ 484603 h 2036665"/>
                  <a:gd name="connsiteX2" fmla="*/ 1218966 w 1348315"/>
                  <a:gd name="connsiteY2" fmla="*/ 73261 h 2036665"/>
                  <a:gd name="connsiteX3" fmla="*/ 1247102 w 1348315"/>
                  <a:gd name="connsiteY3" fmla="*/ 2028671 h 2036665"/>
                  <a:gd name="connsiteX4" fmla="*/ 578284 w 1348315"/>
                  <a:gd name="connsiteY4" fmla="*/ 1564723 h 2036665"/>
                  <a:gd name="connsiteX5" fmla="*/ 74228 w 1348315"/>
                  <a:gd name="connsiteY5" fmla="*/ 1564723 h 2036665"/>
                  <a:gd name="connsiteX6" fmla="*/ 74228 w 1348315"/>
                  <a:gd name="connsiteY6" fmla="*/ 484603 h 2036665"/>
                  <a:gd name="connsiteX0" fmla="*/ 74228 w 1385422"/>
                  <a:gd name="connsiteY0" fmla="*/ 525951 h 2078013"/>
                  <a:gd name="connsiteX1" fmla="*/ 578284 w 1385422"/>
                  <a:gd name="connsiteY1" fmla="*/ 525951 h 2078013"/>
                  <a:gd name="connsiteX2" fmla="*/ 1284565 w 1385422"/>
                  <a:gd name="connsiteY2" fmla="*/ 69030 h 2078013"/>
                  <a:gd name="connsiteX3" fmla="*/ 1247102 w 1385422"/>
                  <a:gd name="connsiteY3" fmla="*/ 2070019 h 2078013"/>
                  <a:gd name="connsiteX4" fmla="*/ 578284 w 1385422"/>
                  <a:gd name="connsiteY4" fmla="*/ 1606071 h 2078013"/>
                  <a:gd name="connsiteX5" fmla="*/ 74228 w 1385422"/>
                  <a:gd name="connsiteY5" fmla="*/ 1606071 h 2078013"/>
                  <a:gd name="connsiteX6" fmla="*/ 74228 w 1385422"/>
                  <a:gd name="connsiteY6" fmla="*/ 525951 h 2078013"/>
                  <a:gd name="connsiteX0" fmla="*/ 74228 w 1391151"/>
                  <a:gd name="connsiteY0" fmla="*/ 525951 h 2308957"/>
                  <a:gd name="connsiteX1" fmla="*/ 578284 w 1391151"/>
                  <a:gd name="connsiteY1" fmla="*/ 525951 h 2308957"/>
                  <a:gd name="connsiteX2" fmla="*/ 1284565 w 1391151"/>
                  <a:gd name="connsiteY2" fmla="*/ 69030 h 2308957"/>
                  <a:gd name="connsiteX3" fmla="*/ 1262265 w 1391151"/>
                  <a:gd name="connsiteY3" fmla="*/ 2303871 h 2308957"/>
                  <a:gd name="connsiteX4" fmla="*/ 578284 w 1391151"/>
                  <a:gd name="connsiteY4" fmla="*/ 1606071 h 2308957"/>
                  <a:gd name="connsiteX5" fmla="*/ 74228 w 1391151"/>
                  <a:gd name="connsiteY5" fmla="*/ 1606071 h 2308957"/>
                  <a:gd name="connsiteX6" fmla="*/ 74228 w 1391151"/>
                  <a:gd name="connsiteY6" fmla="*/ 525951 h 2308957"/>
                  <a:gd name="connsiteX0" fmla="*/ 74228 w 1400587"/>
                  <a:gd name="connsiteY0" fmla="*/ 723823 h 2506829"/>
                  <a:gd name="connsiteX1" fmla="*/ 578284 w 1400587"/>
                  <a:gd name="connsiteY1" fmla="*/ 723823 h 2506829"/>
                  <a:gd name="connsiteX2" fmla="*/ 1299729 w 1400587"/>
                  <a:gd name="connsiteY2" fmla="*/ 54310 h 2506829"/>
                  <a:gd name="connsiteX3" fmla="*/ 1262265 w 1400587"/>
                  <a:gd name="connsiteY3" fmla="*/ 2501743 h 2506829"/>
                  <a:gd name="connsiteX4" fmla="*/ 578284 w 1400587"/>
                  <a:gd name="connsiteY4" fmla="*/ 1803943 h 2506829"/>
                  <a:gd name="connsiteX5" fmla="*/ 74228 w 1400587"/>
                  <a:gd name="connsiteY5" fmla="*/ 1803943 h 2506829"/>
                  <a:gd name="connsiteX6" fmla="*/ 74228 w 1400587"/>
                  <a:gd name="connsiteY6" fmla="*/ 723823 h 2506829"/>
                  <a:gd name="connsiteX0" fmla="*/ 74228 w 1368678"/>
                  <a:gd name="connsiteY0" fmla="*/ 723823 h 2506829"/>
                  <a:gd name="connsiteX1" fmla="*/ 578284 w 1368678"/>
                  <a:gd name="connsiteY1" fmla="*/ 723823 h 2506829"/>
                  <a:gd name="connsiteX2" fmla="*/ 1299729 w 1368678"/>
                  <a:gd name="connsiteY2" fmla="*/ 54310 h 2506829"/>
                  <a:gd name="connsiteX3" fmla="*/ 1262265 w 1368678"/>
                  <a:gd name="connsiteY3" fmla="*/ 2501743 h 2506829"/>
                  <a:gd name="connsiteX4" fmla="*/ 578284 w 1368678"/>
                  <a:gd name="connsiteY4" fmla="*/ 1803943 h 2506829"/>
                  <a:gd name="connsiteX5" fmla="*/ 74228 w 1368678"/>
                  <a:gd name="connsiteY5" fmla="*/ 1803943 h 2506829"/>
                  <a:gd name="connsiteX6" fmla="*/ 74228 w 1368678"/>
                  <a:gd name="connsiteY6" fmla="*/ 723823 h 2506829"/>
                  <a:gd name="connsiteX0" fmla="*/ 74228 w 1391372"/>
                  <a:gd name="connsiteY0" fmla="*/ 723823 h 2506829"/>
                  <a:gd name="connsiteX1" fmla="*/ 578284 w 1391372"/>
                  <a:gd name="connsiteY1" fmla="*/ 723823 h 2506829"/>
                  <a:gd name="connsiteX2" fmla="*/ 1299729 w 1391372"/>
                  <a:gd name="connsiteY2" fmla="*/ 54310 h 2506829"/>
                  <a:gd name="connsiteX3" fmla="*/ 1307755 w 1391372"/>
                  <a:gd name="connsiteY3" fmla="*/ 2501743 h 2506829"/>
                  <a:gd name="connsiteX4" fmla="*/ 578284 w 1391372"/>
                  <a:gd name="connsiteY4" fmla="*/ 1803943 h 2506829"/>
                  <a:gd name="connsiteX5" fmla="*/ 74228 w 1391372"/>
                  <a:gd name="connsiteY5" fmla="*/ 1803943 h 2506829"/>
                  <a:gd name="connsiteX6" fmla="*/ 74228 w 1391372"/>
                  <a:gd name="connsiteY6" fmla="*/ 723823 h 2506829"/>
                  <a:gd name="connsiteX0" fmla="*/ 74228 w 1373506"/>
                  <a:gd name="connsiteY0" fmla="*/ 723823 h 2506829"/>
                  <a:gd name="connsiteX1" fmla="*/ 578284 w 1373506"/>
                  <a:gd name="connsiteY1" fmla="*/ 723823 h 2506829"/>
                  <a:gd name="connsiteX2" fmla="*/ 1299729 w 1373506"/>
                  <a:gd name="connsiteY2" fmla="*/ 54310 h 2506829"/>
                  <a:gd name="connsiteX3" fmla="*/ 1307755 w 1373506"/>
                  <a:gd name="connsiteY3" fmla="*/ 2501743 h 2506829"/>
                  <a:gd name="connsiteX4" fmla="*/ 578284 w 1373506"/>
                  <a:gd name="connsiteY4" fmla="*/ 1803943 h 2506829"/>
                  <a:gd name="connsiteX5" fmla="*/ 74228 w 1373506"/>
                  <a:gd name="connsiteY5" fmla="*/ 1803943 h 2506829"/>
                  <a:gd name="connsiteX6" fmla="*/ 74228 w 1373506"/>
                  <a:gd name="connsiteY6" fmla="*/ 723823 h 2506829"/>
                  <a:gd name="connsiteX0" fmla="*/ 86594 w 1385872"/>
                  <a:gd name="connsiteY0" fmla="*/ 723823 h 2506829"/>
                  <a:gd name="connsiteX1" fmla="*/ 590650 w 1385872"/>
                  <a:gd name="connsiteY1" fmla="*/ 723823 h 2506829"/>
                  <a:gd name="connsiteX2" fmla="*/ 1312095 w 1385872"/>
                  <a:gd name="connsiteY2" fmla="*/ 54310 h 2506829"/>
                  <a:gd name="connsiteX3" fmla="*/ 1320121 w 1385872"/>
                  <a:gd name="connsiteY3" fmla="*/ 2501743 h 2506829"/>
                  <a:gd name="connsiteX4" fmla="*/ 590650 w 1385872"/>
                  <a:gd name="connsiteY4" fmla="*/ 1803943 h 2506829"/>
                  <a:gd name="connsiteX5" fmla="*/ 86594 w 1385872"/>
                  <a:gd name="connsiteY5" fmla="*/ 1803943 h 2506829"/>
                  <a:gd name="connsiteX6" fmla="*/ 86594 w 1385872"/>
                  <a:gd name="connsiteY6" fmla="*/ 723823 h 2506829"/>
                  <a:gd name="connsiteX0" fmla="*/ 113752 w 1413030"/>
                  <a:gd name="connsiteY0" fmla="*/ 723823 h 2506829"/>
                  <a:gd name="connsiteX1" fmla="*/ 617808 w 1413030"/>
                  <a:gd name="connsiteY1" fmla="*/ 723823 h 2506829"/>
                  <a:gd name="connsiteX2" fmla="*/ 1339253 w 1413030"/>
                  <a:gd name="connsiteY2" fmla="*/ 54310 h 2506829"/>
                  <a:gd name="connsiteX3" fmla="*/ 1347279 w 1413030"/>
                  <a:gd name="connsiteY3" fmla="*/ 2501743 h 2506829"/>
                  <a:gd name="connsiteX4" fmla="*/ 617808 w 1413030"/>
                  <a:gd name="connsiteY4" fmla="*/ 1803943 h 2506829"/>
                  <a:gd name="connsiteX5" fmla="*/ 113752 w 1413030"/>
                  <a:gd name="connsiteY5" fmla="*/ 1803943 h 2506829"/>
                  <a:gd name="connsiteX6" fmla="*/ 113752 w 1413030"/>
                  <a:gd name="connsiteY6" fmla="*/ 723823 h 25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030" h="2506829">
                    <a:moveTo>
                      <a:pt x="113752" y="723823"/>
                    </a:moveTo>
                    <a:lnTo>
                      <a:pt x="617808" y="723823"/>
                    </a:lnTo>
                    <a:cubicBezTo>
                      <a:pt x="761705" y="582584"/>
                      <a:pt x="1218405" y="-212413"/>
                      <a:pt x="1339253" y="54310"/>
                    </a:cubicBezTo>
                    <a:cubicBezTo>
                      <a:pt x="1440554" y="299773"/>
                      <a:pt x="1432017" y="2285202"/>
                      <a:pt x="1347279" y="2501743"/>
                    </a:cubicBezTo>
                    <a:cubicBezTo>
                      <a:pt x="1105583" y="2567488"/>
                      <a:pt x="859504" y="1977349"/>
                      <a:pt x="617808" y="1803943"/>
                    </a:cubicBezTo>
                    <a:lnTo>
                      <a:pt x="113752" y="1803943"/>
                    </a:lnTo>
                    <a:cubicBezTo>
                      <a:pt x="-29116" y="1817171"/>
                      <a:pt x="-46471" y="675268"/>
                      <a:pt x="113752" y="723823"/>
                    </a:cubicBezTo>
                    <a:close/>
                  </a:path>
                </a:pathLst>
              </a:custGeom>
              <a:solidFill>
                <a:srgbClr val="54001C"/>
              </a:solidFill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8" name="Grupa 7">
                <a:extLst>
                  <a:ext uri="{FF2B5EF4-FFF2-40B4-BE49-F238E27FC236}">
                    <a16:creationId xmlns:a16="http://schemas.microsoft.com/office/drawing/2014/main" xmlns="" id="{2340B224-B5C5-464D-BD93-F8405886A40D}"/>
                  </a:ext>
                </a:extLst>
              </p:cNvPr>
              <p:cNvGrpSpPr/>
              <p:nvPr/>
            </p:nvGrpSpPr>
            <p:grpSpPr>
              <a:xfrm>
                <a:off x="3396224" y="1087085"/>
                <a:ext cx="180000" cy="396862"/>
                <a:chOff x="8874998" y="2586231"/>
                <a:chExt cx="730433" cy="1332721"/>
              </a:xfrm>
              <a:grpFill/>
            </p:grpSpPr>
            <p:sp>
              <p:nvSpPr>
                <p:cNvPr id="9" name="Schemat blokowy: terminator 25">
                  <a:extLst>
                    <a:ext uri="{FF2B5EF4-FFF2-40B4-BE49-F238E27FC236}">
                      <a16:creationId xmlns:a16="http://schemas.microsoft.com/office/drawing/2014/main" xmlns="" id="{D17FA873-50B4-0345-A05D-27C1FBCB5447}"/>
                    </a:ext>
                  </a:extLst>
                </p:cNvPr>
                <p:cNvSpPr/>
                <p:nvPr/>
              </p:nvSpPr>
              <p:spPr>
                <a:xfrm rot="19800000">
                  <a:off x="8874998" y="2586231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0" name="Schemat blokowy: terminator 25">
                  <a:extLst>
                    <a:ext uri="{FF2B5EF4-FFF2-40B4-BE49-F238E27FC236}">
                      <a16:creationId xmlns:a16="http://schemas.microsoft.com/office/drawing/2014/main" xmlns="" id="{5EA1D089-2DDD-3844-9CB0-3F4B704A5537}"/>
                    </a:ext>
                  </a:extLst>
                </p:cNvPr>
                <p:cNvSpPr/>
                <p:nvPr/>
              </p:nvSpPr>
              <p:spPr>
                <a:xfrm rot="1800000" flipV="1">
                  <a:off x="8874999" y="3810952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1" name="Schemat blokowy: terminator 25">
                  <a:extLst>
                    <a:ext uri="{FF2B5EF4-FFF2-40B4-BE49-F238E27FC236}">
                      <a16:creationId xmlns:a16="http://schemas.microsoft.com/office/drawing/2014/main" xmlns="" id="{E9A02427-3AF7-FC48-B1B0-D1543134D360}"/>
                    </a:ext>
                  </a:extLst>
                </p:cNvPr>
                <p:cNvSpPr/>
                <p:nvPr/>
              </p:nvSpPr>
              <p:spPr>
                <a:xfrm rot="900000" flipV="1">
                  <a:off x="8997256" y="3515946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2" name="Schemat blokowy: terminator 25">
                  <a:extLst>
                    <a:ext uri="{FF2B5EF4-FFF2-40B4-BE49-F238E27FC236}">
                      <a16:creationId xmlns:a16="http://schemas.microsoft.com/office/drawing/2014/main" xmlns="" id="{1BF9EBC4-DC96-234E-93D3-827790D93D99}"/>
                    </a:ext>
                  </a:extLst>
                </p:cNvPr>
                <p:cNvSpPr/>
                <p:nvPr/>
              </p:nvSpPr>
              <p:spPr>
                <a:xfrm rot="20700000" flipH="1" flipV="1">
                  <a:off x="8997257" y="2873165"/>
                  <a:ext cx="540000" cy="10800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3" name="Schemat blokowy: terminator 25">
                  <a:extLst>
                    <a:ext uri="{FF2B5EF4-FFF2-40B4-BE49-F238E27FC236}">
                      <a16:creationId xmlns:a16="http://schemas.microsoft.com/office/drawing/2014/main" xmlns="" id="{35D9A6C4-40A0-6741-B767-26996A5001D6}"/>
                    </a:ext>
                  </a:extLst>
                </p:cNvPr>
                <p:cNvSpPr/>
                <p:nvPr/>
              </p:nvSpPr>
              <p:spPr>
                <a:xfrm flipV="1">
                  <a:off x="9065429" y="3210285"/>
                  <a:ext cx="540002" cy="94864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  <a:gd name="connsiteX0" fmla="*/ 0 w 18125"/>
                    <a:gd name="connsiteY0" fmla="*/ 0 h 21600"/>
                    <a:gd name="connsiteX1" fmla="*/ 14650 w 18125"/>
                    <a:gd name="connsiteY1" fmla="*/ 0 h 21600"/>
                    <a:gd name="connsiteX2" fmla="*/ 18125 w 18125"/>
                    <a:gd name="connsiteY2" fmla="*/ 10800 h 21600"/>
                    <a:gd name="connsiteX3" fmla="*/ 14650 w 18125"/>
                    <a:gd name="connsiteY3" fmla="*/ 21600 h 21600"/>
                    <a:gd name="connsiteX4" fmla="*/ 0 w 18125"/>
                    <a:gd name="connsiteY4" fmla="*/ 21600 h 21600"/>
                    <a:gd name="connsiteX5" fmla="*/ 0 w 18125"/>
                    <a:gd name="connsiteY5" fmla="*/ 0 h 21600"/>
                    <a:gd name="connsiteX0" fmla="*/ 0 w 14650"/>
                    <a:gd name="connsiteY0" fmla="*/ 0 h 21600"/>
                    <a:gd name="connsiteX1" fmla="*/ 14650 w 14650"/>
                    <a:gd name="connsiteY1" fmla="*/ 0 h 21600"/>
                    <a:gd name="connsiteX2" fmla="*/ 14650 w 14650"/>
                    <a:gd name="connsiteY2" fmla="*/ 21600 h 21600"/>
                    <a:gd name="connsiteX3" fmla="*/ 0 w 14650"/>
                    <a:gd name="connsiteY3" fmla="*/ 21600 h 21600"/>
                    <a:gd name="connsiteX4" fmla="*/ 0 w 14650"/>
                    <a:gd name="connsiteY4" fmla="*/ 0 h 21600"/>
                    <a:gd name="connsiteX0" fmla="*/ 1346 w 15996"/>
                    <a:gd name="connsiteY0" fmla="*/ 0 h 21600"/>
                    <a:gd name="connsiteX1" fmla="*/ 15996 w 15996"/>
                    <a:gd name="connsiteY1" fmla="*/ 0 h 21600"/>
                    <a:gd name="connsiteX2" fmla="*/ 15996 w 15996"/>
                    <a:gd name="connsiteY2" fmla="*/ 21600 h 21600"/>
                    <a:gd name="connsiteX3" fmla="*/ 1346 w 15996"/>
                    <a:gd name="connsiteY3" fmla="*/ 21600 h 21600"/>
                    <a:gd name="connsiteX4" fmla="*/ 1346 w 15996"/>
                    <a:gd name="connsiteY4" fmla="*/ 0 h 21600"/>
                    <a:gd name="connsiteX0" fmla="*/ 985 w 15635"/>
                    <a:gd name="connsiteY0" fmla="*/ 0 h 21600"/>
                    <a:gd name="connsiteX1" fmla="*/ 15635 w 15635"/>
                    <a:gd name="connsiteY1" fmla="*/ 0 h 21600"/>
                    <a:gd name="connsiteX2" fmla="*/ 15635 w 15635"/>
                    <a:gd name="connsiteY2" fmla="*/ 21600 h 21600"/>
                    <a:gd name="connsiteX3" fmla="*/ 985 w 15635"/>
                    <a:gd name="connsiteY3" fmla="*/ 21600 h 21600"/>
                    <a:gd name="connsiteX4" fmla="*/ 985 w 15635"/>
                    <a:gd name="connsiteY4" fmla="*/ 0 h 21600"/>
                    <a:gd name="connsiteX0" fmla="*/ 985 w 17161"/>
                    <a:gd name="connsiteY0" fmla="*/ 0 h 21600"/>
                    <a:gd name="connsiteX1" fmla="*/ 15635 w 17161"/>
                    <a:gd name="connsiteY1" fmla="*/ 0 h 21600"/>
                    <a:gd name="connsiteX2" fmla="*/ 15635 w 17161"/>
                    <a:gd name="connsiteY2" fmla="*/ 21600 h 21600"/>
                    <a:gd name="connsiteX3" fmla="*/ 985 w 17161"/>
                    <a:gd name="connsiteY3" fmla="*/ 21600 h 21600"/>
                    <a:gd name="connsiteX4" fmla="*/ 985 w 17161"/>
                    <a:gd name="connsiteY4" fmla="*/ 0 h 21600"/>
                    <a:gd name="connsiteX0" fmla="*/ 985 w 16619"/>
                    <a:gd name="connsiteY0" fmla="*/ 0 h 21600"/>
                    <a:gd name="connsiteX1" fmla="*/ 15635 w 16619"/>
                    <a:gd name="connsiteY1" fmla="*/ 0 h 21600"/>
                    <a:gd name="connsiteX2" fmla="*/ 15635 w 16619"/>
                    <a:gd name="connsiteY2" fmla="*/ 21600 h 21600"/>
                    <a:gd name="connsiteX3" fmla="*/ 985 w 16619"/>
                    <a:gd name="connsiteY3" fmla="*/ 21600 h 21600"/>
                    <a:gd name="connsiteX4" fmla="*/ 985 w 16619"/>
                    <a:gd name="connsiteY4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9" h="21600">
                      <a:moveTo>
                        <a:pt x="985" y="0"/>
                      </a:moveTo>
                      <a:lnTo>
                        <a:pt x="15635" y="0"/>
                      </a:lnTo>
                      <a:cubicBezTo>
                        <a:pt x="16646" y="3600"/>
                        <a:pt x="17218" y="18000"/>
                        <a:pt x="15635" y="21600"/>
                      </a:cubicBezTo>
                      <a:lnTo>
                        <a:pt x="985" y="21600"/>
                      </a:lnTo>
                      <a:cubicBezTo>
                        <a:pt x="-26" y="18000"/>
                        <a:pt x="-598" y="5570"/>
                        <a:pt x="98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</p:grpSp>
        </p:grpSp>
      </p:grpSp>
      <p:grpSp>
        <p:nvGrpSpPr>
          <p:cNvPr id="9219" name="Grupa 15">
            <a:extLst>
              <a:ext uri="{FF2B5EF4-FFF2-40B4-BE49-F238E27FC236}">
                <a16:creationId xmlns:a16="http://schemas.microsoft.com/office/drawing/2014/main" xmlns="" id="{F9F5535D-65F1-1C4E-A717-264B19274EA5}"/>
              </a:ext>
            </a:extLst>
          </p:cNvPr>
          <p:cNvGrpSpPr>
            <a:grpSpLocks/>
          </p:cNvGrpSpPr>
          <p:nvPr/>
        </p:nvGrpSpPr>
        <p:grpSpPr bwMode="auto">
          <a:xfrm>
            <a:off x="9113838" y="4346575"/>
            <a:ext cx="647700" cy="647700"/>
            <a:chOff x="-2232583" y="2887794"/>
            <a:chExt cx="725198" cy="725199"/>
          </a:xfrm>
        </p:grpSpPr>
        <p:sp>
          <p:nvSpPr>
            <p:cNvPr id="15" name="Prostokąt zaokrąglony 14">
              <a:extLst>
                <a:ext uri="{FF2B5EF4-FFF2-40B4-BE49-F238E27FC236}">
                  <a16:creationId xmlns:a16="http://schemas.microsoft.com/office/drawing/2014/main" xmlns="" id="{BB3A97FE-191C-6447-9210-74115BF7C6DE}"/>
                </a:ext>
              </a:extLst>
            </p:cNvPr>
            <p:cNvSpPr/>
            <p:nvPr/>
          </p:nvSpPr>
          <p:spPr bwMode="auto">
            <a:xfrm>
              <a:off x="-2232583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6" name="Strzałka w lewo 16">
              <a:extLst>
                <a:ext uri="{FF2B5EF4-FFF2-40B4-BE49-F238E27FC236}">
                  <a16:creationId xmlns:a16="http://schemas.microsoft.com/office/drawing/2014/main" xmlns="" id="{41332F68-68BA-F747-9F79-06AE0900A9BA}"/>
                </a:ext>
              </a:extLst>
            </p:cNvPr>
            <p:cNvSpPr/>
            <p:nvPr/>
          </p:nvSpPr>
          <p:spPr bwMode="auto">
            <a:xfrm rot="5400000" flipH="1">
              <a:off x="-2069059" y="3051321"/>
              <a:ext cx="465692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grpSp>
        <p:nvGrpSpPr>
          <p:cNvPr id="9220" name="Grupa 23">
            <a:extLst>
              <a:ext uri="{FF2B5EF4-FFF2-40B4-BE49-F238E27FC236}">
                <a16:creationId xmlns:a16="http://schemas.microsoft.com/office/drawing/2014/main" xmlns="" id="{841F4AD3-3A38-A14B-B166-2478D90B27B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109075" y="5210175"/>
            <a:ext cx="647700" cy="649288"/>
            <a:chOff x="-2193328" y="2887794"/>
            <a:chExt cx="725198" cy="725199"/>
          </a:xfrm>
        </p:grpSpPr>
        <p:sp>
          <p:nvSpPr>
            <p:cNvPr id="18" name="Prostokąt zaokrąglony 1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D0E77D7B-2379-324E-A52D-8B048A29775D}"/>
                </a:ext>
              </a:extLst>
            </p:cNvPr>
            <p:cNvSpPr/>
            <p:nvPr/>
          </p:nvSpPr>
          <p:spPr bwMode="auto">
            <a:xfrm>
              <a:off x="-2193328" y="2887794"/>
              <a:ext cx="725198" cy="725199"/>
            </a:xfrm>
            <a:prstGeom prst="roundRect">
              <a:avLst/>
            </a:prstGeom>
            <a:solidFill>
              <a:srgbClr val="990033"/>
            </a:solidFill>
            <a:ln w="22225">
              <a:solidFill>
                <a:srgbClr val="5400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9" name="Strzałka w lewo 1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8E969EBD-175C-F24B-B0D0-8E908EA582C4}"/>
                </a:ext>
              </a:extLst>
            </p:cNvPr>
            <p:cNvSpPr/>
            <p:nvPr/>
          </p:nvSpPr>
          <p:spPr bwMode="auto">
            <a:xfrm rot="5400000" flipH="1">
              <a:off x="-2044340" y="3051320"/>
              <a:ext cx="466325" cy="398148"/>
            </a:xfrm>
            <a:prstGeom prst="flowChartExtract">
              <a:avLst/>
            </a:prstGeom>
            <a:solidFill>
              <a:srgbClr val="54001C"/>
            </a:solidFill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20" name="Picture 22">
            <a:extLst>
              <a:ext uri="{FF2B5EF4-FFF2-40B4-BE49-F238E27FC236}">
                <a16:creationId xmlns:a16="http://schemas.microsoft.com/office/drawing/2014/main" xmlns="" id="{1B4ADEC5-D9FF-9E4E-9EBB-7EF72BC7D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344" r="6647" b="35312"/>
          <a:stretch>
            <a:fillRect/>
          </a:stretch>
        </p:blipFill>
        <p:spPr bwMode="auto">
          <a:xfrm>
            <a:off x="2298700" y="549276"/>
            <a:ext cx="7594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CD3F9DD1-5916-634B-A0AA-D10040A6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2195514"/>
            <a:ext cx="1098550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xmlns="" id="{B779511D-BB04-6C4A-AF91-E0BF05D7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1774826"/>
            <a:ext cx="67500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37738BA9-CB05-9446-B34D-4AF9E5A71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27576" r="15578" b="33221"/>
          <a:stretch>
            <a:fillRect/>
          </a:stretch>
        </p:blipFill>
        <p:spPr bwMode="auto">
          <a:xfrm>
            <a:off x="3648076" y="4870450"/>
            <a:ext cx="410051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xmlns="" id="{7A9D06CC-8DA8-554F-BBB4-F4A041BA317D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1A72A7AA-2D0C-DC46-8526-161C6013C22C}"/>
              </a:ext>
            </a:extLst>
          </p:cNvPr>
          <p:cNvGraphicFramePr>
            <a:graphicFrameLocks noGrp="1"/>
          </p:cNvGraphicFramePr>
          <p:nvPr/>
        </p:nvGraphicFramePr>
        <p:xfrm>
          <a:off x="3648076" y="1052513"/>
          <a:ext cx="547211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9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>
                          <a:solidFill>
                            <a:schemeClr val="tx1"/>
                          </a:solidFill>
                          <a:latin typeface="+mn-lt"/>
                        </a:rPr>
                        <a:t>Singular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>
                          <a:solidFill>
                            <a:schemeClr val="tx1"/>
                          </a:solidFill>
                          <a:latin typeface="+mn-lt"/>
                        </a:rPr>
                        <a:t>Plural</a:t>
                      </a: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>
                          <a:latin typeface="+mn-lt"/>
                        </a:rPr>
                        <a:t>I              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We</a:t>
                      </a:r>
                      <a:endParaRPr lang="pt-PT" sz="2400" dirty="0">
                        <a:latin typeface="+mn-lt"/>
                      </a:endParaRP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You</a:t>
                      </a:r>
                      <a:r>
                        <a:rPr lang="pt-PT" sz="2400" dirty="0">
                          <a:latin typeface="+mn-lt"/>
                        </a:rPr>
                        <a:t>          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You</a:t>
                      </a:r>
                      <a:endParaRPr lang="pt-PT" sz="2400" dirty="0">
                        <a:latin typeface="+mn-lt"/>
                      </a:endParaRP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He</a:t>
                      </a:r>
                      <a:r>
                        <a:rPr lang="pt-PT" sz="2400" dirty="0">
                          <a:latin typeface="+mn-lt"/>
                        </a:rPr>
                        <a:t>            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They</a:t>
                      </a:r>
                      <a:endParaRPr lang="pt-PT" sz="2400" dirty="0">
                        <a:latin typeface="+mn-lt"/>
                      </a:endParaRP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She</a:t>
                      </a:r>
                      <a:r>
                        <a:rPr lang="pt-PT" sz="2400" dirty="0">
                          <a:latin typeface="+mn-lt"/>
                        </a:rPr>
                        <a:t>          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They</a:t>
                      </a:r>
                      <a:r>
                        <a:rPr lang="pt-PT" sz="2400" dirty="0">
                          <a:latin typeface="+mn-lt"/>
                        </a:rPr>
                        <a:t> </a:t>
                      </a: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It</a:t>
                      </a:r>
                      <a:r>
                        <a:rPr lang="pt-PT" sz="2400" dirty="0">
                          <a:latin typeface="+mn-lt"/>
                        </a:rPr>
                        <a:t>        </a:t>
                      </a:r>
                    </a:p>
                  </a:txBody>
                  <a:tcPr marL="91432" marR="91432" anchorCtr="1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PT" sz="2400" dirty="0" err="1">
                          <a:latin typeface="+mn-lt"/>
                        </a:rPr>
                        <a:t>They</a:t>
                      </a:r>
                      <a:r>
                        <a:rPr lang="pt-PT" sz="2400" dirty="0">
                          <a:latin typeface="+mn-lt"/>
                        </a:rPr>
                        <a:t>      </a:t>
                      </a:r>
                    </a:p>
                  </a:txBody>
                  <a:tcPr marL="91432" marR="91432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ângulo 3">
            <a:extLst>
              <a:ext uri="{FF2B5EF4-FFF2-40B4-BE49-F238E27FC236}">
                <a16:creationId xmlns:a16="http://schemas.microsoft.com/office/drawing/2014/main" xmlns="" id="{CDFA348A-06E9-A148-AE95-DC6E86F5494D}"/>
              </a:ext>
            </a:extLst>
          </p:cNvPr>
          <p:cNvSpPr/>
          <p:nvPr/>
        </p:nvSpPr>
        <p:spPr>
          <a:xfrm>
            <a:off x="3287688" y="1"/>
            <a:ext cx="612068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itchFamily="34" charset="0"/>
              </a:rPr>
              <a:t>Personal </a:t>
            </a:r>
            <a:r>
              <a:rPr lang="en-GB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itchFamily="34" charset="0"/>
              </a:rPr>
              <a:t>Pronouns</a:t>
            </a:r>
          </a:p>
        </p:txBody>
      </p:sp>
      <p:sp>
        <p:nvSpPr>
          <p:cNvPr id="3098" name="CaixaDeTexto 4">
            <a:extLst>
              <a:ext uri="{FF2B5EF4-FFF2-40B4-BE49-F238E27FC236}">
                <a16:creationId xmlns:a16="http://schemas.microsoft.com/office/drawing/2014/main" xmlns="" id="{13FF08CE-B94B-1B4A-A3F8-2CA734131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076701"/>
            <a:ext cx="85693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u="sng" dirty="0"/>
              <a:t>Personal pronouns</a:t>
            </a:r>
            <a:r>
              <a:rPr lang="pt-PT" altLang="x-none" sz="2000" b="1" dirty="0"/>
              <a:t> </a:t>
            </a:r>
            <a:r>
              <a:rPr lang="pt-PT" altLang="x-none" b="1" dirty="0"/>
              <a:t> are always before</a:t>
            </a:r>
          </a:p>
          <a:p>
            <a:pPr eaLnBrk="1" hangingPunct="1"/>
            <a:r>
              <a:rPr lang="pt-PT" altLang="x-none" sz="2400" dirty="0" smtClean="0"/>
              <a:t>                                                               Tom likes football</a:t>
            </a:r>
            <a:endParaRPr lang="pt-PT" altLang="x-none" sz="2400" dirty="0"/>
          </a:p>
          <a:p>
            <a:pPr eaLnBrk="1" hangingPunct="1"/>
            <a:r>
              <a:rPr lang="pt-PT" altLang="x-none" dirty="0"/>
              <a:t>Ex.:                    </a:t>
            </a:r>
            <a:r>
              <a:rPr lang="pt-PT" altLang="x-none" sz="3200" dirty="0"/>
              <a:t>I </a:t>
            </a:r>
            <a:r>
              <a:rPr lang="pt-PT" altLang="x-none" sz="3200" b="1" dirty="0">
                <a:solidFill>
                  <a:srgbClr val="FF0000"/>
                </a:solidFill>
              </a:rPr>
              <a:t>am</a:t>
            </a:r>
            <a:r>
              <a:rPr lang="pt-PT" altLang="x-none" sz="3200" dirty="0"/>
              <a:t> a student         He </a:t>
            </a:r>
            <a:r>
              <a:rPr lang="pt-PT" altLang="x-none" sz="3200" b="1" dirty="0" smtClean="0">
                <a:solidFill>
                  <a:srgbClr val="FF0000"/>
                </a:solidFill>
              </a:rPr>
              <a:t>likes</a:t>
            </a:r>
            <a:r>
              <a:rPr lang="pt-PT" altLang="x-none" sz="3200" dirty="0" smtClean="0"/>
              <a:t> </a:t>
            </a:r>
            <a:r>
              <a:rPr lang="pt-PT" altLang="x-none" sz="3200" dirty="0" smtClean="0"/>
              <a:t>football</a:t>
            </a:r>
            <a:endParaRPr lang="pt-PT" altLang="x-none" sz="3200" dirty="0"/>
          </a:p>
          <a:p>
            <a:pPr eaLnBrk="1" hangingPunct="1"/>
            <a:endParaRPr lang="pt-PT" altLang="x-none" sz="3200" dirty="0"/>
          </a:p>
          <a:p>
            <a:pPr eaLnBrk="1" hangingPunct="1"/>
            <a:endParaRPr lang="pt-PT" altLang="x-none" sz="3200" dirty="0"/>
          </a:p>
          <a:p>
            <a:pPr eaLnBrk="1" hangingPunct="1"/>
            <a:endParaRPr lang="pt-PT" altLang="x-none" sz="3200" dirty="0"/>
          </a:p>
        </p:txBody>
      </p:sp>
      <p:cxnSp>
        <p:nvCxnSpPr>
          <p:cNvPr id="7" name="Conexão recta unidireccional 6">
            <a:extLst>
              <a:ext uri="{FF2B5EF4-FFF2-40B4-BE49-F238E27FC236}">
                <a16:creationId xmlns:a16="http://schemas.microsoft.com/office/drawing/2014/main" xmlns="" id="{F41C50DC-6544-6946-BE7D-8DCAA84548FC}"/>
              </a:ext>
            </a:extLst>
          </p:cNvPr>
          <p:cNvCxnSpPr/>
          <p:nvPr/>
        </p:nvCxnSpPr>
        <p:spPr>
          <a:xfrm>
            <a:off x="3648075" y="522922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exão recta unidireccional 7">
            <a:extLst>
              <a:ext uri="{FF2B5EF4-FFF2-40B4-BE49-F238E27FC236}">
                <a16:creationId xmlns:a16="http://schemas.microsoft.com/office/drawing/2014/main" xmlns="" id="{C3DBFCD7-DE67-2045-B8EB-3E5E052FE240}"/>
              </a:ext>
            </a:extLst>
          </p:cNvPr>
          <p:cNvCxnSpPr/>
          <p:nvPr/>
        </p:nvCxnSpPr>
        <p:spPr>
          <a:xfrm>
            <a:off x="4224338" y="5229225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unidireccional 8">
            <a:extLst>
              <a:ext uri="{FF2B5EF4-FFF2-40B4-BE49-F238E27FC236}">
                <a16:creationId xmlns:a16="http://schemas.microsoft.com/office/drawing/2014/main" xmlns="" id="{E1AC8349-DC7A-954A-BF9F-78F9DAC83230}"/>
              </a:ext>
            </a:extLst>
          </p:cNvPr>
          <p:cNvCxnSpPr/>
          <p:nvPr/>
        </p:nvCxnSpPr>
        <p:spPr>
          <a:xfrm>
            <a:off x="7464425" y="522922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exão recta unidireccional 9">
            <a:extLst>
              <a:ext uri="{FF2B5EF4-FFF2-40B4-BE49-F238E27FC236}">
                <a16:creationId xmlns:a16="http://schemas.microsoft.com/office/drawing/2014/main" xmlns="" id="{9E766876-AE76-E148-920B-DBCDE84DB46F}"/>
              </a:ext>
            </a:extLst>
          </p:cNvPr>
          <p:cNvCxnSpPr/>
          <p:nvPr/>
        </p:nvCxnSpPr>
        <p:spPr>
          <a:xfrm>
            <a:off x="7967663" y="5229225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03" name="CaixaDeTexto 10">
            <a:extLst>
              <a:ext uri="{FF2B5EF4-FFF2-40B4-BE49-F238E27FC236}">
                <a16:creationId xmlns:a16="http://schemas.microsoft.com/office/drawing/2014/main" xmlns="" id="{CC0B196D-58D8-0346-85A6-00CD3172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5732464"/>
            <a:ext cx="1296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dirty="0" smtClean="0"/>
              <a:t>Personal </a:t>
            </a:r>
            <a:r>
              <a:rPr lang="pt-PT" altLang="x-none" sz="2000" b="1" dirty="0"/>
              <a:t>pronoun</a:t>
            </a:r>
          </a:p>
        </p:txBody>
      </p:sp>
      <p:sp>
        <p:nvSpPr>
          <p:cNvPr id="3104" name="CaixaDeTexto 11">
            <a:extLst>
              <a:ext uri="{FF2B5EF4-FFF2-40B4-BE49-F238E27FC236}">
                <a16:creationId xmlns:a16="http://schemas.microsoft.com/office/drawing/2014/main" xmlns="" id="{93F498FA-7926-224B-B2DF-9D6E8190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5732464"/>
            <a:ext cx="12969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dirty="0" smtClean="0">
                <a:solidFill>
                  <a:srgbClr val="FF0000"/>
                </a:solidFill>
              </a:rPr>
              <a:t>Verb be</a:t>
            </a:r>
            <a:endParaRPr lang="pt-PT" altLang="x-none" sz="2000" b="1" dirty="0">
              <a:solidFill>
                <a:srgbClr val="FF0000"/>
              </a:solidFill>
            </a:endParaRPr>
          </a:p>
        </p:txBody>
      </p:sp>
      <p:sp>
        <p:nvSpPr>
          <p:cNvPr id="3105" name="CaixaDeTexto 12">
            <a:extLst>
              <a:ext uri="{FF2B5EF4-FFF2-40B4-BE49-F238E27FC236}">
                <a16:creationId xmlns:a16="http://schemas.microsoft.com/office/drawing/2014/main" xmlns="" id="{1AAE99FD-B5F1-264B-ADB4-C3A938A9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61026"/>
            <a:ext cx="151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/>
              <a:t>Pesrsonal pronome</a:t>
            </a:r>
          </a:p>
        </p:txBody>
      </p:sp>
      <p:sp>
        <p:nvSpPr>
          <p:cNvPr id="3106" name="CaixaDeTexto 13">
            <a:extLst>
              <a:ext uri="{FF2B5EF4-FFF2-40B4-BE49-F238E27FC236}">
                <a16:creationId xmlns:a16="http://schemas.microsoft.com/office/drawing/2014/main" xmlns="" id="{15BD1C42-B6D9-B74A-855A-2F52A479D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6610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511C2A6B-6F2A-CA40-B0BD-01B997F94F67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" name="AutoShape 6" descr="All the English football terms you need to know ‹ GO Blog | EF GO Blog"/>
          <p:cNvSpPr>
            <a:spLocks noChangeAspect="1" noChangeArrowheads="1"/>
          </p:cNvSpPr>
          <p:nvPr/>
        </p:nvSpPr>
        <p:spPr bwMode="auto">
          <a:xfrm>
            <a:off x="6749322" y="2257558"/>
            <a:ext cx="131659" cy="1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" name="Picture 8" descr="All the English football terms you need to know ‹ GO Blog | EF GO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237311"/>
            <a:ext cx="2550897" cy="20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98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>
            <a:extLst>
              <a:ext uri="{FF2B5EF4-FFF2-40B4-BE49-F238E27FC236}">
                <a16:creationId xmlns:a16="http://schemas.microsoft.com/office/drawing/2014/main" xmlns="" id="{460E9299-F0A9-204D-A48A-3DFE051DA3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4" y="3068638"/>
            <a:ext cx="7920037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objective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pronoun</a:t>
            </a:r>
            <a:endParaRPr lang="x-non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4099" name="Imagem 6" descr="facs_lifeskills.gif">
            <a:extLst>
              <a:ext uri="{FF2B5EF4-FFF2-40B4-BE49-F238E27FC236}">
                <a16:creationId xmlns:a16="http://schemas.microsoft.com/office/drawing/2014/main" xmlns="" id="{E614C20B-5039-9E4E-88C3-9D1388FB7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7722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434152F0-59C3-B843-89B8-818B354828BF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BJECT PRONOUNS | Learn English Fond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07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4">
            <a:extLst>
              <a:ext uri="{FF2B5EF4-FFF2-40B4-BE49-F238E27FC236}">
                <a16:creationId xmlns:a16="http://schemas.microsoft.com/office/drawing/2014/main" xmlns="" id="{13FF08CE-B94B-1B4A-A3F8-2CA734131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563538"/>
            <a:ext cx="468312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800" dirty="0" smtClean="0"/>
              <a:t>     Tom likes football.</a:t>
            </a:r>
            <a:endParaRPr lang="pt-PT" altLang="x-none" sz="2800" dirty="0"/>
          </a:p>
          <a:p>
            <a:pPr eaLnBrk="1" hangingPunct="1"/>
            <a:r>
              <a:rPr lang="pt-PT" altLang="x-none" dirty="0"/>
              <a:t>Ex.: </a:t>
            </a:r>
            <a:r>
              <a:rPr lang="pt-PT" altLang="x-none" sz="3200" dirty="0" smtClean="0"/>
              <a:t>  </a:t>
            </a:r>
            <a:r>
              <a:rPr lang="pt-PT" altLang="x-none" sz="3200" dirty="0"/>
              <a:t>He </a:t>
            </a:r>
            <a:r>
              <a:rPr lang="pt-PT" altLang="x-none" sz="3200" b="1" dirty="0" smtClean="0">
                <a:solidFill>
                  <a:srgbClr val="FF0000"/>
                </a:solidFill>
              </a:rPr>
              <a:t>likes</a:t>
            </a:r>
            <a:r>
              <a:rPr lang="pt-PT" altLang="x-none" sz="3200" dirty="0" smtClean="0"/>
              <a:t> it.</a:t>
            </a:r>
            <a:endParaRPr lang="pt-PT" altLang="x-none" sz="3200" dirty="0"/>
          </a:p>
          <a:p>
            <a:pPr eaLnBrk="1" hangingPunct="1"/>
            <a:endParaRPr lang="pt-PT" altLang="x-none" sz="3200" dirty="0"/>
          </a:p>
          <a:p>
            <a:pPr eaLnBrk="1" hangingPunct="1"/>
            <a:r>
              <a:rPr lang="pt-PT" altLang="x-none" sz="3200" b="1" u="sng" dirty="0"/>
              <a:t>Object pronouns</a:t>
            </a:r>
            <a:r>
              <a:rPr lang="pt-PT" altLang="x-none" sz="3200" b="1" dirty="0"/>
              <a:t>  </a:t>
            </a:r>
          </a:p>
          <a:p>
            <a:pPr eaLnBrk="1" hangingPunct="1"/>
            <a:endParaRPr lang="pt-PT" altLang="x-none" sz="3200" dirty="0"/>
          </a:p>
          <a:p>
            <a:pPr eaLnBrk="1" hangingPunct="1"/>
            <a:endParaRPr lang="pt-PT" altLang="x-none" sz="3200" dirty="0"/>
          </a:p>
        </p:txBody>
      </p:sp>
      <p:cxnSp>
        <p:nvCxnSpPr>
          <p:cNvPr id="8" name="Conexão recta unidireccional 8">
            <a:extLst>
              <a:ext uri="{FF2B5EF4-FFF2-40B4-BE49-F238E27FC236}">
                <a16:creationId xmlns:a16="http://schemas.microsoft.com/office/drawing/2014/main" xmlns="" id="{E1AC8349-DC7A-954A-BF9F-78F9DAC83230}"/>
              </a:ext>
            </a:extLst>
          </p:cNvPr>
          <p:cNvCxnSpPr/>
          <p:nvPr/>
        </p:nvCxnSpPr>
        <p:spPr>
          <a:xfrm>
            <a:off x="9074150" y="24130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AutoShape 6" descr="All the English football terms you need to know ‹ GO Blog | EF GO Blog"/>
          <p:cNvSpPr>
            <a:spLocks noChangeAspect="1" noChangeArrowheads="1"/>
          </p:cNvSpPr>
          <p:nvPr/>
        </p:nvSpPr>
        <p:spPr bwMode="auto">
          <a:xfrm>
            <a:off x="4673832" y="4100973"/>
            <a:ext cx="131659" cy="1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Picture 8" descr="All the English football terms you need to know ‹ GO Blog | EF GO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878" y="4080726"/>
            <a:ext cx="2550897" cy="20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58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>
            <a:extLst>
              <a:ext uri="{FF2B5EF4-FFF2-40B4-BE49-F238E27FC236}">
                <a16:creationId xmlns:a16="http://schemas.microsoft.com/office/drawing/2014/main" xmlns="" id="{460E9299-F0A9-204D-A48A-3DFE051DA3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4" y="3068638"/>
            <a:ext cx="7920037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Possessive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Adjectives</a:t>
            </a:r>
            <a:endParaRPr lang="x-none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4099" name="Imagem 6" descr="facs_lifeskills.gif">
            <a:extLst>
              <a:ext uri="{FF2B5EF4-FFF2-40B4-BE49-F238E27FC236}">
                <a16:creationId xmlns:a16="http://schemas.microsoft.com/office/drawing/2014/main" xmlns="" id="{E614C20B-5039-9E4E-88C3-9D1388FB7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7722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434152F0-59C3-B843-89B8-818B354828BF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2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4BA82744-B536-8143-BCE2-B1AED959DB66}"/>
              </a:ext>
            </a:extLst>
          </p:cNvPr>
          <p:cNvGraphicFramePr>
            <a:graphicFrameLocks noGrp="1"/>
          </p:cNvGraphicFramePr>
          <p:nvPr/>
        </p:nvGraphicFramePr>
        <p:xfrm>
          <a:off x="3575051" y="836613"/>
          <a:ext cx="5472113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7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4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>
                          <a:solidFill>
                            <a:schemeClr val="tx1"/>
                          </a:solidFill>
                          <a:latin typeface="+mn-lt"/>
                        </a:rPr>
                        <a:t>Singular</a:t>
                      </a: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>
                          <a:solidFill>
                            <a:schemeClr val="tx1"/>
                          </a:solidFill>
                          <a:latin typeface="+mn-lt"/>
                        </a:rPr>
                        <a:t>Plural</a:t>
                      </a: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100" dirty="0" err="1">
                          <a:latin typeface="+mn-lt"/>
                        </a:rPr>
                        <a:t>My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Our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Your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b="0" dirty="0">
                        <a:latin typeface="+mn-lt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Your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100" dirty="0" err="1">
                          <a:latin typeface="+mn-lt"/>
                        </a:rPr>
                        <a:t>His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b="0" dirty="0">
                        <a:latin typeface="+mn-lt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Their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100" dirty="0" err="1">
                          <a:latin typeface="+mn-lt"/>
                        </a:rPr>
                        <a:t>Her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Their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100" dirty="0">
                          <a:latin typeface="+mn-lt"/>
                        </a:rPr>
                        <a:t> </a:t>
                      </a:r>
                      <a:r>
                        <a:rPr lang="pt-PT" sz="2100" dirty="0" err="1">
                          <a:latin typeface="+mn-lt"/>
                        </a:rPr>
                        <a:t>Its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100" dirty="0" err="1">
                          <a:latin typeface="+mn-lt"/>
                        </a:rPr>
                        <a:t>Their</a:t>
                      </a:r>
                      <a:r>
                        <a:rPr lang="pt-PT" sz="2100" dirty="0">
                          <a:latin typeface="+mn-lt"/>
                        </a:rPr>
                        <a:t> </a:t>
                      </a:r>
                      <a:endParaRPr lang="pt-PT" sz="2000" dirty="0">
                        <a:latin typeface="+mn-lt"/>
                      </a:endParaRPr>
                    </a:p>
                  </a:txBody>
                  <a:tcPr marL="91432" marR="91432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ângulo 3">
            <a:extLst>
              <a:ext uri="{FF2B5EF4-FFF2-40B4-BE49-F238E27FC236}">
                <a16:creationId xmlns:a16="http://schemas.microsoft.com/office/drawing/2014/main" xmlns="" id="{C4F20A18-C76B-044C-8D7E-074282C86D06}"/>
              </a:ext>
            </a:extLst>
          </p:cNvPr>
          <p:cNvSpPr/>
          <p:nvPr/>
        </p:nvSpPr>
        <p:spPr>
          <a:xfrm>
            <a:off x="3287688" y="0"/>
            <a:ext cx="612068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itchFamily="34" charset="0"/>
              </a:rPr>
              <a:t>Possessive</a:t>
            </a:r>
            <a:r>
              <a:rPr lang="pt-PT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itchFamily="34" charset="0"/>
              </a:rPr>
              <a:t> </a:t>
            </a:r>
            <a:r>
              <a:rPr lang="pt-PT" sz="4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itchFamily="34" charset="0"/>
              </a:rPr>
              <a:t>adjectives</a:t>
            </a:r>
            <a:endParaRPr lang="en-GB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itchFamily="34" charset="0"/>
            </a:endParaRPr>
          </a:p>
        </p:txBody>
      </p:sp>
      <p:sp>
        <p:nvSpPr>
          <p:cNvPr id="5146" name="CaixaDeTexto 4">
            <a:extLst>
              <a:ext uri="{FF2B5EF4-FFF2-40B4-BE49-F238E27FC236}">
                <a16:creationId xmlns:a16="http://schemas.microsoft.com/office/drawing/2014/main" xmlns="" id="{A928D313-76D0-B849-A949-921B46834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1" y="4005263"/>
            <a:ext cx="984091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u="sng" dirty="0"/>
              <a:t>Possessive pronouns</a:t>
            </a:r>
            <a:r>
              <a:rPr lang="pt-PT" altLang="x-none" sz="2000" b="1" dirty="0"/>
              <a:t> </a:t>
            </a:r>
            <a:r>
              <a:rPr lang="pt-PT" altLang="x-none" sz="2000" dirty="0"/>
              <a:t>are always before a noun and indicate possession</a:t>
            </a:r>
            <a:r>
              <a:rPr lang="pt-PT" altLang="x-none" dirty="0"/>
              <a:t>.</a:t>
            </a:r>
          </a:p>
          <a:p>
            <a:pPr eaLnBrk="1" hangingPunct="1"/>
            <a:endParaRPr lang="pt-PT" altLang="x-none" dirty="0"/>
          </a:p>
          <a:p>
            <a:pPr eaLnBrk="1" hangingPunct="1"/>
            <a:endParaRPr lang="pt-PT" altLang="x-none" dirty="0"/>
          </a:p>
          <a:p>
            <a:pPr eaLnBrk="1" hangingPunct="1"/>
            <a:r>
              <a:rPr lang="pt-PT" altLang="x-none" dirty="0"/>
              <a:t>Eg.:            </a:t>
            </a:r>
            <a:r>
              <a:rPr lang="pt-PT" altLang="x-none" sz="3200" dirty="0" smtClean="0"/>
              <a:t>his</a:t>
            </a:r>
            <a:r>
              <a:rPr lang="pt-PT" altLang="x-none" sz="3200" dirty="0" smtClean="0"/>
              <a:t> </a:t>
            </a:r>
            <a:r>
              <a:rPr lang="pt-PT" altLang="x-none" sz="3200" b="1" dirty="0" smtClean="0">
                <a:solidFill>
                  <a:srgbClr val="FF0000"/>
                </a:solidFill>
              </a:rPr>
              <a:t>favorite sport</a:t>
            </a:r>
            <a:r>
              <a:rPr lang="pt-PT" altLang="x-none" sz="3200" b="1" dirty="0" smtClean="0">
                <a:solidFill>
                  <a:srgbClr val="FF0000"/>
                </a:solidFill>
              </a:rPr>
              <a:t> </a:t>
            </a:r>
            <a:r>
              <a:rPr lang="pt-PT" altLang="x-none" sz="3200" dirty="0"/>
              <a:t>is </a:t>
            </a:r>
            <a:r>
              <a:rPr lang="pt-PT" altLang="x-none" sz="3200" dirty="0" smtClean="0"/>
              <a:t>footbal</a:t>
            </a:r>
            <a:r>
              <a:rPr lang="pt-PT" altLang="x-none" sz="3200" dirty="0" smtClean="0"/>
              <a:t>     That </a:t>
            </a:r>
            <a:r>
              <a:rPr lang="pt-PT" altLang="x-none" sz="3200" dirty="0"/>
              <a:t>is his </a:t>
            </a:r>
            <a:r>
              <a:rPr lang="pt-PT" altLang="x-none" sz="3200" b="1" dirty="0">
                <a:solidFill>
                  <a:srgbClr val="FF0000"/>
                </a:solidFill>
              </a:rPr>
              <a:t>ball</a:t>
            </a:r>
            <a:r>
              <a:rPr lang="pt-PT" altLang="x-none" sz="3200" dirty="0"/>
              <a:t> </a:t>
            </a:r>
          </a:p>
        </p:txBody>
      </p:sp>
      <p:cxnSp>
        <p:nvCxnSpPr>
          <p:cNvPr id="7" name="Conexão recta unidireccional 6">
            <a:extLst>
              <a:ext uri="{FF2B5EF4-FFF2-40B4-BE49-F238E27FC236}">
                <a16:creationId xmlns:a16="http://schemas.microsoft.com/office/drawing/2014/main" xmlns="" id="{D1B1311B-571B-1344-9526-1A06C394F951}"/>
              </a:ext>
            </a:extLst>
          </p:cNvPr>
          <p:cNvCxnSpPr/>
          <p:nvPr/>
        </p:nvCxnSpPr>
        <p:spPr>
          <a:xfrm>
            <a:off x="2093913" y="5353050"/>
            <a:ext cx="0" cy="852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exão recta unidireccional 7">
            <a:extLst>
              <a:ext uri="{FF2B5EF4-FFF2-40B4-BE49-F238E27FC236}">
                <a16:creationId xmlns:a16="http://schemas.microsoft.com/office/drawing/2014/main" xmlns="" id="{E8236247-C0BD-424E-AF53-0A3D4608F24A}"/>
              </a:ext>
            </a:extLst>
          </p:cNvPr>
          <p:cNvCxnSpPr/>
          <p:nvPr/>
        </p:nvCxnSpPr>
        <p:spPr>
          <a:xfrm>
            <a:off x="4224338" y="5300664"/>
            <a:ext cx="0" cy="420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exão recta unidireccional 8">
            <a:extLst>
              <a:ext uri="{FF2B5EF4-FFF2-40B4-BE49-F238E27FC236}">
                <a16:creationId xmlns:a16="http://schemas.microsoft.com/office/drawing/2014/main" xmlns="" id="{887FF754-A8AA-CB48-B5B2-F770B6846F10}"/>
              </a:ext>
            </a:extLst>
          </p:cNvPr>
          <p:cNvCxnSpPr/>
          <p:nvPr/>
        </p:nvCxnSpPr>
        <p:spPr>
          <a:xfrm flipH="1">
            <a:off x="8912225" y="5445125"/>
            <a:ext cx="0" cy="8524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exão recta unidireccional 9">
            <a:extLst>
              <a:ext uri="{FF2B5EF4-FFF2-40B4-BE49-F238E27FC236}">
                <a16:creationId xmlns:a16="http://schemas.microsoft.com/office/drawing/2014/main" xmlns="" id="{CC77F753-85C2-F349-BCA9-282BAE5000BB}"/>
              </a:ext>
            </a:extLst>
          </p:cNvPr>
          <p:cNvCxnSpPr/>
          <p:nvPr/>
        </p:nvCxnSpPr>
        <p:spPr>
          <a:xfrm>
            <a:off x="9734550" y="5373689"/>
            <a:ext cx="0" cy="4206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51" name="CaixaDeTexto 10">
            <a:extLst>
              <a:ext uri="{FF2B5EF4-FFF2-40B4-BE49-F238E27FC236}">
                <a16:creationId xmlns:a16="http://schemas.microsoft.com/office/drawing/2014/main" xmlns="" id="{AF7E4CE4-C8B6-AB4B-A27A-363599C0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619" y="6205538"/>
            <a:ext cx="216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/>
              <a:t>Possessive adj.</a:t>
            </a:r>
          </a:p>
        </p:txBody>
      </p:sp>
      <p:sp>
        <p:nvSpPr>
          <p:cNvPr id="5152" name="CaixaDeTexto 11">
            <a:extLst>
              <a:ext uri="{FF2B5EF4-FFF2-40B4-BE49-F238E27FC236}">
                <a16:creationId xmlns:a16="http://schemas.microsoft.com/office/drawing/2014/main" xmlns="" id="{A1CE91DD-A55F-0747-8B6C-6322A4AF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732463"/>
            <a:ext cx="1296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5153" name="CaixaDeTexto 13">
            <a:extLst>
              <a:ext uri="{FF2B5EF4-FFF2-40B4-BE49-F238E27FC236}">
                <a16:creationId xmlns:a16="http://schemas.microsoft.com/office/drawing/2014/main" xmlns="" id="{081B4463-0369-F944-A3C9-E9DC9DCC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882" y="5794376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5154" name="CaixaDeTexto 15">
            <a:extLst>
              <a:ext uri="{FF2B5EF4-FFF2-40B4-BE49-F238E27FC236}">
                <a16:creationId xmlns:a16="http://schemas.microsoft.com/office/drawing/2014/main" xmlns="" id="{41CE6751-989B-3E46-8A4F-ADD6F694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151" y="6240126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000" b="1" dirty="0"/>
              <a:t>Possessive adj.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234B63CC-5845-404B-9317-03C2D4CDB662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AutoShape 6" descr="All the English football terms you need to know ‹ GO Blog | EF GO Blog"/>
          <p:cNvSpPr>
            <a:spLocks noChangeAspect="1" noChangeArrowheads="1"/>
          </p:cNvSpPr>
          <p:nvPr/>
        </p:nvSpPr>
        <p:spPr bwMode="auto">
          <a:xfrm>
            <a:off x="6809495" y="2704317"/>
            <a:ext cx="131659" cy="1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80" name="Picture 8" descr="All the English football terms you need to know ‹ GO Blog | EF GO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1" y="2684070"/>
            <a:ext cx="2550897" cy="20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96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3">
            <a:extLst>
              <a:ext uri="{FF2B5EF4-FFF2-40B4-BE49-F238E27FC236}">
                <a16:creationId xmlns:a16="http://schemas.microsoft.com/office/drawing/2014/main" xmlns="" id="{FD4BEA48-64CA-984D-88D3-16D149219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836613"/>
            <a:ext cx="414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x-none" sz="3200" b="1">
                <a:solidFill>
                  <a:srgbClr val="3366FF"/>
                </a:solidFill>
                <a:latin typeface="Franklin Gothic Demi" panose="020B0603020102020204" pitchFamily="34" charset="0"/>
              </a:rPr>
              <a:t>Possessive</a:t>
            </a:r>
            <a:r>
              <a:rPr lang="pt-PT" altLang="x-none" sz="3200" b="1">
                <a:solidFill>
                  <a:srgbClr val="FF3300"/>
                </a:solidFill>
                <a:latin typeface="Franklin Gothic Demi" panose="020B0603020102020204" pitchFamily="34" charset="0"/>
              </a:rPr>
              <a:t> </a:t>
            </a:r>
            <a:r>
              <a:rPr lang="pt-PT" altLang="x-none" sz="3200" b="1">
                <a:solidFill>
                  <a:srgbClr val="3366FF"/>
                </a:solidFill>
                <a:latin typeface="Franklin Gothic Demi" panose="020B0603020102020204" pitchFamily="34" charset="0"/>
              </a:rPr>
              <a:t>adjectives</a:t>
            </a:r>
          </a:p>
        </p:txBody>
      </p:sp>
      <p:sp>
        <p:nvSpPr>
          <p:cNvPr id="6147" name="Text Box 14">
            <a:extLst>
              <a:ext uri="{FF2B5EF4-FFF2-40B4-BE49-F238E27FC236}">
                <a16:creationId xmlns:a16="http://schemas.microsoft.com/office/drawing/2014/main" xmlns="" id="{2A7A43A3-58B8-9942-ABCC-2574898C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3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x-none" sz="3200" b="1">
                <a:solidFill>
                  <a:srgbClr val="3366FF"/>
                </a:solidFill>
                <a:latin typeface="Franklin Gothic Demi" panose="020B0603020102020204" pitchFamily="34" charset="0"/>
              </a:rPr>
              <a:t>Personal pronouns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74E1DCD-84A2-AA4A-A31A-41180544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133601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You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2FE309AE-8F46-264A-A1D0-08D6C4919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781301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He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EC40AC58-AD49-E64A-B643-48800A323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429001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She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67255FF9-49C5-064D-BBC9-DB54B9E4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005263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It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8EAA3C8D-F785-D34E-AFAE-27DC6FC5D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581526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We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DDED875A-E73F-D544-9456-083B3DCE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229226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You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403C5842-20E6-814F-9D9F-6C94A4FEF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557338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55059695-B2FA-8E4E-B91E-E1CFF106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876926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They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61B3FF15-9AC9-EB49-A3C6-E4CAB2F9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20503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Your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75ABC9E9-00A3-E644-BA77-7F0F823B3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His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3572DFED-91F9-144A-81C4-A3884B007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350043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Her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D638794F-326C-9142-822A-E733F2DF4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1" y="4076701"/>
            <a:ext cx="3529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Its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DEE87C6A-72FF-F643-8E84-0ABA098A8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4652963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Our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8D3536E9-6D3B-DB46-8E12-509F7703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5300663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Your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FD265287-3EFA-F24F-898C-B623B1622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1628776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My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CDB019AB-E893-6F49-A433-AF675624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5949951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3600">
                <a:latin typeface="Bookman Old Style" panose="02050604050505020204" pitchFamily="18" charset="0"/>
                <a:cs typeface="Aharoni" panose="02010803020104030203" pitchFamily="2" charset="-79"/>
              </a:rPr>
              <a:t>Their </a:t>
            </a:r>
          </a:p>
        </p:txBody>
      </p:sp>
      <p:cxnSp>
        <p:nvCxnSpPr>
          <p:cNvPr id="30" name="Conexão recta unidireccional 29">
            <a:extLst>
              <a:ext uri="{FF2B5EF4-FFF2-40B4-BE49-F238E27FC236}">
                <a16:creationId xmlns:a16="http://schemas.microsoft.com/office/drawing/2014/main" xmlns="" id="{256192AB-33EB-DA46-BA66-99FB9795EB69}"/>
              </a:ext>
            </a:extLst>
          </p:cNvPr>
          <p:cNvCxnSpPr/>
          <p:nvPr/>
        </p:nvCxnSpPr>
        <p:spPr>
          <a:xfrm>
            <a:off x="4656139" y="1916113"/>
            <a:ext cx="280828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exão recta unidireccional 31">
            <a:extLst>
              <a:ext uri="{FF2B5EF4-FFF2-40B4-BE49-F238E27FC236}">
                <a16:creationId xmlns:a16="http://schemas.microsoft.com/office/drawing/2014/main" xmlns="" id="{6563FF38-FE24-BC4A-96CE-131A9DB41732}"/>
              </a:ext>
            </a:extLst>
          </p:cNvPr>
          <p:cNvCxnSpPr/>
          <p:nvPr/>
        </p:nvCxnSpPr>
        <p:spPr>
          <a:xfrm>
            <a:off x="4727575" y="3789363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onexão recta unidireccional 32">
            <a:extLst>
              <a:ext uri="{FF2B5EF4-FFF2-40B4-BE49-F238E27FC236}">
                <a16:creationId xmlns:a16="http://schemas.microsoft.com/office/drawing/2014/main" xmlns="" id="{6A6F6087-721E-BD4A-8DFA-A851E13BF197}"/>
              </a:ext>
            </a:extLst>
          </p:cNvPr>
          <p:cNvCxnSpPr/>
          <p:nvPr/>
        </p:nvCxnSpPr>
        <p:spPr>
          <a:xfrm>
            <a:off x="4727575" y="6237288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Conexão recta unidireccional 33">
            <a:extLst>
              <a:ext uri="{FF2B5EF4-FFF2-40B4-BE49-F238E27FC236}">
                <a16:creationId xmlns:a16="http://schemas.microsoft.com/office/drawing/2014/main" xmlns="" id="{B03364D7-EABD-9743-AB70-797C3BFB49D9}"/>
              </a:ext>
            </a:extLst>
          </p:cNvPr>
          <p:cNvCxnSpPr/>
          <p:nvPr/>
        </p:nvCxnSpPr>
        <p:spPr>
          <a:xfrm>
            <a:off x="4727575" y="2565400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exão recta unidireccional 34">
            <a:extLst>
              <a:ext uri="{FF2B5EF4-FFF2-40B4-BE49-F238E27FC236}">
                <a16:creationId xmlns:a16="http://schemas.microsoft.com/office/drawing/2014/main" xmlns="" id="{C26C65B4-0F46-AF4D-BF97-EA160820D9A3}"/>
              </a:ext>
            </a:extLst>
          </p:cNvPr>
          <p:cNvCxnSpPr/>
          <p:nvPr/>
        </p:nvCxnSpPr>
        <p:spPr>
          <a:xfrm>
            <a:off x="4800600" y="3141663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Conexão recta unidireccional 35">
            <a:extLst>
              <a:ext uri="{FF2B5EF4-FFF2-40B4-BE49-F238E27FC236}">
                <a16:creationId xmlns:a16="http://schemas.microsoft.com/office/drawing/2014/main" xmlns="" id="{1D7366CB-5B72-5547-8F43-C785706C8716}"/>
              </a:ext>
            </a:extLst>
          </p:cNvPr>
          <p:cNvCxnSpPr/>
          <p:nvPr/>
        </p:nvCxnSpPr>
        <p:spPr>
          <a:xfrm>
            <a:off x="4656139" y="4437063"/>
            <a:ext cx="280828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Conexão recta unidireccional 36">
            <a:extLst>
              <a:ext uri="{FF2B5EF4-FFF2-40B4-BE49-F238E27FC236}">
                <a16:creationId xmlns:a16="http://schemas.microsoft.com/office/drawing/2014/main" xmlns="" id="{43416240-2192-754C-A322-8DA1128DDBAB}"/>
              </a:ext>
            </a:extLst>
          </p:cNvPr>
          <p:cNvCxnSpPr/>
          <p:nvPr/>
        </p:nvCxnSpPr>
        <p:spPr>
          <a:xfrm>
            <a:off x="4727575" y="5013325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Conexão recta unidireccional 37">
            <a:extLst>
              <a:ext uri="{FF2B5EF4-FFF2-40B4-BE49-F238E27FC236}">
                <a16:creationId xmlns:a16="http://schemas.microsoft.com/office/drawing/2014/main" xmlns="" id="{22338123-D6E7-2A47-8754-4D838F586E46}"/>
              </a:ext>
            </a:extLst>
          </p:cNvPr>
          <p:cNvCxnSpPr/>
          <p:nvPr/>
        </p:nvCxnSpPr>
        <p:spPr>
          <a:xfrm>
            <a:off x="4727575" y="5661025"/>
            <a:ext cx="2808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Frame 28">
            <a:extLst>
              <a:ext uri="{FF2B5EF4-FFF2-40B4-BE49-F238E27FC236}">
                <a16:creationId xmlns:a16="http://schemas.microsoft.com/office/drawing/2014/main" xmlns="" id="{4CFE81AC-4A3F-B84B-8AF9-081A62EA85D0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>
            <a:extLst>
              <a:ext uri="{FF2B5EF4-FFF2-40B4-BE49-F238E27FC236}">
                <a16:creationId xmlns:a16="http://schemas.microsoft.com/office/drawing/2014/main" xmlns="" id="{460E9299-F0A9-204D-A48A-3DFE051DA3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4" y="3068638"/>
            <a:ext cx="7920037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Possessive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Franklin Gothic Demi" panose="020B0603020102020204" pitchFamily="34" charset="0"/>
              </a:rPr>
              <a:t>pronoun</a:t>
            </a:r>
            <a:endParaRPr lang="x-none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4099" name="Imagem 6" descr="facs_lifeskills.gif">
            <a:extLst>
              <a:ext uri="{FF2B5EF4-FFF2-40B4-BE49-F238E27FC236}">
                <a16:creationId xmlns:a16="http://schemas.microsoft.com/office/drawing/2014/main" xmlns="" id="{E614C20B-5039-9E4E-88C3-9D1388FB7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7722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434152F0-59C3-B843-89B8-818B354828BF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ssessives | English - Quiziz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8"/>
          <a:stretch/>
        </p:blipFill>
        <p:spPr bwMode="auto">
          <a:xfrm>
            <a:off x="3416299" y="127000"/>
            <a:ext cx="4930775" cy="29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ll the English football terms you need to know ‹ GO Blog | EF GO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4" y="3405038"/>
            <a:ext cx="2550897" cy="20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xmlns="" id="{13FF08CE-B94B-1B4A-A3F8-2CA734131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1" y="3405038"/>
            <a:ext cx="789304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x-none" sz="2800" dirty="0" smtClean="0"/>
              <a:t>   It is not Tom’s foorball. It is my football.</a:t>
            </a:r>
          </a:p>
          <a:p>
            <a:pPr eaLnBrk="1" hangingPunct="1"/>
            <a:endParaRPr lang="pt-PT" altLang="x-none" sz="2800" dirty="0"/>
          </a:p>
          <a:p>
            <a:pPr eaLnBrk="1" hangingPunct="1"/>
            <a:r>
              <a:rPr lang="pt-PT" altLang="x-none" dirty="0"/>
              <a:t>Ex.: </a:t>
            </a:r>
            <a:r>
              <a:rPr lang="pt-PT" altLang="x-none" sz="3200" dirty="0" smtClean="0"/>
              <a:t> It is not </a:t>
            </a:r>
            <a:r>
              <a:rPr lang="pt-PT" altLang="x-none" sz="3200" dirty="0" smtClean="0">
                <a:solidFill>
                  <a:srgbClr val="FF0000"/>
                </a:solidFill>
              </a:rPr>
              <a:t>his</a:t>
            </a:r>
            <a:r>
              <a:rPr lang="pt-PT" altLang="x-none" sz="3200" dirty="0" smtClean="0"/>
              <a:t>. It is </a:t>
            </a:r>
            <a:r>
              <a:rPr lang="pt-PT" altLang="x-none" sz="3200" dirty="0" smtClean="0">
                <a:solidFill>
                  <a:srgbClr val="FF0000"/>
                </a:solidFill>
              </a:rPr>
              <a:t>mine</a:t>
            </a:r>
            <a:endParaRPr lang="pt-PT" altLang="x-none" sz="3200" dirty="0">
              <a:solidFill>
                <a:srgbClr val="FF0000"/>
              </a:solidFill>
            </a:endParaRPr>
          </a:p>
          <a:p>
            <a:pPr eaLnBrk="1" hangingPunct="1"/>
            <a:endParaRPr lang="pt-PT" altLang="x-none" sz="3200" dirty="0"/>
          </a:p>
          <a:p>
            <a:pPr algn="ctr" eaLnBrk="1" hangingPunct="1"/>
            <a:r>
              <a:rPr lang="pt-PT" altLang="x-none" sz="3200" b="1" u="sng" dirty="0" smtClean="0"/>
              <a:t>Possessive pronouns</a:t>
            </a:r>
            <a:r>
              <a:rPr lang="pt-PT" altLang="x-none" sz="3200" b="1" dirty="0" smtClean="0"/>
              <a:t>  </a:t>
            </a:r>
            <a:endParaRPr lang="pt-PT" altLang="x-none" sz="3200" b="1" dirty="0"/>
          </a:p>
          <a:p>
            <a:pPr eaLnBrk="1" hangingPunct="1"/>
            <a:endParaRPr lang="pt-PT" altLang="x-none" sz="3200" dirty="0"/>
          </a:p>
          <a:p>
            <a:pPr eaLnBrk="1" hangingPunct="1"/>
            <a:endParaRPr lang="pt-PT" altLang="x-none" sz="3200" dirty="0"/>
          </a:p>
        </p:txBody>
      </p:sp>
      <p:cxnSp>
        <p:nvCxnSpPr>
          <p:cNvPr id="5" name="Conexão recta unidireccional 9">
            <a:extLst>
              <a:ext uri="{FF2B5EF4-FFF2-40B4-BE49-F238E27FC236}">
                <a16:creationId xmlns:a16="http://schemas.microsoft.com/office/drawing/2014/main" xmlns="" id="{9E766876-AE76-E148-920B-DBCDE84DB46F}"/>
              </a:ext>
            </a:extLst>
          </p:cNvPr>
          <p:cNvCxnSpPr/>
          <p:nvPr/>
        </p:nvCxnSpPr>
        <p:spPr>
          <a:xfrm>
            <a:off x="2633663" y="4797425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Conexão recta unidireccional 9">
            <a:extLst>
              <a:ext uri="{FF2B5EF4-FFF2-40B4-BE49-F238E27FC236}">
                <a16:creationId xmlns:a16="http://schemas.microsoft.com/office/drawing/2014/main" xmlns="" id="{9E766876-AE76-E148-920B-DBCDE84DB46F}"/>
              </a:ext>
            </a:extLst>
          </p:cNvPr>
          <p:cNvCxnSpPr/>
          <p:nvPr/>
        </p:nvCxnSpPr>
        <p:spPr>
          <a:xfrm>
            <a:off x="4348163" y="4765931"/>
            <a:ext cx="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61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6C9059B-D93C-85BB-AFD5-73675861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912168"/>
            <a:ext cx="4715760" cy="5786266"/>
          </a:xfrm>
          <a:prstGeom prst="rect">
            <a:avLst/>
          </a:prstGeom>
        </p:spPr>
      </p:pic>
      <p:pic>
        <p:nvPicPr>
          <p:cNvPr id="8" name="Picture 2" descr="Watch Video Button Animated Transparent PNG - 750x276 - Free Download on  NicePNG">
            <a:extLst>
              <a:ext uri="{FF2B5EF4-FFF2-40B4-BE49-F238E27FC236}">
                <a16:creationId xmlns:a16="http://schemas.microsoft.com/office/drawing/2014/main" xmlns="" id="{4D5985B9-ECF3-D5C9-BFF6-37817775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69" y="114818"/>
            <a:ext cx="2552942" cy="7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F1B7A4C-CFAD-D9B7-6E31-3DE5D642FEA3}"/>
              </a:ext>
            </a:extLst>
          </p:cNvPr>
          <p:cNvSpPr/>
          <p:nvPr/>
        </p:nvSpPr>
        <p:spPr>
          <a:xfrm>
            <a:off x="4731081" y="473554"/>
            <a:ext cx="3302507" cy="369332"/>
          </a:xfrm>
          <a:prstGeom prst="rect">
            <a:avLst/>
          </a:prstGeom>
          <a:solidFill>
            <a:srgbClr val="FF99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Then answer the questions:</a:t>
            </a:r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170" name="Picture 2" descr="Bootcamp challenges and how I have adapted in the last few weeks | by  Victor KARANGWA | Medium">
            <a:extLst>
              <a:ext uri="{FF2B5EF4-FFF2-40B4-BE49-F238E27FC236}">
                <a16:creationId xmlns:a16="http://schemas.microsoft.com/office/drawing/2014/main" xmlns="" id="{5796E584-EFA3-86A1-379D-E5AD4B5F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86" y="79990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970B9A14-E451-439E-26F7-5682CA6DD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724" y="2372422"/>
            <a:ext cx="2118544" cy="180609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D047A6B9-0930-FCD3-20DB-7AA4FB7527EC}"/>
              </a:ext>
            </a:extLst>
          </p:cNvPr>
          <p:cNvSpPr/>
          <p:nvPr/>
        </p:nvSpPr>
        <p:spPr>
          <a:xfrm>
            <a:off x="9192345" y="116668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1140E193-14B8-9F83-FF09-690DA5DCC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25" y="652002"/>
            <a:ext cx="720080" cy="295662"/>
          </a:xfrm>
          <a:prstGeom prst="rect">
            <a:avLst/>
          </a:prstGeom>
        </p:spPr>
      </p:pic>
      <p:pic>
        <p:nvPicPr>
          <p:cNvPr id="7174" name="Picture 6" descr="Detail Clip Art Belajar Koleksi Nomer 2">
            <a:extLst>
              <a:ext uri="{FF2B5EF4-FFF2-40B4-BE49-F238E27FC236}">
                <a16:creationId xmlns:a16="http://schemas.microsoft.com/office/drawing/2014/main" xmlns="" id="{A12C9D79-D21C-1557-37B0-892774FF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46" y="4178519"/>
            <a:ext cx="2344903" cy="23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44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9">
            <a:extLst>
              <a:ext uri="{FF2B5EF4-FFF2-40B4-BE49-F238E27FC236}">
                <a16:creationId xmlns:a16="http://schemas.microsoft.com/office/drawing/2014/main" xmlns="" id="{EE371AA8-EDCC-5A4D-81BE-2B58F02B41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275" y="333376"/>
            <a:ext cx="6192838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Franklin Gothic Demi" panose="020B0603020102020204" pitchFamily="34" charset="0"/>
              </a:rPr>
              <a:t>Let's practice </a:t>
            </a:r>
            <a:endParaRPr lang="x-none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CCFF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7171" name="Imagem 9" descr="hug-club-clip-art-1131.jpg">
            <a:extLst>
              <a:ext uri="{FF2B5EF4-FFF2-40B4-BE49-F238E27FC236}">
                <a16:creationId xmlns:a16="http://schemas.microsoft.com/office/drawing/2014/main" xmlns="" id="{E6E34BB0-A033-3F48-B713-CE4046D54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57400"/>
            <a:ext cx="589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0FA78982-72EB-6B4A-A8B9-7874153D547A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3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ixaDeTexto 1">
            <a:extLst>
              <a:ext uri="{FF2B5EF4-FFF2-40B4-BE49-F238E27FC236}">
                <a16:creationId xmlns:a16="http://schemas.microsoft.com/office/drawing/2014/main" xmlns="" id="{98D5DA6A-BD12-7540-B1A4-99E7DF13B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792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000">
                <a:latin typeface="Franklin Gothic Demi" panose="020B0603020102020204" pitchFamily="34" charset="0"/>
              </a:rPr>
              <a:t>Complete with the correct personal pronoun and possessive adjective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A117E14-3261-3246-876A-974AC012A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1125539"/>
            <a:ext cx="792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my</a:t>
            </a:r>
          </a:p>
        </p:txBody>
      </p:sp>
      <p:pic>
        <p:nvPicPr>
          <p:cNvPr id="8196" name="Picture 1" descr="C:\Users\AS 5732Z\AppData\Local\Microsoft\Windows\Temporary Internet Files\Content.IE5\PU8QRAAZ\MP900446560[1].jpg">
            <a:extLst>
              <a:ext uri="{FF2B5EF4-FFF2-40B4-BE49-F238E27FC236}">
                <a16:creationId xmlns:a16="http://schemas.microsoft.com/office/drawing/2014/main" xmlns="" id="{EFDF42BC-5DB8-0641-A7FF-377B6FE4F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25538"/>
            <a:ext cx="18716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EF1B04C-FDEE-CB4E-AFC9-D84E7C572F84}"/>
              </a:ext>
            </a:extLst>
          </p:cNvPr>
          <p:cNvSpPr txBox="1"/>
          <p:nvPr/>
        </p:nvSpPr>
        <p:spPr>
          <a:xfrm>
            <a:off x="4163219" y="1032688"/>
            <a:ext cx="6048375" cy="1964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pt-PT" sz="2800" dirty="0" err="1"/>
              <a:t>This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_________ </a:t>
            </a:r>
            <a:r>
              <a:rPr lang="pt-PT" sz="2800" dirty="0" err="1"/>
              <a:t>friend</a:t>
            </a:r>
            <a:r>
              <a:rPr lang="pt-PT" sz="2800" dirty="0"/>
              <a:t>, </a:t>
            </a:r>
            <a:r>
              <a:rPr lang="pt-PT" sz="2800" dirty="0" err="1"/>
              <a:t>Sally</a:t>
            </a:r>
            <a:r>
              <a:rPr lang="pt-PT" sz="2800" dirty="0"/>
              <a:t>. _______ </a:t>
            </a:r>
            <a:r>
              <a:rPr lang="pt-PT" sz="2800" dirty="0" err="1"/>
              <a:t>is</a:t>
            </a:r>
            <a:r>
              <a:rPr lang="pt-PT" sz="2800" dirty="0"/>
              <a:t> a </a:t>
            </a:r>
            <a:r>
              <a:rPr lang="pt-PT" sz="2800" dirty="0" err="1"/>
              <a:t>student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_________ </a:t>
            </a:r>
            <a:r>
              <a:rPr lang="pt-PT" sz="2800" dirty="0" err="1"/>
              <a:t>is</a:t>
            </a:r>
            <a:r>
              <a:rPr lang="pt-PT" sz="2800" dirty="0"/>
              <a:t> 11 </a:t>
            </a:r>
            <a:r>
              <a:rPr lang="pt-PT" sz="2800" dirty="0" err="1"/>
              <a:t>years</a:t>
            </a:r>
            <a:r>
              <a:rPr lang="pt-PT" sz="2800" dirty="0"/>
              <a:t> </a:t>
            </a:r>
            <a:r>
              <a:rPr lang="pt-PT" sz="2800" dirty="0" err="1"/>
              <a:t>old</a:t>
            </a:r>
            <a:r>
              <a:rPr lang="pt-PT" sz="2800" dirty="0"/>
              <a:t>. </a:t>
            </a:r>
            <a:r>
              <a:rPr lang="pt-PT" sz="2800" dirty="0" err="1"/>
              <a:t>This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__________ </a:t>
            </a:r>
            <a:r>
              <a:rPr lang="pt-PT" sz="2800" dirty="0" err="1"/>
              <a:t>house</a:t>
            </a:r>
            <a:r>
              <a:rPr lang="pt-PT" sz="28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63CCC2A-3226-6949-B6AD-EE7E5DF5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428256"/>
            <a:ext cx="1152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her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47C52A1-7464-A847-99AB-0FB28F01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325" y="1774008"/>
            <a:ext cx="11509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she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CA90FDA-1FE9-CB41-B0FB-2D0C20F84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146" y="1176339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She</a:t>
            </a:r>
          </a:p>
        </p:txBody>
      </p:sp>
      <p:pic>
        <p:nvPicPr>
          <p:cNvPr id="8201" name="Picture 2" descr="C:\Users\AS 5732Z\AppData\Local\Microsoft\Windows\Temporary Internet Files\Content.IE5\6WZU31NC\MP900446578[1].jpg">
            <a:extLst>
              <a:ext uri="{FF2B5EF4-FFF2-40B4-BE49-F238E27FC236}">
                <a16:creationId xmlns:a16="http://schemas.microsoft.com/office/drawing/2014/main" xmlns="" id="{63D0910B-238F-0C4A-BA24-AA2FB08A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3933826"/>
            <a:ext cx="194468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CaixaDeTexto 12">
            <a:extLst>
              <a:ext uri="{FF2B5EF4-FFF2-40B4-BE49-F238E27FC236}">
                <a16:creationId xmlns:a16="http://schemas.microsoft.com/office/drawing/2014/main" xmlns="" id="{1EE07580-1DFC-D043-9881-31FA14B4B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933826"/>
            <a:ext cx="5688012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PT" altLang="x-none" sz="2800"/>
              <a:t>This is Joe. __________ ´s from the UK. __________is 10 years old. This is ___________ dog. __________ name is Rex.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828A0E7A-3A13-8A4B-9EAD-624F7D869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877" y="4021094"/>
            <a:ext cx="1150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He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BFE86BD-A27D-444C-8E4C-AC174B5CB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4691857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He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10D9268-9956-2F4F-9378-042C8B2C5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9505" y="5337970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his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D5DBE8C7-FA67-D448-B357-B5141DF6D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4" y="5981701"/>
            <a:ext cx="1150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its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xmlns="" id="{09EB9985-6371-7546-B99C-DE59DF349A6F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 5732Z\AppData\Local\Microsoft\Windows\Temporary Internet Files\Content.IE5\47Y2940E\MP900446574[1].jpg">
            <a:extLst>
              <a:ext uri="{FF2B5EF4-FFF2-40B4-BE49-F238E27FC236}">
                <a16:creationId xmlns:a16="http://schemas.microsoft.com/office/drawing/2014/main" xmlns="" id="{FAA37300-6649-1A4D-A27D-28B2EEC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3"/>
            <a:ext cx="36718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rectangular 3">
            <a:extLst>
              <a:ext uri="{FF2B5EF4-FFF2-40B4-BE49-F238E27FC236}">
                <a16:creationId xmlns:a16="http://schemas.microsoft.com/office/drawing/2014/main" xmlns="" id="{81AF0ED7-5803-1E4C-876D-443F6C4EFBFB}"/>
              </a:ext>
            </a:extLst>
          </p:cNvPr>
          <p:cNvSpPr/>
          <p:nvPr/>
        </p:nvSpPr>
        <p:spPr>
          <a:xfrm>
            <a:off x="5159376" y="2781301"/>
            <a:ext cx="5184775" cy="3743325"/>
          </a:xfrm>
          <a:prstGeom prst="wedgeRectCallout">
            <a:avLst>
              <a:gd name="adj1" fmla="val -62200"/>
              <a:gd name="adj2" fmla="val -933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PT" dirty="0"/>
          </a:p>
        </p:txBody>
      </p:sp>
      <p:sp>
        <p:nvSpPr>
          <p:cNvPr id="9220" name="CaixaDeTexto 2">
            <a:extLst>
              <a:ext uri="{FF2B5EF4-FFF2-40B4-BE49-F238E27FC236}">
                <a16:creationId xmlns:a16="http://schemas.microsoft.com/office/drawing/2014/main" xmlns="" id="{BAA7C180-7567-2542-AC4E-AA616EF6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997201"/>
            <a:ext cx="475138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PT" altLang="x-none" sz="2800"/>
              <a:t>Hello! __________ ´m Carla. _______´m from Italy. _________ favourite colour is blue. This is ________ cat. _________ is white.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84AA9F5-7400-E047-BAA9-E44EBCBA4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5661026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It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5EEEA1A-98EA-9A44-A1E4-A121F492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3644901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6BC68FC-6677-EC47-8728-7C743E390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2997200"/>
            <a:ext cx="1295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B0845F7-C590-DD45-A1FE-C24EE264C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4" y="4941889"/>
            <a:ext cx="1296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my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4D7D020-85DC-9C44-BFC4-DB6D8C9A2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4365625"/>
            <a:ext cx="12969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My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xmlns="" id="{3BB3C82A-DB25-E644-A50D-341F6ED2A2EA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 5732Z\Downloads\MP900439434.JPG">
            <a:extLst>
              <a:ext uri="{FF2B5EF4-FFF2-40B4-BE49-F238E27FC236}">
                <a16:creationId xmlns:a16="http://schemas.microsoft.com/office/drawing/2014/main" xmlns="" id="{FCD3601D-F0FC-E942-A7A1-1EBD1005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457200"/>
            <a:ext cx="45418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mada oval 2">
            <a:extLst>
              <a:ext uri="{FF2B5EF4-FFF2-40B4-BE49-F238E27FC236}">
                <a16:creationId xmlns:a16="http://schemas.microsoft.com/office/drawing/2014/main" xmlns="" id="{7137EB04-4596-C549-9414-9424031A81D4}"/>
              </a:ext>
            </a:extLst>
          </p:cNvPr>
          <p:cNvSpPr/>
          <p:nvPr/>
        </p:nvSpPr>
        <p:spPr>
          <a:xfrm>
            <a:off x="936172" y="722314"/>
            <a:ext cx="6911975" cy="3644900"/>
          </a:xfrm>
          <a:prstGeom prst="wedgeEllipseCallout">
            <a:avLst>
              <a:gd name="adj1" fmla="val 44149"/>
              <a:gd name="adj2" fmla="val 55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pt-PT" sz="2400" dirty="0" err="1">
                <a:solidFill>
                  <a:schemeClr val="tx1"/>
                </a:solidFill>
              </a:rPr>
              <a:t>Hello</a:t>
            </a:r>
            <a:r>
              <a:rPr lang="pt-PT" sz="2400" dirty="0">
                <a:solidFill>
                  <a:schemeClr val="tx1"/>
                </a:solidFill>
              </a:rPr>
              <a:t>, </a:t>
            </a:r>
            <a:r>
              <a:rPr lang="pt-PT" sz="2400" dirty="0" err="1">
                <a:solidFill>
                  <a:schemeClr val="tx1"/>
                </a:solidFill>
              </a:rPr>
              <a:t>everyone</a:t>
            </a:r>
            <a:r>
              <a:rPr lang="pt-PT" sz="2400" dirty="0">
                <a:solidFill>
                  <a:schemeClr val="tx1"/>
                </a:solidFill>
              </a:rPr>
              <a:t>! ________ are </a:t>
            </a:r>
            <a:r>
              <a:rPr lang="pt-PT" sz="2400" dirty="0" err="1">
                <a:solidFill>
                  <a:schemeClr val="tx1"/>
                </a:solidFill>
              </a:rPr>
              <a:t>all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friends</a:t>
            </a:r>
            <a:r>
              <a:rPr lang="pt-PT" sz="2400" dirty="0">
                <a:solidFill>
                  <a:schemeClr val="tx1"/>
                </a:solidFill>
              </a:rPr>
              <a:t>. __________ ´</a:t>
            </a:r>
            <a:r>
              <a:rPr lang="pt-PT" sz="2400" dirty="0" err="1">
                <a:solidFill>
                  <a:schemeClr val="tx1"/>
                </a:solidFill>
              </a:rPr>
              <a:t>re</a:t>
            </a:r>
            <a:r>
              <a:rPr lang="pt-PT" sz="2400" dirty="0">
                <a:solidFill>
                  <a:schemeClr val="tx1"/>
                </a:solidFill>
              </a:rPr>
              <a:t> in </a:t>
            </a:r>
            <a:r>
              <a:rPr lang="pt-PT" sz="2400" dirty="0" err="1">
                <a:solidFill>
                  <a:schemeClr val="tx1"/>
                </a:solidFill>
              </a:rPr>
              <a:t>the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same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school</a:t>
            </a:r>
            <a:r>
              <a:rPr lang="pt-PT" sz="2400" dirty="0">
                <a:solidFill>
                  <a:schemeClr val="tx1"/>
                </a:solidFill>
              </a:rPr>
              <a:t>. __________ </a:t>
            </a:r>
            <a:r>
              <a:rPr lang="pt-PT" sz="2400" dirty="0" err="1">
                <a:solidFill>
                  <a:schemeClr val="tx1"/>
                </a:solidFill>
              </a:rPr>
              <a:t>school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is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fantastic</a:t>
            </a:r>
            <a:r>
              <a:rPr lang="pt-PT" sz="2400" dirty="0">
                <a:solidFill>
                  <a:schemeClr val="tx1"/>
                </a:solidFill>
              </a:rPr>
              <a:t>. </a:t>
            </a:r>
            <a:r>
              <a:rPr lang="pt-PT" sz="2400" dirty="0" err="1">
                <a:solidFill>
                  <a:schemeClr val="tx1"/>
                </a:solidFill>
              </a:rPr>
              <a:t>This</a:t>
            </a:r>
            <a:r>
              <a:rPr lang="pt-PT" sz="2400" dirty="0">
                <a:solidFill>
                  <a:schemeClr val="tx1"/>
                </a:solidFill>
              </a:rPr>
              <a:t> </a:t>
            </a:r>
            <a:r>
              <a:rPr lang="pt-PT" sz="2400" dirty="0" err="1">
                <a:solidFill>
                  <a:schemeClr val="tx1"/>
                </a:solidFill>
              </a:rPr>
              <a:t>is</a:t>
            </a:r>
            <a:r>
              <a:rPr lang="pt-PT" sz="2400" dirty="0">
                <a:solidFill>
                  <a:schemeClr val="tx1"/>
                </a:solidFill>
              </a:rPr>
              <a:t> ________ </a:t>
            </a:r>
            <a:r>
              <a:rPr lang="pt-PT" sz="2400" dirty="0" err="1">
                <a:solidFill>
                  <a:schemeClr val="tx1"/>
                </a:solidFill>
              </a:rPr>
              <a:t>school</a:t>
            </a:r>
            <a:r>
              <a:rPr lang="pt-PT" sz="2400" dirty="0">
                <a:solidFill>
                  <a:schemeClr val="tx1"/>
                </a:solidFill>
              </a:rPr>
              <a:t> bus. _______´s </a:t>
            </a:r>
            <a:r>
              <a:rPr lang="pt-PT" sz="2400" dirty="0" err="1">
                <a:solidFill>
                  <a:schemeClr val="tx1"/>
                </a:solidFill>
              </a:rPr>
              <a:t>yellow</a:t>
            </a:r>
            <a:r>
              <a:rPr lang="pt-PT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E64CF27-B00C-1240-8F46-AB085BF85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778" y="3466351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400" b="1" dirty="0">
                <a:solidFill>
                  <a:schemeClr val="accent2"/>
                </a:solidFill>
              </a:rPr>
              <a:t>It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3A7AB1A-AB40-F04B-BDF7-5C8A9770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367" y="2891472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400" b="1" dirty="0">
                <a:solidFill>
                  <a:schemeClr val="accent2"/>
                </a:solidFill>
              </a:rPr>
              <a:t>our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C8BFF86-1DE6-DC42-A06B-15210CE4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573" y="2410029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400" b="1" dirty="0">
                <a:solidFill>
                  <a:schemeClr val="accent2"/>
                </a:solidFill>
              </a:rPr>
              <a:t>Our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1D382ED-ECE3-1D42-B166-AA8E66C36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559" y="1757818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400" b="1" dirty="0">
                <a:solidFill>
                  <a:schemeClr val="accent2"/>
                </a:solidFill>
              </a:rPr>
              <a:t>We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7AD3179-1496-1041-A680-D1001B9C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731" y="1295855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400" b="1" dirty="0">
                <a:solidFill>
                  <a:schemeClr val="accent2"/>
                </a:solidFill>
              </a:rPr>
              <a:t>We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6369CD8A-11A2-5B45-B1FA-67AFE0BCFD20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FB3200B6-612F-F148-864B-73D0713D2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60351"/>
            <a:ext cx="338772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ixaDeTexto 2">
            <a:extLst>
              <a:ext uri="{FF2B5EF4-FFF2-40B4-BE49-F238E27FC236}">
                <a16:creationId xmlns:a16="http://schemas.microsoft.com/office/drawing/2014/main" xmlns="" id="{C44F8D2A-E4B7-F441-A3C0-26494FB36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573464"/>
            <a:ext cx="85693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pt-PT" altLang="x-none" sz="2800" dirty="0"/>
              <a:t>These children are from India. ___________ names are Ken and Mia. ___________ are twins. __________ ´re 12 years old. __________ favourite colour is red.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1855C7A-E78A-0847-8E06-A07B5042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4945518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they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370D4C4-A0CB-4E43-94A3-1169F929E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361" y="4343174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>
                <a:solidFill>
                  <a:schemeClr val="accent2"/>
                </a:solidFill>
              </a:rPr>
              <a:t>They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DC43A52-CC6D-C14A-AD7A-E59EA7E3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573" y="5034643"/>
            <a:ext cx="136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Their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8AA60841-3939-3E4D-AB17-9A724AC3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3731421"/>
            <a:ext cx="136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2800" b="1" dirty="0">
                <a:solidFill>
                  <a:schemeClr val="accent2"/>
                </a:solidFill>
              </a:rPr>
              <a:t>Their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DEF61643-55D7-5C44-9AA4-51C3AA1A2A7D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0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1">
            <a:extLst>
              <a:ext uri="{FF2B5EF4-FFF2-40B4-BE49-F238E27FC236}">
                <a16:creationId xmlns:a16="http://schemas.microsoft.com/office/drawing/2014/main" xmlns="" id="{5F58B46D-A7E8-4443-BA58-720723DB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476251"/>
            <a:ext cx="5759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x-none" sz="5400">
                <a:solidFill>
                  <a:schemeClr val="accent2"/>
                </a:solidFill>
                <a:latin typeface="Forte" panose="03060902040502070203" pitchFamily="66" charset="77"/>
              </a:rPr>
              <a:t>What about you?</a:t>
            </a:r>
          </a:p>
        </p:txBody>
      </p:sp>
      <p:sp>
        <p:nvSpPr>
          <p:cNvPr id="12291" name="CaixaDeTexto 2">
            <a:extLst>
              <a:ext uri="{FF2B5EF4-FFF2-40B4-BE49-F238E27FC236}">
                <a16:creationId xmlns:a16="http://schemas.microsoft.com/office/drawing/2014/main" xmlns="" id="{2847ECAE-DDB3-BC4E-BDA0-42A173799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557338"/>
            <a:ext cx="8137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x-none" sz="2400" b="1"/>
              <a:t>By answering these questions, write a short paragraph about you in your notebook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14A582B-66E1-AD48-86F1-C56D6ADA1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516563"/>
            <a:ext cx="7488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pt-PT" altLang="x-none" sz="3600" dirty="0"/>
              <a:t>What’s </a:t>
            </a:r>
            <a:r>
              <a:rPr lang="pt-PT" altLang="x-none" sz="3600" b="1" dirty="0">
                <a:solidFill>
                  <a:schemeClr val="accent2"/>
                </a:solidFill>
              </a:rPr>
              <a:t>your </a:t>
            </a:r>
            <a:r>
              <a:rPr lang="pt-PT" altLang="x-none" sz="3600" dirty="0"/>
              <a:t>favourite colour?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9EEDD12-25D1-5949-9DB6-7475E91C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565401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Char char="•"/>
            </a:pPr>
            <a:r>
              <a:rPr lang="pt-PT" altLang="x-none" sz="3600"/>
              <a:t>What is </a:t>
            </a:r>
            <a:r>
              <a:rPr lang="pt-PT" altLang="x-none" sz="3600" b="1">
                <a:solidFill>
                  <a:schemeClr val="accent2"/>
                </a:solidFill>
              </a:rPr>
              <a:t>your </a:t>
            </a:r>
            <a:r>
              <a:rPr lang="pt-PT" altLang="x-none" sz="3600"/>
              <a:t>name?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CC2410F-783F-874D-820F-6A4D8E5DD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5734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pt-PT" altLang="x-none" sz="3600"/>
              <a:t>How old are </a:t>
            </a:r>
            <a:r>
              <a:rPr lang="pt-PT" altLang="x-none" sz="3600" b="1">
                <a:solidFill>
                  <a:schemeClr val="accent2"/>
                </a:solidFill>
              </a:rPr>
              <a:t>you</a:t>
            </a:r>
            <a:r>
              <a:rPr lang="pt-PT" altLang="x-none" sz="3600"/>
              <a:t>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36617A7-2A56-2B4F-B6E3-C9EE225B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4508500"/>
            <a:ext cx="5076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pt-PT" altLang="x-none" sz="3600"/>
              <a:t>Where are </a:t>
            </a:r>
            <a:r>
              <a:rPr lang="pt-PT" altLang="x-none" sz="3600" b="1">
                <a:solidFill>
                  <a:schemeClr val="accent2"/>
                </a:solidFill>
              </a:rPr>
              <a:t>you</a:t>
            </a:r>
            <a:r>
              <a:rPr lang="pt-PT" altLang="x-none" sz="3600"/>
              <a:t> from?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999AF5DD-1692-174B-B87E-ECFB13A50813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xmlns="" id="{1D77130B-F578-F248-ADCA-C433C70388B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29548-12D2-8D4D-BD78-6EC12A29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6198" y="65085"/>
            <a:ext cx="12115802" cy="606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04EE40-36FC-A744-A9DF-F123B3979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938" y="1336120"/>
            <a:ext cx="8939213" cy="463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FF2007-5B35-D948-A59A-943271CA0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754" y="6369050"/>
            <a:ext cx="482600" cy="36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B26602-C4E7-C748-80A2-1696D2370BA0}"/>
              </a:ext>
            </a:extLst>
          </p:cNvPr>
          <p:cNvSpPr txBox="1"/>
          <p:nvPr/>
        </p:nvSpPr>
        <p:spPr>
          <a:xfrm>
            <a:off x="4302492" y="190580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FABF38-5A7A-E641-A308-0849AA8F8224}"/>
              </a:ext>
            </a:extLst>
          </p:cNvPr>
          <p:cNvSpPr txBox="1"/>
          <p:nvPr/>
        </p:nvSpPr>
        <p:spPr>
          <a:xfrm>
            <a:off x="7733872" y="2286660"/>
            <a:ext cx="320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E6B223-DD36-7740-9259-5639213C2F97}"/>
              </a:ext>
            </a:extLst>
          </p:cNvPr>
          <p:cNvSpPr txBox="1"/>
          <p:nvPr/>
        </p:nvSpPr>
        <p:spPr>
          <a:xfrm>
            <a:off x="3710830" y="2611784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8DC45A-91A6-EE44-8591-4B507F73ECD2}"/>
              </a:ext>
            </a:extLst>
          </p:cNvPr>
          <p:cNvSpPr txBox="1"/>
          <p:nvPr/>
        </p:nvSpPr>
        <p:spPr>
          <a:xfrm>
            <a:off x="5154268" y="2611784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8D2971-3D81-624E-A5F7-A7D5DBB09212}"/>
              </a:ext>
            </a:extLst>
          </p:cNvPr>
          <p:cNvSpPr txBox="1"/>
          <p:nvPr/>
        </p:nvSpPr>
        <p:spPr>
          <a:xfrm>
            <a:off x="8092924" y="2617092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E5FBF3-07A9-5148-9956-3CDE68AE22BD}"/>
              </a:ext>
            </a:extLst>
          </p:cNvPr>
          <p:cNvSpPr txBox="1"/>
          <p:nvPr/>
        </p:nvSpPr>
        <p:spPr>
          <a:xfrm>
            <a:off x="2765183" y="2888783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3A98976-0094-B24D-AFB1-91FA260D8E1C}"/>
              </a:ext>
            </a:extLst>
          </p:cNvPr>
          <p:cNvSpPr txBox="1"/>
          <p:nvPr/>
        </p:nvSpPr>
        <p:spPr>
          <a:xfrm>
            <a:off x="6807154" y="2888782"/>
            <a:ext cx="340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6A1792-B001-0549-823F-4F0C7B40E6D1}"/>
              </a:ext>
            </a:extLst>
          </p:cNvPr>
          <p:cNvSpPr txBox="1"/>
          <p:nvPr/>
        </p:nvSpPr>
        <p:spPr>
          <a:xfrm>
            <a:off x="8682475" y="289840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9A32443-88C8-8446-827B-9E898FD00507}"/>
              </a:ext>
            </a:extLst>
          </p:cNvPr>
          <p:cNvSpPr txBox="1"/>
          <p:nvPr/>
        </p:nvSpPr>
        <p:spPr>
          <a:xfrm>
            <a:off x="4851683" y="3162365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3BBCCF-3EAB-DD48-818C-F6F1A9D9E8F3}"/>
              </a:ext>
            </a:extLst>
          </p:cNvPr>
          <p:cNvSpPr txBox="1"/>
          <p:nvPr/>
        </p:nvSpPr>
        <p:spPr>
          <a:xfrm>
            <a:off x="6843202" y="3206997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9F881F-D42C-C04A-BBD7-3B1BAB71CD7F}"/>
              </a:ext>
            </a:extLst>
          </p:cNvPr>
          <p:cNvSpPr txBox="1"/>
          <p:nvPr/>
        </p:nvSpPr>
        <p:spPr>
          <a:xfrm>
            <a:off x="4370060" y="3486711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0D280D-303F-344D-BE9C-BD463BECE631}"/>
              </a:ext>
            </a:extLst>
          </p:cNvPr>
          <p:cNvSpPr txBox="1"/>
          <p:nvPr/>
        </p:nvSpPr>
        <p:spPr>
          <a:xfrm>
            <a:off x="6193688" y="3464746"/>
            <a:ext cx="51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6CA9D5-80FE-8C46-9F69-0F52A1AD8CFF}"/>
              </a:ext>
            </a:extLst>
          </p:cNvPr>
          <p:cNvSpPr txBox="1"/>
          <p:nvPr/>
        </p:nvSpPr>
        <p:spPr>
          <a:xfrm>
            <a:off x="3178298" y="3734367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theirs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EBFEC6-87DA-2F49-A472-6E3BFF72588E}"/>
              </a:ext>
            </a:extLst>
          </p:cNvPr>
          <p:cNvSpPr txBox="1"/>
          <p:nvPr/>
        </p:nvSpPr>
        <p:spPr>
          <a:xfrm>
            <a:off x="5740304" y="374807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2CCACF-F526-654A-B017-31C7815BE051}"/>
              </a:ext>
            </a:extLst>
          </p:cNvPr>
          <p:cNvSpPr txBox="1"/>
          <p:nvPr/>
        </p:nvSpPr>
        <p:spPr>
          <a:xfrm>
            <a:off x="2733946" y="4055174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You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AD141B-3050-F94A-AF72-8BC5F8569454}"/>
              </a:ext>
            </a:extLst>
          </p:cNvPr>
          <p:cNvSpPr txBox="1"/>
          <p:nvPr/>
        </p:nvSpPr>
        <p:spPr>
          <a:xfrm>
            <a:off x="3235513" y="4398974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4348C3-95F0-3443-8CDD-4BBF250BB98C}"/>
              </a:ext>
            </a:extLst>
          </p:cNvPr>
          <p:cNvSpPr txBox="1"/>
          <p:nvPr/>
        </p:nvSpPr>
        <p:spPr>
          <a:xfrm>
            <a:off x="4614536" y="4398973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F2DF35-BE0F-E447-ACAA-A979D205DA21}"/>
              </a:ext>
            </a:extLst>
          </p:cNvPr>
          <p:cNvSpPr txBox="1"/>
          <p:nvPr/>
        </p:nvSpPr>
        <p:spPr>
          <a:xfrm>
            <a:off x="2984153" y="468559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4508AC-92A2-5943-A66D-441F91B35CD9}"/>
              </a:ext>
            </a:extLst>
          </p:cNvPr>
          <p:cNvSpPr txBox="1"/>
          <p:nvPr/>
        </p:nvSpPr>
        <p:spPr>
          <a:xfrm>
            <a:off x="5498965" y="4685596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DDD90F4-112E-2044-B69E-3F71958C9511}"/>
              </a:ext>
            </a:extLst>
          </p:cNvPr>
          <p:cNvSpPr txBox="1"/>
          <p:nvPr/>
        </p:nvSpPr>
        <p:spPr>
          <a:xfrm>
            <a:off x="3560789" y="4987155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7684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1E211D6-EA32-BD4C-BC51-9F8B94BC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1524001" y="6453337"/>
            <a:ext cx="9172759" cy="4240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535182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7"/>
          <a:srcRect b="31271"/>
          <a:stretch/>
        </p:blipFill>
        <p:spPr bwMode="auto">
          <a:xfrm flipH="1">
            <a:off x="2135561" y="4022577"/>
            <a:ext cx="2670981" cy="16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/>
        </p:blipFill>
        <p:spPr bwMode="auto">
          <a:xfrm>
            <a:off x="2312818" y="5472834"/>
            <a:ext cx="3279126" cy="3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76" y="991332"/>
            <a:ext cx="2655283" cy="1285540"/>
          </a:xfrm>
          <a:prstGeom prst="rect">
            <a:avLst/>
          </a:prstGeom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03712" y="6021288"/>
            <a:ext cx="5244906" cy="649724"/>
          </a:xfrm>
          <a:prstGeom prst="roundRect">
            <a:avLst>
              <a:gd name="adj" fmla="val 34218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/>
              <a:t>SUBJECT / OBJECT PRONOUNS</a:t>
            </a:r>
            <a:endParaRPr lang="es-ES" sz="2800" b="1" dirty="0"/>
          </a:p>
        </p:txBody>
      </p:sp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7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C792344-62BF-414E-81B5-813103D68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847528" y="2540652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111136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567608" y="188641"/>
            <a:ext cx="3960440" cy="408623"/>
          </a:xfrm>
          <a:prstGeom prst="wedgeRoundRectCallout">
            <a:avLst>
              <a:gd name="adj1" fmla="val 52396"/>
              <a:gd name="adj2" fmla="val 14419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/>
              <a:t>Click</a:t>
            </a:r>
            <a:r>
              <a:rPr lang="es-ES_tradnl" b="1" dirty="0"/>
              <a:t> </a:t>
            </a:r>
            <a:r>
              <a:rPr lang="es-ES_tradnl" b="1" dirty="0" err="1"/>
              <a:t>on</a:t>
            </a:r>
            <a:r>
              <a:rPr lang="es-ES_tradnl" b="1" dirty="0"/>
              <a:t> </a:t>
            </a:r>
            <a:r>
              <a:rPr lang="es-ES_tradnl" b="1" dirty="0" err="1"/>
              <a:t>the</a:t>
            </a:r>
            <a:r>
              <a:rPr lang="es-ES_tradnl" b="1" dirty="0"/>
              <a:t> </a:t>
            </a:r>
            <a:r>
              <a:rPr lang="es-ES_tradnl" b="1" dirty="0" err="1"/>
              <a:t>right</a:t>
            </a:r>
            <a:r>
              <a:rPr lang="es-ES_tradnl" b="1" dirty="0"/>
              <a:t> </a:t>
            </a:r>
            <a:r>
              <a:rPr lang="es-ES_tradnl" b="1" dirty="0" err="1"/>
              <a:t>option</a:t>
            </a:r>
            <a:r>
              <a:rPr lang="es-ES_tradnl" b="1" dirty="0"/>
              <a:t> to </a:t>
            </a:r>
            <a:r>
              <a:rPr lang="es-ES_tradnl" b="1" dirty="0" err="1"/>
              <a:t>save</a:t>
            </a:r>
            <a:r>
              <a:rPr lang="es-ES_tradnl" b="1" dirty="0"/>
              <a:t> Peter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1/10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97560" y="5949281"/>
            <a:ext cx="6610809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and 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95801" y="5949281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5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6088FC1-811B-4740-8075-7394B2170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847528" y="2540652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111136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2/10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97560" y="5949281"/>
            <a:ext cx="6610809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birdwatching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71665" y="5805265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1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xmlns="" id="{1D77130B-F578-F248-ADCA-C433C70388B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896878-4E88-9C45-9D0D-36A7B69A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8" y="186509"/>
            <a:ext cx="42672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B6C2C3-5C94-4331-8CEF-4CFB0CBD8C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377" b="89886"/>
          <a:stretch/>
        </p:blipFill>
        <p:spPr>
          <a:xfrm>
            <a:off x="259078" y="1194704"/>
            <a:ext cx="2862945" cy="59655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8859B4EF-FB59-473E-878D-60F639D4AF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227"/>
          <a:stretch/>
        </p:blipFill>
        <p:spPr>
          <a:xfrm>
            <a:off x="259078" y="1967063"/>
            <a:ext cx="7100888" cy="5965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067D082-BBC7-43D9-9008-F3E2DEEAF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 subject pronouns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41704AC2-81DA-41A3-9917-B25F56117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08" y="2822375"/>
            <a:ext cx="3257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 subject pronouns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3C77BE71-93A9-42E6-B67F-672175747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15" y="3283061"/>
            <a:ext cx="32570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Use object pronouns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7BA3C156-F963-4B5B-B5BC-EFDD2C4010CF}"/>
              </a:ext>
            </a:extLst>
          </p:cNvPr>
          <p:cNvSpPr txBox="1"/>
          <p:nvPr/>
        </p:nvSpPr>
        <p:spPr>
          <a:xfrm>
            <a:off x="465908" y="3687051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HelveticaNeue"/>
              </a:rPr>
              <a:t>Use possessive adjectives and pronouns</a:t>
            </a:r>
            <a:endParaRPr lang="en-US" b="1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0" name="HTMLCheckbox1" r:id="rId2" imgW="257040" imgH="304920"/>
        </mc:Choice>
        <mc:Fallback>
          <p:control name="HTMLCheckbox1" r:id="rId2" imgW="257040" imgH="304920">
            <p:pic>
              <p:nvPicPr>
                <p:cNvPr id="7" name="HTMLCheckbox1">
                  <a:extLst>
                    <a:ext uri="{FF2B5EF4-FFF2-40B4-BE49-F238E27FC236}">
                      <a16:creationId xmlns:a16="http://schemas.microsoft.com/office/drawing/2014/main" xmlns="" id="{D02626AA-4079-4AC3-AFFA-0C7CD857CB4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flipV="1">
                  <a:off x="465908" y="3437397"/>
                  <a:ext cx="260604" cy="4571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54497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79729DA-2A24-0C4A-ACF8-544F3B0A5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775521" y="1104438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255152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us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3/10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600" y="5949281"/>
            <a:ext cx="6696744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pirates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_______.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392145" y="5996059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6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6ECF2A3-0EA9-D346-8948-9A0B660FE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775521" y="1104438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255152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5/10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960891" y="5949281"/>
            <a:ext cx="6519486" cy="775569"/>
          </a:xfrm>
          <a:prstGeom prst="roundRect">
            <a:avLst>
              <a:gd name="adj" fmla="val 34531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danger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91844" y="5996059"/>
            <a:ext cx="82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83E4002-CCB7-1649-A10B-59D478126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775521" y="1104438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255152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him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4/10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495601" y="5949281"/>
            <a:ext cx="7200799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pirates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_______ at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928304" y="5996059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4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75FA78F-723F-174D-B95B-2DFB33D7F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847528" y="2540652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him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111136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6/10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797560" y="5949281"/>
            <a:ext cx="6610809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frightened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68064" y="5949281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3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2F61C50-949E-8841-917B-1B13D476F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01208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775521" y="1104438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255152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7/10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639616" y="5949281"/>
            <a:ext cx="6480720" cy="775569"/>
          </a:xfrm>
          <a:prstGeom prst="roundRect">
            <a:avLst>
              <a:gd name="adj" fmla="val 3095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home. </a:t>
            </a:r>
          </a:p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______ in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evening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48184" y="6228602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3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18C156-53FD-5944-AF56-3355B23C3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847528" y="2540652"/>
            <a:ext cx="2232249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66911" y="1111360"/>
            <a:ext cx="214085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8/10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15680" y="5949281"/>
            <a:ext cx="5832648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surprised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12080" y="5949281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1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7BFF4A8-14D5-8F4C-AD62-EA0FF7396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01208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775520" y="1104438"/>
            <a:ext cx="2567318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775520" y="2551520"/>
            <a:ext cx="2567318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them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408368" y="5445224"/>
            <a:ext cx="984662" cy="600809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10/10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351584" y="5949281"/>
            <a:ext cx="6552729" cy="775569"/>
          </a:xfrm>
          <a:prstGeom prst="roundRect">
            <a:avLst>
              <a:gd name="adj" fmla="val 3095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thinking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_______ 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32360" y="6228602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0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D248B58-EB1E-374C-9741-E0FFDE8AA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1 Grupo"/>
          <p:cNvGrpSpPr/>
          <p:nvPr/>
        </p:nvGrpSpPr>
        <p:grpSpPr>
          <a:xfrm>
            <a:off x="2960890" y="3754642"/>
            <a:ext cx="3279126" cy="2670981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/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/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1800490" y="2540652"/>
            <a:ext cx="2770483" cy="1032364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them</a:t>
            </a:r>
            <a:endParaRPr lang="es-ES" sz="54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Nube"/>
          <p:cNvSpPr/>
          <p:nvPr/>
        </p:nvSpPr>
        <p:spPr>
          <a:xfrm>
            <a:off x="1847529" y="1111360"/>
            <a:ext cx="2475927" cy="102149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endParaRPr lang="es-ES" sz="4800" b="1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92344" y="5181937"/>
            <a:ext cx="1200686" cy="864096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NEXT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/>
        </p:blipFill>
        <p:spPr bwMode="auto">
          <a:xfrm>
            <a:off x="4342839" y="811888"/>
            <a:ext cx="1560819" cy="19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0998" y="1439490"/>
            <a:ext cx="492914" cy="287918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50" y="764705"/>
            <a:ext cx="661870" cy="7030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9431818" y="260649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</a:rPr>
              <a:t>9/10</a:t>
            </a: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116" y="1917287"/>
            <a:ext cx="1266825" cy="16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15680" y="5949281"/>
            <a:ext cx="5832648" cy="775569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</a:t>
            </a:r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59697" y="5949281"/>
            <a:ext cx="131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xmlns="" id="{1D77130B-F578-F248-ADCA-C433C70388B1}"/>
              </a:ext>
            </a:extLst>
          </p:cNvPr>
          <p:cNvSpPr/>
          <p:nvPr/>
        </p:nvSpPr>
        <p:spPr>
          <a:xfrm>
            <a:off x="0" y="-8886"/>
            <a:ext cx="12192000" cy="6858000"/>
          </a:xfrm>
          <a:prstGeom prst="frame">
            <a:avLst>
              <a:gd name="adj1" fmla="val 883"/>
            </a:avLst>
          </a:prstGeom>
          <a:solidFill>
            <a:srgbClr val="00206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F1B9D3-7AD1-AC4F-B051-ADEDFE239E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6198" y="65085"/>
            <a:ext cx="12115802" cy="606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182CB-B1D0-B04F-83CE-51549501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8" y="696665"/>
            <a:ext cx="8514824" cy="589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0A0C8D-432D-9143-8E4C-F00E5113D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0" y="6345240"/>
            <a:ext cx="571500" cy="419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549F9-04B8-4E47-9FC6-D0574A840F45}"/>
              </a:ext>
            </a:extLst>
          </p:cNvPr>
          <p:cNvSpPr txBox="1"/>
          <p:nvPr/>
        </p:nvSpPr>
        <p:spPr>
          <a:xfrm>
            <a:off x="7867602" y="781516"/>
            <a:ext cx="3867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Symptoms: </a:t>
            </a:r>
            <a:r>
              <a:rPr lang="en-US" sz="1800" b="0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dizzy, weak, sweating, muscles ache, vomiting </a:t>
            </a:r>
            <a:endParaRPr lang="en-US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5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0" y="207189"/>
            <a:ext cx="241935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980728"/>
            <a:ext cx="8629882" cy="57606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64" y="2204864"/>
            <a:ext cx="8369147" cy="221473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E2582FFD-FBB5-4BBF-B6A9-41ACED3E612A}"/>
              </a:ext>
            </a:extLst>
          </p:cNvPr>
          <p:cNvSpPr/>
          <p:nvPr/>
        </p:nvSpPr>
        <p:spPr>
          <a:xfrm>
            <a:off x="2914823" y="2564904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 headache</a:t>
            </a:r>
            <a:endParaRPr lang="ar-SA" sz="20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04DC57E-91E7-444B-9C78-EFA83B2859A1}"/>
              </a:ext>
            </a:extLst>
          </p:cNvPr>
          <p:cNvSpPr/>
          <p:nvPr/>
        </p:nvSpPr>
        <p:spPr>
          <a:xfrm>
            <a:off x="6746688" y="2564904"/>
            <a:ext cx="2401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Take some aspirin</a:t>
            </a:r>
            <a:endParaRPr lang="ar-SA" sz="20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91ACD1A7-8E2F-4E96-A7B3-374023C54017}"/>
              </a:ext>
            </a:extLst>
          </p:cNvPr>
          <p:cNvSpPr/>
          <p:nvPr/>
        </p:nvSpPr>
        <p:spPr>
          <a:xfrm>
            <a:off x="2914824" y="3028890"/>
            <a:ext cx="2037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 stomachache</a:t>
            </a:r>
            <a:endParaRPr lang="ar-SA" sz="20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8509B591-47F8-40B2-87C2-3E345EB7B127}"/>
              </a:ext>
            </a:extLst>
          </p:cNvPr>
          <p:cNvSpPr/>
          <p:nvPr/>
        </p:nvSpPr>
        <p:spPr>
          <a:xfrm>
            <a:off x="6312553" y="3028890"/>
            <a:ext cx="4670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You shouldn't eat anything right now</a:t>
            </a:r>
            <a:endParaRPr lang="ar-SA" sz="20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07BEDD2B-E728-4AFC-B9A2-3B53598056BE}"/>
              </a:ext>
            </a:extLst>
          </p:cNvPr>
          <p:cNvSpPr/>
          <p:nvPr/>
        </p:nvSpPr>
        <p:spPr>
          <a:xfrm>
            <a:off x="2766856" y="3426874"/>
            <a:ext cx="173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 sore throat</a:t>
            </a:r>
            <a:endParaRPr lang="ar-SA" sz="20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DE064ACB-C7F1-471D-BB35-4AA55C86D0D0}"/>
              </a:ext>
            </a:extLst>
          </p:cNvPr>
          <p:cNvSpPr/>
          <p:nvPr/>
        </p:nvSpPr>
        <p:spPr>
          <a:xfrm>
            <a:off x="6499089" y="3462701"/>
            <a:ext cx="3966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You should drink warm liquids.</a:t>
            </a:r>
            <a:endParaRPr lang="ar-SA" sz="20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56508B61-D97B-0EC1-2BC3-ABA6D14F8849}"/>
              </a:ext>
            </a:extLst>
          </p:cNvPr>
          <p:cNvSpPr/>
          <p:nvPr/>
        </p:nvSpPr>
        <p:spPr>
          <a:xfrm>
            <a:off x="9192345" y="116668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7DCBFD7-FE4A-BFEC-9DEB-608CB32C4C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25" y="652002"/>
            <a:ext cx="720080" cy="2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1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0" y="207189"/>
            <a:ext cx="2419350" cy="4762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68" y="1124745"/>
            <a:ext cx="8776320" cy="52322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0E2B3416-8181-4AD4-A0ED-6D1804E2B1A6}"/>
              </a:ext>
            </a:extLst>
          </p:cNvPr>
          <p:cNvSpPr/>
          <p:nvPr/>
        </p:nvSpPr>
        <p:spPr>
          <a:xfrm>
            <a:off x="4151784" y="2271087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400" b="1" dirty="0">
                <a:solidFill>
                  <a:srgbClr val="C00000"/>
                </a:solidFill>
                <a:latin typeface="MyriadPro-Bold"/>
              </a:rPr>
              <a:t>I should get the flu shot. </a:t>
            </a:r>
            <a:endParaRPr lang="ar-SA" sz="2400" dirty="0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C732159-78D2-47AB-903B-F905AEE2A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891" y="1878033"/>
            <a:ext cx="2247900" cy="12477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89B2D7A-02D6-4171-B79D-919A60647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3387188"/>
            <a:ext cx="1440160" cy="150622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CBEBE933-84D5-4504-8FE1-369C74B2E32F}"/>
              </a:ext>
            </a:extLst>
          </p:cNvPr>
          <p:cNvSpPr/>
          <p:nvPr/>
        </p:nvSpPr>
        <p:spPr>
          <a:xfrm>
            <a:off x="3528665" y="3909467"/>
            <a:ext cx="5375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srgbClr val="C00000"/>
                </a:solidFill>
                <a:latin typeface="MyriadPro-Bold"/>
              </a:rPr>
              <a:t>I should wash my hands frequently.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7CC4F309-B2CC-437E-90E6-020FE24B4E65}"/>
              </a:ext>
            </a:extLst>
          </p:cNvPr>
          <p:cNvSpPr/>
          <p:nvPr/>
        </p:nvSpPr>
        <p:spPr>
          <a:xfrm>
            <a:off x="5519937" y="4564601"/>
            <a:ext cx="5375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solidFill>
                  <a:srgbClr val="C00000"/>
                </a:solidFill>
                <a:latin typeface="MyriadPro-Bold"/>
              </a:rPr>
              <a:t>I should stay in bed.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543E9574-9B52-4EF2-9DA2-B03EF227A7EC}"/>
              </a:ext>
            </a:extLst>
          </p:cNvPr>
          <p:cNvSpPr/>
          <p:nvPr/>
        </p:nvSpPr>
        <p:spPr>
          <a:xfrm>
            <a:off x="1712168" y="5034708"/>
            <a:ext cx="8986756" cy="1323439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Stay at home and rest. 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Avoid close contact with well people in your house so you won't make them sick. 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 plenty of water. </a:t>
            </a:r>
          </a:p>
          <a:p>
            <a:pPr algn="l" rt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Treat fever and cough with medicines you can buy at the store.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8EEE7A69-441B-638A-0F95-72A255986B91}"/>
              </a:ext>
            </a:extLst>
          </p:cNvPr>
          <p:cNvSpPr/>
          <p:nvPr/>
        </p:nvSpPr>
        <p:spPr>
          <a:xfrm>
            <a:off x="9192345" y="116668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592331ED-0363-C440-2FA0-325580011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25" y="652002"/>
            <a:ext cx="720080" cy="2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4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0" y="207189"/>
            <a:ext cx="2419350" cy="47625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56508B61-D97B-0EC1-2BC3-ABA6D14F8849}"/>
              </a:ext>
            </a:extLst>
          </p:cNvPr>
          <p:cNvSpPr/>
          <p:nvPr/>
        </p:nvSpPr>
        <p:spPr>
          <a:xfrm>
            <a:off x="9192345" y="116668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BC714CF6-C7C5-8721-06B7-6B45686B859E}"/>
              </a:ext>
            </a:extLst>
          </p:cNvPr>
          <p:cNvSpPr/>
          <p:nvPr/>
        </p:nvSpPr>
        <p:spPr>
          <a:xfrm>
            <a:off x="1703513" y="1057661"/>
            <a:ext cx="8661343" cy="768287"/>
          </a:xfrm>
          <a:prstGeom prst="rect">
            <a:avLst/>
          </a:prstGeom>
          <a:solidFill>
            <a:srgbClr val="FFCCFF"/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U8\Composition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971800" algn="ctr"/>
                <a:tab pos="5943600" algn="r"/>
                <a:tab pos="457200" algn="l"/>
                <a:tab pos="2971800" algn="ctr"/>
                <a:tab pos="5943600" algn="r"/>
              </a:tabLst>
            </a:pP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Verdana" panose="020B0604030504040204" pitchFamily="34" charset="0"/>
              </a:rPr>
              <a:t>*Write a paragraph about </a:t>
            </a:r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Verdana" panose="020B0604030504040204" pitchFamily="34" charset="0"/>
              </a:rPr>
              <a:t>Feeling Sick 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Verdana" panose="020B0604030504040204" pitchFamily="34" charset="0"/>
              </a:rPr>
              <a:t>. Give your opinion about it.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141DDE6-65E5-02AF-96AE-73FFFD9E7573}"/>
              </a:ext>
            </a:extLst>
          </p:cNvPr>
          <p:cNvSpPr/>
          <p:nvPr/>
        </p:nvSpPr>
        <p:spPr>
          <a:xfrm>
            <a:off x="1993927" y="4365105"/>
            <a:ext cx="8204145" cy="2031325"/>
          </a:xfrm>
          <a:prstGeom prst="rect">
            <a:avLst/>
          </a:prstGeom>
          <a:solidFill>
            <a:srgbClr val="CCFFCC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	</a:t>
            </a:r>
            <a:r>
              <a:rPr lang="en-US" b="1" dirty="0">
                <a:ln w="0"/>
                <a:latin typeface="Comic Sans MS" panose="030F0702030302020204" pitchFamily="66" charset="0"/>
              </a:rPr>
              <a:t>I was sick last week. I don't feel well. Because I have a fever. I </a:t>
            </a:r>
            <a:r>
              <a:rPr lang="en-US" b="1" dirty="0">
                <a:latin typeface="Comic Sans MS" panose="030F0702030302020204" pitchFamily="66" charset="0"/>
              </a:rPr>
              <a:t>have a runny nose and a cough .</a:t>
            </a:r>
            <a:r>
              <a:rPr lang="en-US" b="1" dirty="0">
                <a:ln w="0"/>
                <a:latin typeface="Comic Sans MS" panose="030F0702030302020204" pitchFamily="66" charset="0"/>
              </a:rPr>
              <a:t>I take some medicine and</a:t>
            </a:r>
            <a:r>
              <a:rPr lang="en-US" b="1" dirty="0">
                <a:latin typeface="Comic Sans MS" panose="030F0702030302020204" pitchFamily="66" charset="0"/>
              </a:rPr>
              <a:t> stay home and rest. I eat well and drink ginger and tea. I feel better in a few days. I think flu viruses spread so quickly by people when they cough or sneeze. We should wash our hands and avoid being around sick people. </a:t>
            </a:r>
            <a:endParaRPr lang="en-US" b="1" dirty="0">
              <a:ln w="0"/>
              <a:latin typeface="Comic Sans MS" panose="030F0702030302020204" pitchFamily="66" charset="0"/>
            </a:endParaRPr>
          </a:p>
          <a:p>
            <a:pPr algn="l" rtl="0"/>
            <a:endParaRPr lang="ar-SA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xmlns="" id="{7FCAC52D-C2CA-FD85-85D7-D7D866204621}"/>
              </a:ext>
            </a:extLst>
          </p:cNvPr>
          <p:cNvSpPr/>
          <p:nvPr/>
        </p:nvSpPr>
        <p:spPr>
          <a:xfrm>
            <a:off x="1765329" y="1935944"/>
            <a:ext cx="5770832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was the last time you were sick?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did you feel?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 you do when you have a fever?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 you do to feel better when you are sick?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some foods that help you feel better?</a:t>
            </a:r>
          </a:p>
          <a:p>
            <a:pPr algn="l" rtl="0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can you protect yourself from the flu? Why</a:t>
            </a:r>
            <a:r>
              <a:rPr lang="en-US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pPr algn="l" rtl="0"/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EB81412F-0582-3F14-3294-806A423C5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25" y="652002"/>
            <a:ext cx="720080" cy="295662"/>
          </a:xfrm>
          <a:prstGeom prst="rect">
            <a:avLst/>
          </a:prstGeom>
        </p:spPr>
      </p:pic>
      <p:pic>
        <p:nvPicPr>
          <p:cNvPr id="3074" name="Picture 2" descr="Free Common Cold Cliparts, Download Free Common Cold Cliparts png images,  Free ClipArts on Clipart Library">
            <a:extLst>
              <a:ext uri="{FF2B5EF4-FFF2-40B4-BE49-F238E27FC236}">
                <a16:creationId xmlns:a16="http://schemas.microsoft.com/office/drawing/2014/main" xmlns="" id="{8198886F-8668-E6B5-EED3-CF739BAC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93594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3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73063"/>
            <a:ext cx="2619375" cy="5334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99" y="908720"/>
            <a:ext cx="8477305" cy="3600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2979149-BFA2-44F9-8738-96598B297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318" y="1268761"/>
            <a:ext cx="2686050" cy="349567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5DF26D70-C382-42C3-9EB9-564CC516CF17}"/>
              </a:ext>
            </a:extLst>
          </p:cNvPr>
          <p:cNvSpPr/>
          <p:nvPr/>
        </p:nvSpPr>
        <p:spPr>
          <a:xfrm>
            <a:off x="8612028" y="2370267"/>
            <a:ext cx="1745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illnesses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B2DC15A-9673-4F31-9DF8-2445864C6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1" y="1571017"/>
            <a:ext cx="2771775" cy="647700"/>
          </a:xfrm>
          <a:prstGeom prst="rect">
            <a:avLst/>
          </a:prstGeom>
        </p:spPr>
      </p:pic>
      <p:pic>
        <p:nvPicPr>
          <p:cNvPr id="2054" name="Picture 6" descr="Garlic 101: Benefits &amp; Cooking - Jessica Gavin">
            <a:extLst>
              <a:ext uri="{FF2B5EF4-FFF2-40B4-BE49-F238E27FC236}">
                <a16:creationId xmlns:a16="http://schemas.microsoft.com/office/drawing/2014/main" xmlns="" id="{3E719B63-E145-4731-BD64-9FDA3DEC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43" y="2406243"/>
            <a:ext cx="1584969" cy="158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CFF887-E210-4239-8013-16BCDCC937C6}"/>
              </a:ext>
            </a:extLst>
          </p:cNvPr>
          <p:cNvSpPr/>
          <p:nvPr/>
        </p:nvSpPr>
        <p:spPr>
          <a:xfrm>
            <a:off x="4542596" y="3991212"/>
            <a:ext cx="11827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garlic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6" name="Picture 8" descr="Exportation and sale of lemon verna - Snature Citrus - Lemons">
            <a:extLst>
              <a:ext uri="{FF2B5EF4-FFF2-40B4-BE49-F238E27FC236}">
                <a16:creationId xmlns:a16="http://schemas.microsoft.com/office/drawing/2014/main" xmlns="" id="{BE21A8C8-12FC-41B9-AD26-C6BE0424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84" y="2265601"/>
            <a:ext cx="1725610" cy="172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4E86EC5C-B236-437B-BC58-D75C1B2D18F3}"/>
              </a:ext>
            </a:extLst>
          </p:cNvPr>
          <p:cNvSpPr/>
          <p:nvPr/>
        </p:nvSpPr>
        <p:spPr>
          <a:xfrm>
            <a:off x="2147353" y="3714930"/>
            <a:ext cx="13740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lemon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xmlns="" id="{94568D2F-5B16-475D-9F3D-ABCDDE49059D}"/>
              </a:ext>
            </a:extLst>
          </p:cNvPr>
          <p:cNvSpPr/>
          <p:nvPr/>
        </p:nvSpPr>
        <p:spPr>
          <a:xfrm>
            <a:off x="7858490" y="5265777"/>
            <a:ext cx="24186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ginger drink</a:t>
            </a:r>
          </a:p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honey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8" name="Picture 10" descr="Gradassi Extra Virgin Olive Oil | A Taste of Olive">
            <a:extLst>
              <a:ext uri="{FF2B5EF4-FFF2-40B4-BE49-F238E27FC236}">
                <a16:creationId xmlns:a16="http://schemas.microsoft.com/office/drawing/2014/main" xmlns="" id="{A9B48EBC-6F85-4C2C-942E-C403E0A3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31" y="4868105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BA8CD5C4-46B5-45CB-ABD2-8E3E28C35031}"/>
              </a:ext>
            </a:extLst>
          </p:cNvPr>
          <p:cNvSpPr/>
          <p:nvPr/>
        </p:nvSpPr>
        <p:spPr>
          <a:xfrm>
            <a:off x="1668286" y="5487423"/>
            <a:ext cx="1632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olive oil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60" name="Picture 12" descr="Alcoholic &amp; Non-Alcoholic Ginger Drink Ideas to Make at Home">
            <a:extLst>
              <a:ext uri="{FF2B5EF4-FFF2-40B4-BE49-F238E27FC236}">
                <a16:creationId xmlns:a16="http://schemas.microsoft.com/office/drawing/2014/main" xmlns="" id="{40E4FCE4-5399-4E4A-8CC8-F894EFD7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75" y="4951960"/>
            <a:ext cx="2607915" cy="17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AF966CA8-C95A-A656-DAAF-24F740CE11DE}"/>
              </a:ext>
            </a:extLst>
          </p:cNvPr>
          <p:cNvSpPr/>
          <p:nvPr/>
        </p:nvSpPr>
        <p:spPr>
          <a:xfrm>
            <a:off x="9192345" y="116668"/>
            <a:ext cx="1159741" cy="83099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SG2 U8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72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A95A9045-6565-FE0C-0133-727CD2A79B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25" y="652002"/>
            <a:ext cx="720080" cy="2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764</Words>
  <Application>Microsoft Office PowerPoint</Application>
  <PresentationFormat>ملء الشاشة</PresentationFormat>
  <Paragraphs>248</Paragraphs>
  <Slides>47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61" baseType="lpstr">
      <vt:lpstr>Aharoni</vt:lpstr>
      <vt:lpstr>Arial</vt:lpstr>
      <vt:lpstr>Bookman Old Style</vt:lpstr>
      <vt:lpstr>Calibri</vt:lpstr>
      <vt:lpstr>Calibri Light</vt:lpstr>
      <vt:lpstr>Cavolini</vt:lpstr>
      <vt:lpstr>Comic Sans MS</vt:lpstr>
      <vt:lpstr>Forte</vt:lpstr>
      <vt:lpstr>Franklin Gothic Demi</vt:lpstr>
      <vt:lpstr>HelveticaNeue</vt:lpstr>
      <vt:lpstr>MyriadPro-Bold</vt:lpstr>
      <vt:lpstr>MyriadPro-Light</vt:lpstr>
      <vt:lpstr>Verdana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Hawazin Aljohani</dc:creator>
  <cp:lastModifiedBy>hp</cp:lastModifiedBy>
  <cp:revision>38</cp:revision>
  <dcterms:created xsi:type="dcterms:W3CDTF">2021-11-18T23:12:47Z</dcterms:created>
  <dcterms:modified xsi:type="dcterms:W3CDTF">2022-12-18T08:12:20Z</dcterms:modified>
</cp:coreProperties>
</file>