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18"/>
  </p:notesMasterIdLst>
  <p:handoutMasterIdLst>
    <p:handoutMasterId r:id="rId19"/>
  </p:handoutMasterIdLst>
  <p:sldIdLst>
    <p:sldId id="270" r:id="rId2"/>
    <p:sldId id="275" r:id="rId3"/>
    <p:sldId id="287" r:id="rId4"/>
    <p:sldId id="297" r:id="rId5"/>
    <p:sldId id="288" r:id="rId6"/>
    <p:sldId id="289" r:id="rId7"/>
    <p:sldId id="268" r:id="rId8"/>
    <p:sldId id="290" r:id="rId9"/>
    <p:sldId id="296" r:id="rId10"/>
    <p:sldId id="291" r:id="rId11"/>
    <p:sldId id="292" r:id="rId12"/>
    <p:sldId id="294" r:id="rId13"/>
    <p:sldId id="293" r:id="rId14"/>
    <p:sldId id="295" r:id="rId15"/>
    <p:sldId id="298" r:id="rId16"/>
    <p:sldId id="28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92C48"/>
    <a:srgbClr val="2C2D39"/>
    <a:srgbClr val="242630"/>
    <a:srgbClr val="2A1F43"/>
    <a:srgbClr val="0C1B43"/>
    <a:srgbClr val="1D2225"/>
    <a:srgbClr val="F8F8F8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88" autoAdjust="0"/>
  </p:normalViewPr>
  <p:slideViewPr>
    <p:cSldViewPr snapToGrid="0" snapToObjects="1">
      <p:cViewPr varScale="1">
        <p:scale>
          <a:sx n="68" d="100"/>
          <a:sy n="68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0" d="100"/>
          <a:sy n="60" d="100"/>
        </p:scale>
        <p:origin x="2424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138B2-18CD-1D41-89B0-ADB5F3BA92A3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7D167-9BB5-2048-9DDA-7DF8E5D94D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7A355-8776-CB43-838E-ED9EE2F8390B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03FA8-A3F3-7640-B13D-36C73B3E55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20">
            <a:extLst>
              <a:ext uri="{FF2B5EF4-FFF2-40B4-BE49-F238E27FC236}">
                <a16:creationId xmlns:a16="http://schemas.microsoft.com/office/drawing/2014/main" id="{63B165D0-0594-9843-A653-74260F146AE5}"/>
              </a:ext>
            </a:extLst>
          </p:cNvPr>
          <p:cNvSpPr/>
          <p:nvPr userDrawn="1"/>
        </p:nvSpPr>
        <p:spPr>
          <a:xfrm rot="10800000">
            <a:off x="4516427" y="1"/>
            <a:ext cx="7675573" cy="2322894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31F8B615-0030-2047-8652-146BCEF22564}"/>
              </a:ext>
            </a:extLst>
          </p:cNvPr>
          <p:cNvSpPr/>
          <p:nvPr userDrawn="1"/>
        </p:nvSpPr>
        <p:spPr>
          <a:xfrm>
            <a:off x="0" y="3232602"/>
            <a:ext cx="7674963" cy="3625398"/>
          </a:xfrm>
          <a:custGeom>
            <a:avLst/>
            <a:gdLst>
              <a:gd name="connsiteX0" fmla="*/ 333366 w 2058995"/>
              <a:gd name="connsiteY0" fmla="*/ 940 h 972601"/>
              <a:gd name="connsiteX1" fmla="*/ 400050 w 2058995"/>
              <a:gd name="connsiteY1" fmla="*/ 1051 h 972601"/>
              <a:gd name="connsiteX2" fmla="*/ 952500 w 2058995"/>
              <a:gd name="connsiteY2" fmla="*/ 534451 h 972601"/>
              <a:gd name="connsiteX3" fmla="*/ 1924050 w 2058995"/>
              <a:gd name="connsiteY3" fmla="*/ 686851 h 972601"/>
              <a:gd name="connsiteX4" fmla="*/ 2054591 w 2058995"/>
              <a:gd name="connsiteY4" fmla="*/ 942966 h 972601"/>
              <a:gd name="connsiteX5" fmla="*/ 2058995 w 2058995"/>
              <a:gd name="connsiteY5" fmla="*/ 972601 h 972601"/>
              <a:gd name="connsiteX6" fmla="*/ 0 w 2058995"/>
              <a:gd name="connsiteY6" fmla="*/ 972601 h 972601"/>
              <a:gd name="connsiteX7" fmla="*/ 0 w 2058995"/>
              <a:gd name="connsiteY7" fmla="*/ 61952 h 972601"/>
              <a:gd name="connsiteX8" fmla="*/ 75605 w 2058995"/>
              <a:gd name="connsiteY8" fmla="*/ 42128 h 972601"/>
              <a:gd name="connsiteX9" fmla="*/ 333366 w 2058995"/>
              <a:gd name="connsiteY9" fmla="*/ 940 h 9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995" h="972601">
                <a:moveTo>
                  <a:pt x="333366" y="940"/>
                </a:moveTo>
                <a:cubicBezTo>
                  <a:pt x="357485" y="-326"/>
                  <a:pt x="379809" y="-338"/>
                  <a:pt x="400050" y="1051"/>
                </a:cubicBezTo>
                <a:cubicBezTo>
                  <a:pt x="723900" y="23276"/>
                  <a:pt x="698500" y="420151"/>
                  <a:pt x="952500" y="534451"/>
                </a:cubicBezTo>
                <a:cubicBezTo>
                  <a:pt x="1206500" y="648751"/>
                  <a:pt x="1736725" y="556676"/>
                  <a:pt x="1924050" y="686851"/>
                </a:cubicBezTo>
                <a:cubicBezTo>
                  <a:pt x="1994297" y="735667"/>
                  <a:pt x="2033290" y="836275"/>
                  <a:pt x="2054591" y="942966"/>
                </a:cubicBezTo>
                <a:lnTo>
                  <a:pt x="2058995" y="972601"/>
                </a:lnTo>
                <a:lnTo>
                  <a:pt x="0" y="972601"/>
                </a:lnTo>
                <a:lnTo>
                  <a:pt x="0" y="61952"/>
                </a:lnTo>
                <a:lnTo>
                  <a:pt x="75605" y="42128"/>
                </a:lnTo>
                <a:cubicBezTo>
                  <a:pt x="172492" y="19804"/>
                  <a:pt x="261007" y="4735"/>
                  <a:pt x="333366" y="94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05C21D6A-A628-2443-8075-ACD2B911C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338" y="481013"/>
            <a:ext cx="11368087" cy="58753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2BB51D-E7C1-3746-85E9-889CCB24F7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1383" y="2552298"/>
            <a:ext cx="8789234" cy="1220477"/>
          </a:xfrm>
        </p:spPr>
        <p:txBody>
          <a:bodyPr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>
                <a:solidFill>
                  <a:schemeClr val="bg1"/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E016467-0564-6D4C-BF17-F4FA3991C1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1383" y="3919840"/>
            <a:ext cx="8789234" cy="846381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+mn-lt"/>
                <a:ea typeface="Meiryo UI" panose="020B0604030504040204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768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5852ED6-B7AC-5148-BC43-09B76E856F9F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76AF7-97C9-4365-B2B5-E20C6BB04B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10524344" cy="4911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14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168214-BA64-4247-995E-0238E9E404F7}"/>
              </a:ext>
            </a:extLst>
          </p:cNvPr>
          <p:cNvSpPr/>
          <p:nvPr userDrawn="1"/>
        </p:nvSpPr>
        <p:spPr>
          <a:xfrm>
            <a:off x="413824" y="483781"/>
            <a:ext cx="5682176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745AAA3-09E3-4504-B3FD-611C81F416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5634" y="37553"/>
            <a:ext cx="5536366" cy="6820447"/>
          </a:xfrm>
          <a:custGeom>
            <a:avLst/>
            <a:gdLst>
              <a:gd name="connsiteX0" fmla="*/ 4141175 w 5285281"/>
              <a:gd name="connsiteY0" fmla="*/ 950 h 6525434"/>
              <a:gd name="connsiteX1" fmla="*/ 5222879 w 5285281"/>
              <a:gd name="connsiteY1" fmla="*/ 82101 h 6525434"/>
              <a:gd name="connsiteX2" fmla="*/ 5285281 w 5285281"/>
              <a:gd name="connsiteY2" fmla="*/ 86253 h 6525434"/>
              <a:gd name="connsiteX3" fmla="*/ 5285281 w 5285281"/>
              <a:gd name="connsiteY3" fmla="*/ 6525434 h 6525434"/>
              <a:gd name="connsiteX4" fmla="*/ 338864 w 5285281"/>
              <a:gd name="connsiteY4" fmla="*/ 6525434 h 6525434"/>
              <a:gd name="connsiteX5" fmla="*/ 355504 w 5285281"/>
              <a:gd name="connsiteY5" fmla="*/ 6284640 h 6525434"/>
              <a:gd name="connsiteX6" fmla="*/ 122536 w 5285281"/>
              <a:gd name="connsiteY6" fmla="*/ 5603772 h 6525434"/>
              <a:gd name="connsiteX7" fmla="*/ 197419 w 5285281"/>
              <a:gd name="connsiteY7" fmla="*/ 4013697 h 6525434"/>
              <a:gd name="connsiteX8" fmla="*/ 1395542 w 5285281"/>
              <a:gd name="connsiteY8" fmla="*/ 2963334 h 6525434"/>
              <a:gd name="connsiteX9" fmla="*/ 2431419 w 5285281"/>
              <a:gd name="connsiteY9" fmla="*/ 2618748 h 6525434"/>
              <a:gd name="connsiteX10" fmla="*/ 2868234 w 5285281"/>
              <a:gd name="connsiteY10" fmla="*/ 1805029 h 6525434"/>
              <a:gd name="connsiteX11" fmla="*/ 2780871 w 5285281"/>
              <a:gd name="connsiteY11" fmla="*/ 941489 h 6525434"/>
              <a:gd name="connsiteX12" fmla="*/ 3783467 w 5285281"/>
              <a:gd name="connsiteY12" fmla="*/ 36433 h 6525434"/>
              <a:gd name="connsiteX13" fmla="*/ 4141175 w 5285281"/>
              <a:gd name="connsiteY13" fmla="*/ 950 h 65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281" h="6525434">
                <a:moveTo>
                  <a:pt x="4141175" y="950"/>
                </a:moveTo>
                <a:cubicBezTo>
                  <a:pt x="4500573" y="-8197"/>
                  <a:pt x="4864065" y="50964"/>
                  <a:pt x="5222879" y="82101"/>
                </a:cubicBezTo>
                <a:cubicBezTo>
                  <a:pt x="5243679" y="82101"/>
                  <a:pt x="5264481" y="82101"/>
                  <a:pt x="5285281" y="86253"/>
                </a:cubicBezTo>
                <a:lnTo>
                  <a:pt x="5285281" y="6525434"/>
                </a:lnTo>
                <a:cubicBezTo>
                  <a:pt x="5285281" y="6525434"/>
                  <a:pt x="5285281" y="6525434"/>
                  <a:pt x="338864" y="6525434"/>
                </a:cubicBezTo>
                <a:cubicBezTo>
                  <a:pt x="355504" y="6446553"/>
                  <a:pt x="363825" y="6363521"/>
                  <a:pt x="355504" y="6284640"/>
                </a:cubicBezTo>
                <a:cubicBezTo>
                  <a:pt x="330543" y="6043845"/>
                  <a:pt x="205739" y="5827960"/>
                  <a:pt x="122536" y="5603772"/>
                </a:cubicBezTo>
                <a:cubicBezTo>
                  <a:pt x="-64671" y="5093121"/>
                  <a:pt x="-35550" y="4503589"/>
                  <a:pt x="197419" y="4013697"/>
                </a:cubicBezTo>
                <a:cubicBezTo>
                  <a:pt x="434547" y="3523804"/>
                  <a:pt x="875523" y="3137703"/>
                  <a:pt x="1395542" y="2963334"/>
                </a:cubicBezTo>
                <a:cubicBezTo>
                  <a:pt x="1740834" y="2851240"/>
                  <a:pt x="2127728" y="2822178"/>
                  <a:pt x="2431419" y="2618748"/>
                </a:cubicBezTo>
                <a:cubicBezTo>
                  <a:pt x="2693508" y="2436077"/>
                  <a:pt x="2864074" y="2124704"/>
                  <a:pt x="2868234" y="1805029"/>
                </a:cubicBezTo>
                <a:cubicBezTo>
                  <a:pt x="2872395" y="1514414"/>
                  <a:pt x="2747590" y="1232103"/>
                  <a:pt x="2780871" y="941489"/>
                </a:cubicBezTo>
                <a:cubicBezTo>
                  <a:pt x="2834953" y="464051"/>
                  <a:pt x="3309210" y="127769"/>
                  <a:pt x="3783467" y="36433"/>
                </a:cubicBezTo>
                <a:cubicBezTo>
                  <a:pt x="3902031" y="14637"/>
                  <a:pt x="4021376" y="3999"/>
                  <a:pt x="4141175" y="95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703B7C-2DC4-C14C-A9CA-F1D21E7F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4791637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28B953-BDF8-6C47-ADCD-D3EAF78963C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64837"/>
            <a:ext cx="479163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0C521-A2C1-48E6-B26C-DFF1B4FD42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65238"/>
            <a:ext cx="4791637" cy="4911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5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8">
            <a:extLst>
              <a:ext uri="{FF2B5EF4-FFF2-40B4-BE49-F238E27FC236}">
                <a16:creationId xmlns:a16="http://schemas.microsoft.com/office/drawing/2014/main" id="{94B2908E-04B3-4B40-8DDD-1667E3F93DAE}"/>
              </a:ext>
            </a:extLst>
          </p:cNvPr>
          <p:cNvSpPr/>
          <p:nvPr userDrawn="1"/>
        </p:nvSpPr>
        <p:spPr>
          <a:xfrm rot="10800000">
            <a:off x="0" y="4362449"/>
            <a:ext cx="12192000" cy="2495550"/>
          </a:xfrm>
          <a:custGeom>
            <a:avLst/>
            <a:gdLst>
              <a:gd name="connsiteX0" fmla="*/ 0 w 12192000"/>
              <a:gd name="connsiteY0" fmla="*/ 0 h 2539624"/>
              <a:gd name="connsiteX1" fmla="*/ 12192000 w 12192000"/>
              <a:gd name="connsiteY1" fmla="*/ 0 h 2539624"/>
              <a:gd name="connsiteX2" fmla="*/ 12192000 w 12192000"/>
              <a:gd name="connsiteY2" fmla="*/ 1784674 h 2539624"/>
              <a:gd name="connsiteX3" fmla="*/ 12052232 w 12192000"/>
              <a:gd name="connsiteY3" fmla="*/ 1825247 h 2539624"/>
              <a:gd name="connsiteX4" fmla="*/ 10344150 w 12192000"/>
              <a:gd name="connsiteY4" fmla="*/ 2133600 h 2539624"/>
              <a:gd name="connsiteX5" fmla="*/ 7181850 w 12192000"/>
              <a:gd name="connsiteY5" fmla="*/ 1809750 h 2539624"/>
              <a:gd name="connsiteX6" fmla="*/ 2724150 w 12192000"/>
              <a:gd name="connsiteY6" fmla="*/ 2533650 h 2539624"/>
              <a:gd name="connsiteX7" fmla="*/ 64443 w 12192000"/>
              <a:gd name="connsiteY7" fmla="*/ 1610320 h 2539624"/>
              <a:gd name="connsiteX8" fmla="*/ 0 w 12192000"/>
              <a:gd name="connsiteY8" fmla="*/ 1575868 h 253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39624">
                <a:moveTo>
                  <a:pt x="0" y="0"/>
                </a:moveTo>
                <a:lnTo>
                  <a:pt x="12192000" y="0"/>
                </a:lnTo>
                <a:lnTo>
                  <a:pt x="12192000" y="1784674"/>
                </a:lnTo>
                <a:lnTo>
                  <a:pt x="12052232" y="1825247"/>
                </a:lnTo>
                <a:cubicBezTo>
                  <a:pt x="11558836" y="1963688"/>
                  <a:pt x="10923588" y="2113756"/>
                  <a:pt x="10344150" y="2133600"/>
                </a:cubicBezTo>
                <a:cubicBezTo>
                  <a:pt x="9417050" y="2165350"/>
                  <a:pt x="8451850" y="1743075"/>
                  <a:pt x="7181850" y="1809750"/>
                </a:cubicBezTo>
                <a:cubicBezTo>
                  <a:pt x="5911850" y="1876425"/>
                  <a:pt x="3997325" y="2613025"/>
                  <a:pt x="2724150" y="2533650"/>
                </a:cubicBezTo>
                <a:cubicBezTo>
                  <a:pt x="1769269" y="2474119"/>
                  <a:pt x="728663" y="1962746"/>
                  <a:pt x="64443" y="1610320"/>
                </a:cubicBezTo>
                <a:lnTo>
                  <a:pt x="0" y="157586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838822" y="1721223"/>
            <a:ext cx="4857421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5A7DB0-14F0-B341-AEBA-0DC92D001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197" y="2038570"/>
            <a:ext cx="4086146" cy="703135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D42B85-1179-7D46-AE33-2B64EEFC44B2}"/>
              </a:ext>
            </a:extLst>
          </p:cNvPr>
          <p:cNvSpPr/>
          <p:nvPr userDrawn="1"/>
        </p:nvSpPr>
        <p:spPr>
          <a:xfrm>
            <a:off x="6495759" y="1721223"/>
            <a:ext cx="4858040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197AEE6-BBEC-494F-985F-3855AE4B14B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854754" y="2038570"/>
            <a:ext cx="4086666" cy="703135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E270DF-A15A-D547-8882-6E5797B2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9B3613A-9294-EA43-9505-F156E86E6E10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E4B45-6E8A-44C6-9117-DF2BA98128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63195" y="2885581"/>
            <a:ext cx="4086147" cy="3102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29B9FA-7273-4615-BD56-12D6427D02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61067" y="2885581"/>
            <a:ext cx="4086667" cy="3102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93508-506F-4731-B6DA-F6E8F8B095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6A8E3A-8DBF-0542-BC99-444DCA0CC2C2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CFF9F-3D1C-430B-BECE-49D87C7AE9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95F5F-990E-4917-82C6-FBFD4547AF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6">
            <a:extLst>
              <a:ext uri="{FF2B5EF4-FFF2-40B4-BE49-F238E27FC236}">
                <a16:creationId xmlns:a16="http://schemas.microsoft.com/office/drawing/2014/main" id="{E0728D6F-9DC1-CD49-A2D6-834724E8AF3F}"/>
              </a:ext>
            </a:extLst>
          </p:cNvPr>
          <p:cNvSpPr/>
          <p:nvPr userDrawn="1"/>
        </p:nvSpPr>
        <p:spPr>
          <a:xfrm>
            <a:off x="0" y="0"/>
            <a:ext cx="12181097" cy="4981942"/>
          </a:xfrm>
          <a:custGeom>
            <a:avLst/>
            <a:gdLst>
              <a:gd name="connsiteX0" fmla="*/ 0 w 2412595"/>
              <a:gd name="connsiteY0" fmla="*/ 0 h 1044036"/>
              <a:gd name="connsiteX1" fmla="*/ 2412595 w 2412595"/>
              <a:gd name="connsiteY1" fmla="*/ 0 h 1044036"/>
              <a:gd name="connsiteX2" fmla="*/ 2328863 w 2412595"/>
              <a:gd name="connsiteY2" fmla="*/ 69540 h 1044036"/>
              <a:gd name="connsiteX3" fmla="*/ 2000250 w 2412595"/>
              <a:gd name="connsiteY3" fmla="*/ 285750 h 1044036"/>
              <a:gd name="connsiteX4" fmla="*/ 1162050 w 2412595"/>
              <a:gd name="connsiteY4" fmla="*/ 400050 h 1044036"/>
              <a:gd name="connsiteX5" fmla="*/ 552450 w 2412595"/>
              <a:gd name="connsiteY5" fmla="*/ 952500 h 1044036"/>
              <a:gd name="connsiteX6" fmla="*/ 107640 w 2412595"/>
              <a:gd name="connsiteY6" fmla="*/ 1035825 h 1044036"/>
              <a:gd name="connsiteX7" fmla="*/ 0 w 2412595"/>
              <a:gd name="connsiteY7" fmla="*/ 1044036 h 104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2595" h="1044036">
                <a:moveTo>
                  <a:pt x="0" y="0"/>
                </a:moveTo>
                <a:lnTo>
                  <a:pt x="2412595" y="0"/>
                </a:lnTo>
                <a:lnTo>
                  <a:pt x="2328863" y="69540"/>
                </a:lnTo>
                <a:cubicBezTo>
                  <a:pt x="2215753" y="160139"/>
                  <a:pt x="2095500" y="245269"/>
                  <a:pt x="2000250" y="285750"/>
                </a:cubicBezTo>
                <a:cubicBezTo>
                  <a:pt x="1746250" y="393700"/>
                  <a:pt x="1403350" y="288925"/>
                  <a:pt x="1162050" y="400050"/>
                </a:cubicBezTo>
                <a:cubicBezTo>
                  <a:pt x="920750" y="511175"/>
                  <a:pt x="844550" y="841375"/>
                  <a:pt x="552450" y="952500"/>
                </a:cubicBezTo>
                <a:cubicBezTo>
                  <a:pt x="442913" y="994172"/>
                  <a:pt x="278904" y="1019770"/>
                  <a:pt x="107640" y="1035825"/>
                </a:cubicBezTo>
                <a:lnTo>
                  <a:pt x="0" y="10440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2120EC90-BDC2-0E4B-9A3F-97CA90AA39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298096" cy="6858000"/>
          </a:xfrm>
          <a:custGeom>
            <a:avLst/>
            <a:gdLst>
              <a:gd name="connsiteX0" fmla="*/ 0 w 9298096"/>
              <a:gd name="connsiteY0" fmla="*/ 0 h 6858000"/>
              <a:gd name="connsiteX1" fmla="*/ 8705997 w 9298096"/>
              <a:gd name="connsiteY1" fmla="*/ 0 h 6858000"/>
              <a:gd name="connsiteX2" fmla="*/ 8676710 w 9298096"/>
              <a:gd name="connsiteY2" fmla="*/ 366601 h 6858000"/>
              <a:gd name="connsiteX3" fmla="*/ 9086747 w 9298096"/>
              <a:gd name="connsiteY3" fmla="*/ 1403199 h 6858000"/>
              <a:gd name="connsiteX4" fmla="*/ 9297958 w 9298096"/>
              <a:gd name="connsiteY4" fmla="*/ 2314162 h 6858000"/>
              <a:gd name="connsiteX5" fmla="*/ 9298096 w 9298096"/>
              <a:gd name="connsiteY5" fmla="*/ 2513013 h 6858000"/>
              <a:gd name="connsiteX6" fmla="*/ 6405563 w 9298096"/>
              <a:gd name="connsiteY6" fmla="*/ 2513013 h 6858000"/>
              <a:gd name="connsiteX7" fmla="*/ 6405563 w 9298096"/>
              <a:gd name="connsiteY7" fmla="*/ 5528005 h 6858000"/>
              <a:gd name="connsiteX8" fmla="*/ 6380081 w 9298096"/>
              <a:gd name="connsiteY8" fmla="*/ 5533593 h 6858000"/>
              <a:gd name="connsiteX9" fmla="*/ 5022973 w 9298096"/>
              <a:gd name="connsiteY9" fmla="*/ 5947798 h 6858000"/>
              <a:gd name="connsiteX10" fmla="*/ 4312498 w 9298096"/>
              <a:gd name="connsiteY10" fmla="*/ 6826871 h 6858000"/>
              <a:gd name="connsiteX11" fmla="*/ 4305141 w 9298096"/>
              <a:gd name="connsiteY11" fmla="*/ 6858000 h 6858000"/>
              <a:gd name="connsiteX12" fmla="*/ 0 w 9298096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98096" h="6858000">
                <a:moveTo>
                  <a:pt x="0" y="0"/>
                </a:moveTo>
                <a:cubicBezTo>
                  <a:pt x="0" y="0"/>
                  <a:pt x="0" y="0"/>
                  <a:pt x="8705997" y="0"/>
                </a:cubicBezTo>
                <a:cubicBezTo>
                  <a:pt x="8676710" y="120093"/>
                  <a:pt x="8662063" y="246508"/>
                  <a:pt x="8676710" y="366601"/>
                </a:cubicBezTo>
                <a:cubicBezTo>
                  <a:pt x="8720642" y="733203"/>
                  <a:pt x="8940304" y="1061881"/>
                  <a:pt x="9086747" y="1403199"/>
                </a:cubicBezTo>
                <a:cubicBezTo>
                  <a:pt x="9210308" y="1694743"/>
                  <a:pt x="9280326" y="2003174"/>
                  <a:pt x="9297958" y="2314162"/>
                </a:cubicBezTo>
                <a:lnTo>
                  <a:pt x="9298096" y="2513013"/>
                </a:lnTo>
                <a:lnTo>
                  <a:pt x="6405563" y="2513013"/>
                </a:lnTo>
                <a:lnTo>
                  <a:pt x="6405563" y="5528005"/>
                </a:lnTo>
                <a:lnTo>
                  <a:pt x="6380081" y="5533593"/>
                </a:lnTo>
                <a:cubicBezTo>
                  <a:pt x="5907118" y="5632552"/>
                  <a:pt x="5423859" y="5715512"/>
                  <a:pt x="5022973" y="5947798"/>
                </a:cubicBezTo>
                <a:cubicBezTo>
                  <a:pt x="4677003" y="6156381"/>
                  <a:pt x="4421644" y="6475183"/>
                  <a:pt x="4312498" y="6826871"/>
                </a:cubicBezTo>
                <a:lnTo>
                  <a:pt x="43051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985295-F0BC-9B4D-981C-D474C9EDECD0}"/>
              </a:ext>
            </a:extLst>
          </p:cNvPr>
          <p:cNvSpPr/>
          <p:nvPr userDrawn="1"/>
        </p:nvSpPr>
        <p:spPr>
          <a:xfrm>
            <a:off x="6405102" y="2512661"/>
            <a:ext cx="5284607" cy="43453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CB02C94-6046-2E46-BE22-98A994B1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67" y="2763704"/>
            <a:ext cx="4559075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0620B5-CD54-A44A-A690-BB5E58FBDA77}"/>
              </a:ext>
            </a:extLst>
          </p:cNvPr>
          <p:cNvCxnSpPr>
            <a:cxnSpLocks/>
          </p:cNvCxnSpPr>
          <p:nvPr userDrawn="1"/>
        </p:nvCxnSpPr>
        <p:spPr>
          <a:xfrm>
            <a:off x="6767867" y="3347504"/>
            <a:ext cx="444369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3D35FF-5668-47B8-A93C-30923509CC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67513" y="3348038"/>
            <a:ext cx="4559074" cy="30083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14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4EB4B-30F5-5541-B2A0-6BD04D0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E3A-8DBF-0542-BC99-444DCA0CC2C2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D97956-7D4F-5346-B8DD-3653B6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AB29D-BA7D-E743-8CA0-6953FF72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9B7248-6025-0744-9C6E-BC6F9FDB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367D3-6495-C045-872D-F4C6CB656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C2195-E771-AB42-B5A7-7832D8F41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A8E3A-8DBF-0542-BC99-444DCA0CC2C2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F28BA-DFC0-3946-9FE9-DE388CB02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F77CB-EF35-DF4C-95FE-31419B6CA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6940" y="6492875"/>
            <a:ext cx="4168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2" r:id="rId3"/>
    <p:sldLayoutId id="2147483687" r:id="rId4"/>
    <p:sldLayoutId id="2147483693" r:id="rId5"/>
    <p:sldLayoutId id="2147483676" r:id="rId6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2400" b="1" kern="1200" spc="150" baseline="0">
          <a:solidFill>
            <a:schemeClr val="accent1"/>
          </a:solidFill>
          <a:latin typeface="+mj-lt"/>
          <a:ea typeface="Meiryo UI" panose="020B0604030504040204" pitchFamily="34" charset="-128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1pPr>
      <a:lvl2pPr marL="685800" indent="-228600" algn="r" defTabSz="914400" rtl="1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2pPr>
      <a:lvl3pPr marL="1143000" indent="-228600" algn="r" defTabSz="914400" rtl="1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3pPr>
      <a:lvl4pPr marL="1600200" indent="-228600" algn="r" defTabSz="914400" rtl="1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4pPr>
      <a:lvl5pPr marL="2057400" indent="-228600" algn="r" defTabSz="914400" rtl="1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hanks-thank-you-message-grateful-1314887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eamstime.com/stock-illustration-teen-girls-using-their-cell-phones-cartoon-illustration-two-teenage-wearing-backpacks-image61809146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A2D73A5-4430-0F47-84CE-C3324CEBA7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800" dirty="0"/>
              <a:t>U 7 READING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107CE13-DFD5-424B-B4BF-ADF75F3976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/>
              <a:t>TR. NORA KHALID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1651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E04A7F-5312-457D-BEB0-5546F0B15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77" t="46785" r="56784" b="46932"/>
          <a:stretch/>
        </p:blipFill>
        <p:spPr>
          <a:xfrm>
            <a:off x="509724" y="576778"/>
            <a:ext cx="11172551" cy="1083211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4F4C55DA-7B40-4E57-B04E-766655E9737F}"/>
              </a:ext>
            </a:extLst>
          </p:cNvPr>
          <p:cNvSpPr/>
          <p:nvPr/>
        </p:nvSpPr>
        <p:spPr>
          <a:xfrm>
            <a:off x="3987247" y="2296551"/>
            <a:ext cx="4825218" cy="226489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What does "quality” mean?</a:t>
            </a:r>
            <a:endParaRPr lang="ar-SA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36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4F4C55DA-7B40-4E57-B04E-766655E9737F}"/>
              </a:ext>
            </a:extLst>
          </p:cNvPr>
          <p:cNvSpPr/>
          <p:nvPr/>
        </p:nvSpPr>
        <p:spPr>
          <a:xfrm>
            <a:off x="6874413" y="2296551"/>
            <a:ext cx="4825218" cy="226489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What things should I take care of them?</a:t>
            </a:r>
            <a:endParaRPr lang="ar-SA" sz="2400" b="1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7CCD7E-B6A7-4B30-A4FD-05A4E434A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54" t="39379" r="36768" b="50000"/>
          <a:stretch/>
        </p:blipFill>
        <p:spPr>
          <a:xfrm>
            <a:off x="492369" y="552156"/>
            <a:ext cx="11183816" cy="164592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D2AEE5-DFCC-4F0B-B298-CBA24A292D43}"/>
              </a:ext>
            </a:extLst>
          </p:cNvPr>
          <p:cNvCxnSpPr/>
          <p:nvPr/>
        </p:nvCxnSpPr>
        <p:spPr>
          <a:xfrm>
            <a:off x="2715065" y="928468"/>
            <a:ext cx="12721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D11D3C-3615-420D-90C1-BBE2D92B20AB}"/>
              </a:ext>
            </a:extLst>
          </p:cNvPr>
          <p:cNvCxnSpPr>
            <a:cxnSpLocks/>
          </p:cNvCxnSpPr>
          <p:nvPr/>
        </p:nvCxnSpPr>
        <p:spPr>
          <a:xfrm>
            <a:off x="4977619" y="912056"/>
            <a:ext cx="832338" cy="1641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B7B1DE7-447D-4091-A548-29C96099E225}"/>
              </a:ext>
            </a:extLst>
          </p:cNvPr>
          <p:cNvCxnSpPr>
            <a:cxnSpLocks/>
          </p:cNvCxnSpPr>
          <p:nvPr/>
        </p:nvCxnSpPr>
        <p:spPr>
          <a:xfrm>
            <a:off x="1442883" y="1305951"/>
            <a:ext cx="934557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BA94B7E-7001-4724-978A-C1B8D9D1BD9F}"/>
              </a:ext>
            </a:extLst>
          </p:cNvPr>
          <p:cNvCxnSpPr>
            <a:cxnSpLocks/>
          </p:cNvCxnSpPr>
          <p:nvPr/>
        </p:nvCxnSpPr>
        <p:spPr>
          <a:xfrm>
            <a:off x="2867465" y="1305951"/>
            <a:ext cx="152165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7EFDD173-E150-449A-BB8B-00364585881F}"/>
              </a:ext>
            </a:extLst>
          </p:cNvPr>
          <p:cNvSpPr/>
          <p:nvPr/>
        </p:nvSpPr>
        <p:spPr>
          <a:xfrm>
            <a:off x="2049195" y="3581400"/>
            <a:ext cx="4825218" cy="226489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Should clothes be expensive?</a:t>
            </a:r>
            <a:endParaRPr lang="ar-SA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49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398F90-189B-40E1-B677-DDC17CF8D3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19" t="48742" r="35713" b="40889"/>
          <a:stretch/>
        </p:blipFill>
        <p:spPr>
          <a:xfrm>
            <a:off x="464234" y="568721"/>
            <a:ext cx="11235397" cy="1555501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4F4C55DA-7B40-4E57-B04E-766655E9737F}"/>
              </a:ext>
            </a:extLst>
          </p:cNvPr>
          <p:cNvSpPr/>
          <p:nvPr/>
        </p:nvSpPr>
        <p:spPr>
          <a:xfrm>
            <a:off x="6874413" y="2296551"/>
            <a:ext cx="4825218" cy="226489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How I should treat people?</a:t>
            </a:r>
            <a:endParaRPr lang="ar-SA" sz="2400" b="1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D2AEE5-DFCC-4F0B-B298-CBA24A292D43}"/>
              </a:ext>
            </a:extLst>
          </p:cNvPr>
          <p:cNvCxnSpPr>
            <a:cxnSpLocks/>
          </p:cNvCxnSpPr>
          <p:nvPr/>
        </p:nvCxnSpPr>
        <p:spPr>
          <a:xfrm>
            <a:off x="975604" y="1716258"/>
            <a:ext cx="2569454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D11D3C-3615-420D-90C1-BBE2D92B20AB}"/>
              </a:ext>
            </a:extLst>
          </p:cNvPr>
          <p:cNvCxnSpPr>
            <a:cxnSpLocks/>
          </p:cNvCxnSpPr>
          <p:nvPr/>
        </p:nvCxnSpPr>
        <p:spPr>
          <a:xfrm>
            <a:off x="6458244" y="1730914"/>
            <a:ext cx="500692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B7B1DE7-447D-4091-A548-29C96099E225}"/>
              </a:ext>
            </a:extLst>
          </p:cNvPr>
          <p:cNvCxnSpPr>
            <a:cxnSpLocks/>
          </p:cNvCxnSpPr>
          <p:nvPr/>
        </p:nvCxnSpPr>
        <p:spPr>
          <a:xfrm>
            <a:off x="975604" y="1010530"/>
            <a:ext cx="34862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BA94B7E-7001-4724-978A-C1B8D9D1BD9F}"/>
              </a:ext>
            </a:extLst>
          </p:cNvPr>
          <p:cNvCxnSpPr>
            <a:cxnSpLocks/>
          </p:cNvCxnSpPr>
          <p:nvPr/>
        </p:nvCxnSpPr>
        <p:spPr>
          <a:xfrm>
            <a:off x="6874413" y="1010530"/>
            <a:ext cx="194603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7EFDD173-E150-449A-BB8B-00364585881F}"/>
              </a:ext>
            </a:extLst>
          </p:cNvPr>
          <p:cNvSpPr/>
          <p:nvPr/>
        </p:nvSpPr>
        <p:spPr>
          <a:xfrm>
            <a:off x="2049195" y="3581400"/>
            <a:ext cx="4825218" cy="226489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How can I do if someone bothers me?</a:t>
            </a:r>
            <a:endParaRPr lang="ar-SA" sz="2400" b="1" dirty="0">
              <a:solidFill>
                <a:srgbClr val="00000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2E48DA-1359-4E6D-AC8B-4326DC23BBEA}"/>
              </a:ext>
            </a:extLst>
          </p:cNvPr>
          <p:cNvCxnSpPr>
            <a:cxnSpLocks/>
          </p:cNvCxnSpPr>
          <p:nvPr/>
        </p:nvCxnSpPr>
        <p:spPr>
          <a:xfrm>
            <a:off x="842890" y="2122465"/>
            <a:ext cx="500692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01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83ED29E-AE16-48A4-94B8-ADC7C42F23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54" t="59492" r="36077" b="25228"/>
          <a:stretch/>
        </p:blipFill>
        <p:spPr>
          <a:xfrm>
            <a:off x="492369" y="555712"/>
            <a:ext cx="11207262" cy="2060879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4F4C55DA-7B40-4E57-B04E-766655E9737F}"/>
              </a:ext>
            </a:extLst>
          </p:cNvPr>
          <p:cNvSpPr/>
          <p:nvPr/>
        </p:nvSpPr>
        <p:spPr>
          <a:xfrm>
            <a:off x="7366782" y="2521602"/>
            <a:ext cx="4825218" cy="226489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What if people say negative things about you?</a:t>
            </a:r>
            <a:endParaRPr lang="ar-SA" sz="2400" b="1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D2AEE5-DFCC-4F0B-B298-CBA24A292D43}"/>
              </a:ext>
            </a:extLst>
          </p:cNvPr>
          <p:cNvCxnSpPr>
            <a:cxnSpLocks/>
          </p:cNvCxnSpPr>
          <p:nvPr/>
        </p:nvCxnSpPr>
        <p:spPr>
          <a:xfrm>
            <a:off x="8248601" y="1223889"/>
            <a:ext cx="3244704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D11D3C-3615-420D-90C1-BBE2D92B20AB}"/>
              </a:ext>
            </a:extLst>
          </p:cNvPr>
          <p:cNvCxnSpPr>
            <a:cxnSpLocks/>
          </p:cNvCxnSpPr>
          <p:nvPr/>
        </p:nvCxnSpPr>
        <p:spPr>
          <a:xfrm>
            <a:off x="842889" y="1558015"/>
            <a:ext cx="2286587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B7B1DE7-447D-4091-A548-29C96099E225}"/>
              </a:ext>
            </a:extLst>
          </p:cNvPr>
          <p:cNvCxnSpPr>
            <a:cxnSpLocks/>
          </p:cNvCxnSpPr>
          <p:nvPr/>
        </p:nvCxnSpPr>
        <p:spPr>
          <a:xfrm>
            <a:off x="842890" y="827650"/>
            <a:ext cx="457317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BA94B7E-7001-4724-978A-C1B8D9D1BD9F}"/>
              </a:ext>
            </a:extLst>
          </p:cNvPr>
          <p:cNvCxnSpPr>
            <a:cxnSpLocks/>
          </p:cNvCxnSpPr>
          <p:nvPr/>
        </p:nvCxnSpPr>
        <p:spPr>
          <a:xfrm flipV="1">
            <a:off x="5603632" y="827650"/>
            <a:ext cx="2935457" cy="1172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7EFDD173-E150-449A-BB8B-00364585881F}"/>
              </a:ext>
            </a:extLst>
          </p:cNvPr>
          <p:cNvSpPr/>
          <p:nvPr/>
        </p:nvSpPr>
        <p:spPr>
          <a:xfrm>
            <a:off x="4009293" y="2841647"/>
            <a:ext cx="3188677" cy="226489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Is being cool mean being someone else?</a:t>
            </a:r>
            <a:endParaRPr lang="ar-SA" sz="2400" b="1" dirty="0">
              <a:solidFill>
                <a:srgbClr val="00000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2E48DA-1359-4E6D-AC8B-4326DC23BBEA}"/>
              </a:ext>
            </a:extLst>
          </p:cNvPr>
          <p:cNvCxnSpPr>
            <a:cxnSpLocks/>
          </p:cNvCxnSpPr>
          <p:nvPr/>
        </p:nvCxnSpPr>
        <p:spPr>
          <a:xfrm>
            <a:off x="814755" y="1897382"/>
            <a:ext cx="1031279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45609730-4E9F-475E-BCBC-3A87CE77F998}"/>
              </a:ext>
            </a:extLst>
          </p:cNvPr>
          <p:cNvSpPr/>
          <p:nvPr/>
        </p:nvSpPr>
        <p:spPr>
          <a:xfrm>
            <a:off x="651804" y="3654051"/>
            <a:ext cx="3188677" cy="226489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Is being cool mean being silly or stupid?</a:t>
            </a:r>
            <a:endParaRPr lang="ar-SA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2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60270B-0193-48F1-B0E5-B29DCD77CA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84" t="57850" r="55923" b="19575"/>
          <a:stretch/>
        </p:blipFill>
        <p:spPr>
          <a:xfrm>
            <a:off x="450165" y="939018"/>
            <a:ext cx="9087729" cy="4979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1C4709-412B-4A43-9958-F2D04BD61AFC}"/>
              </a:ext>
            </a:extLst>
          </p:cNvPr>
          <p:cNvSpPr txBox="1"/>
          <p:nvPr/>
        </p:nvSpPr>
        <p:spPr>
          <a:xfrm>
            <a:off x="1561513" y="2729132"/>
            <a:ext cx="18991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Yes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A954AC-E2AA-4BBB-9790-B3C99927160B}"/>
              </a:ext>
            </a:extLst>
          </p:cNvPr>
          <p:cNvSpPr txBox="1"/>
          <p:nvPr/>
        </p:nvSpPr>
        <p:spPr>
          <a:xfrm>
            <a:off x="1561512" y="3344039"/>
            <a:ext cx="18991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No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A0F09B-A138-42EE-B9F6-E26FC94A7999}"/>
              </a:ext>
            </a:extLst>
          </p:cNvPr>
          <p:cNvSpPr txBox="1"/>
          <p:nvPr/>
        </p:nvSpPr>
        <p:spPr>
          <a:xfrm>
            <a:off x="1561511" y="3958946"/>
            <a:ext cx="18991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Yes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C5A81A-F9BE-4D29-B176-3B0B5933C8BC}"/>
              </a:ext>
            </a:extLst>
          </p:cNvPr>
          <p:cNvSpPr txBox="1"/>
          <p:nvPr/>
        </p:nvSpPr>
        <p:spPr>
          <a:xfrm>
            <a:off x="1561513" y="4545036"/>
            <a:ext cx="18991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No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759D38-D67C-4901-AD9F-06FD89F8F184}"/>
              </a:ext>
            </a:extLst>
          </p:cNvPr>
          <p:cNvSpPr txBox="1"/>
          <p:nvPr/>
        </p:nvSpPr>
        <p:spPr>
          <a:xfrm>
            <a:off x="1561513" y="5131126"/>
            <a:ext cx="18991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No</a:t>
            </a:r>
            <a:r>
              <a:rPr lang="en-US" dirty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0163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E035B4-B12F-4E8E-A9E8-7FF3F470CF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45" r="20268" b="-2"/>
          <a:stretch/>
        </p:blipFill>
        <p:spPr>
          <a:xfrm>
            <a:off x="6655634" y="37553"/>
            <a:ext cx="5536366" cy="6820447"/>
          </a:xfrm>
          <a:custGeom>
            <a:avLst/>
            <a:gdLst>
              <a:gd name="connsiteX0" fmla="*/ 4141175 w 5285281"/>
              <a:gd name="connsiteY0" fmla="*/ 950 h 6525434"/>
              <a:gd name="connsiteX1" fmla="*/ 5222879 w 5285281"/>
              <a:gd name="connsiteY1" fmla="*/ 82101 h 6525434"/>
              <a:gd name="connsiteX2" fmla="*/ 5285281 w 5285281"/>
              <a:gd name="connsiteY2" fmla="*/ 86253 h 6525434"/>
              <a:gd name="connsiteX3" fmla="*/ 5285281 w 5285281"/>
              <a:gd name="connsiteY3" fmla="*/ 6525434 h 6525434"/>
              <a:gd name="connsiteX4" fmla="*/ 338864 w 5285281"/>
              <a:gd name="connsiteY4" fmla="*/ 6525434 h 6525434"/>
              <a:gd name="connsiteX5" fmla="*/ 355504 w 5285281"/>
              <a:gd name="connsiteY5" fmla="*/ 6284640 h 6525434"/>
              <a:gd name="connsiteX6" fmla="*/ 122536 w 5285281"/>
              <a:gd name="connsiteY6" fmla="*/ 5603772 h 6525434"/>
              <a:gd name="connsiteX7" fmla="*/ 197419 w 5285281"/>
              <a:gd name="connsiteY7" fmla="*/ 4013697 h 6525434"/>
              <a:gd name="connsiteX8" fmla="*/ 1395542 w 5285281"/>
              <a:gd name="connsiteY8" fmla="*/ 2963334 h 6525434"/>
              <a:gd name="connsiteX9" fmla="*/ 2431419 w 5285281"/>
              <a:gd name="connsiteY9" fmla="*/ 2618748 h 6525434"/>
              <a:gd name="connsiteX10" fmla="*/ 2868234 w 5285281"/>
              <a:gd name="connsiteY10" fmla="*/ 1805029 h 6525434"/>
              <a:gd name="connsiteX11" fmla="*/ 2780871 w 5285281"/>
              <a:gd name="connsiteY11" fmla="*/ 941489 h 6525434"/>
              <a:gd name="connsiteX12" fmla="*/ 3783467 w 5285281"/>
              <a:gd name="connsiteY12" fmla="*/ 36433 h 6525434"/>
              <a:gd name="connsiteX13" fmla="*/ 4141175 w 5285281"/>
              <a:gd name="connsiteY13" fmla="*/ 950 h 65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281" h="6525434">
                <a:moveTo>
                  <a:pt x="4141175" y="950"/>
                </a:moveTo>
                <a:cubicBezTo>
                  <a:pt x="4500573" y="-8197"/>
                  <a:pt x="4864065" y="50964"/>
                  <a:pt x="5222879" y="82101"/>
                </a:cubicBezTo>
                <a:cubicBezTo>
                  <a:pt x="5243679" y="82101"/>
                  <a:pt x="5264481" y="82101"/>
                  <a:pt x="5285281" y="86253"/>
                </a:cubicBezTo>
                <a:lnTo>
                  <a:pt x="5285281" y="6525434"/>
                </a:lnTo>
                <a:cubicBezTo>
                  <a:pt x="5285281" y="6525434"/>
                  <a:pt x="5285281" y="6525434"/>
                  <a:pt x="338864" y="6525434"/>
                </a:cubicBezTo>
                <a:cubicBezTo>
                  <a:pt x="355504" y="6446553"/>
                  <a:pt x="363825" y="6363521"/>
                  <a:pt x="355504" y="6284640"/>
                </a:cubicBezTo>
                <a:cubicBezTo>
                  <a:pt x="330543" y="6043845"/>
                  <a:pt x="205739" y="5827960"/>
                  <a:pt x="122536" y="5603772"/>
                </a:cubicBezTo>
                <a:cubicBezTo>
                  <a:pt x="-64671" y="5093121"/>
                  <a:pt x="-35550" y="4503589"/>
                  <a:pt x="197419" y="4013697"/>
                </a:cubicBezTo>
                <a:cubicBezTo>
                  <a:pt x="434547" y="3523804"/>
                  <a:pt x="875523" y="3137703"/>
                  <a:pt x="1395542" y="2963334"/>
                </a:cubicBezTo>
                <a:cubicBezTo>
                  <a:pt x="1740834" y="2851240"/>
                  <a:pt x="2127728" y="2822178"/>
                  <a:pt x="2431419" y="2618748"/>
                </a:cubicBezTo>
                <a:cubicBezTo>
                  <a:pt x="2693508" y="2436077"/>
                  <a:pt x="2864074" y="2124704"/>
                  <a:pt x="2868234" y="1805029"/>
                </a:cubicBezTo>
                <a:cubicBezTo>
                  <a:pt x="2872395" y="1514414"/>
                  <a:pt x="2747590" y="1232103"/>
                  <a:pt x="2780871" y="941489"/>
                </a:cubicBezTo>
                <a:cubicBezTo>
                  <a:pt x="2834953" y="464051"/>
                  <a:pt x="3309210" y="127769"/>
                  <a:pt x="3783467" y="36433"/>
                </a:cubicBezTo>
                <a:cubicBezTo>
                  <a:pt x="3902031" y="14637"/>
                  <a:pt x="4021376" y="3999"/>
                  <a:pt x="4141175" y="950"/>
                </a:cubicBezTo>
                <a:close/>
              </a:path>
            </a:pathLst>
          </a:custGeom>
          <a:noFill/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6839140A-B053-4DF1-8A69-21F512BB5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730" y="636563"/>
            <a:ext cx="4791637" cy="5584874"/>
          </a:xfrm>
        </p:spPr>
        <p:txBody>
          <a:bodyPr/>
          <a:lstStyle/>
          <a:p>
            <a:pPr algn="ctr"/>
            <a:r>
              <a:rPr lang="en-US" sz="6000" spc="0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Do you have another ideas to be cool?</a:t>
            </a:r>
          </a:p>
        </p:txBody>
      </p:sp>
    </p:spTree>
    <p:extLst>
      <p:ext uri="{BB962C8B-B14F-4D97-AF65-F5344CB8AC3E}">
        <p14:creationId xmlns:p14="http://schemas.microsoft.com/office/powerpoint/2010/main" val="1693628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4FE80A2-965E-4185-A874-E2C5532D472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/>
        </p:blipFill>
        <p:spPr>
          <a:xfrm>
            <a:off x="829995" y="1265238"/>
            <a:ext cx="10775852" cy="4911725"/>
          </a:xfrm>
          <a:noFill/>
        </p:spPr>
      </p:pic>
    </p:spTree>
    <p:extLst>
      <p:ext uri="{BB962C8B-B14F-4D97-AF65-F5344CB8AC3E}">
        <p14:creationId xmlns:p14="http://schemas.microsoft.com/office/powerpoint/2010/main" val="3920020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264837"/>
            <a:ext cx="10524344" cy="4912126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800" b="1" dirty="0"/>
              <a:t>-  To read “so you want to be cool” using pronoun reference.</a:t>
            </a:r>
          </a:p>
          <a:p>
            <a:pPr algn="l" rtl="0">
              <a:buFontTx/>
              <a:buChar char="-"/>
            </a:pPr>
            <a:r>
              <a:rPr lang="en-US" sz="2800" b="1" dirty="0"/>
              <a:t>  To answer questions about the passage.</a:t>
            </a:r>
          </a:p>
          <a:p>
            <a:pPr algn="l" rtl="0">
              <a:buFontTx/>
              <a:buChar char="-"/>
            </a:pPr>
            <a:r>
              <a:rPr lang="en-US" sz="2800" b="1" dirty="0"/>
              <a:t>  To mention some ideas to be cool.</a:t>
            </a:r>
          </a:p>
          <a:p>
            <a:pPr marL="0" indent="0" algn="l" rtl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ja-JP" alt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Goals: </a:t>
            </a:r>
          </a:p>
        </p:txBody>
      </p:sp>
    </p:spTree>
    <p:extLst>
      <p:ext uri="{BB962C8B-B14F-4D97-AF65-F5344CB8AC3E}">
        <p14:creationId xmlns:p14="http://schemas.microsoft.com/office/powerpoint/2010/main" val="2348235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7EFDC0-74E5-4FE5-A985-D53CDA5F9F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85" t="30144" r="35385" b="41534"/>
          <a:stretch/>
        </p:blipFill>
        <p:spPr>
          <a:xfrm>
            <a:off x="393893" y="595533"/>
            <a:ext cx="4726745" cy="35450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35FA769-ED9D-417C-B133-EFDF29E035E6}"/>
              </a:ext>
            </a:extLst>
          </p:cNvPr>
          <p:cNvSpPr/>
          <p:nvPr/>
        </p:nvSpPr>
        <p:spPr>
          <a:xfrm>
            <a:off x="5528603" y="2637692"/>
            <a:ext cx="6372665" cy="11394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b="1" i="1" dirty="0"/>
          </a:p>
          <a:p>
            <a:pPr algn="ctr"/>
            <a:endParaRPr lang="en-US" sz="2400" b="1" i="1" dirty="0">
              <a:solidFill>
                <a:srgbClr val="000000"/>
              </a:solidFill>
            </a:endParaRPr>
          </a:p>
          <a:p>
            <a:pPr algn="ctr"/>
            <a:r>
              <a:rPr lang="en-US" sz="2400" b="1" i="1" dirty="0">
                <a:solidFill>
                  <a:srgbClr val="000000"/>
                </a:solidFill>
              </a:rPr>
              <a:t>How old are the people</a:t>
            </a:r>
            <a:br>
              <a:rPr lang="en-US" sz="2400" b="1" dirty="0">
                <a:solidFill>
                  <a:srgbClr val="000000"/>
                </a:solidFill>
              </a:rPr>
            </a:br>
            <a:r>
              <a:rPr lang="en-US" sz="2400" b="1" i="1" dirty="0">
                <a:solidFill>
                  <a:srgbClr val="000000"/>
                </a:solidFill>
              </a:rPr>
              <a:t>in the picture? </a:t>
            </a:r>
            <a:br>
              <a:rPr lang="en-US" b="1" dirty="0"/>
            </a:br>
            <a:br>
              <a:rPr lang="en-US" b="1" dirty="0"/>
            </a:br>
            <a:endParaRPr lang="ar-SA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36EBF50-90B9-4738-8511-7C5F09184E02}"/>
              </a:ext>
            </a:extLst>
          </p:cNvPr>
          <p:cNvSpPr/>
          <p:nvPr/>
        </p:nvSpPr>
        <p:spPr>
          <a:xfrm>
            <a:off x="5528603" y="4140590"/>
            <a:ext cx="6372665" cy="11394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2400" b="1" i="1" dirty="0">
              <a:solidFill>
                <a:srgbClr val="000000"/>
              </a:solidFill>
            </a:endParaRPr>
          </a:p>
          <a:p>
            <a:pPr algn="ctr"/>
            <a:r>
              <a:rPr lang="en-US" sz="2400" b="1" i="1" dirty="0">
                <a:solidFill>
                  <a:srgbClr val="000000"/>
                </a:solidFill>
              </a:rPr>
              <a:t>What do teens often want to be? </a:t>
            </a:r>
            <a:br>
              <a:rPr lang="en-US" b="1" dirty="0"/>
            </a:br>
            <a:br>
              <a:rPr lang="en-US" b="1" dirty="0"/>
            </a:br>
            <a:endParaRPr lang="ar-SA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1420CE9-171B-4FA0-A40E-1E14BD8F03E4}"/>
              </a:ext>
            </a:extLst>
          </p:cNvPr>
          <p:cNvSpPr/>
          <p:nvPr/>
        </p:nvSpPr>
        <p:spPr>
          <a:xfrm rot="21240712">
            <a:off x="168812" y="534571"/>
            <a:ext cx="2377440" cy="1252025"/>
          </a:xfrm>
          <a:prstGeom prst="round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717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drawing of a person&#10;&#10;Description automatically generated">
            <a:extLst>
              <a:ext uri="{FF2B5EF4-FFF2-40B4-BE49-F238E27FC236}">
                <a16:creationId xmlns:a16="http://schemas.microsoft.com/office/drawing/2014/main" id="{EFAAECA0-10FF-4470-93F2-9C43F2B2D89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/>
        </p:blipFill>
        <p:spPr>
          <a:xfrm>
            <a:off x="602875" y="491331"/>
            <a:ext cx="5757830" cy="5875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2FFE60-0D2F-4A39-8DB5-C3CA3AEDA812}"/>
              </a:ext>
            </a:extLst>
          </p:cNvPr>
          <p:cNvSpPr txBox="1"/>
          <p:nvPr/>
        </p:nvSpPr>
        <p:spPr>
          <a:xfrm>
            <a:off x="6684262" y="2869809"/>
            <a:ext cx="522842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/>
              <a:t>What does</a:t>
            </a:r>
          </a:p>
          <a:p>
            <a:pPr algn="ctr"/>
            <a:r>
              <a:rPr lang="en-US" sz="4800" b="1" dirty="0"/>
              <a:t> “ teens” mean?</a:t>
            </a:r>
            <a:endParaRPr lang="ar-SA" sz="4800" b="1" dirty="0"/>
          </a:p>
        </p:txBody>
      </p:sp>
    </p:spTree>
    <p:extLst>
      <p:ext uri="{BB962C8B-B14F-4D97-AF65-F5344CB8AC3E}">
        <p14:creationId xmlns:p14="http://schemas.microsoft.com/office/powerpoint/2010/main" val="1334924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7EFDC0-74E5-4FE5-A985-D53CDA5F9F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85" t="30144" r="35385" b="41534"/>
          <a:stretch/>
        </p:blipFill>
        <p:spPr>
          <a:xfrm>
            <a:off x="393893" y="595533"/>
            <a:ext cx="4726745" cy="35450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35FA769-ED9D-417C-B133-EFDF29E035E6}"/>
              </a:ext>
            </a:extLst>
          </p:cNvPr>
          <p:cNvSpPr/>
          <p:nvPr/>
        </p:nvSpPr>
        <p:spPr>
          <a:xfrm>
            <a:off x="5608320" y="3207433"/>
            <a:ext cx="6372665" cy="11394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b="1" i="1" dirty="0"/>
          </a:p>
          <a:p>
            <a:pPr algn="ctr"/>
            <a:endParaRPr lang="en-US" sz="2400" b="1" i="1" dirty="0">
              <a:solidFill>
                <a:srgbClr val="000000"/>
              </a:solidFill>
            </a:endParaRPr>
          </a:p>
          <a:p>
            <a:pPr algn="ctr"/>
            <a:r>
              <a:rPr lang="en-US" sz="2400" b="1" i="1" dirty="0">
                <a:solidFill>
                  <a:srgbClr val="000000"/>
                </a:solidFill>
              </a:rPr>
              <a:t>What does it mean to be  “cool”?</a:t>
            </a:r>
            <a:br>
              <a:rPr lang="en-US" b="1" dirty="0"/>
            </a:br>
            <a:br>
              <a:rPr lang="en-US" b="1" dirty="0"/>
            </a:br>
            <a:endParaRPr lang="ar-SA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1420CE9-171B-4FA0-A40E-1E14BD8F03E4}"/>
              </a:ext>
            </a:extLst>
          </p:cNvPr>
          <p:cNvSpPr/>
          <p:nvPr/>
        </p:nvSpPr>
        <p:spPr>
          <a:xfrm rot="21240712">
            <a:off x="168812" y="534571"/>
            <a:ext cx="2377440" cy="1252025"/>
          </a:xfrm>
          <a:prstGeom prst="round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433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E04A7F-5312-457D-BEB0-5546F0B150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077" t="26861" r="35615" b="11571"/>
          <a:stretch/>
        </p:blipFill>
        <p:spPr>
          <a:xfrm>
            <a:off x="422032" y="506437"/>
            <a:ext cx="10986866" cy="5767753"/>
          </a:xfrm>
          <a:prstGeom prst="rect">
            <a:avLst/>
          </a:prstGeom>
        </p:spPr>
      </p:pic>
      <p:pic>
        <p:nvPicPr>
          <p:cNvPr id="5" name="SG Bk 3 F-SA__18_2-19">
            <a:hlinkClick r:id="" action="ppaction://media"/>
            <a:extLst>
              <a:ext uri="{FF2B5EF4-FFF2-40B4-BE49-F238E27FC236}">
                <a16:creationId xmlns:a16="http://schemas.microsoft.com/office/drawing/2014/main" id="{76564073-3715-49E9-81FE-5B4AB327E5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717236" y="5534464"/>
            <a:ext cx="1383323" cy="138332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EF843B-2116-4F8F-A787-E7D97BF684EE}"/>
              </a:ext>
            </a:extLst>
          </p:cNvPr>
          <p:cNvSpPr/>
          <p:nvPr/>
        </p:nvSpPr>
        <p:spPr>
          <a:xfrm>
            <a:off x="422032" y="323557"/>
            <a:ext cx="9242474" cy="801858"/>
          </a:xfrm>
          <a:prstGeom prst="round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074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4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2439" y="1263582"/>
            <a:ext cx="5984631" cy="179312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b="1" dirty="0"/>
              <a:t>pay attention to pronoun reference when you read.</a:t>
            </a:r>
            <a:endParaRPr lang="en-US" dirty="0"/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id="{360A1163-2F4E-8A42-A7D1-C12E13D89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FF5FC8-224E-4EF1-A27F-8BF9E651BA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38" t="61544" r="35615" b="11981"/>
          <a:stretch/>
        </p:blipFill>
        <p:spPr>
          <a:xfrm>
            <a:off x="1519312" y="3057957"/>
            <a:ext cx="10299514" cy="32725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A02F68-2405-4B5C-BC64-4EBD2B52C1C2}"/>
              </a:ext>
            </a:extLst>
          </p:cNvPr>
          <p:cNvSpPr/>
          <p:nvPr/>
        </p:nvSpPr>
        <p:spPr>
          <a:xfrm>
            <a:off x="5205045" y="3056702"/>
            <a:ext cx="3924887" cy="454179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2BF75F7-EEA4-4AF4-9AA4-21F7D2550724}"/>
              </a:ext>
            </a:extLst>
          </p:cNvPr>
          <p:cNvSpPr/>
          <p:nvPr/>
        </p:nvSpPr>
        <p:spPr>
          <a:xfrm>
            <a:off x="8609428" y="3165231"/>
            <a:ext cx="528520" cy="26376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44DEF56-EFDA-4028-B29C-F613EA9EDB03}"/>
              </a:ext>
            </a:extLst>
          </p:cNvPr>
          <p:cNvSpPr/>
          <p:nvPr/>
        </p:nvSpPr>
        <p:spPr>
          <a:xfrm>
            <a:off x="5714604" y="3151906"/>
            <a:ext cx="1220767" cy="26376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470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E04A7F-5312-457D-BEB0-5546F0B15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77" t="26861" r="35615" b="11571"/>
          <a:stretch/>
        </p:blipFill>
        <p:spPr>
          <a:xfrm>
            <a:off x="422032" y="506437"/>
            <a:ext cx="10986866" cy="57677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DBA4B5-44DC-40BB-8740-19EF0284336D}"/>
              </a:ext>
            </a:extLst>
          </p:cNvPr>
          <p:cNvSpPr/>
          <p:nvPr/>
        </p:nvSpPr>
        <p:spPr>
          <a:xfrm>
            <a:off x="914398" y="2282979"/>
            <a:ext cx="3924887" cy="454179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423ED52-7BC9-4F69-8CDE-D91538FD2071}"/>
              </a:ext>
            </a:extLst>
          </p:cNvPr>
          <p:cNvSpPr/>
          <p:nvPr/>
        </p:nvSpPr>
        <p:spPr>
          <a:xfrm>
            <a:off x="4178105" y="2459322"/>
            <a:ext cx="528520" cy="26376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17A6115-298D-4D26-9E04-7B23E3FFC26A}"/>
              </a:ext>
            </a:extLst>
          </p:cNvPr>
          <p:cNvSpPr/>
          <p:nvPr/>
        </p:nvSpPr>
        <p:spPr>
          <a:xfrm>
            <a:off x="2876840" y="2459322"/>
            <a:ext cx="865165" cy="26376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9249E6-F4D2-4ED3-808F-E5FCE6502E77}"/>
              </a:ext>
            </a:extLst>
          </p:cNvPr>
          <p:cNvSpPr/>
          <p:nvPr/>
        </p:nvSpPr>
        <p:spPr>
          <a:xfrm>
            <a:off x="783102" y="3824405"/>
            <a:ext cx="10372578" cy="454179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1333EF2-B112-4DD7-8A3B-3606BA419061}"/>
              </a:ext>
            </a:extLst>
          </p:cNvPr>
          <p:cNvSpPr/>
          <p:nvPr/>
        </p:nvSpPr>
        <p:spPr>
          <a:xfrm>
            <a:off x="5174566" y="4031633"/>
            <a:ext cx="921433" cy="26376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A92190C-A4AA-4614-86AE-D0296F7AF138}"/>
              </a:ext>
            </a:extLst>
          </p:cNvPr>
          <p:cNvSpPr/>
          <p:nvPr/>
        </p:nvSpPr>
        <p:spPr>
          <a:xfrm>
            <a:off x="10054881" y="3807587"/>
            <a:ext cx="566228" cy="29740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782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E04A7F-5312-457D-BEB0-5546F0B150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077" t="26861" r="35615" b="11571"/>
          <a:stretch/>
        </p:blipFill>
        <p:spPr>
          <a:xfrm>
            <a:off x="422032" y="506437"/>
            <a:ext cx="10986866" cy="5767753"/>
          </a:xfrm>
          <a:prstGeom prst="rect">
            <a:avLst/>
          </a:prstGeom>
        </p:spPr>
      </p:pic>
      <p:pic>
        <p:nvPicPr>
          <p:cNvPr id="5" name="SG Bk 3 F-SA__18_2-19">
            <a:hlinkClick r:id="" action="ppaction://media"/>
            <a:extLst>
              <a:ext uri="{FF2B5EF4-FFF2-40B4-BE49-F238E27FC236}">
                <a16:creationId xmlns:a16="http://schemas.microsoft.com/office/drawing/2014/main" id="{76564073-3715-49E9-81FE-5B4AB327E5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717236" y="5534464"/>
            <a:ext cx="1383323" cy="138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3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4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reative Gradient ">
  <a:themeElements>
    <a:clrScheme name="Japan 1">
      <a:dk1>
        <a:srgbClr val="000000"/>
      </a:dk1>
      <a:lt1>
        <a:srgbClr val="FFFFFF"/>
      </a:lt1>
      <a:dk2>
        <a:srgbClr val="073A4B"/>
      </a:dk2>
      <a:lt2>
        <a:srgbClr val="E7E6E6"/>
      </a:lt2>
      <a:accent1>
        <a:srgbClr val="EE476E"/>
      </a:accent1>
      <a:accent2>
        <a:srgbClr val="E3B95A"/>
      </a:accent2>
      <a:accent3>
        <a:srgbClr val="07D69F"/>
      </a:accent3>
      <a:accent4>
        <a:srgbClr val="118AB1"/>
      </a:accent4>
      <a:accent5>
        <a:srgbClr val="073A4B"/>
      </a:accent5>
      <a:accent6>
        <a:srgbClr val="E7ECF2"/>
      </a:accent6>
      <a:hlink>
        <a:srgbClr val="E7456B"/>
      </a:hlink>
      <a:folHlink>
        <a:srgbClr val="F0C55F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ED9C639-84DE-47D6-9311-DE22D096325C}" vid="{8897FD28-C2C5-4A9F-A28F-BC63F57A39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171</Words>
  <Application>Microsoft Office PowerPoint</Application>
  <PresentationFormat>Widescreen</PresentationFormat>
  <Paragraphs>33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Meiryo UI</vt:lpstr>
      <vt:lpstr>Arial</vt:lpstr>
      <vt:lpstr>Calibri</vt:lpstr>
      <vt:lpstr>Creative Gradient </vt:lpstr>
      <vt:lpstr>U 7 READING</vt:lpstr>
      <vt:lpstr>Goals: </vt:lpstr>
      <vt:lpstr>PowerPoint Presentation</vt:lpstr>
      <vt:lpstr>PowerPoint Presentation</vt:lpstr>
      <vt:lpstr>PowerPoint Presentation</vt:lpstr>
      <vt:lpstr>PowerPoint Presentation</vt:lpstr>
      <vt:lpstr>Note: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 you have another ideas to be cool?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7 READING</dc:title>
  <dc:creator>نورا العتيبي</dc:creator>
  <cp:lastModifiedBy>نورا العتيبي</cp:lastModifiedBy>
  <cp:revision>2</cp:revision>
  <dcterms:created xsi:type="dcterms:W3CDTF">2020-11-17T18:22:59Z</dcterms:created>
  <dcterms:modified xsi:type="dcterms:W3CDTF">2020-11-17T18:32:40Z</dcterms:modified>
</cp:coreProperties>
</file>