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Shape 7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28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6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4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5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3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7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6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4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5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1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7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8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2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1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7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3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4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0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8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19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0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6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2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3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9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7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8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39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5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1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2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8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6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7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8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4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0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1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7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5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6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7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3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9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0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6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4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5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8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2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3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4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1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4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2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3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9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5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0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99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5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1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2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8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6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7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8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4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0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1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7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5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6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7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3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09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0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6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4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5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6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2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8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9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5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3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4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5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1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7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8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4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2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3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6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6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7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8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0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1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7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5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6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3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4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800"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كتابة الكسور الاعتيادية في صورة كسور 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5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6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sp>
        <p:nvSpPr>
          <p:cNvPr id="157" name="Google Shape;115;p5"/>
          <p:cNvSpPr txBox="1"/>
          <p:nvPr/>
        </p:nvSpPr>
        <p:spPr>
          <a:xfrm>
            <a:off x="1489855" y="4615398"/>
            <a:ext cx="2000861" cy="91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من واقع الحياة</a:t>
            </a:r>
          </a:p>
        </p:txBody>
      </p:sp>
      <p:grpSp>
        <p:nvGrpSpPr>
          <p:cNvPr id="173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0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7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8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69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0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1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2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4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7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8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0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9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9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0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800"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كتابة الكسور الاعتيادية في صورة كسور 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124;p6"/>
          <p:cNvSpPr txBox="1"/>
          <p:nvPr/>
        </p:nvSpPr>
        <p:spPr>
          <a:xfrm>
            <a:off x="1597062" y="1968050"/>
            <a:ext cx="1904687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١، ٢، ٣، ٤، ٥</a:t>
            </a:r>
          </a:p>
        </p:txBody>
      </p:sp>
      <p:grpSp>
        <p:nvGrpSpPr>
          <p:cNvPr id="234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1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5" name="Google Shape;125;p6"/>
          <p:cNvSpPr txBox="1"/>
          <p:nvPr/>
        </p:nvSpPr>
        <p:spPr>
          <a:xfrm>
            <a:off x="15843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٦ ، ٧ ، ٨ ، ٩</a:t>
            </a:r>
          </a:p>
        </p:txBody>
      </p:sp>
      <p:sp>
        <p:nvSpPr>
          <p:cNvPr id="236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١٠</a:t>
            </a:r>
          </a:p>
        </p:txBody>
      </p:sp>
      <p:sp>
        <p:nvSpPr>
          <p:cNvPr id="237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38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54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41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3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48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4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49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50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51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52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53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6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6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5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5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5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5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5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6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6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800"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كتابة الكسور الاعتيادية في صورة كسور 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4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5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1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8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6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7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5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79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0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6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7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8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89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0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2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6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1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6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2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3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1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7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20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18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3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4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7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5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6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19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321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800"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كتابة الكسور الاعتيادية في صورة كسور 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2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0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39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3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2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0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1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7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3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7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3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49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0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6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4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5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6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2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8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9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5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3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4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5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1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7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8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4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2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3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4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0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6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7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3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1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2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3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89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5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6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2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0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1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4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7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8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399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0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1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2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3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4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5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6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7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8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29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3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0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8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3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19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0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8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4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5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0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7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0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8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9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5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1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6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5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1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7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8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4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2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3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4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0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6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3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1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2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3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79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5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6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2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0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1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2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8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4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5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1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89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0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1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7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3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4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0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8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9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2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3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5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6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8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5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1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8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6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7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3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29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0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4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3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39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5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6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2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0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1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2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8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4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5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1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49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0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1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7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3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4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0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8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9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0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6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2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3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9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7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8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79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5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1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8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6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7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0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1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5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" name="تجميع"/>
          <p:cNvGrpSpPr/>
          <p:nvPr/>
        </p:nvGrpSpPr>
        <p:grpSpPr>
          <a:xfrm>
            <a:off x="-10778688" y="-774178"/>
            <a:ext cx="39749497" cy="20856972"/>
            <a:chOff x="0" y="0"/>
            <a:chExt cx="39749496" cy="20856970"/>
          </a:xfrm>
        </p:grpSpPr>
        <p:grpSp>
          <p:nvGrpSpPr>
            <p:cNvPr id="10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2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3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3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39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4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4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42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49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4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5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8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6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7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0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52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800"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2800">
                          <a:solidFill>
                            <a:srgbClr val="0C1E4F"/>
                          </a:solidFill>
                          <a:latin typeface="Khaled Font"/>
                          <a:ea typeface="Khaled Font"/>
                          <a:cs typeface="Khaled Font"/>
                          <a:sym typeface="Khaled Font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Khaled Font"/>
                          <a:ea typeface="Khaled Font"/>
                          <a:cs typeface="Khaled Font"/>
                          <a:sym typeface="Khaled Font"/>
                        </a:rPr>
                        <a:t>كتابة الكسور الاعتيادية في صورة كسور 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5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slide" Target="slide8.xml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5.xml"/><Relationship Id="rId8" Type="http://schemas.openxmlformats.org/officeDocument/2006/relationships/slide" Target="slide14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5.xml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image" Target="../media/image27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slide" Target="slide8.xml"/><Relationship Id="rId6" Type="http://schemas.openxmlformats.org/officeDocument/2006/relationships/slide" Target="slide5.xml"/><Relationship Id="rId7" Type="http://schemas.openxmlformats.org/officeDocument/2006/relationships/slide" Target="slide14.xml"/><Relationship Id="rId8" Type="http://schemas.openxmlformats.org/officeDocument/2006/relationships/image" Target="../media/image27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slide" Target="slide8.xml"/><Relationship Id="rId6" Type="http://schemas.openxmlformats.org/officeDocument/2006/relationships/slide" Target="slide5.xml"/><Relationship Id="rId7" Type="http://schemas.openxmlformats.org/officeDocument/2006/relationships/slide" Target="slide14.xml"/><Relationship Id="rId8" Type="http://schemas.openxmlformats.org/officeDocument/2006/relationships/slide" Target="slide11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36.png"/><Relationship Id="rId27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8.xml"/><Relationship Id="rId4" Type="http://schemas.openxmlformats.org/officeDocument/2006/relationships/image" Target="../media/image28.png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slide" Target="slide5.xml"/><Relationship Id="rId9" Type="http://schemas.openxmlformats.org/officeDocument/2006/relationships/slide" Target="slide11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8.xml"/><Relationship Id="rId7" Type="http://schemas.openxmlformats.org/officeDocument/2006/relationships/slide" Target="slide5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iQ9F3fYeB0o?list=TLGGO4djjEFSJqE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slide" Target="slide21.xml"/><Relationship Id="rId4" Type="http://schemas.openxmlformats.org/officeDocument/2006/relationships/slide" Target="slide23.xml"/><Relationship Id="rId5" Type="http://schemas.openxmlformats.org/officeDocument/2006/relationships/slide" Target="slide25.xml"/><Relationship Id="rId6" Type="http://schemas.openxmlformats.org/officeDocument/2006/relationships/image" Target="../media/image28.png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2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4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9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0.png"/><Relationship Id="rId28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youtu.be/iQ9F3fYeB0o?list=TLGGO4djjEFSJqEwNTEyMjAyMQ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5.xml"/><Relationship Id="rId21" Type="http://schemas.openxmlformats.org/officeDocument/2006/relationships/slide" Target="slide17.xml"/><Relationship Id="rId22" Type="http://schemas.openxmlformats.org/officeDocument/2006/relationships/slide" Target="slide27.xml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7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7.xml"/><Relationship Id="rId7" Type="http://schemas.openxmlformats.org/officeDocument/2006/relationships/slide" Target="slide23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4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7.xml"/><Relationship Id="rId6" Type="http://schemas.openxmlformats.org/officeDocument/2006/relationships/slide" Target="slide25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4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7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3.png"/><Relationship Id="rId28" Type="http://schemas.openxmlformats.org/officeDocument/2006/relationships/image" Target="../media/image4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7.xml"/><Relationship Id="rId7" Type="http://schemas.openxmlformats.org/officeDocument/2006/relationships/slide" Target="slide21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4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slide" Target="slide17.xml"/><Relationship Id="rId4" Type="http://schemas.openxmlformats.org/officeDocument/2006/relationships/slide" Target="slide19.xml"/><Relationship Id="rId5" Type="http://schemas.openxmlformats.org/officeDocument/2006/relationships/slide" Target="slide21.xml"/><Relationship Id="rId6" Type="http://schemas.openxmlformats.org/officeDocument/2006/relationships/slide" Target="slide23.xml"/><Relationship Id="rId7" Type="http://schemas.openxmlformats.org/officeDocument/2006/relationships/slide" Target="slide4.xml"/><Relationship Id="rId8" Type="http://schemas.openxmlformats.org/officeDocument/2006/relationships/slide" Target="slide5.xml"/><Relationship Id="rId9" Type="http://schemas.openxmlformats.org/officeDocument/2006/relationships/slide" Target="slide27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43.png"/><Relationship Id="rId28" Type="http://schemas.openxmlformats.org/officeDocument/2006/relationships/image" Target="../media/image4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8.xml"/><Relationship Id="rId3" Type="http://schemas.openxmlformats.org/officeDocument/2006/relationships/hyperlink" Target="https://www.liveworksheets.com/em2696642nu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" Target="slide4.xml"/><Relationship Id="rId9" Type="http://schemas.openxmlformats.org/officeDocument/2006/relationships/slide" Target="slide5.xml"/><Relationship Id="rId10" Type="http://schemas.openxmlformats.org/officeDocument/2006/relationships/slide" Target="slide17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iQ9F3fYeB0o?list=TLGGO4djjEFSJqEwNTEyMjAy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7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1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iQ9F3fYeB0o?list=TLGGO4djjEFSJqE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5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youtu.be/iQ9F3fYeB0o?list=TLGGO4djjEFSJqEwNTEyMjAyMQ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1.xml"/><Relationship Id="rId4" Type="http://schemas.openxmlformats.org/officeDocument/2006/relationships/slide" Target="slide14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iQ9F3fYeB0o?list=TLGGO4djjEFSJqE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1.xml"/><Relationship Id="rId4" Type="http://schemas.openxmlformats.org/officeDocument/2006/relationships/slide" Target="slide14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iQ9F3fYeB0o?list=TLGGO4djjEFSJqEwNTEyMjAyMQ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slide" Target="slide8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iQ9F3fYeB0o?list=TLGGO4djjEFSJqEwNTEyMjAyMQ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4.png"/><Relationship Id="rId27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slide" Target="slide5.xml"/><Relationship Id="rId8" Type="http://schemas.openxmlformats.org/officeDocument/2006/relationships/slide" Target="slide11.xml"/><Relationship Id="rId9" Type="http://schemas.openxmlformats.org/officeDocument/2006/relationships/slide" Target="slide14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iQ9F3fYeB0o?list=TLGGO4djjEFSJqEwNTEyMjAy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تجميع"/>
          <p:cNvGrpSpPr/>
          <p:nvPr/>
        </p:nvGrpSpPr>
        <p:grpSpPr>
          <a:xfrm>
            <a:off x="3187391" y="9938372"/>
            <a:ext cx="2628111" cy="1539319"/>
            <a:chOff x="0" y="0"/>
            <a:chExt cx="2628109" cy="1539317"/>
          </a:xfrm>
        </p:grpSpPr>
        <p:sp>
          <p:nvSpPr>
            <p:cNvPr id="773" name="Google Shape;208;p13"/>
            <p:cNvSpPr/>
            <p:nvPr/>
          </p:nvSpPr>
          <p:spPr>
            <a:xfrm>
              <a:off x="11540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76" name="تجميع"/>
            <p:cNvGrpSpPr/>
            <p:nvPr/>
          </p:nvGrpSpPr>
          <p:grpSpPr>
            <a:xfrm>
              <a:off x="143447" y="596117"/>
              <a:ext cx="2287491" cy="943201"/>
              <a:chOff x="0" y="0"/>
              <a:chExt cx="2287489" cy="943200"/>
            </a:xfrm>
          </p:grpSpPr>
          <p:sp>
            <p:nvSpPr>
              <p:cNvPr id="774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5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77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١٧٠</a:t>
              </a:r>
            </a:p>
          </p:txBody>
        </p:sp>
      </p:grpSp>
      <p:pic>
        <p:nvPicPr>
          <p:cNvPr id="779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1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٤-٨ كتابة الكسور الاعتيادية في صورة كسور عشرية"/>
          <p:cNvSpPr txBox="1"/>
          <p:nvPr/>
        </p:nvSpPr>
        <p:spPr>
          <a:xfrm>
            <a:off x="7645097" y="5645740"/>
            <a:ext cx="10922318" cy="272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٤-٨ </a:t>
            </a:r>
            <a:r>
              <a:rPr>
                <a:solidFill>
                  <a:srgbClr val="B92D5D"/>
                </a:solidFill>
              </a:rPr>
              <a:t>كتابة الكسور الاعتيادية في صورة كسور عشرية</a:t>
            </a:r>
            <a:r>
              <a:t> </a:t>
            </a:r>
          </a:p>
        </p:txBody>
      </p:sp>
      <p:pic>
        <p:nvPicPr>
          <p:cNvPr id="78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3" name="تجميع"/>
          <p:cNvGrpSpPr/>
          <p:nvPr/>
        </p:nvGrpSpPr>
        <p:grpSpPr>
          <a:xfrm>
            <a:off x="12761559" y="459957"/>
            <a:ext cx="9959017" cy="2480913"/>
            <a:chOff x="0" y="0"/>
            <a:chExt cx="9959015" cy="2480912"/>
          </a:xfrm>
        </p:grpSpPr>
        <p:sp>
          <p:nvSpPr>
            <p:cNvPr id="788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1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89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0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92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3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3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39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40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41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44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42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43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6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4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4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4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6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49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0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1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52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3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4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5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6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59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57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5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62" name="IMG_5161.png" descr="IMG_5161.png"/>
          <p:cNvPicPr>
            <a:picLocks noChangeAspect="1"/>
          </p:cNvPicPr>
          <p:nvPr/>
        </p:nvPicPr>
        <p:blipFill>
          <a:blip r:embed="rId26">
            <a:extLst/>
          </a:blip>
          <a:srcRect l="18767" t="76249" r="7613" b="11550"/>
          <a:stretch>
            <a:fillRect/>
          </a:stretch>
        </p:blipFill>
        <p:spPr>
          <a:xfrm>
            <a:off x="9081665" y="1122846"/>
            <a:ext cx="13344476" cy="137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IMG_5161.png" descr="IMG_5161.png"/>
          <p:cNvPicPr>
            <a:picLocks noChangeAspect="1"/>
          </p:cNvPicPr>
          <p:nvPr/>
        </p:nvPicPr>
        <p:blipFill>
          <a:blip r:embed="rId26">
            <a:extLst/>
          </a:blip>
          <a:srcRect l="82243" t="87755" r="8647" b="1855"/>
          <a:stretch>
            <a:fillRect/>
          </a:stretch>
        </p:blipFill>
        <p:spPr>
          <a:xfrm>
            <a:off x="16576581" y="2579941"/>
            <a:ext cx="3057203" cy="2162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5161.png" descr="IMG_5161.png"/>
          <p:cNvPicPr>
            <a:picLocks noChangeAspect="1"/>
          </p:cNvPicPr>
          <p:nvPr/>
        </p:nvPicPr>
        <p:blipFill>
          <a:blip r:embed="rId26">
            <a:extLst/>
          </a:blip>
          <a:srcRect l="53441" t="88217" r="35442" b="1566"/>
          <a:stretch>
            <a:fillRect/>
          </a:stretch>
        </p:blipFill>
        <p:spPr>
          <a:xfrm>
            <a:off x="16651039" y="6033210"/>
            <a:ext cx="3730423" cy="2126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IMG_5161.png" descr="IMG_5161.png"/>
          <p:cNvPicPr>
            <a:picLocks noChangeAspect="1"/>
          </p:cNvPicPr>
          <p:nvPr/>
        </p:nvPicPr>
        <p:blipFill>
          <a:blip r:embed="rId26">
            <a:extLst/>
          </a:blip>
          <a:srcRect l="23301" t="88340" r="63755" b="924"/>
          <a:stretch>
            <a:fillRect/>
          </a:stretch>
        </p:blipFill>
        <p:spPr>
          <a:xfrm>
            <a:off x="16520466" y="9648064"/>
            <a:ext cx="4343533" cy="2234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7" name="تجميع"/>
          <p:cNvGrpSpPr/>
          <p:nvPr/>
        </p:nvGrpSpPr>
        <p:grpSpPr>
          <a:xfrm>
            <a:off x="7674559" y="2494445"/>
            <a:ext cx="9384620" cy="2745645"/>
            <a:chOff x="0" y="0"/>
            <a:chExt cx="9384619" cy="2745643"/>
          </a:xfrm>
        </p:grpSpPr>
        <p:grpSp>
          <p:nvGrpSpPr>
            <p:cNvPr id="1170" name="تجميع"/>
            <p:cNvGrpSpPr/>
            <p:nvPr/>
          </p:nvGrpSpPr>
          <p:grpSpPr>
            <a:xfrm>
              <a:off x="6091225" y="0"/>
              <a:ext cx="3293395" cy="2745644"/>
              <a:chOff x="0" y="0"/>
              <a:chExt cx="3293393" cy="2745643"/>
            </a:xfrm>
          </p:grpSpPr>
          <p:sp>
            <p:nvSpPr>
              <p:cNvPr id="1166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 × ٢</a:t>
                </a:r>
              </a:p>
            </p:txBody>
          </p:sp>
          <p:sp>
            <p:nvSpPr>
              <p:cNvPr id="1167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8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69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 × ٢</a:t>
                </a:r>
              </a:p>
            </p:txBody>
          </p:sp>
        </p:grpSp>
        <p:grpSp>
          <p:nvGrpSpPr>
            <p:cNvPr id="1176" name="تجميع"/>
            <p:cNvGrpSpPr/>
            <p:nvPr/>
          </p:nvGrpSpPr>
          <p:grpSpPr>
            <a:xfrm>
              <a:off x="0" y="0"/>
              <a:ext cx="6410003" cy="2745644"/>
              <a:chOff x="0" y="0"/>
              <a:chExt cx="6410002" cy="2745643"/>
            </a:xfrm>
          </p:grpSpPr>
          <p:sp>
            <p:nvSpPr>
              <p:cNvPr id="1171" name="Google Shape;532;p34"/>
              <p:cNvSpPr txBox="1"/>
              <p:nvPr/>
            </p:nvSpPr>
            <p:spPr>
              <a:xfrm>
                <a:off x="3118196" y="1034442"/>
                <a:ext cx="2111708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172" name="خط"/>
              <p:cNvSpPr/>
              <p:nvPr/>
            </p:nvSpPr>
            <p:spPr>
              <a:xfrm>
                <a:off x="3243341" y="1253874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73" name="Google Shape;532;p34"/>
              <p:cNvSpPr txBox="1"/>
              <p:nvPr/>
            </p:nvSpPr>
            <p:spPr>
              <a:xfrm>
                <a:off x="4941380" y="481313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74" name="Google Shape;532;p34"/>
              <p:cNvSpPr txBox="1"/>
              <p:nvPr/>
            </p:nvSpPr>
            <p:spPr>
              <a:xfrm>
                <a:off x="3116608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175" name="Google Shape;532;p34"/>
              <p:cNvSpPr txBox="1"/>
              <p:nvPr/>
            </p:nvSpPr>
            <p:spPr>
              <a:xfrm>
                <a:off x="0" y="361421"/>
                <a:ext cx="3118197" cy="1648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٠٫٦ </a:t>
                </a:r>
              </a:p>
            </p:txBody>
          </p:sp>
        </p:grpSp>
      </p:grpSp>
      <p:grpSp>
        <p:nvGrpSpPr>
          <p:cNvPr id="1189" name="تجميع"/>
          <p:cNvGrpSpPr/>
          <p:nvPr/>
        </p:nvGrpSpPr>
        <p:grpSpPr>
          <a:xfrm>
            <a:off x="7303858" y="5738191"/>
            <a:ext cx="9673142" cy="2828702"/>
            <a:chOff x="0" y="0"/>
            <a:chExt cx="9673141" cy="2828700"/>
          </a:xfrm>
        </p:grpSpPr>
        <p:grpSp>
          <p:nvGrpSpPr>
            <p:cNvPr id="1182" name="تجميع"/>
            <p:cNvGrpSpPr/>
            <p:nvPr/>
          </p:nvGrpSpPr>
          <p:grpSpPr>
            <a:xfrm>
              <a:off x="5922952" y="-1"/>
              <a:ext cx="3750190" cy="2648376"/>
              <a:chOff x="0" y="0"/>
              <a:chExt cx="3750189" cy="2648374"/>
            </a:xfrm>
          </p:grpSpPr>
          <p:sp>
            <p:nvSpPr>
              <p:cNvPr id="1178" name="Google Shape;532;p34"/>
              <p:cNvSpPr txBox="1"/>
              <p:nvPr/>
            </p:nvSpPr>
            <p:spPr>
              <a:xfrm>
                <a:off x="97459" y="949194"/>
                <a:ext cx="2616622" cy="16991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 × ٤</a:t>
                </a:r>
              </a:p>
            </p:txBody>
          </p:sp>
          <p:sp>
            <p:nvSpPr>
              <p:cNvPr id="1179" name="خط"/>
              <p:cNvSpPr/>
              <p:nvPr/>
            </p:nvSpPr>
            <p:spPr>
              <a:xfrm>
                <a:off x="210279" y="1336931"/>
                <a:ext cx="239098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80" name="Google Shape;532;p34"/>
              <p:cNvSpPr txBox="1"/>
              <p:nvPr/>
            </p:nvSpPr>
            <p:spPr>
              <a:xfrm>
                <a:off x="2281567" y="564370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81" name="Google Shape;532;p34"/>
              <p:cNvSpPr txBox="1"/>
              <p:nvPr/>
            </p:nvSpPr>
            <p:spPr>
              <a:xfrm>
                <a:off x="0" y="0"/>
                <a:ext cx="2601261" cy="1504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١٤ × ٤</a:t>
                </a:r>
              </a:p>
            </p:txBody>
          </p:sp>
        </p:grpSp>
        <p:grpSp>
          <p:nvGrpSpPr>
            <p:cNvPr id="1188" name="تجميع"/>
            <p:cNvGrpSpPr/>
            <p:nvPr/>
          </p:nvGrpSpPr>
          <p:grpSpPr>
            <a:xfrm>
              <a:off x="0" y="83057"/>
              <a:ext cx="6410003" cy="2745644"/>
              <a:chOff x="0" y="0"/>
              <a:chExt cx="6410002" cy="2745643"/>
            </a:xfrm>
          </p:grpSpPr>
          <p:sp>
            <p:nvSpPr>
              <p:cNvPr id="1183" name="Google Shape;532;p34"/>
              <p:cNvSpPr txBox="1"/>
              <p:nvPr/>
            </p:nvSpPr>
            <p:spPr>
              <a:xfrm>
                <a:off x="3118196" y="1034442"/>
                <a:ext cx="2111708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184" name="خط"/>
              <p:cNvSpPr/>
              <p:nvPr/>
            </p:nvSpPr>
            <p:spPr>
              <a:xfrm>
                <a:off x="3243341" y="1253874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85" name="Google Shape;532;p34"/>
              <p:cNvSpPr txBox="1"/>
              <p:nvPr/>
            </p:nvSpPr>
            <p:spPr>
              <a:xfrm>
                <a:off x="4941380" y="481313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86" name="Google Shape;532;p34"/>
              <p:cNvSpPr txBox="1"/>
              <p:nvPr/>
            </p:nvSpPr>
            <p:spPr>
              <a:xfrm>
                <a:off x="3116608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٥٦</a:t>
                </a:r>
              </a:p>
            </p:txBody>
          </p:sp>
          <p:sp>
            <p:nvSpPr>
              <p:cNvPr id="1187" name="Google Shape;532;p34"/>
              <p:cNvSpPr txBox="1"/>
              <p:nvPr/>
            </p:nvSpPr>
            <p:spPr>
              <a:xfrm>
                <a:off x="0" y="361421"/>
                <a:ext cx="3118197" cy="1648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٠٫٥٦ </a:t>
                </a:r>
              </a:p>
            </p:txBody>
          </p:sp>
        </p:grpSp>
      </p:grpSp>
      <p:grpSp>
        <p:nvGrpSpPr>
          <p:cNvPr id="1201" name="تجميع"/>
          <p:cNvGrpSpPr/>
          <p:nvPr/>
        </p:nvGrpSpPr>
        <p:grpSpPr>
          <a:xfrm>
            <a:off x="6955227" y="9350917"/>
            <a:ext cx="10021773" cy="2828702"/>
            <a:chOff x="0" y="0"/>
            <a:chExt cx="10021772" cy="2828700"/>
          </a:xfrm>
        </p:grpSpPr>
        <p:grpSp>
          <p:nvGrpSpPr>
            <p:cNvPr id="1194" name="تجميع"/>
            <p:cNvGrpSpPr/>
            <p:nvPr/>
          </p:nvGrpSpPr>
          <p:grpSpPr>
            <a:xfrm>
              <a:off x="6146640" y="-1"/>
              <a:ext cx="3875133" cy="2828702"/>
              <a:chOff x="0" y="0"/>
              <a:chExt cx="3875132" cy="2828700"/>
            </a:xfrm>
          </p:grpSpPr>
          <p:sp>
            <p:nvSpPr>
              <p:cNvPr id="1190" name="Google Shape;532;p34"/>
              <p:cNvSpPr txBox="1"/>
              <p:nvPr/>
            </p:nvSpPr>
            <p:spPr>
              <a:xfrm>
                <a:off x="0" y="1069412"/>
                <a:ext cx="3061427" cy="17592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94559" rtl="0">
                  <a:defRPr sz="594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٢٥٠ × ٤ </a:t>
                </a:r>
              </a:p>
            </p:txBody>
          </p:sp>
          <p:sp>
            <p:nvSpPr>
              <p:cNvPr id="1191" name="خط"/>
              <p:cNvSpPr/>
              <p:nvPr/>
            </p:nvSpPr>
            <p:spPr>
              <a:xfrm>
                <a:off x="335222" y="1312888"/>
                <a:ext cx="239098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2" name="Google Shape;532;p34"/>
              <p:cNvSpPr txBox="1"/>
              <p:nvPr/>
            </p:nvSpPr>
            <p:spPr>
              <a:xfrm>
                <a:off x="2406510" y="540326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93" name="Google Shape;532;p34"/>
              <p:cNvSpPr txBox="1"/>
              <p:nvPr/>
            </p:nvSpPr>
            <p:spPr>
              <a:xfrm>
                <a:off x="0" y="0"/>
                <a:ext cx="3058088" cy="1504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94559" rtl="0">
                  <a:defRPr sz="594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١٠٢ × ٤</a:t>
                </a:r>
              </a:p>
            </p:txBody>
          </p:sp>
        </p:grpSp>
        <p:grpSp>
          <p:nvGrpSpPr>
            <p:cNvPr id="1200" name="تجميع"/>
            <p:cNvGrpSpPr/>
            <p:nvPr/>
          </p:nvGrpSpPr>
          <p:grpSpPr>
            <a:xfrm>
              <a:off x="0" y="59013"/>
              <a:ext cx="6758634" cy="2745645"/>
              <a:chOff x="0" y="0"/>
              <a:chExt cx="6758633" cy="2745643"/>
            </a:xfrm>
          </p:grpSpPr>
          <p:sp>
            <p:nvSpPr>
              <p:cNvPr id="1195" name="Google Shape;532;p34"/>
              <p:cNvSpPr txBox="1"/>
              <p:nvPr/>
            </p:nvSpPr>
            <p:spPr>
              <a:xfrm>
                <a:off x="3466827" y="1034442"/>
                <a:ext cx="2111708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196" name="خط"/>
              <p:cNvSpPr/>
              <p:nvPr/>
            </p:nvSpPr>
            <p:spPr>
              <a:xfrm>
                <a:off x="3591972" y="1253874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7" name="Google Shape;532;p34"/>
              <p:cNvSpPr txBox="1"/>
              <p:nvPr/>
            </p:nvSpPr>
            <p:spPr>
              <a:xfrm>
                <a:off x="5290011" y="481313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198" name="Google Shape;532;p34"/>
              <p:cNvSpPr txBox="1"/>
              <p:nvPr/>
            </p:nvSpPr>
            <p:spPr>
              <a:xfrm>
                <a:off x="3465239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٤٠٨</a:t>
                </a:r>
              </a:p>
            </p:txBody>
          </p:sp>
          <p:sp>
            <p:nvSpPr>
              <p:cNvPr id="1199" name="Google Shape;532;p34"/>
              <p:cNvSpPr txBox="1"/>
              <p:nvPr/>
            </p:nvSpPr>
            <p:spPr>
              <a:xfrm>
                <a:off x="0" y="361421"/>
                <a:ext cx="3466828" cy="16485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89632" rtl="0">
                  <a:defRPr sz="646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٠٫٤٠٨ </a:t>
                </a:r>
              </a:p>
            </p:txBody>
          </p:sp>
        </p:grpSp>
      </p:grpSp>
      <p:sp>
        <p:nvSpPr>
          <p:cNvPr id="1202" name="خط"/>
          <p:cNvSpPr/>
          <p:nvPr/>
        </p:nvSpPr>
        <p:spPr>
          <a:xfrm flipH="1" flipV="1">
            <a:off x="4241448" y="5478297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03" name="خط"/>
          <p:cNvSpPr/>
          <p:nvPr/>
        </p:nvSpPr>
        <p:spPr>
          <a:xfrm flipH="1" flipV="1">
            <a:off x="4075233" y="9143224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6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09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207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08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21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1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1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13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14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1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1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1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grpSp>
        <p:nvGrpSpPr>
          <p:cNvPr id="123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2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1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1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3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22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3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4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25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6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8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9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32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30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3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237" name="IMG_5162.png"/>
          <p:cNvGrpSpPr/>
          <p:nvPr/>
        </p:nvGrpSpPr>
        <p:grpSpPr>
          <a:xfrm>
            <a:off x="3683545" y="2389879"/>
            <a:ext cx="12370595" cy="1248967"/>
            <a:chOff x="0" y="0"/>
            <a:chExt cx="12370593" cy="1248965"/>
          </a:xfrm>
        </p:grpSpPr>
        <p:pic>
          <p:nvPicPr>
            <p:cNvPr id="1236" name="IMG_5162.png" descr="IMG_5162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13182" t="9290" r="19539" b="81430"/>
            <a:stretch>
              <a:fillRect/>
            </a:stretch>
          </p:blipFill>
          <p:spPr>
            <a:xfrm>
              <a:off x="31750" y="31750"/>
              <a:ext cx="12307000" cy="11856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5" name="IMG_5162.png" descr="IMG_5162.png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0" y="0"/>
              <a:ext cx="12370594" cy="1248966"/>
            </a:xfrm>
            <a:prstGeom prst="rect">
              <a:avLst/>
            </a:prstGeom>
            <a:effectLst/>
          </p:spPr>
        </p:pic>
      </p:grpSp>
      <p:pic>
        <p:nvPicPr>
          <p:cNvPr id="1238" name="IMG_5162.png" descr="IMG_5162.png"/>
          <p:cNvPicPr>
            <a:picLocks noChangeAspect="1"/>
          </p:cNvPicPr>
          <p:nvPr/>
        </p:nvPicPr>
        <p:blipFill>
          <a:blip r:embed="rId26">
            <a:extLst/>
          </a:blip>
          <a:srcRect l="17041" t="21358" r="38491" b="73488"/>
          <a:stretch>
            <a:fillRect/>
          </a:stretch>
        </p:blipFill>
        <p:spPr>
          <a:xfrm>
            <a:off x="9701256" y="1308528"/>
            <a:ext cx="12454436" cy="1008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IMG_5162.png" descr="IMG_5162.png"/>
          <p:cNvPicPr>
            <a:picLocks noChangeAspect="1"/>
          </p:cNvPicPr>
          <p:nvPr/>
        </p:nvPicPr>
        <p:blipFill>
          <a:blip r:embed="rId26">
            <a:extLst/>
          </a:blip>
          <a:srcRect l="61317" t="19651" r="18226" b="71943"/>
          <a:stretch>
            <a:fillRect/>
          </a:stretch>
        </p:blipFill>
        <p:spPr>
          <a:xfrm>
            <a:off x="4236033" y="47134"/>
            <a:ext cx="4332406" cy="1243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IMG_5164.png" descr="IMG_5164.png"/>
          <p:cNvPicPr>
            <a:picLocks noChangeAspect="1"/>
          </p:cNvPicPr>
          <p:nvPr/>
        </p:nvPicPr>
        <p:blipFill>
          <a:blip r:embed="rId28">
            <a:extLst/>
          </a:blip>
          <a:srcRect l="47606" t="28485" r="17171" b="61263"/>
          <a:stretch>
            <a:fillRect/>
          </a:stretch>
        </p:blipFill>
        <p:spPr>
          <a:xfrm>
            <a:off x="16054139" y="3137717"/>
            <a:ext cx="7512395" cy="1527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IMG_5164.png" descr="IMG_5164.png"/>
          <p:cNvPicPr>
            <a:picLocks noChangeAspect="1"/>
          </p:cNvPicPr>
          <p:nvPr/>
        </p:nvPicPr>
        <p:blipFill>
          <a:blip r:embed="rId28">
            <a:extLst/>
          </a:blip>
          <a:srcRect l="45855" t="39383" r="17171" b="53256"/>
          <a:stretch>
            <a:fillRect/>
          </a:stretch>
        </p:blipFill>
        <p:spPr>
          <a:xfrm>
            <a:off x="16334685" y="4423694"/>
            <a:ext cx="6598204" cy="917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IMG_5164.png" descr="IMG_5164.png"/>
          <p:cNvPicPr>
            <a:picLocks noChangeAspect="1"/>
          </p:cNvPicPr>
          <p:nvPr/>
        </p:nvPicPr>
        <p:blipFill>
          <a:blip r:embed="rId28">
            <a:extLst/>
          </a:blip>
          <a:srcRect l="13587" t="46910" r="20337" b="9467"/>
          <a:stretch>
            <a:fillRect/>
          </a:stretch>
        </p:blipFill>
        <p:spPr>
          <a:xfrm>
            <a:off x="12387584" y="5856299"/>
            <a:ext cx="10835791" cy="499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3" name="IMG_5163.png" descr="IMG_5163.png"/>
          <p:cNvPicPr>
            <a:picLocks noChangeAspect="1"/>
          </p:cNvPicPr>
          <p:nvPr/>
        </p:nvPicPr>
        <p:blipFill>
          <a:blip r:embed="rId29">
            <a:extLst/>
          </a:blip>
          <a:srcRect l="50000" t="0" r="3715" b="85596"/>
          <a:stretch>
            <a:fillRect/>
          </a:stretch>
        </p:blipFill>
        <p:spPr>
          <a:xfrm>
            <a:off x="4716904" y="4375077"/>
            <a:ext cx="6524993" cy="101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5163.png" descr="IMG_5163.png"/>
          <p:cNvPicPr>
            <a:picLocks noChangeAspect="1"/>
          </p:cNvPicPr>
          <p:nvPr/>
        </p:nvPicPr>
        <p:blipFill>
          <a:blip r:embed="rId29">
            <a:extLst/>
          </a:blip>
          <a:srcRect l="65008" t="13858" r="8320" b="72970"/>
          <a:stretch>
            <a:fillRect/>
          </a:stretch>
        </p:blipFill>
        <p:spPr>
          <a:xfrm>
            <a:off x="5425326" y="5534798"/>
            <a:ext cx="5816620" cy="1435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IMG_5163.png" descr="IMG_5163.png"/>
          <p:cNvPicPr>
            <a:picLocks noChangeAspect="1"/>
          </p:cNvPicPr>
          <p:nvPr/>
        </p:nvPicPr>
        <p:blipFill>
          <a:blip r:embed="rId29">
            <a:extLst/>
          </a:blip>
          <a:srcRect l="65339" t="38786" r="7989" b="48042"/>
          <a:stretch>
            <a:fillRect/>
          </a:stretch>
        </p:blipFill>
        <p:spPr>
          <a:xfrm>
            <a:off x="5016101" y="6919185"/>
            <a:ext cx="5816619" cy="1435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4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4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5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25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52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57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58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61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5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262" name="IMG_4607.png" descr="IMG_4607.png"/>
          <p:cNvPicPr>
            <a:picLocks noChangeAspect="1"/>
          </p:cNvPicPr>
          <p:nvPr/>
        </p:nvPicPr>
        <p:blipFill>
          <a:blip r:embed="rId9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6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6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7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67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8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9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70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1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2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3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4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77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75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7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280" name="IMG_5163.png" descr="IMG_5163.png"/>
          <p:cNvPicPr>
            <a:picLocks noChangeAspect="1"/>
          </p:cNvPicPr>
          <p:nvPr/>
        </p:nvPicPr>
        <p:blipFill>
          <a:blip r:embed="rId27">
            <a:extLst/>
          </a:blip>
          <a:srcRect l="23823" t="65445" r="7806" b="5655"/>
          <a:stretch>
            <a:fillRect/>
          </a:stretch>
        </p:blipFill>
        <p:spPr>
          <a:xfrm>
            <a:off x="6773407" y="1502047"/>
            <a:ext cx="16651769" cy="3517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83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8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285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86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87" name="Google Shape;115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90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88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9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291" name="IMG_4607.png" descr="IMG_4607.png"/>
          <p:cNvPicPr>
            <a:picLocks noChangeAspect="1"/>
          </p:cNvPicPr>
          <p:nvPr/>
        </p:nvPicPr>
        <p:blipFill>
          <a:blip r:embed="rId8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9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9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9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9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0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96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7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8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99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0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1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2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3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06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04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0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09" name="IMG_5163.png" descr="IMG_5163.png"/>
          <p:cNvPicPr>
            <a:picLocks noChangeAspect="1"/>
          </p:cNvPicPr>
          <p:nvPr/>
        </p:nvPicPr>
        <p:blipFill>
          <a:blip r:embed="rId26">
            <a:extLst/>
          </a:blip>
          <a:srcRect l="23823" t="67025" r="7806" b="18988"/>
          <a:stretch>
            <a:fillRect/>
          </a:stretch>
        </p:blipFill>
        <p:spPr>
          <a:xfrm>
            <a:off x="8815033" y="1349412"/>
            <a:ext cx="13682391" cy="1398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G_5163.png" descr="IMG_5163.png"/>
          <p:cNvPicPr>
            <a:picLocks noChangeAspect="1"/>
          </p:cNvPicPr>
          <p:nvPr/>
        </p:nvPicPr>
        <p:blipFill>
          <a:blip r:embed="rId26">
            <a:extLst/>
          </a:blip>
          <a:srcRect l="81453" t="79165" r="8142" b="6737"/>
          <a:stretch>
            <a:fillRect/>
          </a:stretch>
        </p:blipFill>
        <p:spPr>
          <a:xfrm>
            <a:off x="20473360" y="2511167"/>
            <a:ext cx="3107566" cy="210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5163.png" descr="IMG_5163.png"/>
          <p:cNvPicPr>
            <a:picLocks noChangeAspect="1"/>
          </p:cNvPicPr>
          <p:nvPr/>
        </p:nvPicPr>
        <p:blipFill>
          <a:blip r:embed="rId26">
            <a:extLst/>
          </a:blip>
          <a:srcRect l="53520" t="79487" r="36075" b="6415"/>
          <a:stretch>
            <a:fillRect/>
          </a:stretch>
        </p:blipFill>
        <p:spPr>
          <a:xfrm>
            <a:off x="13854629" y="2624094"/>
            <a:ext cx="3128220" cy="2118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5163.png" descr="IMG_5163.png"/>
          <p:cNvPicPr>
            <a:picLocks noChangeAspect="1"/>
          </p:cNvPicPr>
          <p:nvPr/>
        </p:nvPicPr>
        <p:blipFill>
          <a:blip r:embed="rId26">
            <a:extLst/>
          </a:blip>
          <a:srcRect l="26502" t="79326" r="63092" b="6576"/>
          <a:stretch>
            <a:fillRect/>
          </a:stretch>
        </p:blipFill>
        <p:spPr>
          <a:xfrm>
            <a:off x="7259908" y="2490583"/>
            <a:ext cx="3107567" cy="21043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5" name="تجميع"/>
          <p:cNvGrpSpPr/>
          <p:nvPr/>
        </p:nvGrpSpPr>
        <p:grpSpPr>
          <a:xfrm>
            <a:off x="17509478" y="2550215"/>
            <a:ext cx="3864132" cy="2026136"/>
            <a:chOff x="0" y="0"/>
            <a:chExt cx="3864131" cy="2026134"/>
          </a:xfrm>
        </p:grpSpPr>
        <p:sp>
          <p:nvSpPr>
            <p:cNvPr id="1313" name="تجميع"/>
            <p:cNvSpPr txBox="1"/>
            <p:nvPr/>
          </p:nvSpPr>
          <p:spPr>
            <a:xfrm>
              <a:off x="0" y="0"/>
              <a:ext cx="2695821" cy="20261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645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٠٫١٢٥</a:t>
              </a:r>
            </a:p>
          </p:txBody>
        </p:sp>
        <p:sp>
          <p:nvSpPr>
            <p:cNvPr id="1314" name="Google Shape;532;p34"/>
            <p:cNvSpPr txBox="1"/>
            <p:nvPr/>
          </p:nvSpPr>
          <p:spPr>
            <a:xfrm>
              <a:off x="2326076" y="207024"/>
              <a:ext cx="1538056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18" name="تجميع"/>
          <p:cNvGrpSpPr/>
          <p:nvPr/>
        </p:nvGrpSpPr>
        <p:grpSpPr>
          <a:xfrm>
            <a:off x="11058525" y="2511167"/>
            <a:ext cx="3419326" cy="2026136"/>
            <a:chOff x="0" y="0"/>
            <a:chExt cx="3419324" cy="2026134"/>
          </a:xfrm>
        </p:grpSpPr>
        <p:sp>
          <p:nvSpPr>
            <p:cNvPr id="1316" name="تجميع"/>
            <p:cNvSpPr txBox="1"/>
            <p:nvPr/>
          </p:nvSpPr>
          <p:spPr>
            <a:xfrm>
              <a:off x="0" y="0"/>
              <a:ext cx="2385501" cy="20261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690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٠٫٥٠</a:t>
              </a:r>
            </a:p>
          </p:txBody>
        </p:sp>
        <p:sp>
          <p:nvSpPr>
            <p:cNvPr id="1317" name="Google Shape;532;p34"/>
            <p:cNvSpPr txBox="1"/>
            <p:nvPr/>
          </p:nvSpPr>
          <p:spPr>
            <a:xfrm>
              <a:off x="2058317" y="303199"/>
              <a:ext cx="1361008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21" name="تجميع"/>
          <p:cNvGrpSpPr/>
          <p:nvPr/>
        </p:nvGrpSpPr>
        <p:grpSpPr>
          <a:xfrm>
            <a:off x="4146691" y="2490583"/>
            <a:ext cx="3419326" cy="2026136"/>
            <a:chOff x="0" y="0"/>
            <a:chExt cx="3419324" cy="2026134"/>
          </a:xfrm>
        </p:grpSpPr>
        <p:sp>
          <p:nvSpPr>
            <p:cNvPr id="1319" name="تجميع"/>
            <p:cNvSpPr txBox="1"/>
            <p:nvPr/>
          </p:nvSpPr>
          <p:spPr>
            <a:xfrm>
              <a:off x="0" y="0"/>
              <a:ext cx="2385501" cy="20261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6900">
                  <a:solidFill>
                    <a:srgbClr val="99244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١٫٢٥</a:t>
              </a:r>
            </a:p>
          </p:txBody>
        </p:sp>
        <p:sp>
          <p:nvSpPr>
            <p:cNvPr id="1320" name="Google Shape;532;p34"/>
            <p:cNvSpPr txBox="1"/>
            <p:nvPr/>
          </p:nvSpPr>
          <p:spPr>
            <a:xfrm>
              <a:off x="2058317" y="303199"/>
              <a:ext cx="1361008" cy="14850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</p:grpSp>
      <p:pic>
        <p:nvPicPr>
          <p:cNvPr id="1322" name="IMG_5175.png" descr="IMG_5175.png"/>
          <p:cNvPicPr>
            <a:picLocks noChangeAspect="1"/>
          </p:cNvPicPr>
          <p:nvPr/>
        </p:nvPicPr>
        <p:blipFill>
          <a:blip r:embed="rId27">
            <a:extLst/>
          </a:blip>
          <a:srcRect l="20295" t="7065" r="49093" b="17872"/>
          <a:stretch>
            <a:fillRect/>
          </a:stretch>
        </p:blipFill>
        <p:spPr>
          <a:xfrm>
            <a:off x="18085636" y="4469997"/>
            <a:ext cx="4411683" cy="626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IMG_5176.png" descr="IMG_5176.png"/>
          <p:cNvPicPr>
            <a:picLocks noChangeAspect="1"/>
          </p:cNvPicPr>
          <p:nvPr/>
        </p:nvPicPr>
        <p:blipFill>
          <a:blip r:embed="rId28">
            <a:extLst/>
          </a:blip>
          <a:srcRect l="19963" t="38897" r="51858" b="24183"/>
          <a:stretch>
            <a:fillRect/>
          </a:stretch>
        </p:blipFill>
        <p:spPr>
          <a:xfrm>
            <a:off x="11538467" y="4606499"/>
            <a:ext cx="4315482" cy="3949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5177.png" descr="IMG_5177.png"/>
          <p:cNvPicPr>
            <a:picLocks noChangeAspect="1"/>
          </p:cNvPicPr>
          <p:nvPr/>
        </p:nvPicPr>
        <p:blipFill>
          <a:blip r:embed="rId29">
            <a:extLst/>
          </a:blip>
          <a:srcRect l="24810" t="13085" r="44579" b="13085"/>
          <a:stretch>
            <a:fillRect/>
          </a:stretch>
        </p:blipFill>
        <p:spPr>
          <a:xfrm>
            <a:off x="4873621" y="4615398"/>
            <a:ext cx="4438709" cy="6518714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خط"/>
          <p:cNvSpPr/>
          <p:nvPr/>
        </p:nvSpPr>
        <p:spPr>
          <a:xfrm flipV="1">
            <a:off x="17078904" y="3075643"/>
            <a:ext cx="1" cy="9712526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26" name="خط"/>
          <p:cNvSpPr/>
          <p:nvPr/>
        </p:nvSpPr>
        <p:spPr>
          <a:xfrm flipV="1">
            <a:off x="10712982" y="3075643"/>
            <a:ext cx="1" cy="9712526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0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328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9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331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32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3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34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35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36" name="Google Shape;115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39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337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8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sp>
        <p:nvSpPr>
          <p:cNvPr id="1340" name="Google Shape;109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5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4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4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4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4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5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45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6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7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48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9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0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1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2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55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53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5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58" name="IMG_5165.png" descr="IMG_5165.png"/>
          <p:cNvPicPr>
            <a:picLocks noChangeAspect="1"/>
          </p:cNvPicPr>
          <p:nvPr/>
        </p:nvPicPr>
        <p:blipFill>
          <a:blip r:embed="rId26">
            <a:extLst/>
          </a:blip>
          <a:srcRect l="52856" t="4590" r="0" b="82785"/>
          <a:stretch>
            <a:fillRect/>
          </a:stretch>
        </p:blipFill>
        <p:spPr>
          <a:xfrm>
            <a:off x="3576851" y="133778"/>
            <a:ext cx="5476357" cy="808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3" name="تجميع"/>
          <p:cNvGrpSpPr/>
          <p:nvPr/>
        </p:nvGrpSpPr>
        <p:grpSpPr>
          <a:xfrm>
            <a:off x="3316070" y="1447692"/>
            <a:ext cx="20455379" cy="9665004"/>
            <a:chOff x="0" y="0"/>
            <a:chExt cx="20455377" cy="9665004"/>
          </a:xfrm>
        </p:grpSpPr>
        <p:pic>
          <p:nvPicPr>
            <p:cNvPr id="1359" name="IMG_5165.png" descr="IMG_5165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92186" t="17704" r="0" b="8524"/>
            <a:stretch>
              <a:fillRect/>
            </a:stretch>
          </p:blipFill>
          <p:spPr>
            <a:xfrm>
              <a:off x="13983059" y="911148"/>
              <a:ext cx="1124430" cy="5850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0" name="IMG_5166.png" descr="IMG_5166.pn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4977678" y="0"/>
              <a:ext cx="5477700" cy="634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1" name="IMG_5165.png" descr="IMG_5165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1572" t="17704" r="7464" b="57786"/>
            <a:stretch>
              <a:fillRect/>
            </a:stretch>
          </p:blipFill>
          <p:spPr>
            <a:xfrm>
              <a:off x="753871" y="885837"/>
              <a:ext cx="13430544" cy="1994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2" name="IMG_5165.png" descr="IMG_5165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4518" t="42227" r="7368" b="5342"/>
            <a:stretch>
              <a:fillRect/>
            </a:stretch>
          </p:blipFill>
          <p:spPr>
            <a:xfrm>
              <a:off x="0" y="4544833"/>
              <a:ext cx="15612412" cy="5120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67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68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372" name="تجميع"/>
          <p:cNvGrpSpPr/>
          <p:nvPr/>
        </p:nvGrpSpPr>
        <p:grpSpPr>
          <a:xfrm>
            <a:off x="4021352" y="5075098"/>
            <a:ext cx="4064893" cy="4491920"/>
            <a:chOff x="0" y="0"/>
            <a:chExt cx="4064891" cy="4491918"/>
          </a:xfrm>
        </p:grpSpPr>
        <p:sp>
          <p:nvSpPr>
            <p:cNvPr id="1370" name="مستطيل مستدير الزوايا"/>
            <p:cNvSpPr/>
            <p:nvPr/>
          </p:nvSpPr>
          <p:spPr>
            <a:xfrm>
              <a:off x="0" y="933674"/>
              <a:ext cx="2752995" cy="3558245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371" name="IMG_4038.png" descr="IMG_40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522906" y="0"/>
              <a:ext cx="2541986" cy="254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7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75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76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77" name="Google Shape;108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78" name="Google Shape;109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9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8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7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8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8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9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8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8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9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9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9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396" name="IMG_5167.png" descr="IMG_5167.png"/>
          <p:cNvPicPr>
            <a:picLocks noChangeAspect="1"/>
          </p:cNvPicPr>
          <p:nvPr/>
        </p:nvPicPr>
        <p:blipFill>
          <a:blip r:embed="rId27">
            <a:extLst/>
          </a:blip>
          <a:srcRect l="6930" t="39315" r="6244" b="0"/>
          <a:stretch>
            <a:fillRect/>
          </a:stretch>
        </p:blipFill>
        <p:spPr>
          <a:xfrm>
            <a:off x="4608387" y="1693262"/>
            <a:ext cx="18376689" cy="3698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9" name="تجميع"/>
          <p:cNvGrpSpPr/>
          <p:nvPr/>
        </p:nvGrpSpPr>
        <p:grpSpPr>
          <a:xfrm>
            <a:off x="1517430" y="4657017"/>
            <a:ext cx="2891738" cy="788843"/>
            <a:chOff x="0" y="0"/>
            <a:chExt cx="2891737" cy="788841"/>
          </a:xfrm>
        </p:grpSpPr>
        <p:sp>
          <p:nvSpPr>
            <p:cNvPr id="1397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98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0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04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05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06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409" name="تجميع"/>
          <p:cNvGrpSpPr/>
          <p:nvPr/>
        </p:nvGrpSpPr>
        <p:grpSpPr>
          <a:xfrm>
            <a:off x="1517430" y="4657017"/>
            <a:ext cx="2891738" cy="788843"/>
            <a:chOff x="0" y="0"/>
            <a:chExt cx="2891737" cy="788841"/>
          </a:xfrm>
        </p:grpSpPr>
        <p:sp>
          <p:nvSpPr>
            <p:cNvPr id="1407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08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grpSp>
        <p:nvGrpSpPr>
          <p:cNvPr id="142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1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1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1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1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2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14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5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6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17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8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9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0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21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24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22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2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427" name="IMG_5167.png" descr="IMG_5167.png"/>
          <p:cNvPicPr>
            <a:picLocks noChangeAspect="1"/>
          </p:cNvPicPr>
          <p:nvPr/>
        </p:nvPicPr>
        <p:blipFill>
          <a:blip r:embed="rId25">
            <a:extLst/>
          </a:blip>
          <a:srcRect l="6930" t="39315" r="6244" b="0"/>
          <a:stretch>
            <a:fillRect/>
          </a:stretch>
        </p:blipFill>
        <p:spPr>
          <a:xfrm>
            <a:off x="4608387" y="1693262"/>
            <a:ext cx="18376689" cy="3698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7" name="تجميع"/>
          <p:cNvGrpSpPr/>
          <p:nvPr/>
        </p:nvGrpSpPr>
        <p:grpSpPr>
          <a:xfrm>
            <a:off x="6483583" y="6014786"/>
            <a:ext cx="14383140" cy="2778232"/>
            <a:chOff x="0" y="0"/>
            <a:chExt cx="14383138" cy="2778231"/>
          </a:xfrm>
        </p:grpSpPr>
        <p:grpSp>
          <p:nvGrpSpPr>
            <p:cNvPr id="1432" name="تجميع"/>
            <p:cNvGrpSpPr/>
            <p:nvPr/>
          </p:nvGrpSpPr>
          <p:grpSpPr>
            <a:xfrm>
              <a:off x="8399405" y="32587"/>
              <a:ext cx="3293395" cy="2745645"/>
              <a:chOff x="0" y="0"/>
              <a:chExt cx="3293393" cy="2745643"/>
            </a:xfrm>
          </p:grpSpPr>
          <p:sp>
            <p:nvSpPr>
              <p:cNvPr id="1428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 × ٢</a:t>
                </a:r>
              </a:p>
            </p:txBody>
          </p:sp>
          <p:sp>
            <p:nvSpPr>
              <p:cNvPr id="1429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30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31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 × ٢</a:t>
                </a:r>
              </a:p>
            </p:txBody>
          </p:sp>
        </p:grpSp>
        <p:grpSp>
          <p:nvGrpSpPr>
            <p:cNvPr id="1438" name="تجميع"/>
            <p:cNvGrpSpPr/>
            <p:nvPr/>
          </p:nvGrpSpPr>
          <p:grpSpPr>
            <a:xfrm>
              <a:off x="0" y="0"/>
              <a:ext cx="7243648" cy="2493382"/>
              <a:chOff x="0" y="0"/>
              <a:chExt cx="7243647" cy="2493381"/>
            </a:xfrm>
          </p:grpSpPr>
          <p:sp>
            <p:nvSpPr>
              <p:cNvPr id="1433" name="Google Shape;532;p34"/>
              <p:cNvSpPr txBox="1"/>
              <p:nvPr/>
            </p:nvSpPr>
            <p:spPr>
              <a:xfrm>
                <a:off x="4397630" y="782179"/>
                <a:ext cx="2111707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434" name="خط"/>
              <p:cNvSpPr/>
              <p:nvPr/>
            </p:nvSpPr>
            <p:spPr>
              <a:xfrm>
                <a:off x="4798665" y="1153841"/>
                <a:ext cx="13096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35" name="Google Shape;532;p34"/>
              <p:cNvSpPr txBox="1"/>
              <p:nvPr/>
            </p:nvSpPr>
            <p:spPr>
              <a:xfrm>
                <a:off x="5775026" y="417726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436" name="Google Shape;532;p34"/>
              <p:cNvSpPr txBox="1"/>
              <p:nvPr/>
            </p:nvSpPr>
            <p:spPr>
              <a:xfrm>
                <a:off x="4372230" y="0"/>
                <a:ext cx="1988151" cy="15643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437" name="Google Shape;532;p34"/>
              <p:cNvSpPr txBox="1"/>
              <p:nvPr/>
            </p:nvSpPr>
            <p:spPr>
              <a:xfrm>
                <a:off x="0" y="177944"/>
                <a:ext cx="3118197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١٢٫٤ </a:t>
                </a:r>
              </a:p>
            </p:txBody>
          </p:sp>
        </p:grpSp>
        <p:grpSp>
          <p:nvGrpSpPr>
            <p:cNvPr id="1446" name="تجميع"/>
            <p:cNvGrpSpPr/>
            <p:nvPr/>
          </p:nvGrpSpPr>
          <p:grpSpPr>
            <a:xfrm>
              <a:off x="2969543" y="32587"/>
              <a:ext cx="11413596" cy="2745645"/>
              <a:chOff x="0" y="0"/>
              <a:chExt cx="11413595" cy="2745643"/>
            </a:xfrm>
          </p:grpSpPr>
          <p:sp>
            <p:nvSpPr>
              <p:cNvPr id="1439" name="Google Shape;532;p34"/>
              <p:cNvSpPr txBox="1"/>
              <p:nvPr/>
            </p:nvSpPr>
            <p:spPr>
              <a:xfrm>
                <a:off x="9301889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440" name="خط"/>
              <p:cNvSpPr/>
              <p:nvPr/>
            </p:nvSpPr>
            <p:spPr>
              <a:xfrm>
                <a:off x="9427033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41" name="Google Shape;532;p34"/>
              <p:cNvSpPr txBox="1"/>
              <p:nvPr/>
            </p:nvSpPr>
            <p:spPr>
              <a:xfrm>
                <a:off x="8198847" y="481313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1442" name="Google Shape;532;p34"/>
              <p:cNvSpPr txBox="1"/>
              <p:nvPr/>
            </p:nvSpPr>
            <p:spPr>
              <a:xfrm>
                <a:off x="9300300" y="0"/>
                <a:ext cx="1988152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  <p:sp>
            <p:nvSpPr>
              <p:cNvPr id="1443" name="Google Shape;532;p34"/>
              <p:cNvSpPr txBox="1"/>
              <p:nvPr/>
            </p:nvSpPr>
            <p:spPr>
              <a:xfrm>
                <a:off x="8198847" y="481312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1444" name="Google Shape;532;p34"/>
              <p:cNvSpPr txBox="1"/>
              <p:nvPr/>
            </p:nvSpPr>
            <p:spPr>
              <a:xfrm>
                <a:off x="3534400" y="330077"/>
                <a:ext cx="2117799" cy="16732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89632" rtl="0">
                  <a:defRPr sz="646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١٢</a:t>
                </a:r>
              </a:p>
            </p:txBody>
          </p:sp>
          <p:sp>
            <p:nvSpPr>
              <p:cNvPr id="1445" name="Google Shape;532;p34"/>
              <p:cNvSpPr txBox="1"/>
              <p:nvPr/>
            </p:nvSpPr>
            <p:spPr>
              <a:xfrm>
                <a:off x="0" y="330077"/>
                <a:ext cx="1901406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561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١٢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45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5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3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5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5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6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7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45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5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6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6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62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6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6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67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48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7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6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6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7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8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7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7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8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8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8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485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12984" t="10884" r="6784" b="78762"/>
          <a:stretch>
            <a:fillRect/>
          </a:stretch>
        </p:blipFill>
        <p:spPr>
          <a:xfrm>
            <a:off x="7017692" y="1342634"/>
            <a:ext cx="15544343" cy="140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6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81983" t="22788" r="5543" b="64904"/>
          <a:stretch>
            <a:fillRect/>
          </a:stretch>
        </p:blipFill>
        <p:spPr>
          <a:xfrm>
            <a:off x="20869227" y="2305233"/>
            <a:ext cx="3070569" cy="211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7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51999" t="23766" r="35527" b="63925"/>
          <a:stretch>
            <a:fillRect/>
          </a:stretch>
        </p:blipFill>
        <p:spPr>
          <a:xfrm>
            <a:off x="21026783" y="4995612"/>
            <a:ext cx="3070569" cy="211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8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20452" t="24748" r="67074" b="62944"/>
          <a:stretch>
            <a:fillRect/>
          </a:stretch>
        </p:blipFill>
        <p:spPr>
          <a:xfrm>
            <a:off x="21026784" y="8085156"/>
            <a:ext cx="3070569" cy="211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9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82081" t="35276" r="5445" b="52416"/>
          <a:stretch>
            <a:fillRect/>
          </a:stretch>
        </p:blipFill>
        <p:spPr>
          <a:xfrm>
            <a:off x="9537310" y="2305232"/>
            <a:ext cx="3070568" cy="2116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2" name="تجميع"/>
          <p:cNvGrpSpPr/>
          <p:nvPr/>
        </p:nvGrpSpPr>
        <p:grpSpPr>
          <a:xfrm>
            <a:off x="1634205" y="1817411"/>
            <a:ext cx="1810633" cy="698501"/>
            <a:chOff x="-956" y="0"/>
            <a:chExt cx="1810631" cy="698500"/>
          </a:xfrm>
        </p:grpSpPr>
        <p:sp>
          <p:nvSpPr>
            <p:cNvPr id="1490" name="Google Shape;469;p38"/>
            <p:cNvSpPr/>
            <p:nvPr/>
          </p:nvSpPr>
          <p:spPr>
            <a:xfrm>
              <a:off x="0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91" name="Google Shape;470;p38"/>
            <p:cNvSpPr txBox="1"/>
            <p:nvPr/>
          </p:nvSpPr>
          <p:spPr>
            <a:xfrm>
              <a:off x="-957" y="58316"/>
              <a:ext cx="1810632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١، ٢، ٣، ٤، ٥</a:t>
              </a:r>
            </a:p>
          </p:txBody>
        </p:sp>
      </p:grpSp>
      <p:pic>
        <p:nvPicPr>
          <p:cNvPr id="1493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50000" t="34869" r="37720" b="54599"/>
          <a:stretch>
            <a:fillRect/>
          </a:stretch>
        </p:blipFill>
        <p:spPr>
          <a:xfrm>
            <a:off x="20472847" y="10587297"/>
            <a:ext cx="3190316" cy="1911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95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8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9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0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01" name="خط"/>
          <p:cNvSpPr/>
          <p:nvPr/>
        </p:nvSpPr>
        <p:spPr>
          <a:xfrm flipH="1" flipV="1">
            <a:off x="5832524" y="4406765"/>
            <a:ext cx="16959447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02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03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04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05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2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0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0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2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10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1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2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3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4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5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6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7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20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18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534" name="تجميع"/>
          <p:cNvGrpSpPr/>
          <p:nvPr/>
        </p:nvGrpSpPr>
        <p:grpSpPr>
          <a:xfrm>
            <a:off x="13717421" y="4421370"/>
            <a:ext cx="7970681" cy="2514543"/>
            <a:chOff x="0" y="0"/>
            <a:chExt cx="7970679" cy="2514542"/>
          </a:xfrm>
        </p:grpSpPr>
        <p:grpSp>
          <p:nvGrpSpPr>
            <p:cNvPr id="1527" name="تجميع"/>
            <p:cNvGrpSpPr/>
            <p:nvPr/>
          </p:nvGrpSpPr>
          <p:grpSpPr>
            <a:xfrm>
              <a:off x="5006407" y="43281"/>
              <a:ext cx="2964273" cy="2471262"/>
              <a:chOff x="0" y="0"/>
              <a:chExt cx="2964272" cy="2471260"/>
            </a:xfrm>
          </p:grpSpPr>
          <p:sp>
            <p:nvSpPr>
              <p:cNvPr id="1523" name="Google Shape;532;p34"/>
              <p:cNvSpPr txBox="1"/>
              <p:nvPr/>
            </p:nvSpPr>
            <p:spPr>
              <a:xfrm>
                <a:off x="1429" y="931066"/>
                <a:ext cx="1900676" cy="15401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 × ٢</a:t>
                </a:r>
              </a:p>
            </p:txBody>
          </p:sp>
          <p:sp>
            <p:nvSpPr>
              <p:cNvPr id="1524" name="خط"/>
              <p:cNvSpPr/>
              <p:nvPr/>
            </p:nvSpPr>
            <p:spPr>
              <a:xfrm>
                <a:off x="114068" y="1128570"/>
                <a:ext cx="167539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25" name="Google Shape;532;p34"/>
              <p:cNvSpPr txBox="1"/>
              <p:nvPr/>
            </p:nvSpPr>
            <p:spPr>
              <a:xfrm>
                <a:off x="1642415" y="433213"/>
                <a:ext cx="1321858" cy="126795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26" name="Google Shape;532;p34"/>
              <p:cNvSpPr txBox="1"/>
              <p:nvPr/>
            </p:nvSpPr>
            <p:spPr>
              <a:xfrm>
                <a:off x="0" y="0"/>
                <a:ext cx="1789467" cy="14837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٤× ٢</a:t>
                </a:r>
              </a:p>
            </p:txBody>
          </p:sp>
        </p:grpSp>
        <p:grpSp>
          <p:nvGrpSpPr>
            <p:cNvPr id="1533" name="تجميع"/>
            <p:cNvGrpSpPr/>
            <p:nvPr/>
          </p:nvGrpSpPr>
          <p:grpSpPr>
            <a:xfrm>
              <a:off x="0" y="0"/>
              <a:ext cx="5444814" cy="2471261"/>
              <a:chOff x="0" y="0"/>
              <a:chExt cx="5444813" cy="2471260"/>
            </a:xfrm>
          </p:grpSpPr>
          <p:sp>
            <p:nvSpPr>
              <p:cNvPr id="1528" name="Google Shape;532;p34"/>
              <p:cNvSpPr txBox="1"/>
              <p:nvPr/>
            </p:nvSpPr>
            <p:spPr>
              <a:xfrm>
                <a:off x="2481971" y="931066"/>
                <a:ext cx="1900676" cy="15401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529" name="خط"/>
              <p:cNvSpPr/>
              <p:nvPr/>
            </p:nvSpPr>
            <p:spPr>
              <a:xfrm>
                <a:off x="2594609" y="1128570"/>
                <a:ext cx="167540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30" name="Google Shape;532;p34"/>
              <p:cNvSpPr txBox="1"/>
              <p:nvPr/>
            </p:nvSpPr>
            <p:spPr>
              <a:xfrm>
                <a:off x="4122957" y="433213"/>
                <a:ext cx="1321857" cy="126795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31" name="Google Shape;532;p34"/>
              <p:cNvSpPr txBox="1"/>
              <p:nvPr/>
            </p:nvSpPr>
            <p:spPr>
              <a:xfrm>
                <a:off x="2480541" y="0"/>
                <a:ext cx="1789468" cy="14837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65248" rtl="0">
                  <a:defRPr sz="640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532" name="Google Shape;532;p34"/>
              <p:cNvSpPr txBox="1"/>
              <p:nvPr/>
            </p:nvSpPr>
            <p:spPr>
              <a:xfrm>
                <a:off x="0" y="325303"/>
                <a:ext cx="2806583" cy="14837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٠٫٨ </a:t>
                </a:r>
              </a:p>
            </p:txBody>
          </p:sp>
        </p:grpSp>
      </p:grpSp>
      <p:pic>
        <p:nvPicPr>
          <p:cNvPr id="1535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12984" t="10884" r="6784" b="78762"/>
          <a:stretch>
            <a:fillRect/>
          </a:stretch>
        </p:blipFill>
        <p:spPr>
          <a:xfrm>
            <a:off x="8013326" y="1308528"/>
            <a:ext cx="14450362" cy="1302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81983" t="22788" r="5543" b="64904"/>
          <a:stretch>
            <a:fillRect/>
          </a:stretch>
        </p:blipFill>
        <p:spPr>
          <a:xfrm>
            <a:off x="20928234" y="2241980"/>
            <a:ext cx="3070568" cy="211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7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51999" t="23766" r="37952" b="63925"/>
          <a:stretch>
            <a:fillRect/>
          </a:stretch>
        </p:blipFill>
        <p:spPr>
          <a:xfrm>
            <a:off x="21157837" y="4664603"/>
            <a:ext cx="2589698" cy="2215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8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20452" t="24748" r="70004" b="65670"/>
          <a:stretch>
            <a:fillRect/>
          </a:stretch>
        </p:blipFill>
        <p:spPr>
          <a:xfrm>
            <a:off x="20924276" y="7698708"/>
            <a:ext cx="2575769" cy="18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9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82081" t="35276" r="5445" b="52416"/>
          <a:stretch>
            <a:fillRect/>
          </a:stretch>
        </p:blipFill>
        <p:spPr>
          <a:xfrm>
            <a:off x="20046429" y="10396794"/>
            <a:ext cx="3283377" cy="22629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2" name="تجميع"/>
          <p:cNvGrpSpPr/>
          <p:nvPr/>
        </p:nvGrpSpPr>
        <p:grpSpPr>
          <a:xfrm>
            <a:off x="18498548" y="2433598"/>
            <a:ext cx="3083116" cy="1648514"/>
            <a:chOff x="0" y="0"/>
            <a:chExt cx="3083114" cy="1648512"/>
          </a:xfrm>
        </p:grpSpPr>
        <p:sp>
          <p:nvSpPr>
            <p:cNvPr id="1540" name="Google Shape;532;p34"/>
            <p:cNvSpPr txBox="1"/>
            <p:nvPr/>
          </p:nvSpPr>
          <p:spPr>
            <a:xfrm>
              <a:off x="1614492" y="119891"/>
              <a:ext cx="1468623" cy="14087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541" name="Google Shape;532;p34"/>
            <p:cNvSpPr txBox="1"/>
            <p:nvPr/>
          </p:nvSpPr>
          <p:spPr>
            <a:xfrm>
              <a:off x="0" y="0"/>
              <a:ext cx="1988151" cy="16485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٠٫٩</a:t>
              </a:r>
            </a:p>
          </p:txBody>
        </p:sp>
      </p:grpSp>
      <p:grpSp>
        <p:nvGrpSpPr>
          <p:cNvPr id="1554" name="تجميع"/>
          <p:cNvGrpSpPr/>
          <p:nvPr/>
        </p:nvGrpSpPr>
        <p:grpSpPr>
          <a:xfrm>
            <a:off x="13950329" y="7492388"/>
            <a:ext cx="7423280" cy="2341852"/>
            <a:chOff x="0" y="0"/>
            <a:chExt cx="7423279" cy="2341851"/>
          </a:xfrm>
        </p:grpSpPr>
        <p:grpSp>
          <p:nvGrpSpPr>
            <p:cNvPr id="1547" name="تجميع"/>
            <p:cNvGrpSpPr/>
            <p:nvPr/>
          </p:nvGrpSpPr>
          <p:grpSpPr>
            <a:xfrm>
              <a:off x="4662583" y="40309"/>
              <a:ext cx="2760697" cy="2301543"/>
              <a:chOff x="0" y="0"/>
              <a:chExt cx="2760695" cy="2301542"/>
            </a:xfrm>
          </p:grpSpPr>
          <p:sp>
            <p:nvSpPr>
              <p:cNvPr id="1543" name="Google Shape;532;p34"/>
              <p:cNvSpPr txBox="1"/>
              <p:nvPr/>
            </p:nvSpPr>
            <p:spPr>
              <a:xfrm>
                <a:off x="1331" y="867123"/>
                <a:ext cx="1760067" cy="14344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501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٢× ٥</a:t>
                </a:r>
              </a:p>
            </p:txBody>
          </p:sp>
          <p:sp>
            <p:nvSpPr>
              <p:cNvPr id="1544" name="خط"/>
              <p:cNvSpPr/>
              <p:nvPr/>
            </p:nvSpPr>
            <p:spPr>
              <a:xfrm>
                <a:off x="106234" y="1051063"/>
                <a:ext cx="15603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5" name="Google Shape;532;p34"/>
              <p:cNvSpPr txBox="1"/>
              <p:nvPr/>
            </p:nvSpPr>
            <p:spPr>
              <a:xfrm>
                <a:off x="1529619" y="403461"/>
                <a:ext cx="1231077" cy="11808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82495" rtl="0">
                  <a:defRPr sz="455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46" name="Google Shape;532;p34"/>
              <p:cNvSpPr txBox="1"/>
              <p:nvPr/>
            </p:nvSpPr>
            <p:spPr>
              <a:xfrm>
                <a:off x="0" y="0"/>
                <a:ext cx="1858040" cy="13818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 × ٥</a:t>
                </a:r>
              </a:p>
            </p:txBody>
          </p:sp>
        </p:grpSp>
        <p:grpSp>
          <p:nvGrpSpPr>
            <p:cNvPr id="1553" name="تجميع"/>
            <p:cNvGrpSpPr/>
            <p:nvPr/>
          </p:nvGrpSpPr>
          <p:grpSpPr>
            <a:xfrm>
              <a:off x="0" y="0"/>
              <a:ext cx="5070882" cy="2301543"/>
              <a:chOff x="0" y="0"/>
              <a:chExt cx="5070881" cy="2301542"/>
            </a:xfrm>
          </p:grpSpPr>
          <p:sp>
            <p:nvSpPr>
              <p:cNvPr id="1548" name="Google Shape;532;p34"/>
              <p:cNvSpPr txBox="1"/>
              <p:nvPr/>
            </p:nvSpPr>
            <p:spPr>
              <a:xfrm>
                <a:off x="2311517" y="867123"/>
                <a:ext cx="1770144" cy="14344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549" name="خط"/>
              <p:cNvSpPr/>
              <p:nvPr/>
            </p:nvSpPr>
            <p:spPr>
              <a:xfrm>
                <a:off x="2416420" y="1051063"/>
                <a:ext cx="15603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50" name="Google Shape;532;p34"/>
              <p:cNvSpPr txBox="1"/>
              <p:nvPr/>
            </p:nvSpPr>
            <p:spPr>
              <a:xfrm>
                <a:off x="3839805" y="403461"/>
                <a:ext cx="1231077" cy="11808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82495" rtl="0">
                  <a:defRPr sz="455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51" name="Google Shape;532;p34"/>
              <p:cNvSpPr txBox="1"/>
              <p:nvPr/>
            </p:nvSpPr>
            <p:spPr>
              <a:xfrm>
                <a:off x="2310186" y="0"/>
                <a:ext cx="1666572" cy="13818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٣٥</a:t>
                </a:r>
              </a:p>
            </p:txBody>
          </p:sp>
          <p:sp>
            <p:nvSpPr>
              <p:cNvPr id="1552" name="Google Shape;532;p34"/>
              <p:cNvSpPr txBox="1"/>
              <p:nvPr/>
            </p:nvSpPr>
            <p:spPr>
              <a:xfrm>
                <a:off x="0" y="302962"/>
                <a:ext cx="2613836" cy="13818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99488" rtl="0">
                  <a:defRPr sz="541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٣٫٥ </a:t>
                </a:r>
              </a:p>
            </p:txBody>
          </p:sp>
        </p:grpSp>
      </p:grpSp>
      <p:sp>
        <p:nvSpPr>
          <p:cNvPr id="1555" name="خط"/>
          <p:cNvSpPr/>
          <p:nvPr/>
        </p:nvSpPr>
        <p:spPr>
          <a:xfrm flipH="1" flipV="1">
            <a:off x="6015065" y="7278354"/>
            <a:ext cx="17048027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56" name="خط"/>
          <p:cNvSpPr/>
          <p:nvPr/>
        </p:nvSpPr>
        <p:spPr>
          <a:xfrm flipH="1" flipV="1">
            <a:off x="6309890" y="10067100"/>
            <a:ext cx="16869913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559" name="تجميع"/>
          <p:cNvGrpSpPr/>
          <p:nvPr/>
        </p:nvGrpSpPr>
        <p:grpSpPr>
          <a:xfrm>
            <a:off x="17593711" y="10504336"/>
            <a:ext cx="3083115" cy="1648513"/>
            <a:chOff x="0" y="0"/>
            <a:chExt cx="3083114" cy="1648512"/>
          </a:xfrm>
        </p:grpSpPr>
        <p:sp>
          <p:nvSpPr>
            <p:cNvPr id="1557" name="Google Shape;532;p34"/>
            <p:cNvSpPr txBox="1"/>
            <p:nvPr/>
          </p:nvSpPr>
          <p:spPr>
            <a:xfrm>
              <a:off x="1614492" y="119891"/>
              <a:ext cx="1468623" cy="14087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558" name="Google Shape;532;p34"/>
            <p:cNvSpPr txBox="1"/>
            <p:nvPr/>
          </p:nvSpPr>
          <p:spPr>
            <a:xfrm>
              <a:off x="0" y="0"/>
              <a:ext cx="1988151" cy="16485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٠٫٥</a:t>
              </a:r>
            </a:p>
          </p:txBody>
        </p:sp>
      </p:grpSp>
      <p:pic>
        <p:nvPicPr>
          <p:cNvPr id="1560" name="IMG_5179.png" descr="IMG_5179.png"/>
          <p:cNvPicPr>
            <a:picLocks noChangeAspect="1"/>
          </p:cNvPicPr>
          <p:nvPr/>
        </p:nvPicPr>
        <p:blipFill>
          <a:blip r:embed="rId28">
            <a:extLst/>
          </a:blip>
          <a:srcRect l="13425" t="16738" r="11111" b="0"/>
          <a:stretch>
            <a:fillRect/>
          </a:stretch>
        </p:blipFill>
        <p:spPr>
          <a:xfrm>
            <a:off x="13278865" y="10299960"/>
            <a:ext cx="3919102" cy="3109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1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50000" t="34869" r="37720" b="54599"/>
          <a:stretch>
            <a:fillRect/>
          </a:stretch>
        </p:blipFill>
        <p:spPr>
          <a:xfrm>
            <a:off x="11121769" y="2118397"/>
            <a:ext cx="3190315" cy="19111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3" name="تجميع"/>
          <p:cNvGrpSpPr/>
          <p:nvPr/>
        </p:nvGrpSpPr>
        <p:grpSpPr>
          <a:xfrm>
            <a:off x="4162918" y="2118397"/>
            <a:ext cx="7652123" cy="2405434"/>
            <a:chOff x="0" y="0"/>
            <a:chExt cx="7652122" cy="2405432"/>
          </a:xfrm>
        </p:grpSpPr>
        <p:grpSp>
          <p:nvGrpSpPr>
            <p:cNvPr id="1566" name="تجميع"/>
            <p:cNvGrpSpPr/>
            <p:nvPr/>
          </p:nvGrpSpPr>
          <p:grpSpPr>
            <a:xfrm>
              <a:off x="4766810" y="-1"/>
              <a:ext cx="2885313" cy="2405434"/>
              <a:chOff x="0" y="0"/>
              <a:chExt cx="2885311" cy="2405432"/>
            </a:xfrm>
          </p:grpSpPr>
          <p:sp>
            <p:nvSpPr>
              <p:cNvPr id="1562" name="Google Shape;532;p34"/>
              <p:cNvSpPr txBox="1"/>
              <p:nvPr/>
            </p:nvSpPr>
            <p:spPr>
              <a:xfrm>
                <a:off x="1391" y="906265"/>
                <a:ext cx="1850047" cy="14991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389888" rtl="0">
                  <a:defRPr sz="376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 × ٤</a:t>
                </a:r>
              </a:p>
            </p:txBody>
          </p:sp>
          <p:sp>
            <p:nvSpPr>
              <p:cNvPr id="1563" name="خط"/>
              <p:cNvSpPr/>
              <p:nvPr/>
            </p:nvSpPr>
            <p:spPr>
              <a:xfrm>
                <a:off x="111029" y="1098507"/>
                <a:ext cx="163077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64" name="Google Shape;532;p34"/>
              <p:cNvSpPr txBox="1"/>
              <p:nvPr/>
            </p:nvSpPr>
            <p:spPr>
              <a:xfrm>
                <a:off x="1598665" y="421673"/>
                <a:ext cx="1286647" cy="12341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65" name="Google Shape;532;p34"/>
              <p:cNvSpPr txBox="1"/>
              <p:nvPr/>
            </p:nvSpPr>
            <p:spPr>
              <a:xfrm>
                <a:off x="0" y="0"/>
                <a:ext cx="1741800" cy="1444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84959" rtl="0">
                  <a:defRPr sz="429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 × ٤</a:t>
                </a:r>
              </a:p>
            </p:txBody>
          </p:sp>
        </p:grpSp>
        <p:grpSp>
          <p:nvGrpSpPr>
            <p:cNvPr id="1572" name="تجميع"/>
            <p:cNvGrpSpPr/>
            <p:nvPr/>
          </p:nvGrpSpPr>
          <p:grpSpPr>
            <a:xfrm>
              <a:off x="-1" y="88460"/>
              <a:ext cx="5101130" cy="2228513"/>
              <a:chOff x="0" y="0"/>
              <a:chExt cx="5101128" cy="2228512"/>
            </a:xfrm>
          </p:grpSpPr>
          <p:sp>
            <p:nvSpPr>
              <p:cNvPr id="1567" name="Google Shape;532;p34"/>
              <p:cNvSpPr txBox="1"/>
              <p:nvPr/>
            </p:nvSpPr>
            <p:spPr>
              <a:xfrm>
                <a:off x="2429322" y="839608"/>
                <a:ext cx="1713975" cy="138890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568" name="خط"/>
              <p:cNvSpPr/>
              <p:nvPr/>
            </p:nvSpPr>
            <p:spPr>
              <a:xfrm>
                <a:off x="2530896" y="1017712"/>
                <a:ext cx="1510827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69" name="Google Shape;532;p34"/>
              <p:cNvSpPr txBox="1"/>
              <p:nvPr/>
            </p:nvSpPr>
            <p:spPr>
              <a:xfrm>
                <a:off x="3909116" y="390659"/>
                <a:ext cx="1192013" cy="11434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36191" rtl="0">
                  <a:defRPr sz="415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570" name="Google Shape;532;p34"/>
              <p:cNvSpPr txBox="1"/>
              <p:nvPr/>
            </p:nvSpPr>
            <p:spPr>
              <a:xfrm>
                <a:off x="2428032" y="0"/>
                <a:ext cx="1613691" cy="13380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547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٣٦</a:t>
                </a:r>
              </a:p>
            </p:txBody>
          </p:sp>
          <p:sp>
            <p:nvSpPr>
              <p:cNvPr id="1571" name="Google Shape;532;p34"/>
              <p:cNvSpPr txBox="1"/>
              <p:nvPr/>
            </p:nvSpPr>
            <p:spPr>
              <a:xfrm>
                <a:off x="0" y="293349"/>
                <a:ext cx="2530897" cy="13380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٠٫٣٦ </a:t>
                </a:r>
              </a:p>
            </p:txBody>
          </p:sp>
        </p:grpSp>
      </p:grpSp>
      <p:grpSp>
        <p:nvGrpSpPr>
          <p:cNvPr id="1576" name="تجميع"/>
          <p:cNvGrpSpPr/>
          <p:nvPr/>
        </p:nvGrpSpPr>
        <p:grpSpPr>
          <a:xfrm>
            <a:off x="1634205" y="1817411"/>
            <a:ext cx="1810633" cy="698501"/>
            <a:chOff x="-956" y="0"/>
            <a:chExt cx="1810631" cy="698500"/>
          </a:xfrm>
        </p:grpSpPr>
        <p:sp>
          <p:nvSpPr>
            <p:cNvPr id="1574" name="Google Shape;469;p38"/>
            <p:cNvSpPr/>
            <p:nvPr/>
          </p:nvSpPr>
          <p:spPr>
            <a:xfrm>
              <a:off x="0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5" name="Google Shape;470;p38"/>
            <p:cNvSpPr txBox="1"/>
            <p:nvPr/>
          </p:nvSpPr>
          <p:spPr>
            <a:xfrm>
              <a:off x="-957" y="58316"/>
              <a:ext cx="1810632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١، ٢، ٣، ٤، 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0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578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9" name="Google Shape;470;p38"/>
            <p:cNvSpPr txBox="1"/>
            <p:nvPr/>
          </p:nvSpPr>
          <p:spPr>
            <a:xfrm>
              <a:off x="-1" y="58316"/>
              <a:ext cx="1678393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٦ ، ٧ ، ٨ ، ٩</a:t>
              </a:r>
            </a:p>
          </p:txBody>
        </p:sp>
      </p:grpSp>
      <p:grpSp>
        <p:nvGrpSpPr>
          <p:cNvPr id="1583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8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84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85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89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58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88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9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9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93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9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95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96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597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1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0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9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9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0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1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0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0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1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1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615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12984" t="10884" r="6784" b="78762"/>
          <a:stretch>
            <a:fillRect/>
          </a:stretch>
        </p:blipFill>
        <p:spPr>
          <a:xfrm>
            <a:off x="8013326" y="1308528"/>
            <a:ext cx="14450362" cy="1302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6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80307" t="48118" r="6811" b="43205"/>
          <a:stretch>
            <a:fillRect/>
          </a:stretch>
        </p:blipFill>
        <p:spPr>
          <a:xfrm>
            <a:off x="15099250" y="2565027"/>
            <a:ext cx="3346598" cy="157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7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50000" t="48118" r="37119" b="43205"/>
          <a:stretch>
            <a:fillRect/>
          </a:stretch>
        </p:blipFill>
        <p:spPr>
          <a:xfrm>
            <a:off x="10115550" y="2565027"/>
            <a:ext cx="3346598" cy="15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8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17517" t="48383" r="69601" b="42940"/>
          <a:stretch>
            <a:fillRect/>
          </a:stretch>
        </p:blipFill>
        <p:spPr>
          <a:xfrm>
            <a:off x="4666876" y="2565027"/>
            <a:ext cx="3346599" cy="15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9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18628" t="36989" r="69092" b="54334"/>
          <a:stretch>
            <a:fillRect/>
          </a:stretch>
        </p:blipFill>
        <p:spPr>
          <a:xfrm>
            <a:off x="20216269" y="2645811"/>
            <a:ext cx="3190316" cy="1574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799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0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2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3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09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7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4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1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2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3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6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4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5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7" name="قسمة عدد من ثلاثة أرقام على عدد من رقمين"/>
          <p:cNvSpPr txBox="1"/>
          <p:nvPr/>
        </p:nvSpPr>
        <p:spPr>
          <a:xfrm>
            <a:off x="9457468" y="2044466"/>
            <a:ext cx="10903056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قسمة عدد من ثلاثة أرقام على عدد من رقمين</a:t>
            </a:r>
          </a:p>
        </p:txBody>
      </p:sp>
      <p:sp>
        <p:nvSpPr>
          <p:cNvPr id="828" name="المهارة ٣ :"/>
          <p:cNvSpPr txBox="1"/>
          <p:nvPr/>
        </p:nvSpPr>
        <p:spPr>
          <a:xfrm>
            <a:off x="18481214" y="1965718"/>
            <a:ext cx="5352005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٣ :</a:t>
            </a:r>
          </a:p>
        </p:txBody>
      </p:sp>
      <p:sp>
        <p:nvSpPr>
          <p:cNvPr id="829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0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1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2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833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G_5186.png" descr="IMG_5186.png"/>
          <p:cNvPicPr>
            <a:picLocks noChangeAspect="1"/>
          </p:cNvPicPr>
          <p:nvPr/>
        </p:nvPicPr>
        <p:blipFill>
          <a:blip r:embed="rId24">
            <a:extLst/>
          </a:blip>
          <a:srcRect l="0" t="0" r="0" b="47932"/>
          <a:stretch>
            <a:fillRect/>
          </a:stretch>
        </p:blipFill>
        <p:spPr>
          <a:xfrm>
            <a:off x="8825027" y="3020432"/>
            <a:ext cx="12548582" cy="4260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5186.png" descr="IMG_5186.png"/>
          <p:cNvPicPr>
            <a:picLocks noChangeAspect="1"/>
          </p:cNvPicPr>
          <p:nvPr/>
        </p:nvPicPr>
        <p:blipFill>
          <a:blip r:embed="rId24">
            <a:extLst/>
          </a:blip>
          <a:srcRect l="35400" t="62139" r="2107" b="1804"/>
          <a:stretch>
            <a:fillRect/>
          </a:stretch>
        </p:blipFill>
        <p:spPr>
          <a:xfrm>
            <a:off x="10988069" y="7518115"/>
            <a:ext cx="7841860" cy="2950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2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2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2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2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27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28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9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30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31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4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3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3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3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3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4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3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3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4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4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4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651" name="تجميع"/>
          <p:cNvGrpSpPr/>
          <p:nvPr/>
        </p:nvGrpSpPr>
        <p:grpSpPr>
          <a:xfrm>
            <a:off x="16400338" y="2425614"/>
            <a:ext cx="4357423" cy="1648513"/>
            <a:chOff x="0" y="0"/>
            <a:chExt cx="4357421" cy="1648512"/>
          </a:xfrm>
        </p:grpSpPr>
        <p:sp>
          <p:nvSpPr>
            <p:cNvPr id="1649" name="Google Shape;532;p34"/>
            <p:cNvSpPr txBox="1"/>
            <p:nvPr/>
          </p:nvSpPr>
          <p:spPr>
            <a:xfrm>
              <a:off x="2888800" y="119891"/>
              <a:ext cx="1468622" cy="14087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650" name="Google Shape;532;p34"/>
            <p:cNvSpPr txBox="1"/>
            <p:nvPr/>
          </p:nvSpPr>
          <p:spPr>
            <a:xfrm>
              <a:off x="0" y="0"/>
              <a:ext cx="3262458" cy="16485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٠٫٣١٢٥</a:t>
              </a:r>
            </a:p>
          </p:txBody>
        </p:sp>
      </p:grpSp>
      <p:pic>
        <p:nvPicPr>
          <p:cNvPr id="1652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12984" t="10884" r="6784" b="78762"/>
          <a:stretch>
            <a:fillRect/>
          </a:stretch>
        </p:blipFill>
        <p:spPr>
          <a:xfrm>
            <a:off x="8013326" y="1308528"/>
            <a:ext cx="14450362" cy="1302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3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80307" t="48118" r="6811" b="43205"/>
          <a:stretch>
            <a:fillRect/>
          </a:stretch>
        </p:blipFill>
        <p:spPr>
          <a:xfrm>
            <a:off x="19842277" y="4799339"/>
            <a:ext cx="3346599" cy="15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4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50000" t="48118" r="37119" b="43205"/>
          <a:stretch>
            <a:fillRect/>
          </a:stretch>
        </p:blipFill>
        <p:spPr>
          <a:xfrm>
            <a:off x="20060298" y="7343747"/>
            <a:ext cx="3346598" cy="15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17517" t="48383" r="69601" b="42940"/>
          <a:stretch>
            <a:fillRect/>
          </a:stretch>
        </p:blipFill>
        <p:spPr>
          <a:xfrm>
            <a:off x="19807143" y="10137363"/>
            <a:ext cx="3346598" cy="1574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6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18628" t="36989" r="69092" b="54334"/>
          <a:stretch>
            <a:fillRect/>
          </a:stretch>
        </p:blipFill>
        <p:spPr>
          <a:xfrm>
            <a:off x="20216269" y="2645811"/>
            <a:ext cx="3190316" cy="1574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4" name="تجميع"/>
          <p:cNvGrpSpPr/>
          <p:nvPr/>
        </p:nvGrpSpPr>
        <p:grpSpPr>
          <a:xfrm>
            <a:off x="12191999" y="4398023"/>
            <a:ext cx="7802139" cy="2745645"/>
            <a:chOff x="0" y="0"/>
            <a:chExt cx="7802137" cy="2745643"/>
          </a:xfrm>
        </p:grpSpPr>
        <p:grpSp>
          <p:nvGrpSpPr>
            <p:cNvPr id="1661" name="تجميع"/>
            <p:cNvGrpSpPr/>
            <p:nvPr/>
          </p:nvGrpSpPr>
          <p:grpSpPr>
            <a:xfrm>
              <a:off x="4508743" y="0"/>
              <a:ext cx="3293395" cy="2745644"/>
              <a:chOff x="0" y="0"/>
              <a:chExt cx="3293393" cy="2745643"/>
            </a:xfrm>
          </p:grpSpPr>
          <p:sp>
            <p:nvSpPr>
              <p:cNvPr id="1657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658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9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60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</p:grpSp>
        <p:sp>
          <p:nvSpPr>
            <p:cNvPr id="1662" name="تجميع"/>
            <p:cNvSpPr txBox="1"/>
            <p:nvPr/>
          </p:nvSpPr>
          <p:spPr>
            <a:xfrm>
              <a:off x="0" y="354773"/>
              <a:ext cx="3118197" cy="16485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 ٣٫٧ </a:t>
              </a:r>
            </a:p>
          </p:txBody>
        </p:sp>
        <p:sp>
          <p:nvSpPr>
            <p:cNvPr id="1663" name="تجميع"/>
            <p:cNvSpPr txBox="1"/>
            <p:nvPr/>
          </p:nvSpPr>
          <p:spPr>
            <a:xfrm>
              <a:off x="2613282" y="330077"/>
              <a:ext cx="2117798" cy="16732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+ ٣</a:t>
              </a:r>
            </a:p>
          </p:txBody>
        </p:sp>
      </p:grpSp>
      <p:grpSp>
        <p:nvGrpSpPr>
          <p:cNvPr id="1679" name="تجميع"/>
          <p:cNvGrpSpPr/>
          <p:nvPr/>
        </p:nvGrpSpPr>
        <p:grpSpPr>
          <a:xfrm>
            <a:off x="8337536" y="6946638"/>
            <a:ext cx="11367230" cy="2721602"/>
            <a:chOff x="0" y="0"/>
            <a:chExt cx="11367228" cy="2721600"/>
          </a:xfrm>
        </p:grpSpPr>
        <p:grpSp>
          <p:nvGrpSpPr>
            <p:cNvPr id="1669" name="تجميع"/>
            <p:cNvGrpSpPr/>
            <p:nvPr/>
          </p:nvGrpSpPr>
          <p:grpSpPr>
            <a:xfrm>
              <a:off x="8327274" y="-1"/>
              <a:ext cx="3039955" cy="2721602"/>
              <a:chOff x="0" y="0"/>
              <a:chExt cx="3039953" cy="2721600"/>
            </a:xfrm>
          </p:grpSpPr>
          <p:sp>
            <p:nvSpPr>
              <p:cNvPr id="1665" name="Google Shape;532;p34"/>
              <p:cNvSpPr txBox="1"/>
              <p:nvPr/>
            </p:nvSpPr>
            <p:spPr>
              <a:xfrm>
                <a:off x="0" y="1010398"/>
                <a:ext cx="2207881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55648" rtl="0">
                  <a:defRPr sz="475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 × ٤</a:t>
                </a:r>
              </a:p>
            </p:txBody>
          </p:sp>
          <p:sp>
            <p:nvSpPr>
              <p:cNvPr id="1666" name="خط"/>
              <p:cNvSpPr/>
              <p:nvPr/>
            </p:nvSpPr>
            <p:spPr>
              <a:xfrm>
                <a:off x="126732" y="1229831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67" name="Google Shape;532;p34"/>
              <p:cNvSpPr txBox="1"/>
              <p:nvPr/>
            </p:nvSpPr>
            <p:spPr>
              <a:xfrm>
                <a:off x="1811767" y="457269"/>
                <a:ext cx="1228187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68" name="Google Shape;532;p34"/>
              <p:cNvSpPr txBox="1"/>
              <p:nvPr/>
            </p:nvSpPr>
            <p:spPr>
              <a:xfrm>
                <a:off x="200028" y="0"/>
                <a:ext cx="1807825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521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٤× ٤</a:t>
                </a:r>
              </a:p>
            </p:txBody>
          </p:sp>
        </p:grpSp>
        <p:grpSp>
          <p:nvGrpSpPr>
            <p:cNvPr id="1675" name="تجميع"/>
            <p:cNvGrpSpPr/>
            <p:nvPr/>
          </p:nvGrpSpPr>
          <p:grpSpPr>
            <a:xfrm>
              <a:off x="0" y="0"/>
              <a:ext cx="7243648" cy="2493382"/>
              <a:chOff x="0" y="0"/>
              <a:chExt cx="7243647" cy="2493381"/>
            </a:xfrm>
          </p:grpSpPr>
          <p:sp>
            <p:nvSpPr>
              <p:cNvPr id="1670" name="Google Shape;532;p34"/>
              <p:cNvSpPr txBox="1"/>
              <p:nvPr/>
            </p:nvSpPr>
            <p:spPr>
              <a:xfrm>
                <a:off x="4397630" y="782179"/>
                <a:ext cx="2111707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</a:t>
                </a:r>
              </a:p>
            </p:txBody>
          </p:sp>
          <p:sp>
            <p:nvSpPr>
              <p:cNvPr id="1671" name="خط"/>
              <p:cNvSpPr/>
              <p:nvPr/>
            </p:nvSpPr>
            <p:spPr>
              <a:xfrm>
                <a:off x="4798665" y="1153841"/>
                <a:ext cx="13096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72" name="Google Shape;532;p34"/>
              <p:cNvSpPr txBox="1"/>
              <p:nvPr/>
            </p:nvSpPr>
            <p:spPr>
              <a:xfrm>
                <a:off x="5775026" y="417726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73" name="Google Shape;532;p34"/>
              <p:cNvSpPr txBox="1"/>
              <p:nvPr/>
            </p:nvSpPr>
            <p:spPr>
              <a:xfrm>
                <a:off x="4372230" y="0"/>
                <a:ext cx="1988151" cy="15643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1674" name="Google Shape;532;p34"/>
              <p:cNvSpPr txBox="1"/>
              <p:nvPr/>
            </p:nvSpPr>
            <p:spPr>
              <a:xfrm>
                <a:off x="0" y="177944"/>
                <a:ext cx="3118197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٦٫١٦ </a:t>
                </a:r>
              </a:p>
            </p:txBody>
          </p:sp>
        </p:grpSp>
        <p:grpSp>
          <p:nvGrpSpPr>
            <p:cNvPr id="1678" name="تجميع"/>
            <p:cNvGrpSpPr/>
            <p:nvPr/>
          </p:nvGrpSpPr>
          <p:grpSpPr>
            <a:xfrm>
              <a:off x="2969543" y="362664"/>
              <a:ext cx="5652199" cy="1673210"/>
              <a:chOff x="0" y="0"/>
              <a:chExt cx="5652198" cy="1673208"/>
            </a:xfrm>
          </p:grpSpPr>
          <p:sp>
            <p:nvSpPr>
              <p:cNvPr id="1676" name="Google Shape;532;p34"/>
              <p:cNvSpPr txBox="1"/>
              <p:nvPr/>
            </p:nvSpPr>
            <p:spPr>
              <a:xfrm>
                <a:off x="3534400" y="0"/>
                <a:ext cx="2117799" cy="16732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٦</a:t>
                </a:r>
              </a:p>
            </p:txBody>
          </p:sp>
          <p:sp>
            <p:nvSpPr>
              <p:cNvPr id="1677" name="Google Shape;532;p34"/>
              <p:cNvSpPr txBox="1"/>
              <p:nvPr/>
            </p:nvSpPr>
            <p:spPr>
              <a:xfrm>
                <a:off x="0" y="0"/>
                <a:ext cx="1901406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561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٦</a:t>
                </a:r>
              </a:p>
            </p:txBody>
          </p:sp>
        </p:grpSp>
      </p:grpSp>
      <p:grpSp>
        <p:nvGrpSpPr>
          <p:cNvPr id="1694" name="تجميع"/>
          <p:cNvGrpSpPr/>
          <p:nvPr/>
        </p:nvGrpSpPr>
        <p:grpSpPr>
          <a:xfrm>
            <a:off x="8013326" y="9722121"/>
            <a:ext cx="11367230" cy="2535458"/>
            <a:chOff x="0" y="0"/>
            <a:chExt cx="11367228" cy="2535457"/>
          </a:xfrm>
        </p:grpSpPr>
        <p:grpSp>
          <p:nvGrpSpPr>
            <p:cNvPr id="1684" name="تجميع"/>
            <p:cNvGrpSpPr/>
            <p:nvPr/>
          </p:nvGrpSpPr>
          <p:grpSpPr>
            <a:xfrm>
              <a:off x="8211126" y="0"/>
              <a:ext cx="3156103" cy="2535458"/>
              <a:chOff x="0" y="0"/>
              <a:chExt cx="3156102" cy="2535457"/>
            </a:xfrm>
          </p:grpSpPr>
          <p:sp>
            <p:nvSpPr>
              <p:cNvPr id="1680" name="Google Shape;532;p34"/>
              <p:cNvSpPr txBox="1"/>
              <p:nvPr/>
            </p:nvSpPr>
            <p:spPr>
              <a:xfrm>
                <a:off x="105715" y="824256"/>
                <a:ext cx="2436295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448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٤٠ × ٢٥</a:t>
                </a:r>
              </a:p>
            </p:txBody>
          </p:sp>
          <p:sp>
            <p:nvSpPr>
              <p:cNvPr id="1681" name="خط"/>
              <p:cNvSpPr/>
              <p:nvPr/>
            </p:nvSpPr>
            <p:spPr>
              <a:xfrm>
                <a:off x="242881" y="1261175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2" name="Google Shape;532;p34"/>
              <p:cNvSpPr txBox="1"/>
              <p:nvPr/>
            </p:nvSpPr>
            <p:spPr>
              <a:xfrm>
                <a:off x="1927916" y="488614"/>
                <a:ext cx="1228187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83" name="Google Shape;532;p34"/>
              <p:cNvSpPr txBox="1"/>
              <p:nvPr/>
            </p:nvSpPr>
            <p:spPr>
              <a:xfrm>
                <a:off x="0" y="0"/>
                <a:ext cx="2180499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50720" rtl="0">
                  <a:defRPr sz="528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٩× ٢٥</a:t>
                </a:r>
              </a:p>
            </p:txBody>
          </p:sp>
        </p:grpSp>
        <p:grpSp>
          <p:nvGrpSpPr>
            <p:cNvPr id="1690" name="تجميع"/>
            <p:cNvGrpSpPr/>
            <p:nvPr/>
          </p:nvGrpSpPr>
          <p:grpSpPr>
            <a:xfrm>
              <a:off x="0" y="31344"/>
              <a:ext cx="7243648" cy="2493383"/>
              <a:chOff x="0" y="0"/>
              <a:chExt cx="7243647" cy="2493381"/>
            </a:xfrm>
          </p:grpSpPr>
          <p:sp>
            <p:nvSpPr>
              <p:cNvPr id="1685" name="Google Shape;532;p34"/>
              <p:cNvSpPr txBox="1"/>
              <p:nvPr/>
            </p:nvSpPr>
            <p:spPr>
              <a:xfrm>
                <a:off x="4397630" y="782179"/>
                <a:ext cx="2111707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686" name="خط"/>
              <p:cNvSpPr/>
              <p:nvPr/>
            </p:nvSpPr>
            <p:spPr>
              <a:xfrm>
                <a:off x="4798665" y="1153841"/>
                <a:ext cx="13096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7" name="Google Shape;532;p34"/>
              <p:cNvSpPr txBox="1"/>
              <p:nvPr/>
            </p:nvSpPr>
            <p:spPr>
              <a:xfrm>
                <a:off x="5775026" y="417726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688" name="Google Shape;532;p34"/>
              <p:cNvSpPr txBox="1"/>
              <p:nvPr/>
            </p:nvSpPr>
            <p:spPr>
              <a:xfrm>
                <a:off x="4372230" y="0"/>
                <a:ext cx="1988151" cy="15643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٢٢٥</a:t>
                </a:r>
              </a:p>
            </p:txBody>
          </p:sp>
          <p:sp>
            <p:nvSpPr>
              <p:cNvPr id="1689" name="Google Shape;532;p34"/>
              <p:cNvSpPr txBox="1"/>
              <p:nvPr/>
            </p:nvSpPr>
            <p:spPr>
              <a:xfrm>
                <a:off x="0" y="177944"/>
                <a:ext cx="3118197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٤٫٢٢٥ </a:t>
                </a:r>
              </a:p>
            </p:txBody>
          </p:sp>
        </p:grpSp>
        <p:grpSp>
          <p:nvGrpSpPr>
            <p:cNvPr id="1693" name="تجميع"/>
            <p:cNvGrpSpPr/>
            <p:nvPr/>
          </p:nvGrpSpPr>
          <p:grpSpPr>
            <a:xfrm>
              <a:off x="2945499" y="332036"/>
              <a:ext cx="5892634" cy="1744386"/>
              <a:chOff x="0" y="0"/>
              <a:chExt cx="5892633" cy="1744384"/>
            </a:xfrm>
          </p:grpSpPr>
          <p:sp>
            <p:nvSpPr>
              <p:cNvPr id="1691" name="Google Shape;532;p34"/>
              <p:cNvSpPr txBox="1"/>
              <p:nvPr/>
            </p:nvSpPr>
            <p:spPr>
              <a:xfrm>
                <a:off x="3684747" y="0"/>
                <a:ext cx="2207887" cy="174438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٤</a:t>
                </a:r>
              </a:p>
            </p:txBody>
          </p:sp>
          <p:sp>
            <p:nvSpPr>
              <p:cNvPr id="1692" name="Google Shape;532;p34"/>
              <p:cNvSpPr txBox="1"/>
              <p:nvPr/>
            </p:nvSpPr>
            <p:spPr>
              <a:xfrm>
                <a:off x="0" y="0"/>
                <a:ext cx="1982289" cy="1468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٤</a:t>
                </a:r>
              </a:p>
            </p:txBody>
          </p:sp>
        </p:grpSp>
      </p:grpSp>
      <p:sp>
        <p:nvSpPr>
          <p:cNvPr id="1695" name="خط"/>
          <p:cNvSpPr/>
          <p:nvPr/>
        </p:nvSpPr>
        <p:spPr>
          <a:xfrm flipH="1" flipV="1">
            <a:off x="7122799" y="4326138"/>
            <a:ext cx="1595290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96" name="خط"/>
          <p:cNvSpPr/>
          <p:nvPr/>
        </p:nvSpPr>
        <p:spPr>
          <a:xfrm flipH="1" flipV="1">
            <a:off x="7122799" y="6892757"/>
            <a:ext cx="1595290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97" name="خط"/>
          <p:cNvSpPr/>
          <p:nvPr/>
        </p:nvSpPr>
        <p:spPr>
          <a:xfrm flipH="1" flipV="1">
            <a:off x="7181946" y="9668239"/>
            <a:ext cx="1595290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700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698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99" name="Google Shape;470;p38"/>
            <p:cNvSpPr txBox="1"/>
            <p:nvPr/>
          </p:nvSpPr>
          <p:spPr>
            <a:xfrm>
              <a:off x="-1" y="58316"/>
              <a:ext cx="1678393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٦ ، ٧ ، ٨ ، 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4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702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03" name="Google Shape;470;p38"/>
            <p:cNvSpPr txBox="1"/>
            <p:nvPr/>
          </p:nvSpPr>
          <p:spPr>
            <a:xfrm>
              <a:off x="0" y="48299"/>
              <a:ext cx="1664885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١٠</a:t>
              </a:r>
            </a:p>
          </p:txBody>
        </p:sp>
      </p:grpSp>
      <p:sp>
        <p:nvSpPr>
          <p:cNvPr id="1705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0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0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0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1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14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1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1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1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1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18" name="Google Shape;127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9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20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21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73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2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2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3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26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7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8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9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0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1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2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3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36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34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3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739" name="IMG_5168.png" descr="IMG_5168.png"/>
          <p:cNvPicPr>
            <a:picLocks noChangeAspect="1"/>
          </p:cNvPicPr>
          <p:nvPr/>
        </p:nvPicPr>
        <p:blipFill>
          <a:blip r:embed="rId28">
            <a:extLst/>
          </a:blip>
          <a:srcRect l="7353" t="61471" r="6617" b="22645"/>
          <a:stretch>
            <a:fillRect/>
          </a:stretch>
        </p:blipFill>
        <p:spPr>
          <a:xfrm>
            <a:off x="4351551" y="1890500"/>
            <a:ext cx="19090768" cy="2461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4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4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4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4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47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48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49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50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51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76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5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5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6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5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5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5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6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6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6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769" name="IMG_5168.png" descr="IMG_5168.png"/>
          <p:cNvPicPr>
            <a:picLocks noChangeAspect="1"/>
          </p:cNvPicPr>
          <p:nvPr/>
        </p:nvPicPr>
        <p:blipFill>
          <a:blip r:embed="rId27">
            <a:extLst/>
          </a:blip>
          <a:srcRect l="7678" t="61394" r="7678" b="23343"/>
          <a:stretch>
            <a:fillRect/>
          </a:stretch>
        </p:blipFill>
        <p:spPr>
          <a:xfrm>
            <a:off x="4293010" y="1773659"/>
            <a:ext cx="18783065" cy="23656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8" name="تجميع"/>
          <p:cNvGrpSpPr/>
          <p:nvPr/>
        </p:nvGrpSpPr>
        <p:grpSpPr>
          <a:xfrm>
            <a:off x="6270430" y="5524466"/>
            <a:ext cx="14383140" cy="2778232"/>
            <a:chOff x="0" y="0"/>
            <a:chExt cx="14383138" cy="2778231"/>
          </a:xfrm>
        </p:grpSpPr>
        <p:grpSp>
          <p:nvGrpSpPr>
            <p:cNvPr id="1774" name="تجميع"/>
            <p:cNvGrpSpPr/>
            <p:nvPr/>
          </p:nvGrpSpPr>
          <p:grpSpPr>
            <a:xfrm>
              <a:off x="8399405" y="32587"/>
              <a:ext cx="3293395" cy="2745645"/>
              <a:chOff x="0" y="0"/>
              <a:chExt cx="3293393" cy="2745643"/>
            </a:xfrm>
          </p:grpSpPr>
          <p:sp>
            <p:nvSpPr>
              <p:cNvPr id="1770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 × ٢</a:t>
                </a:r>
              </a:p>
            </p:txBody>
          </p:sp>
          <p:sp>
            <p:nvSpPr>
              <p:cNvPr id="1771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72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773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 × ٢</a:t>
                </a:r>
              </a:p>
            </p:txBody>
          </p:sp>
        </p:grpSp>
        <p:grpSp>
          <p:nvGrpSpPr>
            <p:cNvPr id="1780" name="تجميع"/>
            <p:cNvGrpSpPr/>
            <p:nvPr/>
          </p:nvGrpSpPr>
          <p:grpSpPr>
            <a:xfrm>
              <a:off x="0" y="0"/>
              <a:ext cx="7243648" cy="2493382"/>
              <a:chOff x="0" y="0"/>
              <a:chExt cx="7243647" cy="2493381"/>
            </a:xfrm>
          </p:grpSpPr>
          <p:sp>
            <p:nvSpPr>
              <p:cNvPr id="1775" name="Google Shape;532;p34"/>
              <p:cNvSpPr txBox="1"/>
              <p:nvPr/>
            </p:nvSpPr>
            <p:spPr>
              <a:xfrm>
                <a:off x="4397630" y="782179"/>
                <a:ext cx="2111707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776" name="خط"/>
              <p:cNvSpPr/>
              <p:nvPr/>
            </p:nvSpPr>
            <p:spPr>
              <a:xfrm>
                <a:off x="4798665" y="1153841"/>
                <a:ext cx="13096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77" name="Google Shape;532;p34"/>
              <p:cNvSpPr txBox="1"/>
              <p:nvPr/>
            </p:nvSpPr>
            <p:spPr>
              <a:xfrm>
                <a:off x="5775026" y="417726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778" name="Google Shape;532;p34"/>
              <p:cNvSpPr txBox="1"/>
              <p:nvPr/>
            </p:nvSpPr>
            <p:spPr>
              <a:xfrm>
                <a:off x="4372230" y="0"/>
                <a:ext cx="1988151" cy="15643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779" name="Google Shape;532;p34"/>
              <p:cNvSpPr txBox="1"/>
              <p:nvPr/>
            </p:nvSpPr>
            <p:spPr>
              <a:xfrm>
                <a:off x="0" y="177944"/>
                <a:ext cx="3118197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٣٫٦ </a:t>
                </a:r>
              </a:p>
            </p:txBody>
          </p:sp>
        </p:grpSp>
        <p:grpSp>
          <p:nvGrpSpPr>
            <p:cNvPr id="1787" name="تجميع"/>
            <p:cNvGrpSpPr/>
            <p:nvPr/>
          </p:nvGrpSpPr>
          <p:grpSpPr>
            <a:xfrm>
              <a:off x="2969543" y="32587"/>
              <a:ext cx="11413596" cy="2745645"/>
              <a:chOff x="0" y="0"/>
              <a:chExt cx="11413595" cy="2745643"/>
            </a:xfrm>
          </p:grpSpPr>
          <p:sp>
            <p:nvSpPr>
              <p:cNvPr id="1781" name="Google Shape;532;p34"/>
              <p:cNvSpPr txBox="1"/>
              <p:nvPr/>
            </p:nvSpPr>
            <p:spPr>
              <a:xfrm>
                <a:off x="9301889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782" name="خط"/>
              <p:cNvSpPr/>
              <p:nvPr/>
            </p:nvSpPr>
            <p:spPr>
              <a:xfrm>
                <a:off x="9427033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83" name="Google Shape;532;p34"/>
              <p:cNvSpPr txBox="1"/>
              <p:nvPr/>
            </p:nvSpPr>
            <p:spPr>
              <a:xfrm>
                <a:off x="8198847" y="481313"/>
                <a:ext cx="1468623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784" name="Google Shape;532;p34"/>
              <p:cNvSpPr txBox="1"/>
              <p:nvPr/>
            </p:nvSpPr>
            <p:spPr>
              <a:xfrm>
                <a:off x="9300300" y="0"/>
                <a:ext cx="1988152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785" name="Google Shape;532;p34"/>
              <p:cNvSpPr txBox="1"/>
              <p:nvPr/>
            </p:nvSpPr>
            <p:spPr>
              <a:xfrm>
                <a:off x="3534400" y="330077"/>
                <a:ext cx="2117799" cy="167321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٣</a:t>
                </a:r>
              </a:p>
            </p:txBody>
          </p:sp>
          <p:sp>
            <p:nvSpPr>
              <p:cNvPr id="1786" name="Google Shape;532;p34"/>
              <p:cNvSpPr txBox="1"/>
              <p:nvPr/>
            </p:nvSpPr>
            <p:spPr>
              <a:xfrm>
                <a:off x="0" y="330077"/>
                <a:ext cx="1901406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561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+ ٣</a:t>
                </a:r>
              </a:p>
            </p:txBody>
          </p:sp>
        </p:grpSp>
      </p:grpSp>
      <p:grpSp>
        <p:nvGrpSpPr>
          <p:cNvPr id="1791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78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90" name="Google Shape;470;p38"/>
            <p:cNvSpPr txBox="1"/>
            <p:nvPr/>
          </p:nvSpPr>
          <p:spPr>
            <a:xfrm>
              <a:off x="0" y="48299"/>
              <a:ext cx="1664885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١٠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793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94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79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79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9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0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04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0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0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0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0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0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808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09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10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11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2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1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1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1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1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2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16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7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18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19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0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1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2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3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26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24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2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829" name="IMG_5169.png" descr="IMG_5169.png"/>
          <p:cNvPicPr>
            <a:picLocks noChangeAspect="1"/>
          </p:cNvPicPr>
          <p:nvPr/>
        </p:nvPicPr>
        <p:blipFill>
          <a:blip r:embed="rId28">
            <a:extLst/>
          </a:blip>
          <a:srcRect l="13010" t="54580" r="24904" b="29739"/>
          <a:stretch>
            <a:fillRect/>
          </a:stretch>
        </p:blipFill>
        <p:spPr>
          <a:xfrm>
            <a:off x="3976191" y="2141755"/>
            <a:ext cx="19341709" cy="1834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3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2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35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3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3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838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9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841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42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4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44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6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4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4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4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4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6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49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0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1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52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3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4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5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6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59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57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5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862" name="IMG_5169.png" descr="IMG_5169.png"/>
          <p:cNvPicPr>
            <a:picLocks noChangeAspect="1"/>
          </p:cNvPicPr>
          <p:nvPr/>
        </p:nvPicPr>
        <p:blipFill>
          <a:blip r:embed="rId27">
            <a:extLst/>
          </a:blip>
          <a:srcRect l="13010" t="54580" r="24904" b="29739"/>
          <a:stretch>
            <a:fillRect/>
          </a:stretch>
        </p:blipFill>
        <p:spPr>
          <a:xfrm>
            <a:off x="3976191" y="2141755"/>
            <a:ext cx="19341709" cy="1834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3" name="IMG_5183.png" descr="IMG_5183.png"/>
          <p:cNvPicPr>
            <a:picLocks noChangeAspect="1"/>
          </p:cNvPicPr>
          <p:nvPr/>
        </p:nvPicPr>
        <p:blipFill>
          <a:blip r:embed="rId28">
            <a:extLst/>
          </a:blip>
          <a:srcRect l="62817" t="0" r="0" b="82410"/>
          <a:stretch>
            <a:fillRect/>
          </a:stretch>
        </p:blipFill>
        <p:spPr>
          <a:xfrm>
            <a:off x="15650365" y="5924415"/>
            <a:ext cx="5931107" cy="2461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4" name="IMG_5183.png" descr="IMG_5183.png"/>
          <p:cNvPicPr>
            <a:picLocks noChangeAspect="1"/>
          </p:cNvPicPr>
          <p:nvPr/>
        </p:nvPicPr>
        <p:blipFill>
          <a:blip r:embed="rId28">
            <a:extLst/>
          </a:blip>
          <a:srcRect l="4833" t="13824" r="46786" b="0"/>
          <a:stretch>
            <a:fillRect/>
          </a:stretch>
        </p:blipFill>
        <p:spPr>
          <a:xfrm>
            <a:off x="9168615" y="3946284"/>
            <a:ext cx="5696151" cy="8902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6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1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869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0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8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87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7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7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7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7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8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881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4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0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8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8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8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8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0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89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0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1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92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3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4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5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6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99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97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9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902" name="IMG_5169.png" descr="IMG_5169.png"/>
          <p:cNvPicPr>
            <a:picLocks noChangeAspect="1"/>
          </p:cNvPicPr>
          <p:nvPr/>
        </p:nvPicPr>
        <p:blipFill>
          <a:blip r:embed="rId28">
            <a:extLst/>
          </a:blip>
          <a:srcRect l="1396" t="71839" r="25753" b="2002"/>
          <a:stretch>
            <a:fillRect/>
          </a:stretch>
        </p:blipFill>
        <p:spPr>
          <a:xfrm>
            <a:off x="4254375" y="2196251"/>
            <a:ext cx="18728599" cy="2526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907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905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6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8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09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10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11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12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1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14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15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918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916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17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93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2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1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2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2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3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2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2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3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3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3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3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936" name="IMG_5169.png" descr="IMG_5169.png"/>
          <p:cNvPicPr>
            <a:picLocks noChangeAspect="1"/>
          </p:cNvPicPr>
          <p:nvPr/>
        </p:nvPicPr>
        <p:blipFill>
          <a:blip r:embed="rId27">
            <a:extLst/>
          </a:blip>
          <a:srcRect l="1396" t="71839" r="25753" b="2002"/>
          <a:stretch>
            <a:fillRect/>
          </a:stretch>
        </p:blipFill>
        <p:spPr>
          <a:xfrm>
            <a:off x="4254375" y="2196251"/>
            <a:ext cx="18728599" cy="252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7" name="IMG_5184.png" descr="IMG_5184.png"/>
          <p:cNvPicPr>
            <a:picLocks noChangeAspect="1"/>
          </p:cNvPicPr>
          <p:nvPr/>
        </p:nvPicPr>
        <p:blipFill>
          <a:blip r:embed="rId28">
            <a:extLst/>
          </a:blip>
          <a:srcRect l="63125" t="22521" r="0" b="0"/>
          <a:stretch>
            <a:fillRect/>
          </a:stretch>
        </p:blipFill>
        <p:spPr>
          <a:xfrm>
            <a:off x="9679081" y="4139430"/>
            <a:ext cx="9597220" cy="253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8" name="IMG_5184.png" descr="IMG_5184.png"/>
          <p:cNvPicPr>
            <a:picLocks noChangeAspect="1"/>
          </p:cNvPicPr>
          <p:nvPr/>
        </p:nvPicPr>
        <p:blipFill>
          <a:blip r:embed="rId28">
            <a:extLst/>
          </a:blip>
          <a:srcRect l="9267" t="22521" r="38245" b="0"/>
          <a:stretch>
            <a:fillRect/>
          </a:stretch>
        </p:blipFill>
        <p:spPr>
          <a:xfrm>
            <a:off x="6470054" y="6198346"/>
            <a:ext cx="13983878" cy="2598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4" name="تجميع"/>
          <p:cNvGrpSpPr/>
          <p:nvPr/>
        </p:nvGrpSpPr>
        <p:grpSpPr>
          <a:xfrm>
            <a:off x="7639263" y="8796687"/>
            <a:ext cx="11637050" cy="2745645"/>
            <a:chOff x="0" y="0"/>
            <a:chExt cx="11637048" cy="2745643"/>
          </a:xfrm>
        </p:grpSpPr>
        <p:grpSp>
          <p:nvGrpSpPr>
            <p:cNvPr id="1943" name="تجميع"/>
            <p:cNvGrpSpPr/>
            <p:nvPr/>
          </p:nvGrpSpPr>
          <p:grpSpPr>
            <a:xfrm>
              <a:off x="5677358" y="0"/>
              <a:ext cx="4351311" cy="2745644"/>
              <a:chOff x="0" y="0"/>
              <a:chExt cx="4351309" cy="2745643"/>
            </a:xfrm>
          </p:grpSpPr>
          <p:sp>
            <p:nvSpPr>
              <p:cNvPr id="1939" name="Google Shape;532;p34"/>
              <p:cNvSpPr txBox="1"/>
              <p:nvPr/>
            </p:nvSpPr>
            <p:spPr>
              <a:xfrm>
                <a:off x="2098" y="1034442"/>
                <a:ext cx="2790038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75104" rtl="0">
                  <a:defRPr sz="534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 × ١٢٥</a:t>
                </a:r>
              </a:p>
            </p:txBody>
          </p:sp>
          <p:sp>
            <p:nvSpPr>
              <p:cNvPr id="1940" name="خط"/>
              <p:cNvSpPr/>
              <p:nvPr/>
            </p:nvSpPr>
            <p:spPr>
              <a:xfrm>
                <a:off x="167442" y="1253874"/>
                <a:ext cx="245934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1" name="Google Shape;532;p34"/>
              <p:cNvSpPr txBox="1"/>
              <p:nvPr/>
            </p:nvSpPr>
            <p:spPr>
              <a:xfrm>
                <a:off x="2410932" y="481313"/>
                <a:ext cx="1940378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942" name="Google Shape;532;p34"/>
              <p:cNvSpPr txBox="1"/>
              <p:nvPr/>
            </p:nvSpPr>
            <p:spPr>
              <a:xfrm>
                <a:off x="0" y="0"/>
                <a:ext cx="2626792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547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٥× ١٢٥</a:t>
                </a:r>
              </a:p>
            </p:txBody>
          </p:sp>
        </p:grpSp>
        <p:grpSp>
          <p:nvGrpSpPr>
            <p:cNvPr id="1949" name="تجميع"/>
            <p:cNvGrpSpPr/>
            <p:nvPr/>
          </p:nvGrpSpPr>
          <p:grpSpPr>
            <a:xfrm>
              <a:off x="0" y="72130"/>
              <a:ext cx="5964214" cy="2493383"/>
              <a:chOff x="0" y="0"/>
              <a:chExt cx="5964213" cy="2493381"/>
            </a:xfrm>
          </p:grpSpPr>
          <p:sp>
            <p:nvSpPr>
              <p:cNvPr id="1944" name="Google Shape;532;p34"/>
              <p:cNvSpPr txBox="1"/>
              <p:nvPr/>
            </p:nvSpPr>
            <p:spPr>
              <a:xfrm>
                <a:off x="3118196" y="782179"/>
                <a:ext cx="2111708" cy="17112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١٠٠٠</a:t>
                </a:r>
              </a:p>
            </p:txBody>
          </p:sp>
          <p:sp>
            <p:nvSpPr>
              <p:cNvPr id="1945" name="خط"/>
              <p:cNvSpPr/>
              <p:nvPr/>
            </p:nvSpPr>
            <p:spPr>
              <a:xfrm>
                <a:off x="3519231" y="1153841"/>
                <a:ext cx="13096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6" name="Google Shape;532;p34"/>
              <p:cNvSpPr txBox="1"/>
              <p:nvPr/>
            </p:nvSpPr>
            <p:spPr>
              <a:xfrm>
                <a:off x="4495592" y="297835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947" name="Google Shape;532;p34"/>
              <p:cNvSpPr txBox="1"/>
              <p:nvPr/>
            </p:nvSpPr>
            <p:spPr>
              <a:xfrm>
                <a:off x="3092796" y="0"/>
                <a:ext cx="1988151" cy="156436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٦٢٥</a:t>
                </a:r>
              </a:p>
            </p:txBody>
          </p:sp>
          <p:sp>
            <p:nvSpPr>
              <p:cNvPr id="1948" name="Google Shape;532;p34"/>
              <p:cNvSpPr txBox="1"/>
              <p:nvPr/>
            </p:nvSpPr>
            <p:spPr>
              <a:xfrm>
                <a:off x="0" y="297835"/>
                <a:ext cx="3118197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 ٠٫٦٢٥ </a:t>
                </a:r>
              </a:p>
            </p:txBody>
          </p:sp>
        </p:grpSp>
        <p:grpSp>
          <p:nvGrpSpPr>
            <p:cNvPr id="1953" name="تجميع"/>
            <p:cNvGrpSpPr/>
            <p:nvPr/>
          </p:nvGrpSpPr>
          <p:grpSpPr>
            <a:xfrm>
              <a:off x="9523753" y="0"/>
              <a:ext cx="2113296" cy="2745644"/>
              <a:chOff x="0" y="0"/>
              <a:chExt cx="2113294" cy="2745643"/>
            </a:xfrm>
          </p:grpSpPr>
          <p:sp>
            <p:nvSpPr>
              <p:cNvPr id="1950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951" name="خط"/>
              <p:cNvSpPr/>
              <p:nvPr/>
            </p:nvSpPr>
            <p:spPr>
              <a:xfrm>
                <a:off x="126733" y="1253874"/>
                <a:ext cx="186141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52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8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1956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57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1959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965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1963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1960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961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1962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64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68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1966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7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1969" name="IMG_5170.jpeg" descr="IMG_5170.jpeg"/>
          <p:cNvPicPr>
            <a:picLocks noChangeAspect="1"/>
          </p:cNvPicPr>
          <p:nvPr/>
        </p:nvPicPr>
        <p:blipFill>
          <a:blip r:embed="rId6">
            <a:extLst/>
          </a:blip>
          <a:srcRect l="0" t="556" r="0" b="0"/>
          <a:stretch>
            <a:fillRect/>
          </a:stretch>
        </p:blipFill>
        <p:spPr>
          <a:xfrm>
            <a:off x="6114398" y="1637402"/>
            <a:ext cx="10246369" cy="11725678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1970" name="IMG_5171.jpeg" descr="IMG_5171.jpeg"/>
          <p:cNvPicPr>
            <a:picLocks noChangeAspect="1"/>
          </p:cNvPicPr>
          <p:nvPr/>
        </p:nvPicPr>
        <p:blipFill>
          <a:blip r:embed="rId7">
            <a:extLst/>
          </a:blip>
          <a:srcRect l="0" t="0" r="6065" b="0"/>
          <a:stretch>
            <a:fillRect/>
          </a:stretch>
        </p:blipFill>
        <p:spPr>
          <a:xfrm>
            <a:off x="5294252" y="1047046"/>
            <a:ext cx="16586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sp>
        <p:nvSpPr>
          <p:cNvPr id="1971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72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73" name="النص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199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7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7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7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7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8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78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79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0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81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2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3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4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5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88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86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8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4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1992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3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1995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98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199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005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199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06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7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١٢  ، ٢٣  ، ٢٨</a:t>
            </a:r>
          </a:p>
        </p:txBody>
      </p:sp>
      <p:sp>
        <p:nvSpPr>
          <p:cNvPr id="2008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١٧٢</a:t>
            </a:r>
          </a:p>
        </p:txBody>
      </p:sp>
      <p:grpSp>
        <p:nvGrpSpPr>
          <p:cNvPr id="2011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2009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0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2012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4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015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2016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201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18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19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203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2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2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3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24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5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6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27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8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9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0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1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34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32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3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3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46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4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7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4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4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49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3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55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56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57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58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59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6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6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8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6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6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7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68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5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78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76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7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7" grpId="3"/>
      <p:bldP build="whole" bldLvl="1" animBg="1" rev="0" advAuto="0" spid="855" grpId="1"/>
      <p:bldP build="whole" bldLvl="1" animBg="1" rev="0" advAuto="0" spid="85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82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3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grpSp>
        <p:nvGrpSpPr>
          <p:cNvPr id="887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88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4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88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5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896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97" name="IMG_4604.png" descr="IMG_4604.png"/>
          <p:cNvPicPr>
            <a:picLocks noChangeAspect="1"/>
          </p:cNvPicPr>
          <p:nvPr/>
        </p:nvPicPr>
        <p:blipFill>
          <a:blip r:embed="rId2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IMG_4588.png" descr="IMG_4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0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0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1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0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0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1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06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7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8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09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0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1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2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3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16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14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919" name="IMG_5158.png" descr="IMG_5158.png"/>
          <p:cNvPicPr>
            <a:picLocks noChangeAspect="1"/>
          </p:cNvPicPr>
          <p:nvPr/>
        </p:nvPicPr>
        <p:blipFill>
          <a:blip r:embed="rId24">
            <a:extLst/>
          </a:blip>
          <a:srcRect l="13522" t="44868" r="0" b="0"/>
          <a:stretch>
            <a:fillRect/>
          </a:stretch>
        </p:blipFill>
        <p:spPr>
          <a:xfrm>
            <a:off x="7573367" y="5360498"/>
            <a:ext cx="9237375" cy="3152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21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2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39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26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24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5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33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27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8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29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0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1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2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34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35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36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37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38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40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41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42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4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4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45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6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4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4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6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50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1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2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53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4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5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6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7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60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58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5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963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79266" t="7519" r="0" b="76720"/>
          <a:stretch>
            <a:fillRect/>
          </a:stretch>
        </p:blipFill>
        <p:spPr>
          <a:xfrm>
            <a:off x="20356713" y="1724524"/>
            <a:ext cx="3411935" cy="1330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9138" y="21600"/>
                </a:lnTo>
                <a:cubicBezTo>
                  <a:pt x="19147" y="21577"/>
                  <a:pt x="19144" y="21559"/>
                  <a:pt x="19155" y="21536"/>
                </a:cubicBezTo>
                <a:cubicBezTo>
                  <a:pt x="19215" y="21408"/>
                  <a:pt x="19279" y="21345"/>
                  <a:pt x="19336" y="21336"/>
                </a:cubicBezTo>
                <a:cubicBezTo>
                  <a:pt x="19421" y="21322"/>
                  <a:pt x="19494" y="21426"/>
                  <a:pt x="19537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261" y="17039"/>
                </a:moveTo>
                <a:cubicBezTo>
                  <a:pt x="19512" y="17039"/>
                  <a:pt x="19759" y="17913"/>
                  <a:pt x="19673" y="18489"/>
                </a:cubicBezTo>
                <a:cubicBezTo>
                  <a:pt x="19580" y="19110"/>
                  <a:pt x="19290" y="19112"/>
                  <a:pt x="19090" y="18495"/>
                </a:cubicBezTo>
                <a:cubicBezTo>
                  <a:pt x="18906" y="17926"/>
                  <a:pt x="19011" y="17039"/>
                  <a:pt x="19261" y="170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4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6799" t="23494" r="3653" b="1827"/>
          <a:stretch>
            <a:fillRect/>
          </a:stretch>
        </p:blipFill>
        <p:spPr>
          <a:xfrm>
            <a:off x="4462734" y="3542699"/>
            <a:ext cx="18520173" cy="7924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66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7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84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71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6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78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7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79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80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81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82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83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85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6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7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8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9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00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9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9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0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95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6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7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8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1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2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05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03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0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08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79266" t="7519" r="0" b="76720"/>
          <a:stretch>
            <a:fillRect/>
          </a:stretch>
        </p:blipFill>
        <p:spPr>
          <a:xfrm>
            <a:off x="20356713" y="1724524"/>
            <a:ext cx="3411935" cy="1330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9138" y="21600"/>
                </a:lnTo>
                <a:cubicBezTo>
                  <a:pt x="19147" y="21577"/>
                  <a:pt x="19144" y="21559"/>
                  <a:pt x="19155" y="21536"/>
                </a:cubicBezTo>
                <a:cubicBezTo>
                  <a:pt x="19215" y="21408"/>
                  <a:pt x="19279" y="21345"/>
                  <a:pt x="19336" y="21336"/>
                </a:cubicBezTo>
                <a:cubicBezTo>
                  <a:pt x="19421" y="21322"/>
                  <a:pt x="19494" y="21426"/>
                  <a:pt x="19537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261" y="17039"/>
                </a:moveTo>
                <a:cubicBezTo>
                  <a:pt x="19512" y="17039"/>
                  <a:pt x="19759" y="17913"/>
                  <a:pt x="19673" y="18489"/>
                </a:cubicBezTo>
                <a:cubicBezTo>
                  <a:pt x="19580" y="19110"/>
                  <a:pt x="19290" y="19112"/>
                  <a:pt x="19090" y="18495"/>
                </a:cubicBezTo>
                <a:cubicBezTo>
                  <a:pt x="18906" y="17926"/>
                  <a:pt x="19011" y="17039"/>
                  <a:pt x="19261" y="170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9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38885" t="46832" r="3651" b="40570"/>
          <a:stretch>
            <a:fillRect/>
          </a:stretch>
        </p:blipFill>
        <p:spPr>
          <a:xfrm>
            <a:off x="11627710" y="3021761"/>
            <a:ext cx="11884423" cy="133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0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38321" t="59407" r="4216" b="17345"/>
          <a:stretch>
            <a:fillRect/>
          </a:stretch>
        </p:blipFill>
        <p:spPr>
          <a:xfrm>
            <a:off x="11627711" y="6016837"/>
            <a:ext cx="11992373" cy="2489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1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11001" t="84558" r="4100" b="1371"/>
          <a:stretch>
            <a:fillRect/>
          </a:stretch>
        </p:blipFill>
        <p:spPr>
          <a:xfrm>
            <a:off x="5953589" y="9298848"/>
            <a:ext cx="17558545" cy="1493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2" name="IMG_5159.png" descr="IMG_5159.png"/>
          <p:cNvPicPr>
            <a:picLocks noChangeAspect="1"/>
          </p:cNvPicPr>
          <p:nvPr/>
        </p:nvPicPr>
        <p:blipFill>
          <a:blip r:embed="rId25">
            <a:extLst/>
          </a:blip>
          <a:srcRect l="6973" t="22449" r="64221" b="18619"/>
          <a:stretch>
            <a:fillRect/>
          </a:stretch>
        </p:blipFill>
        <p:spPr>
          <a:xfrm>
            <a:off x="4960656" y="1229026"/>
            <a:ext cx="4017170" cy="4216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23" name="تجميع"/>
          <p:cNvGrpSpPr/>
          <p:nvPr/>
        </p:nvGrpSpPr>
        <p:grpSpPr>
          <a:xfrm>
            <a:off x="6180615" y="5455820"/>
            <a:ext cx="6268011" cy="2745645"/>
            <a:chOff x="0" y="0"/>
            <a:chExt cx="6268010" cy="2745643"/>
          </a:xfrm>
        </p:grpSpPr>
        <p:grpSp>
          <p:nvGrpSpPr>
            <p:cNvPr id="1017" name="تجميع"/>
            <p:cNvGrpSpPr/>
            <p:nvPr/>
          </p:nvGrpSpPr>
          <p:grpSpPr>
            <a:xfrm>
              <a:off x="2974616" y="0"/>
              <a:ext cx="3293395" cy="2745644"/>
              <a:chOff x="0" y="0"/>
              <a:chExt cx="3293393" cy="2745643"/>
            </a:xfrm>
          </p:grpSpPr>
          <p:sp>
            <p:nvSpPr>
              <p:cNvPr id="1013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48255" rtl="0">
                  <a:defRPr sz="554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 × ٥</a:t>
                </a:r>
              </a:p>
            </p:txBody>
          </p:sp>
          <p:sp>
            <p:nvSpPr>
              <p:cNvPr id="1014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15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016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 × ٥</a:t>
                </a:r>
              </a:p>
            </p:txBody>
          </p:sp>
        </p:grpSp>
        <p:grpSp>
          <p:nvGrpSpPr>
            <p:cNvPr id="1022" name="تجميع"/>
            <p:cNvGrpSpPr/>
            <p:nvPr/>
          </p:nvGrpSpPr>
          <p:grpSpPr>
            <a:xfrm>
              <a:off x="0" y="0"/>
              <a:ext cx="3293394" cy="2745644"/>
              <a:chOff x="0" y="0"/>
              <a:chExt cx="3293393" cy="2745643"/>
            </a:xfrm>
          </p:grpSpPr>
          <p:sp>
            <p:nvSpPr>
              <p:cNvPr id="1018" name="Google Shape;532;p34"/>
              <p:cNvSpPr txBox="1"/>
              <p:nvPr/>
            </p:nvSpPr>
            <p:spPr>
              <a:xfrm>
                <a:off x="1588" y="1034442"/>
                <a:ext cx="2111707" cy="17112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  <p:sp>
            <p:nvSpPr>
              <p:cNvPr id="1019" name="خط"/>
              <p:cNvSpPr/>
              <p:nvPr/>
            </p:nvSpPr>
            <p:spPr>
              <a:xfrm>
                <a:off x="126732" y="1253874"/>
                <a:ext cx="186141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0" name="Google Shape;532;p34"/>
              <p:cNvSpPr txBox="1"/>
              <p:nvPr/>
            </p:nvSpPr>
            <p:spPr>
              <a:xfrm>
                <a:off x="1824772" y="481313"/>
                <a:ext cx="1468622" cy="14087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18944" rtl="0">
                  <a:defRPr sz="600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sp>
            <p:nvSpPr>
              <p:cNvPr id="1021" name="Google Shape;532;p34"/>
              <p:cNvSpPr txBox="1"/>
              <p:nvPr/>
            </p:nvSpPr>
            <p:spPr>
              <a:xfrm>
                <a:off x="0" y="0"/>
                <a:ext cx="1988151" cy="16485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  <p:grpSp>
        <p:nvGrpSpPr>
          <p:cNvPr id="1026" name="تجميع"/>
          <p:cNvGrpSpPr/>
          <p:nvPr/>
        </p:nvGrpSpPr>
        <p:grpSpPr>
          <a:xfrm>
            <a:off x="9179275" y="2865843"/>
            <a:ext cx="3269351" cy="1648513"/>
            <a:chOff x="0" y="0"/>
            <a:chExt cx="3269350" cy="1648512"/>
          </a:xfrm>
        </p:grpSpPr>
        <p:sp>
          <p:nvSpPr>
            <p:cNvPr id="1024" name="Google Shape;532;p34"/>
            <p:cNvSpPr txBox="1"/>
            <p:nvPr/>
          </p:nvSpPr>
          <p:spPr>
            <a:xfrm>
              <a:off x="1800728" y="119891"/>
              <a:ext cx="1468623" cy="14087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025" name="Google Shape;532;p34"/>
            <p:cNvSpPr txBox="1"/>
            <p:nvPr/>
          </p:nvSpPr>
          <p:spPr>
            <a:xfrm>
              <a:off x="0" y="0"/>
              <a:ext cx="1988151" cy="16485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٠٫٣</a:t>
              </a:r>
            </a:p>
          </p:txBody>
        </p:sp>
      </p:grpSp>
      <p:grpSp>
        <p:nvGrpSpPr>
          <p:cNvPr id="1032" name="تجميع"/>
          <p:cNvGrpSpPr/>
          <p:nvPr/>
        </p:nvGrpSpPr>
        <p:grpSpPr>
          <a:xfrm>
            <a:off x="12795263" y="10427318"/>
            <a:ext cx="5893067" cy="2745645"/>
            <a:chOff x="0" y="0"/>
            <a:chExt cx="5893065" cy="2745643"/>
          </a:xfrm>
        </p:grpSpPr>
        <p:sp>
          <p:nvSpPr>
            <p:cNvPr id="1027" name="Google Shape;532;p34"/>
            <p:cNvSpPr txBox="1"/>
            <p:nvPr/>
          </p:nvSpPr>
          <p:spPr>
            <a:xfrm>
              <a:off x="2601260" y="1034442"/>
              <a:ext cx="2111707" cy="17112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١٠</a:t>
              </a:r>
            </a:p>
          </p:txBody>
        </p:sp>
        <p:sp>
          <p:nvSpPr>
            <p:cNvPr id="1028" name="خط"/>
            <p:cNvSpPr/>
            <p:nvPr/>
          </p:nvSpPr>
          <p:spPr>
            <a:xfrm>
              <a:off x="2726404" y="1253874"/>
              <a:ext cx="186141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9" name="Google Shape;532;p34"/>
            <p:cNvSpPr txBox="1"/>
            <p:nvPr/>
          </p:nvSpPr>
          <p:spPr>
            <a:xfrm>
              <a:off x="4424444" y="481313"/>
              <a:ext cx="1468622" cy="14087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18944" rtl="0">
                <a:defRPr sz="600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030" name="Google Shape;532;p34"/>
            <p:cNvSpPr txBox="1"/>
            <p:nvPr/>
          </p:nvSpPr>
          <p:spPr>
            <a:xfrm>
              <a:off x="2599672" y="0"/>
              <a:ext cx="1988151" cy="16485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031" name="Google Shape;532;p34"/>
            <p:cNvSpPr txBox="1"/>
            <p:nvPr/>
          </p:nvSpPr>
          <p:spPr>
            <a:xfrm>
              <a:off x="0" y="429618"/>
              <a:ext cx="2601261" cy="16485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 ٠٫٥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35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1038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3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4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41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42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43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6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4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4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4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5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4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5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5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5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61" name="IMG_5160.png" descr="IMG_5160.png"/>
          <p:cNvPicPr>
            <a:picLocks noChangeAspect="1"/>
          </p:cNvPicPr>
          <p:nvPr/>
        </p:nvPicPr>
        <p:blipFill>
          <a:blip r:embed="rId26">
            <a:extLst/>
          </a:blip>
          <a:srcRect l="0" t="0" r="0" b="77928"/>
          <a:stretch>
            <a:fillRect/>
          </a:stretch>
        </p:blipFill>
        <p:spPr>
          <a:xfrm>
            <a:off x="3685762" y="4615398"/>
            <a:ext cx="19698884" cy="2643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63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4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068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066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67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69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7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7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7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74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75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09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7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7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7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7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9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80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1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2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83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4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5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6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7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90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88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8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93" name="IMG_5160.png" descr="IMG_5160.png"/>
          <p:cNvPicPr>
            <a:picLocks noChangeAspect="1"/>
          </p:cNvPicPr>
          <p:nvPr/>
        </p:nvPicPr>
        <p:blipFill>
          <a:blip r:embed="rId26">
            <a:extLst/>
          </a:blip>
          <a:srcRect l="69261" t="22888" r="1229" b="66367"/>
          <a:stretch>
            <a:fillRect/>
          </a:stretch>
        </p:blipFill>
        <p:spPr>
          <a:xfrm>
            <a:off x="4073750" y="224266"/>
            <a:ext cx="4461056" cy="98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4" name="IMG_5160.png" descr="IMG_5160.png"/>
          <p:cNvPicPr>
            <a:picLocks noChangeAspect="1"/>
          </p:cNvPicPr>
          <p:nvPr/>
        </p:nvPicPr>
        <p:blipFill>
          <a:blip r:embed="rId26">
            <a:extLst/>
          </a:blip>
          <a:srcRect l="13677" t="22888" r="29220" b="67544"/>
          <a:stretch>
            <a:fillRect/>
          </a:stretch>
        </p:blipFill>
        <p:spPr>
          <a:xfrm>
            <a:off x="10311777" y="1308528"/>
            <a:ext cx="11465321" cy="116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5" name="IMG_5160.png" descr="IMG_5160.png"/>
          <p:cNvPicPr>
            <a:picLocks noChangeAspect="1"/>
          </p:cNvPicPr>
          <p:nvPr/>
        </p:nvPicPr>
        <p:blipFill>
          <a:blip r:embed="rId26">
            <a:extLst/>
          </a:blip>
          <a:srcRect l="45008" t="32960" r="1229" b="53269"/>
          <a:stretch>
            <a:fillRect/>
          </a:stretch>
        </p:blipFill>
        <p:spPr>
          <a:xfrm>
            <a:off x="14808141" y="2196638"/>
            <a:ext cx="7541757" cy="117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IMG_5160.png" descr="IMG_5160.png"/>
          <p:cNvPicPr>
            <a:picLocks noChangeAspect="1"/>
          </p:cNvPicPr>
          <p:nvPr/>
        </p:nvPicPr>
        <p:blipFill>
          <a:blip r:embed="rId26">
            <a:extLst/>
          </a:blip>
          <a:srcRect l="1431" t="46431" r="6796" b="0"/>
          <a:stretch>
            <a:fillRect/>
          </a:stretch>
        </p:blipFill>
        <p:spPr>
          <a:xfrm>
            <a:off x="6889416" y="3176063"/>
            <a:ext cx="12924382" cy="4586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IMG_5161.png" descr="IMG_5161.png"/>
          <p:cNvPicPr>
            <a:picLocks noChangeAspect="1"/>
          </p:cNvPicPr>
          <p:nvPr/>
        </p:nvPicPr>
        <p:blipFill>
          <a:blip r:embed="rId27">
            <a:extLst/>
          </a:blip>
          <a:srcRect l="52406" t="0" r="2567" b="87924"/>
          <a:stretch>
            <a:fillRect/>
          </a:stretch>
        </p:blipFill>
        <p:spPr>
          <a:xfrm>
            <a:off x="16554224" y="7536656"/>
            <a:ext cx="6765038" cy="1125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G_5161.png" descr="IMG_5161.png"/>
          <p:cNvPicPr>
            <a:picLocks noChangeAspect="1"/>
          </p:cNvPicPr>
          <p:nvPr/>
        </p:nvPicPr>
        <p:blipFill>
          <a:blip r:embed="rId27">
            <a:extLst/>
          </a:blip>
          <a:srcRect l="0" t="11352" r="6967" b="33352"/>
          <a:stretch>
            <a:fillRect/>
          </a:stretch>
        </p:blipFill>
        <p:spPr>
          <a:xfrm>
            <a:off x="6304188" y="8661796"/>
            <a:ext cx="13711114" cy="5054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100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01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103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0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05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0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0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10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11" name="Google Shape;111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12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15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13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4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3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1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1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1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1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3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20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1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2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23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4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5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6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7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30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28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2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133" name="IMG_5161.png" descr="IMG_5161.png"/>
          <p:cNvPicPr>
            <a:picLocks noChangeAspect="1"/>
          </p:cNvPicPr>
          <p:nvPr/>
        </p:nvPicPr>
        <p:blipFill>
          <a:blip r:embed="rId27">
            <a:extLst/>
          </a:blip>
          <a:srcRect l="18767" t="76249" r="7613" b="1255"/>
          <a:stretch>
            <a:fillRect/>
          </a:stretch>
        </p:blipFill>
        <p:spPr>
          <a:xfrm>
            <a:off x="4946554" y="1381625"/>
            <a:ext cx="18434468" cy="349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