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4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66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280" autoAdjust="0"/>
  </p:normalViewPr>
  <p:slideViewPr>
    <p:cSldViewPr showGuides="1">
      <p:cViewPr varScale="1">
        <p:scale>
          <a:sx n="75" d="100"/>
          <a:sy n="75" d="100"/>
        </p:scale>
        <p:origin x="54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12/9/2022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12/9/2022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12/9/2022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12/9/2022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rite-pencil-paper-blank-draft-154873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hank-you-thanks-gratitude-201101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67900&amp;picture=nehoda-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ssmasserant.wordpress.com/2016/07/17/question-everythin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People_icon.svg" TargetMode="External"/><Relationship Id="rId13" Type="http://schemas.openxmlformats.org/officeDocument/2006/relationships/hyperlink" Target="https://commons.wikimedia.org/wiki/File:Icon-round-Question_mark.jp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Icons8_flat_clock.svg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8.png"/><Relationship Id="rId15" Type="http://schemas.openxmlformats.org/officeDocument/2006/relationships/hyperlink" Target="https://commons.wikimedia.org/wiki/File:Thinking_man_(192229)_-_The_Noun_Project.svg" TargetMode="External"/><Relationship Id="rId10" Type="http://schemas.openxmlformats.org/officeDocument/2006/relationships/hyperlink" Target="https://commons.wikimedia.org/wiki/File:How_to_use_icon.svg" TargetMode="External"/><Relationship Id="rId4" Type="http://schemas.openxmlformats.org/officeDocument/2006/relationships/hyperlink" Target="https://pixabay.com/en/map-place-location-pin-pointer-1864379/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indfulword.org/2015/oz-effect-hypocritical-taker-hippocratic-oath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996" y="161364"/>
            <a:ext cx="8203829" cy="4340226"/>
          </a:xfrm>
        </p:spPr>
        <p:txBody>
          <a:bodyPr>
            <a:normAutofit/>
          </a:bodyPr>
          <a:lstStyle/>
          <a:p>
            <a:r>
              <a:rPr lang="en-US" sz="13800" b="1" dirty="0"/>
              <a:t>U 7 writing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8412" y="5613400"/>
            <a:ext cx="7008574" cy="1244600"/>
          </a:xfrm>
        </p:spPr>
        <p:txBody>
          <a:bodyPr>
            <a:normAutofit/>
          </a:bodyPr>
          <a:lstStyle/>
          <a:p>
            <a:r>
              <a:rPr lang="en-US" sz="4000" dirty="0"/>
              <a:t>Tr. Nora Khalid 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3E21292-643A-4B37-8F31-55D71C5BE46B}"/>
              </a:ext>
            </a:extLst>
          </p:cNvPr>
          <p:cNvSpPr/>
          <p:nvPr/>
        </p:nvSpPr>
        <p:spPr>
          <a:xfrm>
            <a:off x="760412" y="315248"/>
            <a:ext cx="10744200" cy="6049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55F41A-2C79-4D4A-A9AB-E39011BCA880}"/>
              </a:ext>
            </a:extLst>
          </p:cNvPr>
          <p:cNvSpPr/>
          <p:nvPr/>
        </p:nvSpPr>
        <p:spPr>
          <a:xfrm>
            <a:off x="1217612" y="492978"/>
            <a:ext cx="88376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The SUV driver was sleepy, </a:t>
            </a:r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>_____ </a:t>
            </a: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he didn’t see the</a:t>
            </a:r>
            <a:r>
              <a:rPr lang="en-US" sz="3200" b="1" dirty="0">
                <a:solidFill>
                  <a:srgbClr val="231F20"/>
                </a:solidFill>
                <a:latin typeface="ProximaNova-BoldIt"/>
              </a:rPr>
              <a:t/>
            </a:r>
            <a:br>
              <a:rPr lang="en-US" sz="3200" b="1" dirty="0">
                <a:solidFill>
                  <a:srgbClr val="231F20"/>
                </a:solidFill>
                <a:latin typeface="ProximaNova-BoldIt"/>
              </a:rPr>
            </a:b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car coming. </a:t>
            </a:r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sz="3200" b="1" dirty="0">
                <a:solidFill>
                  <a:srgbClr val="231F20"/>
                </a:solidFill>
                <a:latin typeface="ProximaNova-Light"/>
              </a:rPr>
            </a:b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He didn’t see the stop sign </a:t>
            </a:r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>_____        </a:t>
            </a: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he was on his cell</a:t>
            </a:r>
            <a:r>
              <a:rPr lang="en-US" sz="3200" b="1" dirty="0">
                <a:solidFill>
                  <a:srgbClr val="231F20"/>
                </a:solidFill>
                <a:latin typeface="ProximaNova-BoldIt"/>
              </a:rPr>
              <a:t> </a:t>
            </a: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phone.</a:t>
            </a:r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sz="3200" b="1" dirty="0">
                <a:solidFill>
                  <a:srgbClr val="231F20"/>
                </a:solidFill>
                <a:latin typeface="ProximaNova-Light"/>
              </a:rPr>
            </a:b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There was a car crash, </a:t>
            </a:r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>_____ </a:t>
            </a: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fortunately no one</a:t>
            </a:r>
            <a:r>
              <a:rPr lang="en-US" sz="3200" b="1" dirty="0">
                <a:solidFill>
                  <a:srgbClr val="231F20"/>
                </a:solidFill>
                <a:latin typeface="ProximaNova-BoldIt"/>
              </a:rPr>
              <a:t/>
            </a:r>
            <a:br>
              <a:rPr lang="en-US" sz="3200" b="1" dirty="0">
                <a:solidFill>
                  <a:srgbClr val="231F20"/>
                </a:solidFill>
                <a:latin typeface="ProximaNova-BoldIt"/>
              </a:rPr>
            </a:b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was hurt.</a:t>
            </a:r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sz="3200" b="1" dirty="0">
                <a:solidFill>
                  <a:srgbClr val="231F20"/>
                </a:solidFill>
                <a:latin typeface="ProximaNova-Light"/>
              </a:rPr>
            </a:b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There was an accident on the corner of Lake </a:t>
            </a:r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>_____</a:t>
            </a:r>
            <a:br>
              <a:rPr lang="en-US" sz="3200" b="1" dirty="0">
                <a:solidFill>
                  <a:srgbClr val="231F20"/>
                </a:solidFill>
                <a:latin typeface="ProximaNova-Light"/>
              </a:rPr>
            </a:b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Willow. </a:t>
            </a:r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sz="3200" b="1" dirty="0">
                <a:solidFill>
                  <a:srgbClr val="231F20"/>
                </a:solidFill>
                <a:latin typeface="ProximaNova-Light"/>
              </a:rPr>
            </a:b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There were several witnesses </a:t>
            </a:r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>_____ </a:t>
            </a: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the accident</a:t>
            </a:r>
            <a:r>
              <a:rPr lang="en-US" sz="3200" b="1" dirty="0">
                <a:solidFill>
                  <a:srgbClr val="231F20"/>
                </a:solidFill>
                <a:latin typeface="ProximaNova-BoldIt"/>
              </a:rPr>
              <a:t/>
            </a:r>
            <a:br>
              <a:rPr lang="en-US" sz="3200" b="1" dirty="0">
                <a:solidFill>
                  <a:srgbClr val="231F20"/>
                </a:solidFill>
                <a:latin typeface="ProximaNova-BoldIt"/>
              </a:rPr>
            </a:br>
            <a:r>
              <a:rPr lang="en-US" sz="3200" b="1" i="1" dirty="0">
                <a:solidFill>
                  <a:srgbClr val="231F20"/>
                </a:solidFill>
                <a:latin typeface="ProximaNova-BoldIt"/>
              </a:rPr>
              <a:t>happened</a:t>
            </a:r>
            <a:r>
              <a:rPr lang="en-US" b="1" dirty="0">
                <a:solidFill>
                  <a:srgbClr val="231F20"/>
                </a:solidFill>
                <a:latin typeface="ProximaNova-BoldIt"/>
              </a:rPr>
              <a:t/>
            </a:r>
            <a:br>
              <a:rPr lang="en-US" b="1" dirty="0">
                <a:solidFill>
                  <a:srgbClr val="231F20"/>
                </a:solidFill>
                <a:latin typeface="ProximaNova-BoldIt"/>
              </a:rPr>
            </a:br>
            <a:r>
              <a:rPr lang="en-US" b="1" dirty="0">
                <a:solidFill>
                  <a:srgbClr val="231F20"/>
                </a:solidFill>
                <a:latin typeface="ProximaNova-BoldIt"/>
              </a:rPr>
              <a:t/>
            </a:r>
            <a:br>
              <a:rPr lang="en-US" b="1" dirty="0">
                <a:solidFill>
                  <a:srgbClr val="231F20"/>
                </a:solidFill>
                <a:latin typeface="ProximaNova-BoldIt"/>
              </a:rPr>
            </a:br>
            <a:endParaRPr lang="ar-S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83BA13-8768-4B64-881B-95122470FFCB}"/>
              </a:ext>
            </a:extLst>
          </p:cNvPr>
          <p:cNvSpPr/>
          <p:nvPr/>
        </p:nvSpPr>
        <p:spPr>
          <a:xfrm>
            <a:off x="6065930" y="315248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ProximaNova-LightIt"/>
              </a:rPr>
              <a:t>so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E96E25-1F72-4687-9C5F-43B45FDA716E}"/>
              </a:ext>
            </a:extLst>
          </p:cNvPr>
          <p:cNvSpPr/>
          <p:nvPr/>
        </p:nvSpPr>
        <p:spPr>
          <a:xfrm>
            <a:off x="5789612" y="1371600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roximaNova-LightIt"/>
              </a:rPr>
              <a:t>because</a:t>
            </a:r>
            <a:r>
              <a:rPr lang="en-US" sz="4400" b="1" dirty="0">
                <a:solidFill>
                  <a:srgbClr val="FF0000"/>
                </a:solidFill>
                <a:latin typeface="ProximaNova-LightIt"/>
              </a:rPr>
              <a:t> 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D4DB5B-8405-44DC-BD04-E7FE9D082306}"/>
              </a:ext>
            </a:extLst>
          </p:cNvPr>
          <p:cNvSpPr/>
          <p:nvPr/>
        </p:nvSpPr>
        <p:spPr>
          <a:xfrm>
            <a:off x="5180012" y="2318771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roximaNova-LightIt"/>
              </a:rPr>
              <a:t>but</a:t>
            </a:r>
            <a:r>
              <a:rPr lang="en-US" sz="4400" b="1" dirty="0">
                <a:solidFill>
                  <a:srgbClr val="FF0000"/>
                </a:solidFill>
                <a:latin typeface="ProximaNova-LightIt"/>
              </a:rPr>
              <a:t> 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B66E99-3CF4-4819-9C7C-FE5648D15DD5}"/>
              </a:ext>
            </a:extLst>
          </p:cNvPr>
          <p:cNvSpPr/>
          <p:nvPr/>
        </p:nvSpPr>
        <p:spPr>
          <a:xfrm>
            <a:off x="8685212" y="3276600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roximaNova-LightIt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ProximaNova-LightIt"/>
              </a:rPr>
              <a:t> 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584590-03B7-4B26-A644-3A5227D75C59}"/>
              </a:ext>
            </a:extLst>
          </p:cNvPr>
          <p:cNvSpPr/>
          <p:nvPr/>
        </p:nvSpPr>
        <p:spPr>
          <a:xfrm>
            <a:off x="6322218" y="4223771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roximaNova-LightIt"/>
              </a:rPr>
              <a:t>when</a:t>
            </a:r>
            <a:r>
              <a:rPr lang="en-US" sz="4400" b="1" dirty="0">
                <a:solidFill>
                  <a:srgbClr val="FF0000"/>
                </a:solidFill>
                <a:latin typeface="ProximaNova-LightIt"/>
              </a:rPr>
              <a:t> </a:t>
            </a:r>
            <a:endParaRPr lang="ar-S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6F6139-9E08-459D-AFF9-168E73B10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9" t="31098" r="2488" b="19977"/>
          <a:stretch/>
        </p:blipFill>
        <p:spPr>
          <a:xfrm>
            <a:off x="125700" y="228600"/>
            <a:ext cx="1193742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46E143A-055F-4B1E-BD78-0CE99F7BB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44199"/>
              </p:ext>
            </p:extLst>
          </p:nvPr>
        </p:nvGraphicFramePr>
        <p:xfrm>
          <a:off x="874712" y="990600"/>
          <a:ext cx="10439400" cy="408432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xmlns="" val="382195666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xmlns="" val="3733240257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xmlns="" val="895998458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xmlns="" val="380032367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xmlns="" val="149498193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xmlns="" val="1596981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How </a:t>
                      </a:r>
                    </a:p>
                    <a:p>
                      <a:pPr algn="ctr" rtl="1"/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Why </a:t>
                      </a:r>
                      <a:endParaRPr lang="ar-SA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When </a:t>
                      </a:r>
                      <a:endParaRPr lang="ar-SA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Where </a:t>
                      </a:r>
                      <a:endParaRPr lang="ar-SA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What </a:t>
                      </a:r>
                      <a:endParaRPr lang="ar-SA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Who </a:t>
                      </a:r>
                      <a:endParaRPr lang="ar-SA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944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6477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A799DC-49BD-4B80-B982-EACB037A2E85}"/>
              </a:ext>
            </a:extLst>
          </p:cNvPr>
          <p:cNvSpPr txBox="1"/>
          <p:nvPr/>
        </p:nvSpPr>
        <p:spPr>
          <a:xfrm>
            <a:off x="760412" y="2494151"/>
            <a:ext cx="1981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Mr. Dooley</a:t>
            </a:r>
            <a:endParaRPr lang="ar-SA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393438-5145-465C-9F1E-3642DE3EFBC2}"/>
              </a:ext>
            </a:extLst>
          </p:cNvPr>
          <p:cNvSpPr txBox="1"/>
          <p:nvPr/>
        </p:nvSpPr>
        <p:spPr>
          <a:xfrm>
            <a:off x="2360612" y="2617262"/>
            <a:ext cx="2286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An explosion </a:t>
            </a:r>
            <a:endParaRPr lang="ar-SA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D730AA-B0A0-459B-B149-81877B665C79}"/>
              </a:ext>
            </a:extLst>
          </p:cNvPr>
          <p:cNvSpPr txBox="1"/>
          <p:nvPr/>
        </p:nvSpPr>
        <p:spPr>
          <a:xfrm>
            <a:off x="4239371" y="2666136"/>
            <a:ext cx="1981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In Mr. Dooley yard</a:t>
            </a:r>
            <a:endParaRPr lang="ar-SA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434B75-6E7C-4548-BFB6-0681A93C09AA}"/>
              </a:ext>
            </a:extLst>
          </p:cNvPr>
          <p:cNvSpPr txBox="1"/>
          <p:nvPr/>
        </p:nvSpPr>
        <p:spPr>
          <a:xfrm>
            <a:off x="6030071" y="2688116"/>
            <a:ext cx="1981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Around 6 o’clock </a:t>
            </a:r>
            <a:endParaRPr lang="ar-SA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C01773-9CD7-460D-AF38-3C6EDA5B7078}"/>
              </a:ext>
            </a:extLst>
          </p:cNvPr>
          <p:cNvSpPr txBox="1"/>
          <p:nvPr/>
        </p:nvSpPr>
        <p:spPr>
          <a:xfrm>
            <a:off x="7726360" y="2736502"/>
            <a:ext cx="19812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The gas tank caught fire</a:t>
            </a:r>
            <a:endParaRPr lang="ar-SA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14FF70-C816-4C0A-AF85-1C91F9CBBF7D}"/>
              </a:ext>
            </a:extLst>
          </p:cNvPr>
          <p:cNvSpPr txBox="1"/>
          <p:nvPr/>
        </p:nvSpPr>
        <p:spPr>
          <a:xfrm>
            <a:off x="9447212" y="2736502"/>
            <a:ext cx="19812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The explosion threw him across the yard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1287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D49CE049-65DB-4F93-B7CE-52AEE1732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6700" y="0"/>
            <a:ext cx="10044112" cy="67887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426ED8-6934-49F7-B93D-31E5FAA41B99}"/>
              </a:ext>
            </a:extLst>
          </p:cNvPr>
          <p:cNvSpPr/>
          <p:nvPr/>
        </p:nvSpPr>
        <p:spPr>
          <a:xfrm rot="282909">
            <a:off x="6279677" y="1259928"/>
            <a:ext cx="4892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31F20"/>
                </a:solidFill>
                <a:latin typeface="ProximaNova-Light"/>
              </a:rPr>
              <a:t>Write your own witness report about an accident you saw or heard about. Use your notes</a:t>
            </a:r>
            <a:br>
              <a:rPr lang="en-US" sz="3600" b="1" dirty="0">
                <a:solidFill>
                  <a:srgbClr val="231F20"/>
                </a:solidFill>
                <a:latin typeface="ProximaNova-Light"/>
              </a:rPr>
            </a:br>
            <a:r>
              <a:rPr lang="en-US" sz="3600" b="1" dirty="0">
                <a:solidFill>
                  <a:srgbClr val="231F20"/>
                </a:solidFill>
                <a:latin typeface="ProximaNova-Light"/>
              </a:rPr>
              <a:t>from the diagram and</a:t>
            </a:r>
          </a:p>
          <a:p>
            <a:endParaRPr lang="en-US" sz="3600" b="1" dirty="0">
              <a:solidFill>
                <a:srgbClr val="231F20"/>
              </a:solidFill>
              <a:latin typeface="ProximaNova-Light"/>
            </a:endParaRPr>
          </a:p>
          <a:p>
            <a:r>
              <a:rPr lang="en-US" sz="3600" b="1" dirty="0">
                <a:solidFill>
                  <a:srgbClr val="231F20"/>
                </a:solidFill>
                <a:latin typeface="ProximaNova-Light"/>
              </a:rPr>
              <a:t>ideas from this unit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6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4F86F42E-AA31-4B6F-9516-2BABBEEC9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5378" r="-2" b="18438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xmlns="" id="{B3DF7AC6-6346-4D4B-A27E-8C6AA6834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357815" y="3140865"/>
            <a:ext cx="7473193" cy="3717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753B89-185C-45C8-977D-74FD944EAE8F}"/>
              </a:ext>
            </a:extLst>
          </p:cNvPr>
          <p:cNvSpPr txBox="1"/>
          <p:nvPr/>
        </p:nvSpPr>
        <p:spPr>
          <a:xfrm>
            <a:off x="1865311" y="838200"/>
            <a:ext cx="8458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Have you ever seen or heard about an accident?  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6372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D6709481-3D48-4804-B55D-5E5CB94E7313}"/>
              </a:ext>
            </a:extLst>
          </p:cNvPr>
          <p:cNvSpPr/>
          <p:nvPr/>
        </p:nvSpPr>
        <p:spPr>
          <a:xfrm>
            <a:off x="786229" y="800100"/>
            <a:ext cx="8686800" cy="3429000"/>
          </a:xfrm>
          <a:prstGeom prst="wedgeEllipseCallout">
            <a:avLst>
              <a:gd name="adj1" fmla="val -38325"/>
              <a:gd name="adj2" fmla="val 81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D3196F-78DC-4825-A7E6-26D24BEC2E6B}"/>
              </a:ext>
            </a:extLst>
          </p:cNvPr>
          <p:cNvSpPr txBox="1"/>
          <p:nvPr/>
        </p:nvSpPr>
        <p:spPr>
          <a:xfrm>
            <a:off x="1700629" y="1524000"/>
            <a:ext cx="685800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are the question words? </a:t>
            </a:r>
            <a:endParaRPr lang="ar-SA" sz="5400" b="1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695737D0-C6CE-40CB-936C-CDB985C2A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473029" y="2209800"/>
            <a:ext cx="253916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E0254A-E479-4895-8A9E-EEACF83F3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8" t="46664" r="43748" b="23314"/>
          <a:stretch/>
        </p:blipFill>
        <p:spPr>
          <a:xfrm>
            <a:off x="1461734" y="876300"/>
            <a:ext cx="9265356" cy="51054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6755AC55-8B0C-4D85-87BD-839B59DE7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609012" y="907676"/>
            <a:ext cx="865094" cy="86509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D5FF2292-1837-4D1C-97E9-9B8FB6C77C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661212" y="4953000"/>
            <a:ext cx="838200" cy="8382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71F959E-DD6C-46AB-A26A-769D8C34C8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408612" y="5759824"/>
            <a:ext cx="1143000" cy="11430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68DD28AF-F414-4C3C-84A6-44A120C55A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733857" y="1010770"/>
            <a:ext cx="823784" cy="76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80D95C-1752-4916-BA8F-5524457BA6F0}"/>
              </a:ext>
            </a:extLst>
          </p:cNvPr>
          <p:cNvSpPr txBox="1"/>
          <p:nvPr/>
        </p:nvSpPr>
        <p:spPr>
          <a:xfrm>
            <a:off x="2387385" y="7043112"/>
            <a:ext cx="39747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10" tooltip="https://commons.wikimedia.org/wiki/File:How_to_use_icon.svg"/>
              </a:rPr>
              <a:t>This Photo</a:t>
            </a:r>
            <a:r>
              <a:rPr lang="ar-SA" sz="900"/>
              <a:t> by Unknown Author is licensed under </a:t>
            </a:r>
            <a:r>
              <a:rPr lang="ar-SA" sz="900">
                <a:hlinkClick r:id="rId11" tooltip="https://creativecommons.org/licenses/by-sa/3.0/"/>
              </a:rPr>
              <a:t>CC BY-SA</a:t>
            </a:r>
            <a:endParaRPr lang="ar-SA" sz="90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ED2C1C48-20B6-4111-A6F9-79D098D4EA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5408612" y="188257"/>
            <a:ext cx="746313" cy="74631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BEF41780-D0F3-4F75-952C-46053D20DC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745716" y="49530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8E047E-7A92-463F-8C1A-DDAD1E945720}"/>
              </a:ext>
            </a:extLst>
          </p:cNvPr>
          <p:cNvSpPr/>
          <p:nvPr/>
        </p:nvSpPr>
        <p:spPr>
          <a:xfrm>
            <a:off x="1522412" y="1638300"/>
            <a:ext cx="914400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/>
              <a:t>Turn to page 56 and elicit information from the accident report and witness accounts to write notes in the diagram.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068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429B4B-2CAB-42DA-BC21-8852EAE0F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2" t="42942" r="33732" b="17785"/>
          <a:stretch/>
        </p:blipFill>
        <p:spPr>
          <a:xfrm>
            <a:off x="1293812" y="457200"/>
            <a:ext cx="9601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164C36-6B66-445B-9889-884494E65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8" t="46664" r="43748" b="23314"/>
          <a:stretch/>
        </p:blipFill>
        <p:spPr>
          <a:xfrm>
            <a:off x="265453" y="89595"/>
            <a:ext cx="11737623" cy="655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E1B350-CBD4-4761-9BE9-F3213F376055}"/>
              </a:ext>
            </a:extLst>
          </p:cNvPr>
          <p:cNvSpPr/>
          <p:nvPr/>
        </p:nvSpPr>
        <p:spPr>
          <a:xfrm>
            <a:off x="4020672" y="1600200"/>
            <a:ext cx="6180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roximaNova-LightIt"/>
              </a:rPr>
              <a:t>SUV crashed into a car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05C23C-EDC0-4F27-8C9D-26648258D1C1}"/>
              </a:ext>
            </a:extLst>
          </p:cNvPr>
          <p:cNvSpPr/>
          <p:nvPr/>
        </p:nvSpPr>
        <p:spPr>
          <a:xfrm>
            <a:off x="8226425" y="2736502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roximaNova-LightIt"/>
              </a:rPr>
              <a:t>On the corner of Lake and Willow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76B779-0D17-4D83-9B47-367A8BE93BB7}"/>
              </a:ext>
            </a:extLst>
          </p:cNvPr>
          <p:cNvSpPr/>
          <p:nvPr/>
        </p:nvSpPr>
        <p:spPr>
          <a:xfrm>
            <a:off x="3908868" y="4042083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ProximaNova-LightI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ProximaNova-LightIt"/>
              </a:rPr>
              <a:t>car driver was talking on his cell phone and didn’t see the stop sign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052A09-1043-4D08-8684-9C56817F7D39}"/>
              </a:ext>
            </a:extLst>
          </p:cNvPr>
          <p:cNvSpPr/>
          <p:nvPr/>
        </p:nvSpPr>
        <p:spPr>
          <a:xfrm>
            <a:off x="265453" y="5092416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roximaNova-LightIt"/>
              </a:rPr>
              <a:t>car driver was talking</a:t>
            </a:r>
          </a:p>
          <a:p>
            <a:r>
              <a:rPr lang="en-US" sz="2800" b="1" dirty="0">
                <a:solidFill>
                  <a:srgbClr val="FF0000"/>
                </a:solidFill>
                <a:latin typeface="ProximaNova-LightIt"/>
              </a:rPr>
              <a:t>on his cell phone and didn’t see the stop sign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156592-4416-4232-92DA-5D651FFD4119}"/>
              </a:ext>
            </a:extLst>
          </p:cNvPr>
          <p:cNvSpPr/>
          <p:nvPr/>
        </p:nvSpPr>
        <p:spPr>
          <a:xfrm>
            <a:off x="8040676" y="5427078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ProximaNova-LightIt"/>
              </a:rPr>
              <a:t> 3:15 p.m.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8755B6-3725-4578-8D08-4161A7867843}"/>
              </a:ext>
            </a:extLst>
          </p:cNvPr>
          <p:cNvSpPr/>
          <p:nvPr/>
        </p:nvSpPr>
        <p:spPr>
          <a:xfrm>
            <a:off x="265453" y="89595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roximaNova-LightIt"/>
              </a:rPr>
              <a:t>the car didn’t stop at the intersection, so the SUV hit it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856F799-44FA-482A-92B0-24E97A7377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1" y="0"/>
            <a:ext cx="12188825" cy="4086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420DB8-85E9-4448-AAA2-FEAE77555FD0}"/>
              </a:ext>
            </a:extLst>
          </p:cNvPr>
          <p:cNvSpPr txBox="1"/>
          <p:nvPr/>
        </p:nvSpPr>
        <p:spPr>
          <a:xfrm>
            <a:off x="1674812" y="4800600"/>
            <a:ext cx="8458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/>
              <a:t>What does “witness” mean? </a:t>
            </a:r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1185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E07020-7C45-41FC-BA2F-748C664CF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7" t="46664" r="37497" b="33321"/>
          <a:stretch/>
        </p:blipFill>
        <p:spPr>
          <a:xfrm>
            <a:off x="106362" y="457200"/>
            <a:ext cx="11976100" cy="3962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8888414-952B-4B86-BF99-11EEC7781AA6}"/>
              </a:ext>
            </a:extLst>
          </p:cNvPr>
          <p:cNvSpPr/>
          <p:nvPr/>
        </p:nvSpPr>
        <p:spPr>
          <a:xfrm>
            <a:off x="3351212" y="1752600"/>
            <a:ext cx="3657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3305F7C-0AB1-43D8-A9F9-DD9AF0671EB2}"/>
              </a:ext>
            </a:extLst>
          </p:cNvPr>
          <p:cNvSpPr/>
          <p:nvPr/>
        </p:nvSpPr>
        <p:spPr>
          <a:xfrm>
            <a:off x="4059236" y="1290918"/>
            <a:ext cx="6378575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A4784B0-F8C9-4DB1-9C0C-3BD3816015BA}"/>
              </a:ext>
            </a:extLst>
          </p:cNvPr>
          <p:cNvSpPr/>
          <p:nvPr/>
        </p:nvSpPr>
        <p:spPr>
          <a:xfrm>
            <a:off x="5147048" y="2628900"/>
            <a:ext cx="3657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1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مخصص</PresentationFormat>
  <Paragraphs>42</Paragraphs>
  <Slides>14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ProximaNova-BoldIt</vt:lpstr>
      <vt:lpstr>ProximaNova-Light</vt:lpstr>
      <vt:lpstr>ProximaNova-LightIt</vt:lpstr>
      <vt:lpstr>Tahoma</vt:lpstr>
      <vt:lpstr>Books 16x9</vt:lpstr>
      <vt:lpstr>U 7 writing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7 writing</dc:title>
  <dc:creator>نورا العتيبي</dc:creator>
  <cp:lastModifiedBy>hp</cp:lastModifiedBy>
  <cp:revision>2</cp:revision>
  <dcterms:created xsi:type="dcterms:W3CDTF">2020-11-17T19:32:09Z</dcterms:created>
  <dcterms:modified xsi:type="dcterms:W3CDTF">2022-12-09T16:24:53Z</dcterms:modified>
</cp:coreProperties>
</file>