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94"/>
  </p:notesMasterIdLst>
  <p:sldIdLst>
    <p:sldId id="256" r:id="rId2"/>
    <p:sldId id="386" r:id="rId3"/>
    <p:sldId id="314" r:id="rId4"/>
    <p:sldId id="402" r:id="rId5"/>
    <p:sldId id="390" r:id="rId6"/>
    <p:sldId id="318" r:id="rId7"/>
    <p:sldId id="391" r:id="rId8"/>
    <p:sldId id="392" r:id="rId9"/>
    <p:sldId id="393" r:id="rId10"/>
    <p:sldId id="395" r:id="rId11"/>
    <p:sldId id="394" r:id="rId12"/>
    <p:sldId id="397" r:id="rId13"/>
    <p:sldId id="398" r:id="rId14"/>
    <p:sldId id="399" r:id="rId15"/>
    <p:sldId id="400" r:id="rId16"/>
    <p:sldId id="401" r:id="rId17"/>
    <p:sldId id="403" r:id="rId18"/>
    <p:sldId id="266" r:id="rId19"/>
    <p:sldId id="315" r:id="rId20"/>
    <p:sldId id="317" r:id="rId21"/>
    <p:sldId id="267" r:id="rId22"/>
    <p:sldId id="319" r:id="rId23"/>
    <p:sldId id="383" r:id="rId24"/>
    <p:sldId id="271" r:id="rId25"/>
    <p:sldId id="320" r:id="rId26"/>
    <p:sldId id="321" r:id="rId27"/>
    <p:sldId id="382" r:id="rId28"/>
    <p:sldId id="269" r:id="rId29"/>
    <p:sldId id="323" r:id="rId30"/>
    <p:sldId id="324" r:id="rId31"/>
    <p:sldId id="316" r:id="rId32"/>
    <p:sldId id="272" r:id="rId33"/>
    <p:sldId id="273" r:id="rId34"/>
    <p:sldId id="274" r:id="rId35"/>
    <p:sldId id="326" r:id="rId36"/>
    <p:sldId id="322" r:id="rId37"/>
    <p:sldId id="404" r:id="rId38"/>
    <p:sldId id="341" r:id="rId39"/>
    <p:sldId id="332" r:id="rId40"/>
    <p:sldId id="327" r:id="rId41"/>
    <p:sldId id="342" r:id="rId42"/>
    <p:sldId id="387" r:id="rId43"/>
    <p:sldId id="328" r:id="rId44"/>
    <p:sldId id="331" r:id="rId45"/>
    <p:sldId id="329" r:id="rId46"/>
    <p:sldId id="330" r:id="rId47"/>
    <p:sldId id="339" r:id="rId48"/>
    <p:sldId id="340" r:id="rId49"/>
    <p:sldId id="338" r:id="rId50"/>
    <p:sldId id="333" r:id="rId51"/>
    <p:sldId id="337" r:id="rId52"/>
    <p:sldId id="388" r:id="rId53"/>
    <p:sldId id="344" r:id="rId54"/>
    <p:sldId id="336" r:id="rId55"/>
    <p:sldId id="335" r:id="rId56"/>
    <p:sldId id="343" r:id="rId57"/>
    <p:sldId id="353" r:id="rId58"/>
    <p:sldId id="354" r:id="rId59"/>
    <p:sldId id="352" r:id="rId60"/>
    <p:sldId id="334" r:id="rId61"/>
    <p:sldId id="345" r:id="rId62"/>
    <p:sldId id="346" r:id="rId63"/>
    <p:sldId id="349" r:id="rId64"/>
    <p:sldId id="347" r:id="rId65"/>
    <p:sldId id="355" r:id="rId66"/>
    <p:sldId id="348" r:id="rId67"/>
    <p:sldId id="350" r:id="rId68"/>
    <p:sldId id="351" r:id="rId69"/>
    <p:sldId id="365" r:id="rId70"/>
    <p:sldId id="358" r:id="rId71"/>
    <p:sldId id="360" r:id="rId72"/>
    <p:sldId id="364" r:id="rId73"/>
    <p:sldId id="361" r:id="rId74"/>
    <p:sldId id="366" r:id="rId75"/>
    <p:sldId id="367" r:id="rId76"/>
    <p:sldId id="359" r:id="rId77"/>
    <p:sldId id="368" r:id="rId78"/>
    <p:sldId id="363" r:id="rId79"/>
    <p:sldId id="369" r:id="rId80"/>
    <p:sldId id="356" r:id="rId81"/>
    <p:sldId id="381" r:id="rId82"/>
    <p:sldId id="375" r:id="rId83"/>
    <p:sldId id="370" r:id="rId84"/>
    <p:sldId id="376" r:id="rId85"/>
    <p:sldId id="377" r:id="rId86"/>
    <p:sldId id="371" r:id="rId87"/>
    <p:sldId id="378" r:id="rId88"/>
    <p:sldId id="372" r:id="rId89"/>
    <p:sldId id="373" r:id="rId90"/>
    <p:sldId id="374" r:id="rId91"/>
    <p:sldId id="380" r:id="rId92"/>
    <p:sldId id="379" r:id="rId93"/>
  </p:sldIdLst>
  <p:sldSz cx="9144000" cy="6858000" type="screen4x3"/>
  <p:notesSz cx="6858000" cy="9144000"/>
  <p:embeddedFontLst>
    <p:embeddedFont>
      <p:font typeface="Avenir Next LT Pro" panose="020B0604020202020204" charset="0"/>
      <p:regular r:id="rId95"/>
      <p:bold r:id="rId96"/>
      <p:italic r:id="rId97"/>
      <p:boldItalic r:id="rId98"/>
    </p:embeddedFont>
    <p:embeddedFont>
      <p:font typeface="Calibri" panose="020F0502020204030204" pitchFamily="34" charset="0"/>
      <p:regular r:id="rId99"/>
      <p:bold r:id="rId100"/>
    </p:embeddedFont>
    <p:embeddedFont>
      <p:font typeface="Sabon Next LT" panose="020B0604020202020204" charset="0"/>
      <p:regular r:id="rId101"/>
      <p:bold r:id="rId102"/>
      <p:italic r:id="rId103"/>
      <p:boldItalic r:id="rId104"/>
    </p:embeddedFont>
    <p:embeddedFont>
      <p:font typeface="Cavolini" panose="020B0604020202020204" charset="0"/>
      <p:regular r:id="rId105"/>
      <p:bold r:id="rId106"/>
      <p:italic r:id="rId107"/>
      <p:boldItalic r:id="rId10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font" Target="fonts/font13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8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9.fntdata"/><Relationship Id="rId108" Type="http://schemas.openxmlformats.org/officeDocument/2006/relationships/font" Target="fonts/font14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45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6773 0 2304 0 0,'0'0'4624'0'0,"-4"3"-4594"0"0,-1-1 27 0 0,0 0-1 0 0,0 1 0 0 0,0-2 0 0 0,-1 1 0 0 0,1 0 0 0 0,0-1 0 0 0,-1 0 0 0 0,1-1 0 0 0,-1 1 0 0 0,0-1 1 0 0,-7 0-1 0 0,-28 1 566 0 0,-27 7-74 0 0,33-4-54 0 0,32-4-430 0 0,-11 4 193 0 0,7-2-164 0 0,1-1-1 0 0,-1 0 1 0 0,0 1-1 0 0,0-2 1 0 0,0 1 0 0 0,0-1-1 0 0,0 0 1 0 0,0-1 0 0 0,0 0-1 0 0,-9-2 1 0 0,-27-1 301 0 0,-37-1 1273 0 0,56 2-1236 0 0,0 1 0 0 0,-47 3 0 0 0,-19 6 1017 0 0,43 1-981 0 0,8 0-60 0 0,-1-2 0 0 0,-46 0 0 0 0,-37-4 266 0 0,110-3-606 0 0,0 0 0 0 0,1-1 0 0 0,-23-7-1 0 0,-13-1 54 0 0,-9 3 185 0 0,-84 1 1 0 0,-152 6 483 0 0,210-6-649 0 0,24 6-72 0 0,29 0-9 0 0,-62 7-1 0 0,74-5-38 0 0,1-1 0 0 0,-21 0 0 0 0,23-2-1 0 0,1 2 0 0 0,-1-1 0 0 0,-23 6 0 0 0,25-4-4 0 0,-1-1-1 0 0,0 0 1 0 0,1-1-1 0 0,-1 0 1 0 0,-23-4-1 0 0,20 2 12 0 0,0 1 1 0 0,-28 1-1 0 0,26 0-8 0 0,0 0 0 0 0,0-1 0 0 0,-19-3 0 0 0,21 2-2 0 0,0 0 0 0 0,-1 1 0 0 0,-25 2 0 0 0,-51-4 33 0 0,-16 7 7 0 0,102-4-53 0 0,0 1 1 0 0,-1-2-1 0 0,1 1 0 0 0,-10-3 1 0 0,-31 0 24 0 0,12 4-13 0 0,-72-6 0 0 0,47 0-9 0 0,-62 5 1 0 0,82 2-4 0 0,-60 2 6 0 0,-96-1 12 0 0,156-1-17 0 0,33-1-3 0 0,-1 0 0 0 0,0-1 0 0 0,-13-1 0 0 0,2 0 1 0 0,1 0 0 0 0,-1 2 0 0 0,1 0 0 0 0,-22 5 0 0 0,-48 2 4 0 0,26-4-3 0 0,44-2-1 0 0,0 0 0 0 0,-29-3 1 0 0,-109-3 10 0 0,10 1-4 0 0,116 2-5 0 0,0 2-1 0 0,-36 4 0 0 0,-32 2 3 0 0,-217-17-52 0 0,90 8-138 0 0,152 3 114 0 0,-24 2-55 0 0,86-2 101 0 0,1-1-1 0 0,-1-1 1 0 0,-19-3-1 0 0,19 3 0 0 0,0-1-1 0 0,0 2 1 0 0,-17 0-1 0 0,16 1-8 0 0,-1-2 0 0 0,-27-2 0 0 0,-17-1-23 0 0,-31 9-3 0 0,-94 18-1 0 0,94-14 46 0 0,-3-3 25 0 0,62-6-3 0 0,-40 6-1 0 0,20-1 29 0 0,-1-2 0 0 0,-67-4 0 0 0,26-1 29 0 0,-145 9 56 0 0,206-5-110 0 0,0 2-1 0 0,0 1 1 0 0,-38 11-1 0 0,36-8-7 0 0,-35 9 8 0 0,42-16 52 0 0,20-1-54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7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45 151 11760 0 0,'0'0'2544'0'0,"4"-1"-2423"0"0,10 0-30 0 0,-1-1 0 0 0,1-1 1 0 0,-1 0-1 0 0,0 0 0 0 0,0-2 0 0 0,0 1 1 0 0,0-2-1 0 0,20-12 0 0 0,-11 8 15 0 0,6-6 40 0 0,-3-13 61 0 0,-24 27-186 0 0,-2-1-5 0 0,-3-31 20 0 0,4 32-17 0 0,-39-6 53 0 0,29 7-67 0 0,-1 1 1 0 0,1 1-1 0 0,0 0 1 0 0,-14 3 0 0 0,20-3-5 0 0,0 1 1 0 0,0-1 0 0 0,0 1 0 0 0,1 0 0 0 0,-1 0 0 0 0,1 1-1 0 0,0-1 1 0 0,-1 1 0 0 0,1-1 0 0 0,0 1 0 0 0,1 0 0 0 0,-1 0-1 0 0,-4 7 1 0 0,-17 20 32 0 0,15-18-18 0 0,-1 0 1 0 0,2 1 0 0 0,0-1-1 0 0,0 2 1 0 0,-6 15 0 0 0,9-16 15 0 0,0 1 0 0 0,2 0 0 0 0,0-1 1 0 0,0 1-1 0 0,1 1 0 0 0,0 14 0 0 0,2-21 6 0 0,0 1-1 0 0,1-1 1 0 0,0 1-1 0 0,1-1 0 0 0,-1 0 1 0 0,2 0-1 0 0,-1 0 1 0 0,1 0-1 0 0,0 0 0 0 0,1-1 1 0 0,4 9-1 0 0,-2-11 79 0 0,0 0 1 0 0,0-1-1 0 0,0 0 0 0 0,13 7 0 0 0,-13-10-59 0 0,-1 0 0 0 0,0 0-1 0 0,1 0 1 0 0,-1-1-1 0 0,1 0 1 0 0,-1 0-1 0 0,10-1 1 0 0,4 0 102 0 0,-4 0-15 0 0,0 0-1 0 0,-1-1 0 0 0,19-4 1 0 0,-31 6-18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7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5 12256 0 0,'0'0'1296'0'0,"-5"-1"-1178"0"0,-8-1 65 0 0,0 1 0 0 0,0 0 0 0 0,0 1 0 0 0,0 1 0 0 0,0 0 0 0 0,0 0-1 0 0,1 2 1 0 0,-1-1 0 0 0,0 2 0 0 0,1 0 0 0 0,-24 10 0 0 0,-36 23 639 0 0,71-37-810 0 0,0 1 0 0 0,0 0 0 0 0,0-1 0 0 0,0 1 0 0 0,0 0 0 0 0,1-1 0 0 0,-1 1 0 0 0,0 0-1 0 0,0 0 1 0 0,1 0 0 0 0,-1 0 0 0 0,1 0 0 0 0,-1 0 0 0 0,1 0 0 0 0,-1 0 0 0 0,1 0 0 0 0,0 0-1 0 0,-1 0 1 0 0,1 0 0 0 0,0 0 0 0 0,0 0 0 0 0,-1 0 0 0 0,1 0 0 0 0,0 0 0 0 0,0 0 0 0 0,1 0-1 0 0,-1 1 1 0 0,0-1 0 0 0,0 0 0 0 0,0 0 0 0 0,1 0 0 0 0,-1 0 0 0 0,0 0 0 0 0,1 0 0 0 0,-1 0-1 0 0,1 0 1 0 0,-1 0 0 0 0,1 0 0 0 0,0-1 0 0 0,-1 1 0 0 0,1 0 0 0 0,0 0 0 0 0,0 0 0 0 0,0-1-1 0 0,1 2 1 0 0,3 2 9 0 0,0 0 0 0 0,0 0-1 0 0,0 0 1 0 0,0-1 0 0 0,10 5-1 0 0,-2-2 3 0 0,6 1 6 0 0,-1 1 0 0 0,0 1 1 0 0,0 1-1 0 0,-1 1 0 0 0,31 24 1 0 0,-43-31-22 0 0,0 1 0 0 0,-1 0 1 0 0,0 0-1 0 0,1 1 0 0 0,-2-1 0 0 0,1 1 0 0 0,-1 0 1 0 0,1 0-1 0 0,-2 0 0 0 0,1 0 0 0 0,1 8 1 0 0,-3-10-6 0 0,0 0 0 0 0,0 0 0 0 0,-1 0 0 0 0,0 0 1 0 0,0 0-1 0 0,0 0 0 0 0,0 1 0 0 0,-1-1 0 0 0,0 0 1 0 0,0 0-1 0 0,0 0 0 0 0,0 0 0 0 0,0 0 0 0 0,-1 0 0 0 0,0-1 1 0 0,0 1-1 0 0,0 0 0 0 0,0-1 0 0 0,-4 5 0 0 0,-3 4 3 0 0,6-7 4 0 0,0-1 0 0 0,0 1 0 0 0,-1-1 0 0 0,1 0 0 0 0,-1 0 0 0 0,0-1-1 0 0,0 1 1 0 0,-1-1 0 0 0,1 0 0 0 0,-1 0 0 0 0,1 0 0 0 0,-1 0 0 0 0,-7 2-1 0 0,-18 8 76 0 0,24-9-47 0 0,0-1 0 0 0,-1-1 0 0 0,1 1 0 0 0,-1-1 0 0 0,1 0 0 0 0,-1 0 0 0 0,0-1 0 0 0,-13 1 0 0 0,-14-13 383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8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51 274 10248 0 0,'0'0'4536'0'0,"-4"3"-4392"0"0,0-1-100 0 0,1 1 0 0 0,-1 0 1 0 0,1 1-1 0 0,0-1 1 0 0,0 0-1 0 0,0 1 0 0 0,0 0 1 0 0,1 0-1 0 0,-1 0 1 0 0,1 0-1 0 0,0 0 0 0 0,0 0 1 0 0,1 0-1 0 0,-1 1 1 0 0,1-1-1 0 0,0 1 0 0 0,0-1 1 0 0,1 1-1 0 0,-1 6 1 0 0,-1 15 123 0 0,2 0 1 0 0,3 33 0 0 0,-2-40-115 0 0,-1-12-13 0 0,0 0 1 0 0,1 1 0 0 0,0-1 0 0 0,0 0 0 0 0,1 0 0 0 0,0 0 0 0 0,0 0-1 0 0,1 0 1 0 0,5 11 0 0 0,-7-17-19 0 0,-1 1-1 0 0,1-1 1 0 0,0 0 0 0 0,0 0-1 0 0,0 1 1 0 0,0-1-1 0 0,0 0 1 0 0,1 0 0 0 0,-1 0-1 0 0,0 0 1 0 0,0 0-1 0 0,3 1 1 0 0,-2-2-17 0 0,-1 0-1 0 0,1 0 1 0 0,0 0 0 0 0,0-1 0 0 0,-1 1 0 0 0,1 0-1 0 0,-1-1 1 0 0,1 1 0 0 0,0-1 0 0 0,-1 0-1 0 0,1 0 1 0 0,-1 1 0 0 0,3-3 0 0 0,7-3 6 0 0,-1 0 0 0 0,0-1 0 0 0,0-1 0 0 0,-1 1 0 0 0,1-2 0 0 0,-2 1 0 0 0,1-1 0 0 0,-1 0 0 0 0,-1-1 0 0 0,0 0 0 0 0,0 0 0 0 0,-1-1 0 0 0,0 0 0 0 0,7-17 0 0 0,24-70 70 0 0,-34 90 93 0 0,0 9-54 0 0,0 18 2 0 0,-3 41-66 0 0,0-49-17 0 0,0 5-16 0 0,-1 8 64 0 0,2-1 0 0 0,0 0 0 0 0,9 43 0 0 0,-9-63-44 0 0,-1-3-36 0 0,0 1-1 0 0,0-1 0 0 0,0 0 0 0 0,0 1 0 0 0,0-1 0 0 0,0 1 0 0 0,1-1 1 0 0,-1 1-1 0 0,0-1 0 0 0,0 0 0 0 0,0 1 0 0 0,1-1 0 0 0,-1 1 0 0 0,0-1 1 0 0,1 0-1 0 0,-1 1 0 0 0,0-1 0 0 0,1 0 0 0 0,-1 0 0 0 0,0 1 0 0 0,1-1 1 0 0,-1 0-1 0 0,1 0 0 0 0,-1 1 0 0 0,0-1 0 0 0,1 0 0 0 0,-1 0 0 0 0,1 0 1 0 0,-1 0-1 0 0,1 0 0 0 0,-1 0 0 0 0,1 0 0 0 0,-1 0 0 0 0,0 0 0 0 0,1 0 1 0 0,-1 0-1 0 0,1 0 0 0 0,-1 0 0 0 0,1 0 0 0 0,-1 0 0 0 0,1 0 0 0 0,-1 0 1 0 0,1-1-1 0 0,22-6 126 0 0,-19 6-115 0 0,1-2 0 0 0,1 1 0 0 0,-1-1 0 0 0,0 0 0 0 0,0 0 0 0 0,0 0 0 0 0,0-1 1 0 0,-1 0-1 0 0,1 0 0 0 0,-1 0 0 0 0,0 0 0 0 0,0-1 0 0 0,-1 0 0 0 0,1 1 0 0 0,2-7 1 0 0,1 0 21 0 0,-2 0 0 0 0,1-1 0 0 0,-2 1 0 0 0,1-1 0 0 0,3-20 0 0 0,34-152 377 0 0,-23 85-77 0 0,-19 97-113 0 0,-14 10-118 0 0,10-5-100 0 0,1-1 1 0 0,0 1-1 0 0,-1 0 1 0 0,1-1-1 0 0,0 2 1 0 0,0-1-1 0 0,1 0 1 0 0,-1 0-1 0 0,1 1 0 0 0,-1 0 1 0 0,1-1-1 0 0,0 1 1 0 0,1 0-1 0 0,-1 0 1 0 0,1 0-1 0 0,-1 0 1 0 0,1 0-1 0 0,0 1 0 0 0,1-1 1 0 0,-1 0-1 0 0,1 0 1 0 0,0 1-1 0 0,0 4 1 0 0,1 16 45 0 0,0 0 0 0 0,10 45 0 0 0,-7-47 6 0 0,2 3 12 0 0,14 39-1 0 0,-2-10 91 0 0,-10-33-83 0 0,-7-21-66 0 0,-1 0 0 0 0,1 0 1 0 0,-1 0-1 0 0,1 0 1 0 0,-1 0-1 0 0,1 0 1 0 0,0 0-1 0 0,-1 0 1 0 0,1-1-1 0 0,0 1 1 0 0,0 0-1 0 0,0-1 1 0 0,0 1-1 0 0,-1 0 1 0 0,1-1-1 0 0,0 1 1 0 0,0-1-1 0 0,0 0 0 0 0,0 1 1 0 0,0-1-1 0 0,0 0 1 0 0,2 1-1 0 0,18-17 144 0 0,-15 11-137 0 0,0-1 0 0 0,-1 0-1 0 0,0-1 1 0 0,0 1 0 0 0,0-1 0 0 0,-1 0 0 0 0,0-1 0 0 0,4-8 0 0 0,23-70 85 0 0,-19 50-63 0 0,-6 19-25 0 0,1-9 24 0 0,2 0 1 0 0,1 1 0 0 0,1 0 0 0 0,1 1 0 0 0,1 0 0 0 0,19-25-1 0 0,-26 42-10 0 0,-1-1 0 0 0,0 1 0 0 0,-1-1 0 0 0,1-1 0 0 0,-2 1 0 0 0,1-1 0 0 0,-1 1 0 0 0,0-1-1 0 0,-1 0 1 0 0,0 0 0 0 0,-1 0 0 0 0,0 0 0 0 0,0-12 0 0 0,-1 19 49 0 0,-1-6 98 0 0,-11 29-146 0 0,1 1 1 0 0,1 0-1 0 0,1 0 1 0 0,1 1-1 0 0,1 1 1 0 0,1-1-1 0 0,1 1 1 0 0,1 0-1 0 0,0 25 1 0 0,1 15 40 0 0,4-1 0 0 0,12 92 0 0 0,-7-89 54 0 0,-6-64-78 0 0,1 3 56 0 0,0-3-26 0 0,7-4-60 0 0,0-2-4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9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13672 0 0,'0'0'832'0'0,"4"0"-410"0"0,177 3 2669 0 0,-157-2-2904 0 0,1 1 0 0 0,38 10 0 0 0,-30-5 146 0 0,31-4 349 0 0,-55-4-513 0 0,-9 0-144 0 0,0 1 0 0 0,1 0-1 0 0,-1-1 1 0 0,0 1 0 0 0,1 0-1 0 0,-1 0 1 0 0,0 0 0 0 0,1-1-1 0 0,-1 1 1 0 0,1 0 0 0 0,-1 0-1 0 0,1 0 1 0 0,-1 0 0 0 0,1 0 0 0 0,-1 0-1 0 0,0 0 1 0 0,1 0 0 0 0,-1 0-1 0 0,1 0 1 0 0,-1 0 0 0 0,1 0-1 0 0,-1 0 1 0 0,1 0 0 0 0,-1 0-1 0 0,0 0 1 0 0,1 0 0 0 0,-1 1-1 0 0,1-1 1 0 0,-1 0 0 0 0,0 0-1 0 0,1 1 1 0 0,-1-1 0 0 0,0 0-1 0 0,1 0 1 0 0,-1 1 0 0 0,0-1-1 0 0,1 0 1 0 0,-1 1 0 0 0,0-1-1 0 0,0 0 1 0 0,1 1 0 0 0,-1 0-1 0 0,-14 0 22 0 0,2 4-36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0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31 1704 0 0,'0'0'1985'0'0,"-4"-1"-1315"0"0,-27-6-40 0 0,0 1 0 0 0,-63-3 0 0 0,60 5-630 0 0,27 3 87 0 0,0 0 0 0 0,0 0 0 0 0,0 1 0 0 0,0 0 0 0 0,0 0 1 0 0,0 1-1 0 0,0-1 0 0 0,-10 4 0 0 0,-19 1 512 0 0,33-6-462 0 0,0 1 1 0 0,-1 1 0 0 0,1-1 0 0 0,0 0-1 0 0,0 1 1 0 0,-1-1 0 0 0,1 1-1 0 0,0 0 1 0 0,0 0 0 0 0,0 0 0 0 0,0 1-1 0 0,0-1 1 0 0,-4 4 0 0 0,-7 4 109 0 0,10-7-184 0 0,0 1 0 0 0,0-1 0 0 0,1 1-1 0 0,-1 0 1 0 0,1 0 0 0 0,-1 0 0 0 0,1 0 0 0 0,0 0-1 0 0,0 1 1 0 0,0-1 0 0 0,1 1 0 0 0,-1 0-1 0 0,1 0 1 0 0,-3 6 0 0 0,-11 40 349 0 0,11-36-191 0 0,1-1-1 0 0,0 1 0 0 0,-2 16 0 0 0,5-11 74 0 0,0 0 0 0 0,5 34-1 0 0,-1-2 714 0 0,-2-47-945 0 0,1-1 0 0 0,-1 0 0 0 0,1 1 0 0 0,0-1 0 0 0,0 0 0 0 0,0 0 0 0 0,1 0 0 0 0,-1-1 0 0 0,1 1 0 0 0,-1-1 0 0 0,1 1 0 0 0,0-1 0 0 0,0 0 0 0 0,6 3 0 0 0,0 1 16 0 0,0-1 1 0 0,1 0 0 0 0,0-1 0 0 0,0 0-1 0 0,0 0 1 0 0,0-1 0 0 0,0-1 0 0 0,1 0-1 0 0,0 0 1 0 0,-1-1 0 0 0,1 0 0 0 0,0-1-1 0 0,-1 0 1 0 0,15-2 0 0 0,-23 2-75 0 0,21-2 150 0 0,39-7 0 0 0,-35 1-36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1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62 9344 0 0,'4'-12'101'0'0,"9"-17"2516"0"0,-35 21-2150 0 0,2 3-352 0 0,13 3-78 0 0,0 0 0 0 0,0 1 0 0 0,0 0-1 0 0,-1 0 1 0 0,1 0 0 0 0,0 1 0 0 0,-13 1-1 0 0,-16 3 98 0 0,30-4-120 0 0,1 0 0 0 0,0 0 0 0 0,0 1-1 0 0,0 0 1 0 0,0 0 0 0 0,1 0-1 0 0,-1 0 1 0 0,0 1 0 0 0,0-1 0 0 0,1 1-1 0 0,-1 1 1 0 0,1-1 0 0 0,-1 1 0 0 0,-6 5-1 0 0,0 3 3 0 0,0 0 0 0 0,1 0 0 0 0,1 1 0 0 0,0 1-1 0 0,0 0 1 0 0,1 0 0 0 0,-8 21 0 0 0,12-25-8 0 0,0 1-1 0 0,1 0 1 0 0,1 0 0 0 0,-1 0-1 0 0,2 0 1 0 0,-1 0 0 0 0,2 1-1 0 0,-1-1 1 0 0,1 0 0 0 0,1 1 0 0 0,0-1-1 0 0,3 12 1 0 0,-2-10 2 0 0,-1-4-3 0 0,1-1 0 0 0,0 1 1 0 0,0-1-1 0 0,0 0 0 0 0,8 14 1 0 0,-9-19-6 0 0,0-1 0 0 0,0 1 0 0 0,1 0 1 0 0,-1-1-1 0 0,0 1 0 0 0,1-1 1 0 0,0 0-1 0 0,-1 0 0 0 0,1 1 0 0 0,0-1 1 0 0,-1 0-1 0 0,1 0 0 0 0,0 0 0 0 0,0-1 1 0 0,0 1-1 0 0,0 0 0 0 0,0-1 1 0 0,0 1-1 0 0,0-1 0 0 0,0 0 0 0 0,0 0 1 0 0,0 0-1 0 0,0 0 0 0 0,0 0 0 0 0,0 0 1 0 0,0 0-1 0 0,3-1 0 0 0,32-4 19 0 0,-27 5-13 0 0,1-1-1 0 0,0-1 0 0 0,-1 0 0 0 0,1-1 1 0 0,-1 0-1 0 0,17-7 0 0 0,-19 6 13 0 0,1 0 0 0 0,-1-1 1 0 0,0 0-1 0 0,0-1 0 0 0,-1 0 0 0 0,0 0 0 0 0,0-1 0 0 0,0 0 0 0 0,-1 0 0 0 0,0 0 0 0 0,0-1 0 0 0,-1 0 0 0 0,0 0 0 0 0,8-17 1 0 0,20-61 199 0 0,6-19 444 0 0,-38 101-465 0 0,-1 2-113 0 0,0 1 0 0 0,1 0 0 0 0,-1 0 0 0 0,0 0 0 0 0,0-1 0 0 0,0 1-1 0 0,1 0 1 0 0,-1 0 0 0 0,1 0 0 0 0,-1 0 0 0 0,1 0 0 0 0,-1 0 0 0 0,1 0 0 0 0,0 0 0 0 0,-1 0 0 0 0,1 0 0 0 0,0 0 0 0 0,0 0 0 0 0,0 0 0 0 0,0 0-1 0 0,0 0 1 0 0,0 1 0 0 0,0-1 0 0 0,0 0 0 0 0,0 1 0 0 0,0-1 0 0 0,0 1 0 0 0,0-1 0 0 0,2 1 0 0 0,-2 1-66 0 0,0 0 1 0 0,0 1 0 0 0,0-1 0 0 0,0 0-1 0 0,-1 1 1 0 0,1 0 0 0 0,-1-1-1 0 0,1 1 1 0 0,-1-1 0 0 0,0 1 0 0 0,1-1-1 0 0,-1 1 1 0 0,0 0 0 0 0,0-1-1 0 0,0 1 1 0 0,0 3 0 0 0,0 26 90 0 0,0 0 84 0 0,-5 49 0 0 0,1-27 259 0 0,1 57 0 0 0,3-108-377 0 0,10 18 274 0 0,-8-19-302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1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 11352 0 0,'0'0'1253'0'0,"-3"4"-1097"0"0,-3 4 50 0 0,-1-1 1 0 0,0 0-1 0 0,0 0 1 0 0,-1 0-1 0 0,-10 6 1 0 0,15-10-124 0 0,-1 0 0 0 0,1 0 0 0 0,0 1 0 0 0,0-1 0 0 0,0 1 0 0 0,0 0 0 0 0,1 0 0 0 0,-1 0 0 0 0,1 0 1 0 0,0 0-1 0 0,-2 7 0 0 0,-12 50 209 0 0,14-48-222 0 0,1-1 0 0 0,1 1 0 0 0,0 0 0 0 0,1-1 0 0 0,0 1 0 0 0,1-1 0 0 0,1 0 0 0 0,0 1-1 0 0,0-1 1 0 0,1 0 0 0 0,1-1 0 0 0,0 1 0 0 0,0-1 0 0 0,1 0 0 0 0,1 0 0 0 0,9 12 0 0 0,-15-21-61 0 0,1-1 0 0 0,-1 0 0 0 0,1 0 1 0 0,-1 0-1 0 0,1 0 0 0 0,-1 0 0 0 0,1-1 0 0 0,-1 1 0 0 0,1 0 0 0 0,0-1 0 0 0,0 1 0 0 0,-1-1 1 0 0,1 1-1 0 0,0-1 0 0 0,0 0 0 0 0,-1 0 0 0 0,1 0 0 0 0,0 0 0 0 0,0 0 0 0 0,0 0 0 0 0,-1-1 0 0 0,3 0 1 0 0,36-11 64 0 0,-29 6-73 0 0,0-1 0 0 0,-1 0 1 0 0,0 0-1 0 0,0-2 0 0 0,0 1 0 0 0,-1-1 0 0 0,0 0 0 0 0,-1-1 0 0 0,0 0 0 0 0,-1 0 1 0 0,0 0-1 0 0,0-1 0 0 0,-1-1 0 0 0,-1 1 0 0 0,0-1 0 0 0,0 1 0 0 0,-1-1 0 0 0,3-16 0 0 0,-4 16 0 0 0,0-5 4 0 0,0 0-1 0 0,-1 0 0 0 0,0 0 1 0 0,-2-28-1 0 0,0 341 397 0 0,-8-251-113 0 0,8-43-232 0 0,0 6 504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2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26 11152 0 0,'0'0'1698'0'0,"2"-4"-1507"0"0,6-11 230 0 0,-5 11 1437 0 0,-7 4-1709 0 0,-41-1 296 0 0,20 0-325 0 0,0 1-1 0 0,0 1 1 0 0,0 0 0 0 0,0 3 0 0 0,-28 6 0 0 0,-1 5 32 0 0,53-14-146 0 0,1-1 0 0 0,-1 0 0 0 0,0 0 0 0 0,1 0 0 0 0,-1 0-1 0 0,1 0 1 0 0,-1 0 0 0 0,0 1 0 0 0,1-1 0 0 0,-1 0 0 0 0,1 1 0 0 0,-1-1 0 0 0,0 0 0 0 0,1 1 0 0 0,-1-1 0 0 0,1 1 0 0 0,-1-1 0 0 0,1 1 0 0 0,-1-1 0 0 0,1 1 0 0 0,0-1-1 0 0,-1 1 1 0 0,1-1 0 0 0,0 1 0 0 0,-1-1 0 0 0,1 1 0 0 0,0 0 0 0 0,0-1 0 0 0,-1 2 0 0 0,19 4 93 0 0,-2-2-106 0 0,145 57 66 0 0,-155-58-61 0 0,-1-1 0 0 0,1 1 0 0 0,-1 1 0 0 0,0-1 0 0 0,6 5 0 0 0,12 8-6 0 0,-19-13 7 0 0,0 0 0 0 0,0 0-1 0 0,0 1 1 0 0,0-1 0 0 0,-1 1 0 0 0,1 0 0 0 0,-1 0-1 0 0,0 0 1 0 0,-1 0 0 0 0,1 1 0 0 0,3 6-1 0 0,20 59-59 0 0,-16-41 25 0 0,-9-23 26 0 0,1 0-1 0 0,0 0 1 0 0,-1 0 0 0 0,0 0-1 0 0,-1 1 1 0 0,0-1 0 0 0,0 0-1 0 0,0 1 1 0 0,0-1 0 0 0,-1 0-1 0 0,0 0 1 0 0,0 0 0 0 0,-1 0-1 0 0,0 0 1 0 0,0 0 0 0 0,0 0-1 0 0,-1 0 1 0 0,0-1 0 0 0,-4 8-1 0 0,3-9 3 0 0,0 1-1 0 0,0-1 0 0 0,-1 0 1 0 0,1 0-1 0 0,-1 0 0 0 0,0 0 1 0 0,0-1-1 0 0,0 0 0 0 0,0 0 0 0 0,0 0 1 0 0,-1-1-1 0 0,1 0 0 0 0,-1 0 1 0 0,0 0-1 0 0,-7 1 0 0 0,2-1 12 0 0,0 0-1 0 0,-1-1 1 0 0,1 0 0 0 0,0-1-1 0 0,-1 0 1 0 0,1-1-1 0 0,-14-3 1 0 0,24 4 10 0 0,-1 0 1 0 0,1 0-1 0 0,0-1 0 0 0,0 1 1 0 0,-1-1-1 0 0,1 1 0 0 0,0-1 1 0 0,0 1-1 0 0,0-1 1 0 0,0 0-1 0 0,0 1 0 0 0,0-1 1 0 0,0 0-1 0 0,0 0 0 0 0,0 0 1 0 0,0 0-1 0 0,0 0 1 0 0,0 0-1 0 0,0 0 0 0 0,1 0 1 0 0,-1 0-1 0 0,1-1 0 0 0,-1 1 1 0 0,1 0-1 0 0,-1 0 1 0 0,1-1-1 0 0,-1 1 0 0 0,1 0 1 0 0,0 0-1 0 0,0-2 72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69 309 11352 0 0,'0'0'1041'0'0,"1"-4"-932"0"0,0-1-44 0 0,1 1 1 0 0,-1 0-1 0 0,1 1 0 0 0,0-1 0 0 0,0 0 0 0 0,0 0 0 0 0,0 1 1 0 0,1-1-1 0 0,-1 1 0 0 0,1 0 0 0 0,0 0 0 0 0,0 0 0 0 0,0 0 1 0 0,0 0-1 0 0,8-4 0 0 0,0-1 40 0 0,0 1 0 0 0,1 1 0 0 0,0 0 1 0 0,13-5-1 0 0,-14 7-7 0 0,-1-1 0 0 0,1 0 1 0 0,-1 0-1 0 0,17-13 0 0 0,-25 16-52 0 0,-1 1-39 0 0,0 0 0 0 0,0 0 0 0 0,0 0 0 0 0,0 0-1 0 0,-1-1 1 0 0,1 1 0 0 0,-1 0 0 0 0,1 0 0 0 0,0-1-1 0 0,-1 1 1 0 0,0 0 0 0 0,1-1 0 0 0,-1 1 0 0 0,0 0-1 0 0,0-1 1 0 0,0 1 0 0 0,0-2 0 0 0,1 2 0 0 0,0-5-3 0 0,-1 1 0 0 0,1 0 1 0 0,-1-1-1 0 0,0 1 0 0 0,0 0 0 0 0,0-1 0 0 0,-1 1 0 0 0,1 0 0 0 0,-2-1 0 0 0,1 1 0 0 0,0 0 0 0 0,-1 0 1 0 0,0 0-1 0 0,-5-9 0 0 0,5 10-3 0 0,0 1 0 0 0,0-1 0 0 0,-1 1 0 0 0,0 0 0 0 0,1 0 0 0 0,-1 0 1 0 0,0 0-1 0 0,0 0 0 0 0,-1 1 0 0 0,1-1 0 0 0,0 1 0 0 0,-1 0 0 0 0,0 0 0 0 0,1 0 1 0 0,-1 0-1 0 0,0 1 0 0 0,0 0 0 0 0,0 0 0 0 0,-7-2 0 0 0,-7 1 1 0 0,14 1-1 0 0,0 0 0 0 0,-1 1 1 0 0,1 0-1 0 0,0 0 1 0 0,0 0-1 0 0,-1 0 1 0 0,1 0-1 0 0,0 1 0 0 0,0 0 1 0 0,0 0-1 0 0,-1 0 1 0 0,1 1-1 0 0,0-1 0 0 0,-5 4 1 0 0,4-3 1 0 0,0 0-1 0 0,0 0 1 0 0,0 1 0 0 0,0 0-1 0 0,1 0 1 0 0,-1 0 0 0 0,1 0 0 0 0,0 1-1 0 0,-1 0 1 0 0,2 0 0 0 0,-1 0-1 0 0,0 0 1 0 0,1 0 0 0 0,0 1-1 0 0,0 0 1 0 0,-3 7 0 0 0,2-1 24 0 0,1 1 1 0 0,0 0-1 0 0,0 0 0 0 0,2 0 1 0 0,-2 20-1 0 0,3-24-6 0 0,-1 5-15 0 0,-2 24 104 0 0,2-1 0 0 0,3 38 0 0 0,-1-64-26 0 0,0 1-1 0 0,1-1 1 0 0,0 0 0 0 0,1 0-1 0 0,0 0 1 0 0,1 0-1 0 0,0 0 1 0 0,0 0 0 0 0,1-1-1 0 0,0 0 1 0 0,12 15-1 0 0,-14-21-26 0 0,0 0 0 0 0,0 0 0 0 0,0 0 0 0 0,1-1 0 0 0,-1 1 0 0 0,1-1 0 0 0,0 0 0 0 0,-1 0 0 0 0,1 0 0 0 0,0 0 0 0 0,0-1 0 0 0,0 0 0 0 0,1 1 0 0 0,-1-2 0 0 0,6 2 0 0 0,6-1 153 0 0,0 0 0 0 0,30-4-1 0 0,-1 1-10 0 0,-14 6 45 0 0,-19-6-116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2904 0 0,'0'0'89'0'0,"5"0"-41"0"0,14 0 3 0 0,-14 0 24 0 0,20 0-157 0 0,21-1 1371 0 0,65 9 1 0 0,-69-4-1076 0 0,81-3 0 0 0,5 0-228 0 0,-53 0 351 0 0,11 0-48 0 0,172 16 1212 0 0,-136-16-1129 0 0,-62-2-204 0 0,5-2 53 0 0,-38 1-53 0 0,43 2-1 0 0,131 7 378 0 0,-151-7-189 0 0,73-8 0 0 0,14 0-36 0 0,-75 5-85 0 0,-37 1-69 0 0,1 1 1 0 0,38 5 0 0 0,-40-2-51 0 0,43-2 0 0 0,4 0 91 0 0,-21 2 358 0 0,70-6 1 0 0,-24-1-215 0 0,42 10 129 0 0,-86-1-104 0 0,99-6 0 0 0,289-24 979 0 0,-346 28-1035 0 0,-43 0 7 0 0,98-7 0 0 0,-105-1-155 0 0,0 3-1 0 0,1 2 0 0 0,82 8 1 0 0,-61-2-12 0 0,1-3 0 0 0,-1-3 0 0 0,72-10 0 0 0,-62 4-44 0 0,24 3 166 0 0,135 11 1 0 0,-163-6-132 0 0,82-7 0 0 0,-49-1 3 0 0,-66 6-109 0 0,15-2 107 0 0,87 7 0 0 0,-110-2-105 0 0,1-2 0 0 0,0 0 0 0 0,36-7 0 0 0,45-1 103 0 0,41 9 35 0 0,-102-2-109 0 0,-38 0-50 0 0,1 0 0 0 0,-1 1-1 0 0,1 1 1 0 0,0 1 0 0 0,18 3 0 0 0,-27-4-15 0 0,1 0 1 0 0,0 0-1 0 0,-1-1 0 0 0,1 0 1 0 0,0-1-1 0 0,-1 1 1 0 0,11-3-1 0 0,18-1 22 0 0,-12 2-12 0 0,-1-5-4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6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10544 0 0,'0'0'3280'0'0,"-3"4"-3146"0"0,2-1-38 0 0,-1 0 1 0 0,1 1-1 0 0,-1-1 0 0 0,1 0 0 0 0,0 1 1 0 0,0-1-1 0 0,0 1 0 0 0,1-1 0 0 0,-1 1 0 0 0,1-1 1 0 0,0 5-1 0 0,2 204 561 0 0,-4-112-523 0 0,3-72-58 0 0,-2 0 1 0 0,-1 0 0 0 0,-9 46-1 0 0,14-58 329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4T17:18:5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23 9536 0 0,'0'0'864'0'0,"5"-1"-604"0"0,6-1-215 0 0,23-5 722 0 0,-1 1 0 0 0,48-1 0 0 0,-65 8-496 0 0,0 0-1 0 0,0 1 1 0 0,0 0-1 0 0,-1 1 0 0 0,24 9 1 0 0,-37-11-251 0 0,0 0 0 0 0,0 0 0 0 0,0 0 0 0 0,0 0-1 0 0,-1 1 1 0 0,1-1 0 0 0,0 1 0 0 0,-1-1 0 0 0,0 1 0 0 0,1 0 0 0 0,-1 0 0 0 0,0 0 0 0 0,0-1 0 0 0,0 1 0 0 0,0 0 0 0 0,0 0-1 0 0,0 1 1 0 0,0-1 0 0 0,-1 0 0 0 0,1 0 0 0 0,-1 0 0 0 0,1 3 0 0 0,0 2 23 0 0,0-1 1 0 0,-1 0-1 0 0,0 0 1 0 0,0 0-1 0 0,0 0 1 0 0,-3 12 0 0 0,3-17-38 0 0,-1 1 0 0 0,0-1 0 0 0,1 0 0 0 0,-1 0 0 0 0,0 0 0 0 0,0 0 1 0 0,0 0-1 0 0,0 0 0 0 0,0 0 0 0 0,0 0 0 0 0,0 0 0 0 0,0 0 1 0 0,0 0-1 0 0,0-1 0 0 0,-3 2 0 0 0,0 1 10 0 0,-88 69 149 0 0,81-65-149 0 0,-1 1 0 0 0,0-2 0 0 0,-1 0 0 0 0,1 0-1 0 0,-1-1 1 0 0,-16 4 0 0 0,-21 10 38 0 0,44-16-41 0 0,-1 0-1 0 0,0 0 1 0 0,1 0-1 0 0,-1-1 1 0 0,0 0 0 0 0,0 0-1 0 0,-1-1 1 0 0,1 0-1 0 0,0 0 1 0 0,-11 0-1 0 0,18-1-19 0 0,-19-2 130 0 0,13-1-32 0 0,12-3-58 0 0,0 3-21 0 0,-1 1 0 0 0,1 0 0 0 0,-1 0-1 0 0,1 1 1 0 0,10-2 0 0 0,-15 3-1 0 0,1 0 0 0 0,0 0 0 0 0,0-1 0 0 0,0 1 0 0 0,0 0-1 0 0,0 1 1 0 0,0-1 0 0 0,0 0 0 0 0,0 0 0 0 0,-1 1 0 0 0,1-1 0 0 0,0 1 0 0 0,0 0 0 0 0,0 0-1 0 0,-1-1 1 0 0,1 1 0 0 0,0 0 0 0 0,-1 0 0 0 0,1 1 0 0 0,-1-1 0 0 0,1 0 0 0 0,1 2-1 0 0,14 25 139 0 0,-2 0 0 0 0,19 44-1 0 0,-7-12 112 0 0,-21-52-203 0 0,0 1 0 0 0,0-1 1 0 0,1 0-1 0 0,0 0 0 0 0,1-1 1 0 0,0 0-1 0 0,0 0 0 0 0,0-1 1 0 0,17 9-1 0 0,11 11 320 0 0,-31-23-297 0 0,3-1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957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437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4272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49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0229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521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008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621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002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346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9353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8242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2909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6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971675" cy="5414963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5800725" cy="541496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8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514350" indent="-17145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3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57400"/>
            <a:ext cx="3886200" cy="41195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057400"/>
            <a:ext cx="3886200" cy="41195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1010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68338"/>
            <a:ext cx="7886700" cy="108426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828800"/>
            <a:ext cx="3868340" cy="823912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743200"/>
            <a:ext cx="3868340" cy="34464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828800"/>
            <a:ext cx="3887391" cy="823912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743200"/>
            <a:ext cx="3887391" cy="34464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4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7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685801"/>
            <a:ext cx="4629150" cy="51752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209800"/>
            <a:ext cx="2949178" cy="3659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228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685801"/>
            <a:ext cx="4629150" cy="51752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209800"/>
            <a:ext cx="2949178" cy="3659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3539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DD7EAFE6-2BB9-41FB-9CF4-588CFC708774}"/>
              </a:ext>
            </a:extLst>
          </p:cNvPr>
          <p:cNvSpPr/>
          <p:nvPr/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178657"/>
            <a:ext cx="78867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29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2937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29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algn="l" defTabSz="685800" rtl="1" eaLnBrk="1" latinLnBrk="0" hangingPunct="1">
        <a:lnSpc>
          <a:spcPct val="90000"/>
        </a:lnSpc>
        <a:spcBef>
          <a:spcPct val="0"/>
        </a:spcBef>
        <a:buNone/>
        <a:defRPr lang="en-US" sz="39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342900" indent="-171450" algn="r" defTabSz="685800" rtl="1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1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600075" indent="-171450" algn="r" defTabSz="685800" rtl="1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942975" indent="-171450" algn="r" defTabSz="685800" rtl="1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5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243013" indent="-171450" algn="r" defTabSz="685800" rtl="1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35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1585913" indent="-171450" algn="r" defTabSz="685800" rtl="1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35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liveworksheets.com/ue1301275tk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2ZrpFTABDbY" TargetMode="External"/><Relationship Id="rId5" Type="http://schemas.openxmlformats.org/officeDocument/2006/relationships/hyperlink" Target="https://youtu.be/c2Q2iHh9Iv4" TargetMode="External"/><Relationship Id="rId4" Type="http://schemas.openxmlformats.org/officeDocument/2006/relationships/hyperlink" Target="https://www.liveworksheets.com/kq1254181ej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95.png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280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image" Target="../media/image139.png"/><Relationship Id="rId21" Type="http://schemas.openxmlformats.org/officeDocument/2006/relationships/image" Target="../media/image1320.png"/><Relationship Id="rId7" Type="http://schemas.openxmlformats.org/officeDocument/2006/relationships/image" Target="../media/image1250.png"/><Relationship Id="rId12" Type="http://schemas.openxmlformats.org/officeDocument/2006/relationships/customXml" Target="../ink/ink4.xml"/><Relationship Id="rId17" Type="http://schemas.openxmlformats.org/officeDocument/2006/relationships/image" Target="../media/image1300.png"/><Relationship Id="rId25" Type="http://schemas.openxmlformats.org/officeDocument/2006/relationships/image" Target="../media/image1340.png"/><Relationship Id="rId2" Type="http://schemas.openxmlformats.org/officeDocument/2006/relationships/image" Target="../media/image129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136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270.png"/><Relationship Id="rId24" Type="http://schemas.openxmlformats.org/officeDocument/2006/relationships/customXml" Target="../ink/ink10.xml"/><Relationship Id="rId5" Type="http://schemas.openxmlformats.org/officeDocument/2006/relationships/image" Target="../media/image141.png"/><Relationship Id="rId15" Type="http://schemas.openxmlformats.org/officeDocument/2006/relationships/image" Target="../media/image1290.png"/><Relationship Id="rId23" Type="http://schemas.openxmlformats.org/officeDocument/2006/relationships/image" Target="../media/image1330.png"/><Relationship Id="rId28" Type="http://schemas.openxmlformats.org/officeDocument/2006/relationships/customXml" Target="../ink/ink12.xml"/><Relationship Id="rId10" Type="http://schemas.openxmlformats.org/officeDocument/2006/relationships/customXml" Target="../ink/ink3.xml"/><Relationship Id="rId19" Type="http://schemas.openxmlformats.org/officeDocument/2006/relationships/image" Target="../media/image1310.png"/><Relationship Id="rId31" Type="http://schemas.openxmlformats.org/officeDocument/2006/relationships/image" Target="../media/image1370.png"/><Relationship Id="rId4" Type="http://schemas.openxmlformats.org/officeDocument/2006/relationships/image" Target="../media/image140.png"/><Relationship Id="rId9" Type="http://schemas.openxmlformats.org/officeDocument/2006/relationships/image" Target="../media/image126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350.png"/><Relationship Id="rId30" Type="http://schemas.openxmlformats.org/officeDocument/2006/relationships/customXml" Target="../ink/ink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475FFB55-E325-42A0-9C5E-F12AABAA5CDD}"/>
              </a:ext>
            </a:extLst>
          </p:cNvPr>
          <p:cNvSpPr/>
          <p:nvPr/>
        </p:nvSpPr>
        <p:spPr>
          <a:xfrm>
            <a:off x="862664" y="989245"/>
            <a:ext cx="1848583" cy="24622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Day</a:t>
            </a:r>
          </a:p>
          <a:p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Date </a:t>
            </a:r>
          </a:p>
          <a:p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BEC72D3F-7DD3-4838-96BA-8D812D067D1B}"/>
              </a:ext>
            </a:extLst>
          </p:cNvPr>
          <p:cNvSpPr/>
          <p:nvPr/>
        </p:nvSpPr>
        <p:spPr>
          <a:xfrm>
            <a:off x="944417" y="2505670"/>
            <a:ext cx="13292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Title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37F0C5FD-1C88-4AE9-AEF7-106BFB62A335}"/>
              </a:ext>
            </a:extLst>
          </p:cNvPr>
          <p:cNvSpPr/>
          <p:nvPr/>
        </p:nvSpPr>
        <p:spPr>
          <a:xfrm>
            <a:off x="1173133" y="4468371"/>
            <a:ext cx="272959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Aljawhara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Alabdullatif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/>
            <a:extLst>
              <a:ext uri="{FF2B5EF4-FFF2-40B4-BE49-F238E27FC236}">
                <a16:creationId xmlns:a16="http://schemas.microsoft.com/office/drawing/2014/main" xmlns="" id="{360D67D2-2F37-479C-AB3C-41658AA77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208" y="2136710"/>
            <a:ext cx="4333584" cy="308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3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F14FACF-4663-4144-93CA-3904E913E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4" t="11451" r="17347" b="15261"/>
          <a:stretch/>
        </p:blipFill>
        <p:spPr>
          <a:xfrm>
            <a:off x="83976" y="102637"/>
            <a:ext cx="7903029" cy="533711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BAF64F7E-1A88-451D-ACBF-E005C82F5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43" t="21973" r="30306" b="25238"/>
          <a:stretch/>
        </p:blipFill>
        <p:spPr>
          <a:xfrm>
            <a:off x="6951305" y="5085183"/>
            <a:ext cx="2108719" cy="16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92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C4D652F0-CC2E-48CB-9821-3FAA7F50E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0" t="21610" r="25918" b="28322"/>
          <a:stretch/>
        </p:blipFill>
        <p:spPr>
          <a:xfrm>
            <a:off x="289250" y="1156995"/>
            <a:ext cx="8565500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26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33C1B70E-6844-479B-82F2-4B410665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7" t="26871" r="25306" b="24331"/>
          <a:stretch/>
        </p:blipFill>
        <p:spPr>
          <a:xfrm>
            <a:off x="233265" y="1250302"/>
            <a:ext cx="8677469" cy="40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13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FA13A36-9949-41AD-92AF-99DF35168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4" t="26326" r="25612" b="24149"/>
          <a:stretch/>
        </p:blipFill>
        <p:spPr>
          <a:xfrm>
            <a:off x="443204" y="1240970"/>
            <a:ext cx="8257592" cy="43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22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3991810-68E0-425E-9FCF-3CEE34043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6" t="24512" r="29184" b="24150"/>
          <a:stretch/>
        </p:blipFill>
        <p:spPr>
          <a:xfrm>
            <a:off x="905069" y="1455575"/>
            <a:ext cx="7333861" cy="39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5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E667BA1-70F1-40E4-BAA6-DF80AA4F8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1" t="23606" r="28673" b="24149"/>
          <a:stretch/>
        </p:blipFill>
        <p:spPr>
          <a:xfrm>
            <a:off x="634481" y="1138334"/>
            <a:ext cx="8201608" cy="45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6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0;p23">
            <a:extLst>
              <a:ext uri="{FF2B5EF4-FFF2-40B4-BE49-F238E27FC236}">
                <a16:creationId xmlns:a16="http://schemas.microsoft.com/office/drawing/2014/main" xmlns="" id="{C3DE5EB2-F8E7-4BF9-BAF3-01FB36A1B37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5739" y="2195286"/>
            <a:ext cx="7371183" cy="1303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65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56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23891"/>
            <a:ext cx="44862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162247" y="934244"/>
            <a:ext cx="4747343" cy="50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47" y="5185192"/>
            <a:ext cx="8658225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 descr="Car clipart suv, Picture #324752 car clipart suv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6336" y="865465"/>
            <a:ext cx="996553" cy="39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179CBE94-CF15-42CA-AC95-EC218E6BC9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26" t="19281" r="19698" b="47188"/>
          <a:stretch/>
        </p:blipFill>
        <p:spPr>
          <a:xfrm>
            <a:off x="4842873" y="1865678"/>
            <a:ext cx="3990204" cy="25513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9B16FF06-75B6-4CEA-8298-66BC4AAA2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47" y="1618768"/>
            <a:ext cx="5560034" cy="49381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FD82E42C-059D-43F9-A805-AC4F4646BB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500" y="2140381"/>
            <a:ext cx="4389500" cy="120146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D5D49DFB-7DBF-4B5B-9AB4-D904B6F4D5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5097"/>
          <a:stretch/>
        </p:blipFill>
        <p:spPr>
          <a:xfrm>
            <a:off x="291256" y="3516159"/>
            <a:ext cx="4171988" cy="895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56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79309"/>
            <a:ext cx="4486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46751D17-4FBC-4BD8-A37F-FCCE90FEA220}"/>
              </a:ext>
            </a:extLst>
          </p:cNvPr>
          <p:cNvSpPr/>
          <p:nvPr/>
        </p:nvSpPr>
        <p:spPr>
          <a:xfrm flipH="1">
            <a:off x="457603" y="2677886"/>
            <a:ext cx="6754959" cy="7837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What causes traffic accidents in your country ?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B114FBDF-205C-467E-AB1A-D6B261B01F3F}"/>
              </a:ext>
            </a:extLst>
          </p:cNvPr>
          <p:cNvSpPr/>
          <p:nvPr/>
        </p:nvSpPr>
        <p:spPr>
          <a:xfrm>
            <a:off x="1082755" y="1267678"/>
            <a:ext cx="358303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Brainstorming 2 min  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DA26EA8-76ED-4512-836E-69477B3F1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81" y="4170509"/>
            <a:ext cx="3750906" cy="19143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FD6BFF6-B1AA-4A85-A782-91C2B7614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046" y="3847248"/>
            <a:ext cx="2877230" cy="232028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A5CE41A-5D60-49B0-8A48-36C3364E30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86" r="12024" b="11939"/>
          <a:stretch/>
        </p:blipFill>
        <p:spPr>
          <a:xfrm>
            <a:off x="7735077" y="976220"/>
            <a:ext cx="1231641" cy="26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7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6D9C403C-180D-46C2-8DF7-993B5CEF30A3}"/>
              </a:ext>
            </a:extLst>
          </p:cNvPr>
          <p:cNvSpPr/>
          <p:nvPr/>
        </p:nvSpPr>
        <p:spPr>
          <a:xfrm>
            <a:off x="672701" y="558683"/>
            <a:ext cx="518603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Send a question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When Is The Best Time to Send Email? What The Data Says. | Klaviyo">
            <a:extLst>
              <a:ext uri="{FF2B5EF4-FFF2-40B4-BE49-F238E27FC236}">
                <a16:creationId xmlns:a16="http://schemas.microsoft.com/office/drawing/2014/main" xmlns="" id="{8985F33D-18B3-4C6A-A91F-987DBEFB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1" y="1482013"/>
            <a:ext cx="805231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74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303F815-3D89-4E15-A95F-46B581F657F8}"/>
              </a:ext>
            </a:extLst>
          </p:cNvPr>
          <p:cNvSpPr/>
          <p:nvPr/>
        </p:nvSpPr>
        <p:spPr>
          <a:xfrm>
            <a:off x="730050" y="550703"/>
            <a:ext cx="3429144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Objectives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AF59BC1-1F0F-4C59-BD63-4F09A44C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07" y="686386"/>
            <a:ext cx="1390602" cy="59138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285FB83F-EF5D-4219-AD03-E1E8C9DF6008}"/>
              </a:ext>
            </a:extLst>
          </p:cNvPr>
          <p:cNvSpPr/>
          <p:nvPr/>
        </p:nvSpPr>
        <p:spPr>
          <a:xfrm flipH="1">
            <a:off x="484108" y="2024743"/>
            <a:ext cx="7826120" cy="3545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F49CBF49-6E9B-42A2-8EB0-296EC89BCB4D}"/>
              </a:ext>
            </a:extLst>
          </p:cNvPr>
          <p:cNvSpPr/>
          <p:nvPr/>
        </p:nvSpPr>
        <p:spPr>
          <a:xfrm>
            <a:off x="833772" y="2398168"/>
            <a:ext cx="43973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talk about accidents.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C056A8A1-DE44-4E85-A57E-3C7524E6A4DA}"/>
              </a:ext>
            </a:extLst>
          </p:cNvPr>
          <p:cNvSpPr/>
          <p:nvPr/>
        </p:nvSpPr>
        <p:spPr>
          <a:xfrm>
            <a:off x="871744" y="3054649"/>
            <a:ext cx="68355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discuss accident &amp; witness report.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B91BD21F-4C62-4DFD-B769-0F95EF01FA3B}"/>
              </a:ext>
            </a:extLst>
          </p:cNvPr>
          <p:cNvSpPr/>
          <p:nvPr/>
        </p:nvSpPr>
        <p:spPr>
          <a:xfrm>
            <a:off x="915054" y="3627511"/>
            <a:ext cx="21884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 feelings.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4CD7C2FD-83EA-456F-B19D-EEFE4ABE4BBB}"/>
              </a:ext>
            </a:extLst>
          </p:cNvPr>
          <p:cNvSpPr/>
          <p:nvPr/>
        </p:nvSpPr>
        <p:spPr>
          <a:xfrm>
            <a:off x="611256" y="4212286"/>
            <a:ext cx="73565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– express feelings about the problem.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5CACDAB-0A9C-4F16-AD67-DA22F597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54" y="1387804"/>
            <a:ext cx="2661484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1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56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88640"/>
            <a:ext cx="4486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/>
          <p:nvPr/>
        </p:nvSpPr>
        <p:spPr>
          <a:xfrm>
            <a:off x="430086" y="1189688"/>
            <a:ext cx="4725888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1.Do you think any of these people are happy?</a:t>
            </a:r>
            <a:endParaRPr dirty="0"/>
          </a:p>
        </p:txBody>
      </p:sp>
      <p:sp>
        <p:nvSpPr>
          <p:cNvPr id="181" name="Google Shape;181;p24"/>
          <p:cNvSpPr/>
          <p:nvPr/>
        </p:nvSpPr>
        <p:spPr>
          <a:xfrm>
            <a:off x="5222704" y="3069155"/>
            <a:ext cx="428322" cy="36933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430086" y="1803902"/>
            <a:ext cx="2818785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you think they feel?</a:t>
            </a:r>
            <a:endParaRPr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749E8F06-0023-43E0-A001-C268C6DBE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92" t="17801" r="21020" b="23243"/>
          <a:stretch/>
        </p:blipFill>
        <p:spPr>
          <a:xfrm>
            <a:off x="1376844" y="2173234"/>
            <a:ext cx="7203233" cy="42921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5968B0BC-3008-486B-9328-88901F826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92" t="17801" r="21020" b="23243"/>
          <a:stretch/>
        </p:blipFill>
        <p:spPr>
          <a:xfrm>
            <a:off x="1843375" y="139859"/>
            <a:ext cx="7203233" cy="4292182"/>
          </a:xfrm>
          <a:prstGeom prst="rect">
            <a:avLst/>
          </a:prstGeom>
        </p:spPr>
      </p:pic>
      <p:sp>
        <p:nvSpPr>
          <p:cNvPr id="9" name="Google Shape;200;p25">
            <a:extLst>
              <a:ext uri="{FF2B5EF4-FFF2-40B4-BE49-F238E27FC236}">
                <a16:creationId xmlns:a16="http://schemas.microsoft.com/office/drawing/2014/main" xmlns="" id="{80E4F02F-54D1-4E8E-9072-2E0BDA9F9554}"/>
              </a:ext>
            </a:extLst>
          </p:cNvPr>
          <p:cNvSpPr/>
          <p:nvPr/>
        </p:nvSpPr>
        <p:spPr>
          <a:xfrm>
            <a:off x="0" y="55980"/>
            <a:ext cx="6284746" cy="484991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1.Did the car driver stop at the stop sign? Why?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00;p25">
            <a:extLst>
              <a:ext uri="{FF2B5EF4-FFF2-40B4-BE49-F238E27FC236}">
                <a16:creationId xmlns:a16="http://schemas.microsoft.com/office/drawing/2014/main" xmlns="" id="{159D8CB4-513C-48CF-B52C-F72966240779}"/>
              </a:ext>
            </a:extLst>
          </p:cNvPr>
          <p:cNvSpPr/>
          <p:nvPr/>
        </p:nvSpPr>
        <p:spPr>
          <a:xfrm>
            <a:off x="97392" y="793098"/>
            <a:ext cx="4633227" cy="401015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2.Did the SUV driver see the car coming?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18EBFBEE-A050-4122-89FC-C21A69D5FF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38" t="21792" r="21224" b="33038"/>
          <a:stretch/>
        </p:blipFill>
        <p:spPr>
          <a:xfrm>
            <a:off x="1940766" y="4329404"/>
            <a:ext cx="7203233" cy="2547257"/>
          </a:xfrm>
          <a:prstGeom prst="rect">
            <a:avLst/>
          </a:prstGeom>
        </p:spPr>
      </p:pic>
      <p:pic>
        <p:nvPicPr>
          <p:cNvPr id="2" name="D671FE5C">
            <a:hlinkClick r:id="" action="ppaction://media"/>
            <a:extLst>
              <a:ext uri="{FF2B5EF4-FFF2-40B4-BE49-F238E27FC236}">
                <a16:creationId xmlns:a16="http://schemas.microsoft.com/office/drawing/2014/main" xmlns="" id="{EE68DF72-BFA2-47B3-8D57-6A3484268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8621" y="1638724"/>
            <a:ext cx="487363" cy="48736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3145D84-B9F7-46C6-ADB4-AA4E8C776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92" y="5728013"/>
            <a:ext cx="2630219" cy="4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AC1FAC6-FB2B-48EE-B62D-89925EF66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22917" r="23672" b="9931"/>
          <a:stretch/>
        </p:blipFill>
        <p:spPr>
          <a:xfrm>
            <a:off x="-1524000" y="-57150"/>
            <a:ext cx="12192000" cy="69723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877F9A5-CC8A-4F36-9EBF-2B12BCD76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223">
            <a:off x="5751416" y="822325"/>
            <a:ext cx="2181224" cy="218122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C981B5E7-BBB1-4EA7-9E75-C6D57A637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75" t="51528" r="18906" b="8056"/>
          <a:stretch/>
        </p:blipFill>
        <p:spPr>
          <a:xfrm>
            <a:off x="1736889" y="2695574"/>
            <a:ext cx="7454735" cy="406241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F7D6C9DC-3DD0-4C37-827E-C2EA498314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19" t="33705" r="65312" b="8056"/>
          <a:stretch/>
        </p:blipFill>
        <p:spPr>
          <a:xfrm>
            <a:off x="-360929" y="2428874"/>
            <a:ext cx="2288318" cy="4171951"/>
          </a:xfrm>
          <a:prstGeom prst="rect">
            <a:avLst/>
          </a:prstGeom>
        </p:spPr>
      </p:pic>
      <p:pic>
        <p:nvPicPr>
          <p:cNvPr id="9" name="عنصر نائب للمحتوى 13">
            <a:extLst>
              <a:ext uri="{FF2B5EF4-FFF2-40B4-BE49-F238E27FC236}">
                <a16:creationId xmlns:a16="http://schemas.microsoft.com/office/drawing/2014/main" xmlns="" id="{85B0DA39-47EA-469E-BDF9-A1FADA77F55F}"/>
              </a:ext>
            </a:extLst>
          </p:cNvPr>
          <p:cNvPicPr>
            <a:picLocks noGrp="1"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44" y="845889"/>
            <a:ext cx="983195" cy="946646"/>
          </a:xfrm>
          <a:prstGeom prst="rect">
            <a:avLst/>
          </a:prstGeom>
        </p:spPr>
      </p:pic>
      <p:pic>
        <p:nvPicPr>
          <p:cNvPr id="11" name="SG Bk 3 F-SA_2020_2-14">
            <a:hlinkClick r:id="" action="ppaction://media"/>
            <a:extLst>
              <a:ext uri="{FF2B5EF4-FFF2-40B4-BE49-F238E27FC236}">
                <a16:creationId xmlns:a16="http://schemas.microsoft.com/office/drawing/2014/main" xmlns="" id="{142A6A00-5784-41E4-A1E8-D011F3E8C9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0088" y="352260"/>
            <a:ext cx="833602" cy="83360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555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/>
          <p:nvPr/>
        </p:nvSpPr>
        <p:spPr>
          <a:xfrm>
            <a:off x="7596336" y="116632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57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8"/>
          <p:cNvSpPr/>
          <p:nvPr/>
        </p:nvSpPr>
        <p:spPr>
          <a:xfrm>
            <a:off x="231876" y="814458"/>
            <a:ext cx="282519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the pictures show?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5341" y="548680"/>
            <a:ext cx="3376068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512" y="188640"/>
            <a:ext cx="44862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59869" y="1008013"/>
            <a:ext cx="2124075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4709" y="4892120"/>
            <a:ext cx="5811932" cy="16980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5" name="Google Shape;245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13245" y="2862267"/>
            <a:ext cx="6251243" cy="18002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8" name="Google Shape;248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62874" y="90772"/>
            <a:ext cx="16954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4E244983-8650-4962-8E83-E6FCFD9AAA7C}"/>
              </a:ext>
            </a:extLst>
          </p:cNvPr>
          <p:cNvSpPr/>
          <p:nvPr/>
        </p:nvSpPr>
        <p:spPr>
          <a:xfrm flipH="1">
            <a:off x="2919549" y="4357396"/>
            <a:ext cx="1213912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xmlns="" id="{89B6B931-7A12-4DEF-B35B-3C6C3B0C81B2}"/>
              </a:ext>
            </a:extLst>
          </p:cNvPr>
          <p:cNvSpPr/>
          <p:nvPr/>
        </p:nvSpPr>
        <p:spPr>
          <a:xfrm flipH="1">
            <a:off x="4572000" y="4425567"/>
            <a:ext cx="1213912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B2D2E8D0-4BAC-4C6E-8D72-320E34F89B21}"/>
              </a:ext>
            </a:extLst>
          </p:cNvPr>
          <p:cNvSpPr/>
          <p:nvPr/>
        </p:nvSpPr>
        <p:spPr>
          <a:xfrm flipH="1">
            <a:off x="6415525" y="4391879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xmlns="" id="{F9BFAE0C-E069-4DF3-BD42-F74B911EF331}"/>
              </a:ext>
            </a:extLst>
          </p:cNvPr>
          <p:cNvSpPr/>
          <p:nvPr/>
        </p:nvSpPr>
        <p:spPr>
          <a:xfrm flipH="1">
            <a:off x="8175752" y="4357396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xmlns="" id="{3F191D04-D9BB-4CA6-9ACE-8806367DDE2B}"/>
              </a:ext>
            </a:extLst>
          </p:cNvPr>
          <p:cNvSpPr/>
          <p:nvPr/>
        </p:nvSpPr>
        <p:spPr>
          <a:xfrm flipH="1">
            <a:off x="3082586" y="6325095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xmlns="" id="{CF66353E-F5AD-43D7-918F-50448DE8B73E}"/>
              </a:ext>
            </a:extLst>
          </p:cNvPr>
          <p:cNvSpPr/>
          <p:nvPr/>
        </p:nvSpPr>
        <p:spPr>
          <a:xfrm flipH="1">
            <a:off x="4817664" y="6313050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xmlns="" id="{A3BCC193-0B48-4F25-9194-A78383E260DF}"/>
              </a:ext>
            </a:extLst>
          </p:cNvPr>
          <p:cNvSpPr/>
          <p:nvPr/>
        </p:nvSpPr>
        <p:spPr>
          <a:xfrm flipH="1">
            <a:off x="6421829" y="6325095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xmlns="" id="{C2FE9A68-DE68-42A7-9AC5-473A1CCD8D04}"/>
              </a:ext>
            </a:extLst>
          </p:cNvPr>
          <p:cNvSpPr/>
          <p:nvPr/>
        </p:nvSpPr>
        <p:spPr>
          <a:xfrm flipH="1">
            <a:off x="7996240" y="6309320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31BF93E5">
            <a:hlinkClick r:id="" action="ppaction://media"/>
            <a:extLst>
              <a:ext uri="{FF2B5EF4-FFF2-40B4-BE49-F238E27FC236}">
                <a16:creationId xmlns:a16="http://schemas.microsoft.com/office/drawing/2014/main" xmlns="" id="{731FD313-35B0-4BA9-B94E-F9ECFCEC10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9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43" y="13556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5968B0BC-3008-486B-9328-88901F826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2" t="17801" r="21020" b="23243"/>
          <a:stretch/>
        </p:blipFill>
        <p:spPr>
          <a:xfrm>
            <a:off x="1843375" y="130528"/>
            <a:ext cx="7203233" cy="429218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18EBFBEE-A050-4122-89FC-C21A69D5F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38" t="21792" r="21224" b="33038"/>
          <a:stretch/>
        </p:blipFill>
        <p:spPr>
          <a:xfrm>
            <a:off x="1940766" y="4329404"/>
            <a:ext cx="7203233" cy="2547257"/>
          </a:xfrm>
          <a:prstGeom prst="rect">
            <a:avLst/>
          </a:prstGeom>
        </p:spPr>
      </p:pic>
      <p:sp>
        <p:nvSpPr>
          <p:cNvPr id="2" name="Google Shape;205;p25">
            <a:extLst>
              <a:ext uri="{FF2B5EF4-FFF2-40B4-BE49-F238E27FC236}">
                <a16:creationId xmlns:a16="http://schemas.microsoft.com/office/drawing/2014/main" xmlns="" id="{0D102EC6-42CE-454F-B2F6-030563841185}"/>
              </a:ext>
            </a:extLst>
          </p:cNvPr>
          <p:cNvSpPr/>
          <p:nvPr/>
        </p:nvSpPr>
        <p:spPr>
          <a:xfrm>
            <a:off x="57094" y="1234134"/>
            <a:ext cx="3200346" cy="369332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the witness 1 relieved? </a:t>
            </a:r>
            <a:endParaRPr sz="5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06;p25">
            <a:extLst>
              <a:ext uri="{FF2B5EF4-FFF2-40B4-BE49-F238E27FC236}">
                <a16:creationId xmlns:a16="http://schemas.microsoft.com/office/drawing/2014/main" xmlns="" id="{BAD57912-4E62-4952-B223-64D20CD6D8F9}"/>
              </a:ext>
            </a:extLst>
          </p:cNvPr>
          <p:cNvSpPr/>
          <p:nvPr/>
        </p:nvSpPr>
        <p:spPr>
          <a:xfrm>
            <a:off x="56604" y="1722330"/>
            <a:ext cx="3067506" cy="369332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the car driver worried? </a:t>
            </a:r>
            <a:endParaRPr sz="5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07;p25">
            <a:extLst>
              <a:ext uri="{FF2B5EF4-FFF2-40B4-BE49-F238E27FC236}">
                <a16:creationId xmlns:a16="http://schemas.microsoft.com/office/drawing/2014/main" xmlns="" id="{0E599A30-3F26-4BF1-A754-48ABC58EFCBE}"/>
              </a:ext>
            </a:extLst>
          </p:cNvPr>
          <p:cNvSpPr/>
          <p:nvPr/>
        </p:nvSpPr>
        <p:spPr>
          <a:xfrm>
            <a:off x="0" y="2177925"/>
            <a:ext cx="4553682" cy="369332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didn’t the SUV driver see the car coming?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2;p25">
            <a:extLst>
              <a:ext uri="{FF2B5EF4-FFF2-40B4-BE49-F238E27FC236}">
                <a16:creationId xmlns:a16="http://schemas.microsoft.com/office/drawing/2014/main" xmlns="" id="{A6F73F4B-F2BE-4251-BF8E-762A029204C8}"/>
              </a:ext>
            </a:extLst>
          </p:cNvPr>
          <p:cNvSpPr/>
          <p:nvPr/>
        </p:nvSpPr>
        <p:spPr>
          <a:xfrm>
            <a:off x="3795295" y="1272402"/>
            <a:ext cx="1865254" cy="369332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one was hurt.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13;p25">
            <a:extLst>
              <a:ext uri="{FF2B5EF4-FFF2-40B4-BE49-F238E27FC236}">
                <a16:creationId xmlns:a16="http://schemas.microsoft.com/office/drawing/2014/main" xmlns="" id="{2571DAFD-C568-4A76-934F-203FDAFB556F}"/>
              </a:ext>
            </a:extLst>
          </p:cNvPr>
          <p:cNvSpPr/>
          <p:nvPr/>
        </p:nvSpPr>
        <p:spPr>
          <a:xfrm>
            <a:off x="3257440" y="1740327"/>
            <a:ext cx="4320577" cy="369332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doesn’t have any car insurance.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14;p25">
            <a:extLst>
              <a:ext uri="{FF2B5EF4-FFF2-40B4-BE49-F238E27FC236}">
                <a16:creationId xmlns:a16="http://schemas.microsoft.com/office/drawing/2014/main" xmlns="" id="{91909EFE-AC01-40BD-8DC7-B2D9A9FB1A18}"/>
              </a:ext>
            </a:extLst>
          </p:cNvPr>
          <p:cNvSpPr/>
          <p:nvPr/>
        </p:nvSpPr>
        <p:spPr>
          <a:xfrm>
            <a:off x="4727922" y="2143590"/>
            <a:ext cx="2850096" cy="369332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was sleepy.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07;p25">
            <a:extLst>
              <a:ext uri="{FF2B5EF4-FFF2-40B4-BE49-F238E27FC236}">
                <a16:creationId xmlns:a16="http://schemas.microsoft.com/office/drawing/2014/main" xmlns="" id="{DC32DE6D-6A56-4AD6-94CE-DEBAAD30122D}"/>
              </a:ext>
            </a:extLst>
          </p:cNvPr>
          <p:cNvSpPr/>
          <p:nvPr/>
        </p:nvSpPr>
        <p:spPr>
          <a:xfrm>
            <a:off x="18318" y="2771558"/>
            <a:ext cx="4553682" cy="736752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isn’t the police officer surprised there was another accident?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18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60E4E2E-BB8C-4371-911E-538778F0D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2799183"/>
            <a:ext cx="6792686" cy="343734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4E9FB378-F862-449D-9309-132E28BDA0B1}"/>
              </a:ext>
            </a:extLst>
          </p:cNvPr>
          <p:cNvSpPr/>
          <p:nvPr/>
        </p:nvSpPr>
        <p:spPr>
          <a:xfrm>
            <a:off x="2877906" y="1371800"/>
            <a:ext cx="372409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intersection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1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xmlns="" id="{977CEDD9-844E-43F0-94D1-76AF59CC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injury</a:t>
            </a:r>
            <a:endParaRPr lang="ar-SA" sz="5400" dirty="0">
              <a:solidFill>
                <a:srgbClr val="FF0000"/>
              </a:solidFill>
            </a:endParaRPr>
          </a:p>
        </p:txBody>
      </p:sp>
      <p:pic>
        <p:nvPicPr>
          <p:cNvPr id="5" name="Picture 6" descr="Injury Stock Illustrations – 77,054 Injury Stock Illustrations, Vectors &amp;amp;  Clipart - Dreamstime">
            <a:extLst>
              <a:ext uri="{FF2B5EF4-FFF2-40B4-BE49-F238E27FC236}">
                <a16:creationId xmlns:a16="http://schemas.microsoft.com/office/drawing/2014/main" xmlns="" id="{CC66CC5B-93B0-4001-AA81-EA61CBB7D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84" y="1586204"/>
            <a:ext cx="4544008" cy="47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1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D1DFF372-65B2-4BD8-B935-F062F24BC17C}"/>
              </a:ext>
            </a:extLst>
          </p:cNvPr>
          <p:cNvSpPr/>
          <p:nvPr/>
        </p:nvSpPr>
        <p:spPr>
          <a:xfrm>
            <a:off x="2396051" y="1982450"/>
            <a:ext cx="43518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is </a:t>
            </a:r>
            <a:r>
              <a:rPr lang="en-US" sz="4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sleepy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is </a:t>
            </a:r>
            <a:r>
              <a:rPr lang="en-US" sz="4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asleep.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8C1DAD03-2052-4BF1-8713-660F82F7B5EB}"/>
              </a:ext>
            </a:extLst>
          </p:cNvPr>
          <p:cNvSpPr/>
          <p:nvPr/>
        </p:nvSpPr>
        <p:spPr>
          <a:xfrm>
            <a:off x="745079" y="802633"/>
            <a:ext cx="535851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difference?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56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88640"/>
            <a:ext cx="4486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46751D17-4FBC-4BD8-A37F-FCCE90FEA220}"/>
              </a:ext>
            </a:extLst>
          </p:cNvPr>
          <p:cNvSpPr/>
          <p:nvPr/>
        </p:nvSpPr>
        <p:spPr>
          <a:xfrm flipH="1">
            <a:off x="1082754" y="2645229"/>
            <a:ext cx="6754959" cy="7837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How do you feel when you see an accident ?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DA26EA8-76ED-4512-836E-69477B3F1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81" y="4170509"/>
            <a:ext cx="3750906" cy="19143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FD6BFF6-B1AA-4A85-A782-91C2B7614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046" y="3847248"/>
            <a:ext cx="2877230" cy="232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1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eelings and Emotions POSTER - English ESL Worksheets for distance learning  and physical classrooms">
            <a:extLst>
              <a:ext uri="{FF2B5EF4-FFF2-40B4-BE49-F238E27FC236}">
                <a16:creationId xmlns:a16="http://schemas.microsoft.com/office/drawing/2014/main" xmlns="" id="{D32B605B-2499-42E0-9242-56EE45D1D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51" y="718456"/>
            <a:ext cx="5887616" cy="587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0DE8B1E-25ED-438B-8376-57C2FA70E317}"/>
              </a:ext>
            </a:extLst>
          </p:cNvPr>
          <p:cNvSpPr/>
          <p:nvPr/>
        </p:nvSpPr>
        <p:spPr>
          <a:xfrm>
            <a:off x="268737" y="507258"/>
            <a:ext cx="218521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3584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56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88640"/>
            <a:ext cx="4486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46751D17-4FBC-4BD8-A37F-FCCE90FEA220}"/>
              </a:ext>
            </a:extLst>
          </p:cNvPr>
          <p:cNvSpPr/>
          <p:nvPr/>
        </p:nvSpPr>
        <p:spPr>
          <a:xfrm flipH="1">
            <a:off x="1017036" y="2157552"/>
            <a:ext cx="6811346" cy="7837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How could people reduce car accidents  ?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DA26EA8-76ED-4512-836E-69477B3F1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42" y="4338735"/>
            <a:ext cx="1539070" cy="128288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3A16DD6-FEA3-4ABC-8FFE-673B300B5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529" y="4338735"/>
            <a:ext cx="2124075" cy="15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DDCA441-8B5A-4541-8E45-A49A87989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47750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63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57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97081"/>
            <a:ext cx="303847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491" y="3296016"/>
            <a:ext cx="5546384" cy="429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15" y="4240253"/>
            <a:ext cx="7021821" cy="1746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/>
          <p:nvPr/>
        </p:nvSpPr>
        <p:spPr>
          <a:xfrm>
            <a:off x="899592" y="4096430"/>
            <a:ext cx="426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36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9"/>
          <p:cNvSpPr/>
          <p:nvPr/>
        </p:nvSpPr>
        <p:spPr>
          <a:xfrm>
            <a:off x="922835" y="4582869"/>
            <a:ext cx="3802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36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971600" y="5014917"/>
            <a:ext cx="426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36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9"/>
          <p:cNvSpPr/>
          <p:nvPr/>
        </p:nvSpPr>
        <p:spPr>
          <a:xfrm>
            <a:off x="1062411" y="5446965"/>
            <a:ext cx="4058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36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963BCB75-4E59-4246-BA2F-FF64ECBCF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752" y="1014802"/>
            <a:ext cx="1533525" cy="21023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956C44C-0A93-4A37-BE4F-16F36ED89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246" y="1065076"/>
            <a:ext cx="1785257" cy="2141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57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140492"/>
            <a:ext cx="49339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2425959"/>
            <a:ext cx="4933949" cy="207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2" y="97081"/>
            <a:ext cx="303847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B2A752FA-DCC2-4113-84C6-A5AC00CA328B}"/>
              </a:ext>
            </a:extLst>
          </p:cNvPr>
          <p:cNvSpPr/>
          <p:nvPr/>
        </p:nvSpPr>
        <p:spPr>
          <a:xfrm>
            <a:off x="3995112" y="2297076"/>
            <a:ext cx="482536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happened around 3:15 in the afternoon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A4575D9A-F295-45D4-A6C2-63A78AA860C1}"/>
              </a:ext>
            </a:extLst>
          </p:cNvPr>
          <p:cNvSpPr/>
          <p:nvPr/>
        </p:nvSpPr>
        <p:spPr>
          <a:xfrm>
            <a:off x="4125377" y="2738927"/>
            <a:ext cx="146706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it didn’t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9D577385-A7C5-4C87-9685-015B0D5680F3}"/>
              </a:ext>
            </a:extLst>
          </p:cNvPr>
          <p:cNvSpPr/>
          <p:nvPr/>
        </p:nvSpPr>
        <p:spPr>
          <a:xfrm>
            <a:off x="4125377" y="3164894"/>
            <a:ext cx="2036135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they weren’t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E60FD89C-BA4B-4FA0-9541-1E1E8C494121}"/>
              </a:ext>
            </a:extLst>
          </p:cNvPr>
          <p:cNvSpPr/>
          <p:nvPr/>
        </p:nvSpPr>
        <p:spPr>
          <a:xfrm>
            <a:off x="5086536" y="3580817"/>
            <a:ext cx="158088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it wasn’t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04EE698-446F-4892-862E-7CC1427F877B}"/>
              </a:ext>
            </a:extLst>
          </p:cNvPr>
          <p:cNvSpPr/>
          <p:nvPr/>
        </p:nvSpPr>
        <p:spPr>
          <a:xfrm>
            <a:off x="4899462" y="4036180"/>
            <a:ext cx="200888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Three accidents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"/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57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1"/>
          <p:cNvSpPr/>
          <p:nvPr/>
        </p:nvSpPr>
        <p:spPr>
          <a:xfrm>
            <a:off x="7092280" y="2195572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2" y="276477"/>
            <a:ext cx="3733800" cy="6000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0" name="Google Shape;280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560" y="1196752"/>
            <a:ext cx="3848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7187" y="1581540"/>
            <a:ext cx="328612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F769AF0">
            <a:hlinkClick r:id="" action="ppaction://media"/>
            <a:extLst>
              <a:ext uri="{FF2B5EF4-FFF2-40B4-BE49-F238E27FC236}">
                <a16:creationId xmlns:a16="http://schemas.microsoft.com/office/drawing/2014/main" xmlns="" id="{B1EFF15C-386B-49A3-94C6-0CFE39FF5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9369" y="709389"/>
            <a:ext cx="487363" cy="48736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6D81135-7DC8-49F5-89A7-54BB82743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3840401"/>
            <a:ext cx="3456732" cy="3901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29C035B-160B-4A22-AE4A-B1B16F7D1E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678" y="4384846"/>
            <a:ext cx="3401863" cy="101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E0BA94CA-1FD6-4C33-868F-777F50F6A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49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D6705A1-9E0C-42EE-86D9-F68DD8439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65" y="1428299"/>
            <a:ext cx="3968840" cy="359085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074A4B5F-BFEA-44C0-AFDD-2A01DDD19B0F}"/>
              </a:ext>
            </a:extLst>
          </p:cNvPr>
          <p:cNvSpPr/>
          <p:nvPr/>
        </p:nvSpPr>
        <p:spPr>
          <a:xfrm flipH="1">
            <a:off x="5057192" y="2649894"/>
            <a:ext cx="1903445" cy="6997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P:</a:t>
            </a:r>
            <a:r>
              <a:rPr lang="en-US" sz="3600" b="1" dirty="0">
                <a:solidFill>
                  <a:schemeClr val="tx1"/>
                </a:solidFill>
              </a:rPr>
              <a:t>P:115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874703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7;p33">
            <a:extLst>
              <a:ext uri="{FF2B5EF4-FFF2-40B4-BE49-F238E27FC236}">
                <a16:creationId xmlns:a16="http://schemas.microsoft.com/office/drawing/2014/main" xmlns="" id="{0B8B98EF-77B3-4DAE-B36E-A38B6BE28A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4173" y="2857500"/>
            <a:ext cx="359092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204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303F815-3D89-4E15-A95F-46B581F657F8}"/>
              </a:ext>
            </a:extLst>
          </p:cNvPr>
          <p:cNvSpPr/>
          <p:nvPr/>
        </p:nvSpPr>
        <p:spPr>
          <a:xfrm>
            <a:off x="730050" y="550703"/>
            <a:ext cx="3429144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Objectives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AF59BC1-1F0F-4C59-BD63-4F09A44C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07" y="686386"/>
            <a:ext cx="1390602" cy="59138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285FB83F-EF5D-4219-AD03-E1E8C9DF6008}"/>
              </a:ext>
            </a:extLst>
          </p:cNvPr>
          <p:cNvSpPr/>
          <p:nvPr/>
        </p:nvSpPr>
        <p:spPr>
          <a:xfrm flipH="1">
            <a:off x="484108" y="2024743"/>
            <a:ext cx="7826120" cy="3545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F49CBF49-6E9B-42A2-8EB0-296EC89BCB4D}"/>
              </a:ext>
            </a:extLst>
          </p:cNvPr>
          <p:cNvSpPr/>
          <p:nvPr/>
        </p:nvSpPr>
        <p:spPr>
          <a:xfrm>
            <a:off x="995319" y="2392531"/>
            <a:ext cx="44101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 use there was / there were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C056A8A1-DE44-4E85-A57E-3C7524E6A4DA}"/>
              </a:ext>
            </a:extLst>
          </p:cNvPr>
          <p:cNvSpPr/>
          <p:nvPr/>
        </p:nvSpPr>
        <p:spPr>
          <a:xfrm>
            <a:off x="475812" y="3054649"/>
            <a:ext cx="76274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ask about reasons &amp; answer using Why / because  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B91BD21F-4C62-4DFD-B769-0F95EF01FA3B}"/>
              </a:ext>
            </a:extLst>
          </p:cNvPr>
          <p:cNvSpPr/>
          <p:nvPr/>
        </p:nvSpPr>
        <p:spPr>
          <a:xfrm>
            <a:off x="611256" y="3610584"/>
            <a:ext cx="30973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 adverb (ago).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4CD7C2FD-83EA-456F-B19D-EEFE4ABE4BBB}"/>
              </a:ext>
            </a:extLst>
          </p:cNvPr>
          <p:cNvSpPr/>
          <p:nvPr/>
        </p:nvSpPr>
        <p:spPr>
          <a:xfrm>
            <a:off x="730050" y="4346165"/>
            <a:ext cx="6920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– use the pronouns 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someone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one/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Nothing /Anything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326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5;p33">
            <a:extLst>
              <a:ext uri="{FF2B5EF4-FFF2-40B4-BE49-F238E27FC236}">
                <a16:creationId xmlns:a16="http://schemas.microsoft.com/office/drawing/2014/main" xmlns="" id="{1A1F2727-C9AA-4C8C-BE17-621C2906D845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58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6;p33">
            <a:extLst>
              <a:ext uri="{FF2B5EF4-FFF2-40B4-BE49-F238E27FC236}">
                <a16:creationId xmlns:a16="http://schemas.microsoft.com/office/drawing/2014/main" xmlns="" id="{3360033C-FCB9-48BA-9D3F-AD5A7CB84509}"/>
              </a:ext>
            </a:extLst>
          </p:cNvPr>
          <p:cNvSpPr/>
          <p:nvPr/>
        </p:nvSpPr>
        <p:spPr>
          <a:xfrm>
            <a:off x="4602079" y="373306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97;p33">
            <a:extLst>
              <a:ext uri="{FF2B5EF4-FFF2-40B4-BE49-F238E27FC236}">
                <a16:creationId xmlns:a16="http://schemas.microsoft.com/office/drawing/2014/main" xmlns="" id="{8AD3C6CA-88AD-49F6-916A-F3B5913C68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19540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8;p33">
            <a:extLst>
              <a:ext uri="{FF2B5EF4-FFF2-40B4-BE49-F238E27FC236}">
                <a16:creationId xmlns:a16="http://schemas.microsoft.com/office/drawing/2014/main" xmlns="" id="{60931F6E-3026-41B3-AE6C-7149421BA0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883" y="1152767"/>
            <a:ext cx="7776864" cy="551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9;p33">
            <a:extLst>
              <a:ext uri="{FF2B5EF4-FFF2-40B4-BE49-F238E27FC236}">
                <a16:creationId xmlns:a16="http://schemas.microsoft.com/office/drawing/2014/main" xmlns="" id="{6CE5D93F-BCFE-4D87-A9D2-37B6FA4009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4337" y="204739"/>
            <a:ext cx="1033967" cy="1256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806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A4D3571-1ACC-4B42-A59F-D00C8094B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655" y="2490656"/>
            <a:ext cx="3324689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99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34">
            <a:extLst>
              <a:ext uri="{FF2B5EF4-FFF2-40B4-BE49-F238E27FC236}">
                <a16:creationId xmlns:a16="http://schemas.microsoft.com/office/drawing/2014/main" xmlns="" id="{715BC128-2111-44D3-A6B8-57DFDA6C2FAF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58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06;p34">
            <a:extLst>
              <a:ext uri="{FF2B5EF4-FFF2-40B4-BE49-F238E27FC236}">
                <a16:creationId xmlns:a16="http://schemas.microsoft.com/office/drawing/2014/main" xmlns="" id="{B482CA35-D042-44A9-A2BA-2D5AF2E76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20473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07;p34">
            <a:extLst>
              <a:ext uri="{FF2B5EF4-FFF2-40B4-BE49-F238E27FC236}">
                <a16:creationId xmlns:a16="http://schemas.microsoft.com/office/drawing/2014/main" xmlns="" id="{76D26A52-D4B9-4185-9FB8-0565AE8B5B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716" y="1815418"/>
            <a:ext cx="7684280" cy="149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A4B55549-2175-41E7-A119-EF4C4C046384}"/>
              </a:ext>
            </a:extLst>
          </p:cNvPr>
          <p:cNvSpPr/>
          <p:nvPr/>
        </p:nvSpPr>
        <p:spPr>
          <a:xfrm flipH="1">
            <a:off x="494522" y="961053"/>
            <a:ext cx="7333862" cy="402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To describe existence or truth of past event &amp; situation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432C59E0-A23F-4C7A-8877-31AA6C0658EF}"/>
              </a:ext>
            </a:extLst>
          </p:cNvPr>
          <p:cNvSpPr txBox="1"/>
          <p:nvPr/>
        </p:nvSpPr>
        <p:spPr>
          <a:xfrm>
            <a:off x="2286000" y="401577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https://www.liveworksheets.com/kq1254181ej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E8CE34AE-1931-4028-9613-071467EE713B}"/>
              </a:ext>
            </a:extLst>
          </p:cNvPr>
          <p:cNvSpPr txBox="1"/>
          <p:nvPr/>
        </p:nvSpPr>
        <p:spPr>
          <a:xfrm>
            <a:off x="2183364" y="574305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https://youtu.be/c2Q2iHh9Iv4</a:t>
            </a:r>
            <a:endParaRPr lang="ar-SA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816A5AFC-196A-43C9-8428-B8BCAC28E139}"/>
              </a:ext>
            </a:extLst>
          </p:cNvPr>
          <p:cNvSpPr txBox="1"/>
          <p:nvPr/>
        </p:nvSpPr>
        <p:spPr>
          <a:xfrm>
            <a:off x="2528596" y="457798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https://youtu.be/2ZrpFTABDbY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57756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34">
            <a:extLst>
              <a:ext uri="{FF2B5EF4-FFF2-40B4-BE49-F238E27FC236}">
                <a16:creationId xmlns:a16="http://schemas.microsoft.com/office/drawing/2014/main" xmlns="" id="{715BC128-2111-44D3-A6B8-57DFDA6C2FAF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58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06;p34">
            <a:extLst>
              <a:ext uri="{FF2B5EF4-FFF2-40B4-BE49-F238E27FC236}">
                <a16:creationId xmlns:a16="http://schemas.microsoft.com/office/drawing/2014/main" xmlns="" id="{B482CA35-D042-44A9-A2BA-2D5AF2E76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20473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07;p34">
            <a:extLst>
              <a:ext uri="{FF2B5EF4-FFF2-40B4-BE49-F238E27FC236}">
                <a16:creationId xmlns:a16="http://schemas.microsoft.com/office/drawing/2014/main" xmlns="" id="{76D26A52-D4B9-4185-9FB8-0565AE8B5B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716" y="1815418"/>
            <a:ext cx="7684280" cy="149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A4B55549-2175-41E7-A119-EF4C4C046384}"/>
              </a:ext>
            </a:extLst>
          </p:cNvPr>
          <p:cNvSpPr/>
          <p:nvPr/>
        </p:nvSpPr>
        <p:spPr>
          <a:xfrm flipH="1">
            <a:off x="494522" y="961053"/>
            <a:ext cx="7333862" cy="402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To describe existence or truth of past event &amp; situation</a:t>
            </a:r>
            <a:endParaRPr lang="ar-SA" sz="2000" dirty="0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79D81A7-8044-410E-A812-BBDEED4AA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9" t="49105" r="35613" b="21791"/>
          <a:stretch/>
        </p:blipFill>
        <p:spPr>
          <a:xfrm>
            <a:off x="737118" y="3764582"/>
            <a:ext cx="7091266" cy="22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27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re was or there were">
            <a:hlinkClick r:id="" action="ppaction://media"/>
            <a:extLst>
              <a:ext uri="{FF2B5EF4-FFF2-40B4-BE49-F238E27FC236}">
                <a16:creationId xmlns:a16="http://schemas.microsoft.com/office/drawing/2014/main" xmlns="" id="{7E0BD312-2DDB-4655-BE9F-0FC75658DD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9775"/>
            <a:ext cx="9144000" cy="53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12;p35">
            <a:extLst>
              <a:ext uri="{FF2B5EF4-FFF2-40B4-BE49-F238E27FC236}">
                <a16:creationId xmlns:a16="http://schemas.microsoft.com/office/drawing/2014/main" xmlns="" id="{A75CBAEC-C865-479B-BB5B-6493EBDE190B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58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14;p35">
            <a:extLst>
              <a:ext uri="{FF2B5EF4-FFF2-40B4-BE49-F238E27FC236}">
                <a16:creationId xmlns:a16="http://schemas.microsoft.com/office/drawing/2014/main" xmlns="" id="{43017CBC-7A67-4A3D-A9BF-75900DD7292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20473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15;p35">
            <a:extLst>
              <a:ext uri="{FF2B5EF4-FFF2-40B4-BE49-F238E27FC236}">
                <a16:creationId xmlns:a16="http://schemas.microsoft.com/office/drawing/2014/main" xmlns="" id="{775D19EF-C33B-46F0-BF2D-E86F9DC520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707" y="3201918"/>
            <a:ext cx="8431957" cy="1595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A392EE07-B39D-4C96-9E49-9D1DB1786401}"/>
              </a:ext>
            </a:extLst>
          </p:cNvPr>
          <p:cNvSpPr/>
          <p:nvPr/>
        </p:nvSpPr>
        <p:spPr>
          <a:xfrm>
            <a:off x="462637" y="1413812"/>
            <a:ext cx="44165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are you happy?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6603FF06-E5CF-4000-A2D2-FA0D69ABD19B}"/>
              </a:ext>
            </a:extLst>
          </p:cNvPr>
          <p:cNvSpPr/>
          <p:nvPr/>
        </p:nvSpPr>
        <p:spPr>
          <a:xfrm>
            <a:off x="601242" y="2282180"/>
            <a:ext cx="44630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do you learn English?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0481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6;p38">
            <a:extLst>
              <a:ext uri="{FF2B5EF4-FFF2-40B4-BE49-F238E27FC236}">
                <a16:creationId xmlns:a16="http://schemas.microsoft.com/office/drawing/2014/main" xmlns="" id="{4CBE7716-F884-4888-9A26-3D80E6F1A1AB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58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37;p38">
            <a:extLst>
              <a:ext uri="{FF2B5EF4-FFF2-40B4-BE49-F238E27FC236}">
                <a16:creationId xmlns:a16="http://schemas.microsoft.com/office/drawing/2014/main" xmlns="" id="{A871F76E-079B-41BB-B5ED-07E6F25A7CEA}"/>
              </a:ext>
            </a:extLst>
          </p:cNvPr>
          <p:cNvSpPr/>
          <p:nvPr/>
        </p:nvSpPr>
        <p:spPr>
          <a:xfrm>
            <a:off x="7092280" y="2195572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38;p38">
            <a:extLst>
              <a:ext uri="{FF2B5EF4-FFF2-40B4-BE49-F238E27FC236}">
                <a16:creationId xmlns:a16="http://schemas.microsoft.com/office/drawing/2014/main" xmlns="" id="{3410743A-8BEC-408A-8AE8-B14398E532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536" y="1185922"/>
            <a:ext cx="32575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39;p38">
            <a:extLst>
              <a:ext uri="{FF2B5EF4-FFF2-40B4-BE49-F238E27FC236}">
                <a16:creationId xmlns:a16="http://schemas.microsoft.com/office/drawing/2014/main" xmlns="" id="{0C613831-14A7-41B9-9F7B-911EB2922F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20473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40;p38">
            <a:extLst>
              <a:ext uri="{FF2B5EF4-FFF2-40B4-BE49-F238E27FC236}">
                <a16:creationId xmlns:a16="http://schemas.microsoft.com/office/drawing/2014/main" xmlns="" id="{BB007B3F-5023-4E4D-B2E0-9292F72425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0437" y="238184"/>
            <a:ext cx="2324100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41;p38">
            <a:extLst>
              <a:ext uri="{FF2B5EF4-FFF2-40B4-BE49-F238E27FC236}">
                <a16:creationId xmlns:a16="http://schemas.microsoft.com/office/drawing/2014/main" xmlns="" id="{6EC08AA9-BBB9-4A55-BE9C-77853549E8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532" y="2543342"/>
            <a:ext cx="8424936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327F4D4D-DCF4-486C-973B-3E17CA2A7A9C}"/>
              </a:ext>
            </a:extLst>
          </p:cNvPr>
          <p:cNvSpPr/>
          <p:nvPr/>
        </p:nvSpPr>
        <p:spPr>
          <a:xfrm>
            <a:off x="179512" y="5205580"/>
            <a:ext cx="19800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are the boys</a:t>
            </a:r>
          </a:p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worried?</a:t>
            </a:r>
            <a:endParaRPr lang="ar-SA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F8FE74E3-F8F4-4BD2-B26C-B92E3BC63FF3}"/>
              </a:ext>
            </a:extLst>
          </p:cNvPr>
          <p:cNvSpPr/>
          <p:nvPr/>
        </p:nvSpPr>
        <p:spPr>
          <a:xfrm>
            <a:off x="179512" y="5852089"/>
            <a:ext cx="22236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 they broke</a:t>
            </a:r>
          </a:p>
          <a:p>
            <a:pPr algn="ctr"/>
            <a:r>
              <a:rPr lang="en-US" sz="1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window</a:t>
            </a:r>
            <a:endParaRPr lang="ar-SA" sz="1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FD3289BB-4FD0-462A-B0C2-0A1B8874874F}"/>
              </a:ext>
            </a:extLst>
          </p:cNvPr>
          <p:cNvSpPr/>
          <p:nvPr/>
        </p:nvSpPr>
        <p:spPr>
          <a:xfrm>
            <a:off x="2403198" y="5165861"/>
            <a:ext cx="15824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is Nawal</a:t>
            </a:r>
          </a:p>
          <a:p>
            <a:pPr algn="ctr"/>
            <a:r>
              <a:rPr lang="en-US" sz="1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Andry?</a:t>
            </a:r>
            <a:endParaRPr lang="ar-SA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116EA2CE-4DDF-438A-BA48-14B9A511D3F1}"/>
              </a:ext>
            </a:extLst>
          </p:cNvPr>
          <p:cNvSpPr/>
          <p:nvPr/>
        </p:nvSpPr>
        <p:spPr>
          <a:xfrm>
            <a:off x="2403198" y="5882866"/>
            <a:ext cx="22268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 her sister ate</a:t>
            </a:r>
          </a:p>
          <a:p>
            <a:pPr algn="ctr"/>
            <a:r>
              <a:rPr lang="en-US" sz="16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her sandwich</a:t>
            </a:r>
            <a:endParaRPr lang="ar-SA" sz="1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F96989AC-BBAB-476C-BBAF-95F1A490DBC8}"/>
              </a:ext>
            </a:extLst>
          </p:cNvPr>
          <p:cNvSpPr/>
          <p:nvPr/>
        </p:nvSpPr>
        <p:spPr>
          <a:xfrm>
            <a:off x="4232165" y="5168271"/>
            <a:ext cx="2262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are the parents</a:t>
            </a:r>
          </a:p>
          <a:p>
            <a:pPr algn="ctr"/>
            <a:r>
              <a:rPr lang="en-US" sz="1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Sad?</a:t>
            </a:r>
            <a:endParaRPr lang="ar-SA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AA1DA907-F22D-4028-BB3C-F081ACB28378}"/>
              </a:ext>
            </a:extLst>
          </p:cNvPr>
          <p:cNvSpPr/>
          <p:nvPr/>
        </p:nvSpPr>
        <p:spPr>
          <a:xfrm>
            <a:off x="4709479" y="5913645"/>
            <a:ext cx="20313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 their son is</a:t>
            </a:r>
          </a:p>
          <a:p>
            <a:pPr algn="ctr"/>
            <a:r>
              <a:rPr lang="en-US" sz="16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leaving home</a:t>
            </a:r>
            <a:endParaRPr lang="ar-SA" sz="1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49BA3533-C339-488E-9A3D-F3B32EDD14A9}"/>
              </a:ext>
            </a:extLst>
          </p:cNvPr>
          <p:cNvSpPr/>
          <p:nvPr/>
        </p:nvSpPr>
        <p:spPr>
          <a:xfrm>
            <a:off x="6894692" y="5205580"/>
            <a:ext cx="19543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is the officer</a:t>
            </a:r>
          </a:p>
          <a:p>
            <a:pPr algn="ctr"/>
            <a:r>
              <a:rPr lang="en-US" sz="1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surprised?</a:t>
            </a:r>
            <a:endParaRPr lang="ar-SA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6DF55B50-A612-433C-BFD5-D21DCAF5C36B}"/>
              </a:ext>
            </a:extLst>
          </p:cNvPr>
          <p:cNvSpPr/>
          <p:nvPr/>
        </p:nvSpPr>
        <p:spPr>
          <a:xfrm>
            <a:off x="7015719" y="5908628"/>
            <a:ext cx="17123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 the boy</a:t>
            </a:r>
          </a:p>
          <a:p>
            <a:pPr algn="ctr"/>
            <a:r>
              <a:rPr lang="en-US" sz="16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isn’t hurt</a:t>
            </a:r>
            <a:endParaRPr lang="ar-SA" sz="1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44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6" grpId="0"/>
      <p:bldP spid="17" grpId="0"/>
      <p:bldP spid="19" grpId="0"/>
      <p:bldP spid="20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0;p36">
            <a:extLst>
              <a:ext uri="{FF2B5EF4-FFF2-40B4-BE49-F238E27FC236}">
                <a16:creationId xmlns:a16="http://schemas.microsoft.com/office/drawing/2014/main" xmlns="" id="{3BBDAE0C-611E-4619-8688-9579745F0A0E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58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22;p36">
            <a:extLst>
              <a:ext uri="{FF2B5EF4-FFF2-40B4-BE49-F238E27FC236}">
                <a16:creationId xmlns:a16="http://schemas.microsoft.com/office/drawing/2014/main" xmlns="" id="{738084C6-3024-47EF-BE48-BA72A11218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20473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23;p36">
            <a:extLst>
              <a:ext uri="{FF2B5EF4-FFF2-40B4-BE49-F238E27FC236}">
                <a16:creationId xmlns:a16="http://schemas.microsoft.com/office/drawing/2014/main" xmlns="" id="{0EEE6D1E-A635-41DC-AD94-244E66E29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2288953"/>
            <a:ext cx="6988833" cy="80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F9E5017C-20F8-42A4-8C45-CEAF8F6B73E7}"/>
              </a:ext>
            </a:extLst>
          </p:cNvPr>
          <p:cNvSpPr/>
          <p:nvPr/>
        </p:nvSpPr>
        <p:spPr>
          <a:xfrm>
            <a:off x="728327" y="3506311"/>
            <a:ext cx="55226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started 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English ………… ago.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9DEC5F59-6E1C-4D69-ABEE-007810854509}"/>
              </a:ext>
            </a:extLst>
          </p:cNvPr>
          <p:cNvSpPr/>
          <p:nvPr/>
        </p:nvSpPr>
        <p:spPr>
          <a:xfrm>
            <a:off x="575761" y="4504687"/>
            <a:ext cx="58464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had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something to eat ………………. ago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32821E14-AEAD-49A3-ADBB-CF9396697DFA}"/>
              </a:ext>
            </a:extLst>
          </p:cNvPr>
          <p:cNvSpPr/>
          <p:nvPr/>
        </p:nvSpPr>
        <p:spPr>
          <a:xfrm>
            <a:off x="130406" y="963786"/>
            <a:ext cx="671850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we use ago to ask about past , present or future ? </a:t>
            </a:r>
            <a:endParaRPr lang="ar-SA" sz="2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99C3B4BD-37B4-411A-95C1-43683953E186}"/>
              </a:ext>
            </a:extLst>
          </p:cNvPr>
          <p:cNvSpPr/>
          <p:nvPr/>
        </p:nvSpPr>
        <p:spPr>
          <a:xfrm>
            <a:off x="179512" y="1548089"/>
            <a:ext cx="465223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verb tense do we use with it ?</a:t>
            </a:r>
            <a:endParaRPr lang="ar-SA" sz="2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812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8;p37">
            <a:extLst>
              <a:ext uri="{FF2B5EF4-FFF2-40B4-BE49-F238E27FC236}">
                <a16:creationId xmlns:a16="http://schemas.microsoft.com/office/drawing/2014/main" xmlns="" id="{C2008EBA-AB6D-4589-A3B9-C14BBFD5CCDA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58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30;p37">
            <a:extLst>
              <a:ext uri="{FF2B5EF4-FFF2-40B4-BE49-F238E27FC236}">
                <a16:creationId xmlns:a16="http://schemas.microsoft.com/office/drawing/2014/main" xmlns="" id="{FB503050-1293-4C4B-9DDD-194C129F8D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20473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31;p37">
            <a:extLst>
              <a:ext uri="{FF2B5EF4-FFF2-40B4-BE49-F238E27FC236}">
                <a16:creationId xmlns:a16="http://schemas.microsoft.com/office/drawing/2014/main" xmlns="" id="{12E3C385-68E3-4489-A3E1-8E4AB17DCB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7170"/>
          <a:stretch/>
        </p:blipFill>
        <p:spPr>
          <a:xfrm>
            <a:off x="437016" y="1061358"/>
            <a:ext cx="8269967" cy="45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1A4B510D-CE5C-46A7-AE19-FA40C65D6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16" y="1802029"/>
            <a:ext cx="2336055" cy="174307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D26FC2E0-BD33-4E67-AFAD-116B702C0776}"/>
              </a:ext>
            </a:extLst>
          </p:cNvPr>
          <p:cNvSpPr/>
          <p:nvPr/>
        </p:nvSpPr>
        <p:spPr>
          <a:xfrm>
            <a:off x="2955933" y="2381178"/>
            <a:ext cx="55274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Someone </a:t>
            </a:r>
            <a:r>
              <a:rPr lang="en-US" sz="32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ate the cake. </a:t>
            </a:r>
            <a:endParaRPr lang="ar-SA" sz="32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7056E42-2D7A-40A9-9E9C-232FB8FE9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16" y="4006385"/>
            <a:ext cx="2619375" cy="1743075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F9121CF9-A1A1-4B0A-9B7E-0579844909CF}"/>
              </a:ext>
            </a:extLst>
          </p:cNvPr>
          <p:cNvSpPr/>
          <p:nvPr/>
        </p:nvSpPr>
        <p:spPr>
          <a:xfrm>
            <a:off x="3402325" y="4667178"/>
            <a:ext cx="5081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No one </a:t>
            </a:r>
            <a:r>
              <a:rPr lang="en-US" sz="32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ate the cake. </a:t>
            </a:r>
            <a:endParaRPr lang="ar-SA" sz="32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efinite Pronouns | Definition, Examples and Printable Worksheets">
            <a:extLst>
              <a:ext uri="{FF2B5EF4-FFF2-40B4-BE49-F238E27FC236}">
                <a16:creationId xmlns:a16="http://schemas.microsoft.com/office/drawing/2014/main" xmlns="" id="{139CF858-F24B-441A-A4F4-DD8FF127B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53" y="3582859"/>
            <a:ext cx="5348773" cy="327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AA8194C-589A-4E30-B686-3A485FAC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066522" cy="358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7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8;p37">
            <a:extLst>
              <a:ext uri="{FF2B5EF4-FFF2-40B4-BE49-F238E27FC236}">
                <a16:creationId xmlns:a16="http://schemas.microsoft.com/office/drawing/2014/main" xmlns="" id="{C2008EBA-AB6D-4589-A3B9-C14BBFD5CCDA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58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30;p37">
            <a:extLst>
              <a:ext uri="{FF2B5EF4-FFF2-40B4-BE49-F238E27FC236}">
                <a16:creationId xmlns:a16="http://schemas.microsoft.com/office/drawing/2014/main" xmlns="" id="{FB503050-1293-4C4B-9DDD-194C129F8D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20473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31;p37">
            <a:extLst>
              <a:ext uri="{FF2B5EF4-FFF2-40B4-BE49-F238E27FC236}">
                <a16:creationId xmlns:a16="http://schemas.microsoft.com/office/drawing/2014/main" xmlns="" id="{12E3C385-68E3-4489-A3E1-8E4AB17DCB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7170"/>
          <a:stretch/>
        </p:blipFill>
        <p:spPr>
          <a:xfrm>
            <a:off x="437016" y="1061358"/>
            <a:ext cx="8269967" cy="455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D26FC2E0-BD33-4E67-AFAD-116B702C0776}"/>
              </a:ext>
            </a:extLst>
          </p:cNvPr>
          <p:cNvSpPr/>
          <p:nvPr/>
        </p:nvSpPr>
        <p:spPr>
          <a:xfrm>
            <a:off x="2079779" y="2275061"/>
            <a:ext cx="71864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lang="en-US" sz="32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has 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nothing </a:t>
            </a:r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in his wallet . </a:t>
            </a:r>
            <a:endParaRPr lang="ar-SA" sz="32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274790D-CC8B-43E6-B695-DDC2800E3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61"/>
          <a:stretch/>
        </p:blipFill>
        <p:spPr>
          <a:xfrm>
            <a:off x="506848" y="1925589"/>
            <a:ext cx="2479709" cy="134012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38C7E75C-CCC0-446E-AECF-AED8B93B0445}"/>
              </a:ext>
            </a:extLst>
          </p:cNvPr>
          <p:cNvSpPr/>
          <p:nvPr/>
        </p:nvSpPr>
        <p:spPr>
          <a:xfrm>
            <a:off x="3084285" y="3209308"/>
            <a:ext cx="58416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Nothing</a:t>
            </a:r>
            <a:r>
              <a:rPr lang="en-US" sz="28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was in his wallet  . </a:t>
            </a:r>
            <a:endParaRPr lang="ar-SA" sz="28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A84DB440-0C5C-4D36-983A-C9692C699A40}"/>
              </a:ext>
            </a:extLst>
          </p:cNvPr>
          <p:cNvSpPr/>
          <p:nvPr/>
        </p:nvSpPr>
        <p:spPr>
          <a:xfrm>
            <a:off x="536206" y="4356874"/>
            <a:ext cx="49007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Did </a:t>
            </a:r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you buy 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anything?</a:t>
            </a:r>
            <a:r>
              <a:rPr lang="en-US" sz="28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lang="ar-SA" sz="28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F5088CE9-26F5-446C-A1B8-75E52C490BD5}"/>
              </a:ext>
            </a:extLst>
          </p:cNvPr>
          <p:cNvSpPr/>
          <p:nvPr/>
        </p:nvSpPr>
        <p:spPr>
          <a:xfrm>
            <a:off x="417533" y="5242830"/>
            <a:ext cx="82894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en-US" sz="28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didn’t</a:t>
            </a:r>
            <a:r>
              <a:rPr lang="en-US" sz="28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buy</a:t>
            </a:r>
            <a:r>
              <a:rPr lang="en-US" sz="28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anything </a:t>
            </a:r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. I have no money  </a:t>
            </a:r>
            <a:endParaRPr lang="ar-SA" sz="28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8;p37">
            <a:extLst>
              <a:ext uri="{FF2B5EF4-FFF2-40B4-BE49-F238E27FC236}">
                <a16:creationId xmlns:a16="http://schemas.microsoft.com/office/drawing/2014/main" xmlns="" id="{C2008EBA-AB6D-4589-A3B9-C14BBFD5CCDA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58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29;p37">
            <a:extLst>
              <a:ext uri="{FF2B5EF4-FFF2-40B4-BE49-F238E27FC236}">
                <a16:creationId xmlns:a16="http://schemas.microsoft.com/office/drawing/2014/main" xmlns="" id="{1A95A0E3-1FD4-4485-8DDE-0974B7F6D050}"/>
              </a:ext>
            </a:extLst>
          </p:cNvPr>
          <p:cNvSpPr/>
          <p:nvPr/>
        </p:nvSpPr>
        <p:spPr>
          <a:xfrm>
            <a:off x="7092280" y="2195572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30;p37">
            <a:extLst>
              <a:ext uri="{FF2B5EF4-FFF2-40B4-BE49-F238E27FC236}">
                <a16:creationId xmlns:a16="http://schemas.microsoft.com/office/drawing/2014/main" xmlns="" id="{FB503050-1293-4C4B-9DDD-194C129F8D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20473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31;p37">
            <a:extLst>
              <a:ext uri="{FF2B5EF4-FFF2-40B4-BE49-F238E27FC236}">
                <a16:creationId xmlns:a16="http://schemas.microsoft.com/office/drawing/2014/main" xmlns="" id="{12E3C385-68E3-4489-A3E1-8E4AB17DCB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379" y="2195572"/>
            <a:ext cx="8269967" cy="1387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04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A1B1B6E-BCD3-4735-9CF3-DF7652178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80" y="2457061"/>
            <a:ext cx="5715000" cy="3810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50D04887-BAF4-477F-B64E-786C14C0FAFD}"/>
              </a:ext>
            </a:extLst>
          </p:cNvPr>
          <p:cNvSpPr/>
          <p:nvPr/>
        </p:nvSpPr>
        <p:spPr>
          <a:xfrm>
            <a:off x="493080" y="392085"/>
            <a:ext cx="7840608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Someone who saw an event </a:t>
            </a:r>
            <a:endParaRPr lang="ar-S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DF4220BB-8728-44B1-9887-B0E142D94695}"/>
              </a:ext>
            </a:extLst>
          </p:cNvPr>
          <p:cNvSpPr/>
          <p:nvPr/>
        </p:nvSpPr>
        <p:spPr>
          <a:xfrm>
            <a:off x="2739682" y="1273141"/>
            <a:ext cx="3347391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Witness </a:t>
            </a:r>
            <a:endParaRPr lang="ar-SA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2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6;p39">
            <a:extLst>
              <a:ext uri="{FF2B5EF4-FFF2-40B4-BE49-F238E27FC236}">
                <a16:creationId xmlns:a16="http://schemas.microsoft.com/office/drawing/2014/main" xmlns="" id="{7D835526-5B12-4F48-AD21-D813AD653DC1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59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48;p39">
            <a:extLst>
              <a:ext uri="{FF2B5EF4-FFF2-40B4-BE49-F238E27FC236}">
                <a16:creationId xmlns:a16="http://schemas.microsoft.com/office/drawing/2014/main" xmlns="" id="{2A904838-2A3A-46A7-AFD2-DFD81F6C45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472" y="2258795"/>
            <a:ext cx="6332494" cy="36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49;p39">
            <a:extLst>
              <a:ext uri="{FF2B5EF4-FFF2-40B4-BE49-F238E27FC236}">
                <a16:creationId xmlns:a16="http://schemas.microsoft.com/office/drawing/2014/main" xmlns="" id="{D2F64D73-2481-40B4-846C-A9CE99D35D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204739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0;p39">
            <a:extLst>
              <a:ext uri="{FF2B5EF4-FFF2-40B4-BE49-F238E27FC236}">
                <a16:creationId xmlns:a16="http://schemas.microsoft.com/office/drawing/2014/main" xmlns="" id="{3547AAAC-2242-43AB-929D-FEFD2E6E1F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1961" y="44227"/>
            <a:ext cx="1314299" cy="172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1;p39">
            <a:extLst>
              <a:ext uri="{FF2B5EF4-FFF2-40B4-BE49-F238E27FC236}">
                <a16:creationId xmlns:a16="http://schemas.microsoft.com/office/drawing/2014/main" xmlns="" id="{667A2460-1D78-499C-925C-6871CA3B86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72" y="3255372"/>
            <a:ext cx="9086528" cy="242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52;p39">
            <a:extLst>
              <a:ext uri="{FF2B5EF4-FFF2-40B4-BE49-F238E27FC236}">
                <a16:creationId xmlns:a16="http://schemas.microsoft.com/office/drawing/2014/main" xmlns="" id="{17D6864C-1C19-4300-9B10-E35075DBDCC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685" y="1173633"/>
            <a:ext cx="1990725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480E52E3-CDBD-4662-B60B-439851493496}"/>
              </a:ext>
            </a:extLst>
          </p:cNvPr>
          <p:cNvSpPr/>
          <p:nvPr/>
        </p:nvSpPr>
        <p:spPr>
          <a:xfrm>
            <a:off x="434853" y="3259723"/>
            <a:ext cx="54854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</a:t>
            </a:r>
            <a:endParaRPr lang="ar-SA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F1EA290F-4C87-4458-A580-BAE04D5EF542}"/>
              </a:ext>
            </a:extLst>
          </p:cNvPr>
          <p:cNvSpPr/>
          <p:nvPr/>
        </p:nvSpPr>
        <p:spPr>
          <a:xfrm>
            <a:off x="3592286" y="3255372"/>
            <a:ext cx="72669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saw</a:t>
            </a:r>
            <a:endParaRPr lang="ar-SA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4D88B5C9-2DF2-4359-8A4C-01C3DCCC43BE}"/>
              </a:ext>
            </a:extLst>
          </p:cNvPr>
          <p:cNvSpPr/>
          <p:nvPr/>
        </p:nvSpPr>
        <p:spPr>
          <a:xfrm>
            <a:off x="-118097" y="3598277"/>
            <a:ext cx="137011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didn’t see</a:t>
            </a:r>
            <a:endParaRPr lang="ar-SA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261F5CE8-19E8-4D91-8B78-E3D2248E6DA4}"/>
              </a:ext>
            </a:extLst>
          </p:cNvPr>
          <p:cNvSpPr/>
          <p:nvPr/>
        </p:nvSpPr>
        <p:spPr>
          <a:xfrm>
            <a:off x="2222174" y="3598277"/>
            <a:ext cx="137011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was</a:t>
            </a:r>
            <a:endParaRPr lang="ar-SA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4851E51D-5F62-4F30-8953-2D37E1B24572}"/>
              </a:ext>
            </a:extLst>
          </p:cNvPr>
          <p:cNvSpPr/>
          <p:nvPr/>
        </p:nvSpPr>
        <p:spPr>
          <a:xfrm>
            <a:off x="3540960" y="3914818"/>
            <a:ext cx="137011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hit</a:t>
            </a:r>
            <a:endParaRPr lang="ar-SA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1531EFA1-80B3-4667-865E-0E29E1977DB0}"/>
              </a:ext>
            </a:extLst>
          </p:cNvPr>
          <p:cNvSpPr/>
          <p:nvPr/>
        </p:nvSpPr>
        <p:spPr>
          <a:xfrm>
            <a:off x="6116148" y="3891642"/>
            <a:ext cx="137011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crashed</a:t>
            </a:r>
            <a:endParaRPr lang="ar-SA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708E41E4-8B0B-43F2-AB7A-F8DA6C448BD7}"/>
              </a:ext>
            </a:extLst>
          </p:cNvPr>
          <p:cNvSpPr/>
          <p:nvPr/>
        </p:nvSpPr>
        <p:spPr>
          <a:xfrm>
            <a:off x="1657740" y="4226945"/>
            <a:ext cx="168734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weren’t</a:t>
            </a:r>
            <a:endParaRPr lang="ar-S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10C21158-A160-486B-A407-97E2D7C8ECBC}"/>
              </a:ext>
            </a:extLst>
          </p:cNvPr>
          <p:cNvSpPr/>
          <p:nvPr/>
        </p:nvSpPr>
        <p:spPr>
          <a:xfrm>
            <a:off x="3770437" y="4507204"/>
            <a:ext cx="168734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wasn’t</a:t>
            </a:r>
            <a:endParaRPr lang="ar-SA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0D42CB7C-49C9-4BEB-9543-F9B4BB15DB3D}"/>
              </a:ext>
            </a:extLst>
          </p:cNvPr>
          <p:cNvSpPr/>
          <p:nvPr/>
        </p:nvSpPr>
        <p:spPr>
          <a:xfrm>
            <a:off x="7364731" y="4468009"/>
            <a:ext cx="168734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wasn’t</a:t>
            </a:r>
            <a:endParaRPr lang="ar-SA" sz="1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053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6" grpId="0"/>
      <p:bldP spid="18" grpId="0"/>
      <p:bldP spid="19" grpId="0"/>
      <p:bldP spid="20" grpId="0"/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7;p40">
            <a:extLst>
              <a:ext uri="{FF2B5EF4-FFF2-40B4-BE49-F238E27FC236}">
                <a16:creationId xmlns:a16="http://schemas.microsoft.com/office/drawing/2014/main" xmlns="" id="{38A22CF2-AC37-4312-93D2-BF41AD994DEB}"/>
              </a:ext>
            </a:extLst>
          </p:cNvPr>
          <p:cNvSpPr/>
          <p:nvPr/>
        </p:nvSpPr>
        <p:spPr>
          <a:xfrm>
            <a:off x="7598759" y="217669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Page 59</a:t>
            </a:r>
            <a:endParaRPr sz="6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58;p40">
            <a:extLst>
              <a:ext uri="{FF2B5EF4-FFF2-40B4-BE49-F238E27FC236}">
                <a16:creationId xmlns:a16="http://schemas.microsoft.com/office/drawing/2014/main" xmlns="" id="{1DB04AF8-3F43-4AE2-AC2F-713BE30F0F1F}"/>
              </a:ext>
            </a:extLst>
          </p:cNvPr>
          <p:cNvSpPr/>
          <p:nvPr/>
        </p:nvSpPr>
        <p:spPr>
          <a:xfrm>
            <a:off x="4718439" y="402335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6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359;p40">
            <a:extLst>
              <a:ext uri="{FF2B5EF4-FFF2-40B4-BE49-F238E27FC236}">
                <a16:creationId xmlns:a16="http://schemas.microsoft.com/office/drawing/2014/main" xmlns="" id="{8793B4DC-AB12-4984-B60A-65130188E1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1935" y="233768"/>
            <a:ext cx="35909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60;p40">
            <a:extLst>
              <a:ext uri="{FF2B5EF4-FFF2-40B4-BE49-F238E27FC236}">
                <a16:creationId xmlns:a16="http://schemas.microsoft.com/office/drawing/2014/main" xmlns="" id="{DDAA8872-05BF-4B77-A146-D13E2BDF37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935" y="1009757"/>
            <a:ext cx="63246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1;p40">
            <a:extLst>
              <a:ext uri="{FF2B5EF4-FFF2-40B4-BE49-F238E27FC236}">
                <a16:creationId xmlns:a16="http://schemas.microsoft.com/office/drawing/2014/main" xmlns="" id="{5EE97009-6682-4F98-9847-77249E918E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29837"/>
            <a:ext cx="43719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62;p40">
            <a:extLst>
              <a:ext uri="{FF2B5EF4-FFF2-40B4-BE49-F238E27FC236}">
                <a16:creationId xmlns:a16="http://schemas.microsoft.com/office/drawing/2014/main" xmlns="" id="{66A42752-C6F1-4F7B-9ACB-818E623E07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9177" y="1741807"/>
            <a:ext cx="4827246" cy="1687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AACDE034-A87D-467B-BE31-C7AA85EA10B4}"/>
              </a:ext>
            </a:extLst>
          </p:cNvPr>
          <p:cNvSpPr txBox="1"/>
          <p:nvPr/>
        </p:nvSpPr>
        <p:spPr>
          <a:xfrm>
            <a:off x="4371975" y="2086401"/>
            <a:ext cx="39281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I saw a good exhibit </a:t>
            </a:r>
            <a:endParaRPr lang="ar-SA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187040C0-E525-401B-B8C5-B8BBEEF318EE}"/>
              </a:ext>
            </a:extLst>
          </p:cNvPr>
          <p:cNvSpPr txBox="1"/>
          <p:nvPr/>
        </p:nvSpPr>
        <p:spPr>
          <a:xfrm>
            <a:off x="4376461" y="2651224"/>
            <a:ext cx="39281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I ate delicious meal  </a:t>
            </a:r>
            <a:endParaRPr lang="ar-SA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71A7A8ED-2277-4CB2-A95A-2847FDF7B586}"/>
              </a:ext>
            </a:extLst>
          </p:cNvPr>
          <p:cNvSpPr txBox="1"/>
          <p:nvPr/>
        </p:nvSpPr>
        <p:spPr>
          <a:xfrm>
            <a:off x="4377069" y="2916994"/>
            <a:ext cx="39281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I went shopping   </a:t>
            </a:r>
            <a:endParaRPr lang="ar-SA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BFD814AA-F728-4E68-975E-2823BEFC85B6}"/>
              </a:ext>
            </a:extLst>
          </p:cNvPr>
          <p:cNvSpPr txBox="1"/>
          <p:nvPr/>
        </p:nvSpPr>
        <p:spPr>
          <a:xfrm>
            <a:off x="4319177" y="2414174"/>
            <a:ext cx="392818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I  used a computer 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2394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A802FE40-8E18-4251-94F4-1D683B3D6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6" t="57347" r="13877" b="19796"/>
          <a:stretch/>
        </p:blipFill>
        <p:spPr>
          <a:xfrm>
            <a:off x="359228" y="1800809"/>
            <a:ext cx="8425543" cy="264056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8C8DF6F3-C077-4FA5-878C-AC3C4A9E6E8D}"/>
              </a:ext>
            </a:extLst>
          </p:cNvPr>
          <p:cNvSpPr/>
          <p:nvPr/>
        </p:nvSpPr>
        <p:spPr>
          <a:xfrm>
            <a:off x="3276302" y="2407498"/>
            <a:ext cx="11544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anything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AD421059-7DF1-4188-9C1F-6D8BF32736C7}"/>
              </a:ext>
            </a:extLst>
          </p:cNvPr>
          <p:cNvSpPr/>
          <p:nvPr/>
        </p:nvSpPr>
        <p:spPr>
          <a:xfrm>
            <a:off x="1311857" y="2807608"/>
            <a:ext cx="101181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one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F0E0EAD2-B760-486A-86B0-5A830C9D43AD}"/>
              </a:ext>
            </a:extLst>
          </p:cNvPr>
          <p:cNvSpPr/>
          <p:nvPr/>
        </p:nvSpPr>
        <p:spPr>
          <a:xfrm>
            <a:off x="1481998" y="3207718"/>
            <a:ext cx="12827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Someone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B8113611-81F8-4C16-B897-326A8C5C51D6}"/>
              </a:ext>
            </a:extLst>
          </p:cNvPr>
          <p:cNvSpPr/>
          <p:nvPr/>
        </p:nvSpPr>
        <p:spPr>
          <a:xfrm>
            <a:off x="3159117" y="3562281"/>
            <a:ext cx="10262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nothing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C1C52E26-1A49-4597-9C5B-4FD19C312159}"/>
              </a:ext>
            </a:extLst>
          </p:cNvPr>
          <p:cNvSpPr/>
          <p:nvPr/>
        </p:nvSpPr>
        <p:spPr>
          <a:xfrm>
            <a:off x="6782574" y="2407498"/>
            <a:ext cx="9685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one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0B25295B-A211-42EA-9434-E95EB1D5D5E3}"/>
              </a:ext>
            </a:extLst>
          </p:cNvPr>
          <p:cNvSpPr/>
          <p:nvPr/>
        </p:nvSpPr>
        <p:spPr>
          <a:xfrm>
            <a:off x="5615385" y="3589367"/>
            <a:ext cx="10262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nothing</a:t>
            </a:r>
            <a:endParaRPr lang="ar-SA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08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DDCA441-8B5A-4541-8E45-A49A87989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47750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733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8;p42">
            <a:extLst>
              <a:ext uri="{FF2B5EF4-FFF2-40B4-BE49-F238E27FC236}">
                <a16:creationId xmlns:a16="http://schemas.microsoft.com/office/drawing/2014/main" xmlns="" id="{B2A79085-2368-4722-8813-70C54EB5C979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59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380;p42">
            <a:extLst>
              <a:ext uri="{FF2B5EF4-FFF2-40B4-BE49-F238E27FC236}">
                <a16:creationId xmlns:a16="http://schemas.microsoft.com/office/drawing/2014/main" xmlns="" id="{F1F9EC51-C053-4FA1-8B36-E094D86FA2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515" y="511138"/>
            <a:ext cx="346710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81;p42">
            <a:extLst>
              <a:ext uri="{FF2B5EF4-FFF2-40B4-BE49-F238E27FC236}">
                <a16:creationId xmlns:a16="http://schemas.microsoft.com/office/drawing/2014/main" xmlns="" id="{C20FCBE3-E75E-4D27-9CC3-458B3CAB8C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515" y="1704979"/>
            <a:ext cx="354330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2;p42">
            <a:extLst>
              <a:ext uri="{FF2B5EF4-FFF2-40B4-BE49-F238E27FC236}">
                <a16:creationId xmlns:a16="http://schemas.microsoft.com/office/drawing/2014/main" xmlns="" id="{AFDEB4B5-EC4F-4062-B60A-133E52EFC3C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515" y="2155373"/>
            <a:ext cx="4828708" cy="200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83;p42">
            <a:extLst>
              <a:ext uri="{FF2B5EF4-FFF2-40B4-BE49-F238E27FC236}">
                <a16:creationId xmlns:a16="http://schemas.microsoft.com/office/drawing/2014/main" xmlns="" id="{CCE443FB-5A32-4BCB-B43F-149D347E2B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74351" y="4252913"/>
            <a:ext cx="4346121" cy="200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G Bk 3 F-SA_2020_2-16">
            <a:hlinkClick r:id="" action="ppaction://media"/>
            <a:extLst>
              <a:ext uri="{FF2B5EF4-FFF2-40B4-BE49-F238E27FC236}">
                <a16:creationId xmlns:a16="http://schemas.microsoft.com/office/drawing/2014/main" xmlns="" id="{E2F3938F-C986-4D78-A37E-4EF750510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2039" y="861407"/>
            <a:ext cx="487363" cy="48736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81512936-1B63-4ED1-83AB-E09822612ACC}"/>
              </a:ext>
            </a:extLst>
          </p:cNvPr>
          <p:cNvSpPr/>
          <p:nvPr/>
        </p:nvSpPr>
        <p:spPr>
          <a:xfrm>
            <a:off x="955702" y="2499256"/>
            <a:ext cx="6078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2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EFB6A656-71D1-45D7-8138-F3D6F0D022D0}"/>
              </a:ext>
            </a:extLst>
          </p:cNvPr>
          <p:cNvSpPr/>
          <p:nvPr/>
        </p:nvSpPr>
        <p:spPr>
          <a:xfrm>
            <a:off x="922519" y="2926657"/>
            <a:ext cx="6555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2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45D69FA4-FC15-4C1C-8BE3-8594C3392A16}"/>
              </a:ext>
            </a:extLst>
          </p:cNvPr>
          <p:cNvSpPr/>
          <p:nvPr/>
        </p:nvSpPr>
        <p:spPr>
          <a:xfrm>
            <a:off x="907997" y="3304804"/>
            <a:ext cx="6555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2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A0E1EC11-AC40-4AA0-AE31-3EC5D090A90B}"/>
              </a:ext>
            </a:extLst>
          </p:cNvPr>
          <p:cNvSpPr/>
          <p:nvPr/>
        </p:nvSpPr>
        <p:spPr>
          <a:xfrm>
            <a:off x="907997" y="3697941"/>
            <a:ext cx="6555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2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CF76A224-245F-45F9-8195-A05EF0BB8269}"/>
              </a:ext>
            </a:extLst>
          </p:cNvPr>
          <p:cNvSpPr/>
          <p:nvPr/>
        </p:nvSpPr>
        <p:spPr>
          <a:xfrm>
            <a:off x="4817523" y="4575018"/>
            <a:ext cx="6555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2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0BA15B4A-03E1-42D5-B07A-61EDE0CAE149}"/>
              </a:ext>
            </a:extLst>
          </p:cNvPr>
          <p:cNvSpPr/>
          <p:nvPr/>
        </p:nvSpPr>
        <p:spPr>
          <a:xfrm>
            <a:off x="4864176" y="4948242"/>
            <a:ext cx="6555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2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770BD61A-84EE-486A-943D-48563B29A225}"/>
              </a:ext>
            </a:extLst>
          </p:cNvPr>
          <p:cNvSpPr/>
          <p:nvPr/>
        </p:nvSpPr>
        <p:spPr>
          <a:xfrm>
            <a:off x="4910829" y="5381776"/>
            <a:ext cx="6555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2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95D80DA3-2828-4F86-911A-41B6132A0D11}"/>
              </a:ext>
            </a:extLst>
          </p:cNvPr>
          <p:cNvSpPr/>
          <p:nvPr/>
        </p:nvSpPr>
        <p:spPr>
          <a:xfrm>
            <a:off x="4864176" y="5795482"/>
            <a:ext cx="6555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2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1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8;p43">
            <a:extLst>
              <a:ext uri="{FF2B5EF4-FFF2-40B4-BE49-F238E27FC236}">
                <a16:creationId xmlns:a16="http://schemas.microsoft.com/office/drawing/2014/main" xmlns="" id="{54AC7E5F-10BB-4F54-9EB4-920AF23853F9}"/>
              </a:ext>
            </a:extLst>
          </p:cNvPr>
          <p:cNvSpPr/>
          <p:nvPr/>
        </p:nvSpPr>
        <p:spPr>
          <a:xfrm>
            <a:off x="7073822" y="668581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59</a:t>
            </a:r>
            <a:endParaRPr sz="5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390;p43">
            <a:extLst>
              <a:ext uri="{FF2B5EF4-FFF2-40B4-BE49-F238E27FC236}">
                <a16:creationId xmlns:a16="http://schemas.microsoft.com/office/drawing/2014/main" xmlns="" id="{5B05F602-C58C-4BA1-A5AC-15AF5C6E72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091" y="640430"/>
            <a:ext cx="452437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1;p43">
            <a:extLst>
              <a:ext uri="{FF2B5EF4-FFF2-40B4-BE49-F238E27FC236}">
                <a16:creationId xmlns:a16="http://schemas.microsoft.com/office/drawing/2014/main" xmlns="" id="{222E54A6-D307-4BE6-8A66-B40115A08E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8546" y="1638921"/>
            <a:ext cx="3495675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92;p43">
            <a:extLst>
              <a:ext uri="{FF2B5EF4-FFF2-40B4-BE49-F238E27FC236}">
                <a16:creationId xmlns:a16="http://schemas.microsoft.com/office/drawing/2014/main" xmlns="" id="{715BE1E9-12E7-4D02-9C58-1004C12987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7034" y="2380238"/>
            <a:ext cx="3495675" cy="141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G Bk 3 F-SA_2020_2-17">
            <a:hlinkClick r:id="" action="ppaction://media"/>
            <a:extLst>
              <a:ext uri="{FF2B5EF4-FFF2-40B4-BE49-F238E27FC236}">
                <a16:creationId xmlns:a16="http://schemas.microsoft.com/office/drawing/2014/main" xmlns="" id="{5619670A-D06F-4544-BAA3-D6033B25E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1234" y="2136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D6705A1-9E0C-42EE-86D9-F68DD8439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65" y="1428299"/>
            <a:ext cx="3968840" cy="359085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074A4B5F-BFEA-44C0-AFDD-2A01DDD19B0F}"/>
              </a:ext>
            </a:extLst>
          </p:cNvPr>
          <p:cNvSpPr/>
          <p:nvPr/>
        </p:nvSpPr>
        <p:spPr>
          <a:xfrm flipH="1">
            <a:off x="5178490" y="2523930"/>
            <a:ext cx="1903445" cy="6997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P:</a:t>
            </a:r>
            <a:r>
              <a:rPr lang="en-US" sz="3600" b="1" dirty="0">
                <a:solidFill>
                  <a:schemeClr val="tx1"/>
                </a:solidFill>
              </a:rPr>
              <a:t>P:116</a:t>
            </a:r>
            <a:endParaRPr lang="ar-SA" b="1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18DAF45F-D69B-4259-B04C-8DD4CC636832}"/>
              </a:ext>
            </a:extLst>
          </p:cNvPr>
          <p:cNvSpPr/>
          <p:nvPr/>
        </p:nvSpPr>
        <p:spPr>
          <a:xfrm flipH="1">
            <a:off x="5047858" y="3522307"/>
            <a:ext cx="2584579" cy="12083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P:</a:t>
            </a:r>
            <a:r>
              <a:rPr lang="en-US" sz="3200" b="1" dirty="0"/>
              <a:t>c</a:t>
            </a:r>
            <a:br>
              <a:rPr lang="en-US" sz="3200" b="1" dirty="0"/>
            </a:br>
            <a:r>
              <a:rPr lang="en-US" sz="3200" b="1" dirty="0">
                <a:solidFill>
                  <a:schemeClr val="tx1"/>
                </a:solidFill>
              </a:rPr>
              <a:t>+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classera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839418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54B42871-77EA-472C-9D0B-63964A3828EB}"/>
              </a:ext>
            </a:extLst>
          </p:cNvPr>
          <p:cNvSpPr/>
          <p:nvPr/>
        </p:nvSpPr>
        <p:spPr>
          <a:xfrm>
            <a:off x="480972" y="586600"/>
            <a:ext cx="184697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564AA40-8B46-43B2-8CB0-8B8DB6ABB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872" y="437103"/>
            <a:ext cx="6463874" cy="598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09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4E7E0E6E-7A98-41E6-AB54-56A46C4584FB}"/>
              </a:ext>
            </a:extLst>
          </p:cNvPr>
          <p:cNvSpPr/>
          <p:nvPr/>
        </p:nvSpPr>
        <p:spPr>
          <a:xfrm>
            <a:off x="1291319" y="2967335"/>
            <a:ext cx="656141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latest news you have heard?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13737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303F815-3D89-4E15-A95F-46B581F657F8}"/>
              </a:ext>
            </a:extLst>
          </p:cNvPr>
          <p:cNvSpPr/>
          <p:nvPr/>
        </p:nvSpPr>
        <p:spPr>
          <a:xfrm>
            <a:off x="730050" y="550703"/>
            <a:ext cx="3429144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Objectives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AF59BC1-1F0F-4C59-BD63-4F09A44C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07" y="686386"/>
            <a:ext cx="1390602" cy="59138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285FB83F-EF5D-4219-AD03-E1E8C9DF6008}"/>
              </a:ext>
            </a:extLst>
          </p:cNvPr>
          <p:cNvSpPr/>
          <p:nvPr/>
        </p:nvSpPr>
        <p:spPr>
          <a:xfrm flipH="1">
            <a:off x="587830" y="2045642"/>
            <a:ext cx="7826120" cy="3545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F49CBF49-6E9B-42A2-8EB0-296EC89BCB4D}"/>
              </a:ext>
            </a:extLst>
          </p:cNvPr>
          <p:cNvSpPr/>
          <p:nvPr/>
        </p:nvSpPr>
        <p:spPr>
          <a:xfrm>
            <a:off x="969087" y="2665408"/>
            <a:ext cx="71865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 answer questions after reading the conversation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4CD7C2FD-83EA-456F-B19D-EEFE4ABE4BBB}"/>
              </a:ext>
            </a:extLst>
          </p:cNvPr>
          <p:cNvSpPr/>
          <p:nvPr/>
        </p:nvSpPr>
        <p:spPr>
          <a:xfrm>
            <a:off x="1383192" y="3489822"/>
            <a:ext cx="61077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identify the meaning of new expressions.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FDAAC94-F26B-4F97-94BC-BE4D931AB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87" y="1444678"/>
            <a:ext cx="2951070" cy="5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A1B1B6E-BCD3-4735-9CF3-DF7652178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80" y="2457061"/>
            <a:ext cx="5715000" cy="3810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50D04887-BAF4-477F-B64E-786C14C0FAFD}"/>
              </a:ext>
            </a:extLst>
          </p:cNvPr>
          <p:cNvSpPr/>
          <p:nvPr/>
        </p:nvSpPr>
        <p:spPr>
          <a:xfrm>
            <a:off x="493080" y="392085"/>
            <a:ext cx="7840608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Someone who saw an event </a:t>
            </a:r>
            <a:endParaRPr lang="ar-S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DF4220BB-8728-44B1-9887-B0E142D94695}"/>
              </a:ext>
            </a:extLst>
          </p:cNvPr>
          <p:cNvSpPr/>
          <p:nvPr/>
        </p:nvSpPr>
        <p:spPr>
          <a:xfrm>
            <a:off x="2739682" y="1273141"/>
            <a:ext cx="3347391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Witness </a:t>
            </a:r>
            <a:endParaRPr lang="ar-SA" sz="60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95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xmlns="" id="{7D4467A7-BA3A-4427-A755-8B14A89F4EB1}"/>
              </a:ext>
            </a:extLst>
          </p:cNvPr>
          <p:cNvSpPr/>
          <p:nvPr/>
        </p:nvSpPr>
        <p:spPr>
          <a:xfrm>
            <a:off x="7637525" y="238067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60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xmlns="" id="{514915D0-88C5-40BD-A90F-5407FB668A2F}"/>
              </a:ext>
            </a:extLst>
          </p:cNvPr>
          <p:cNvSpPr/>
          <p:nvPr/>
        </p:nvSpPr>
        <p:spPr>
          <a:xfrm>
            <a:off x="4725422" y="701101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99;p44">
            <a:extLst>
              <a:ext uri="{FF2B5EF4-FFF2-40B4-BE49-F238E27FC236}">
                <a16:creationId xmlns:a16="http://schemas.microsoft.com/office/drawing/2014/main" xmlns="" id="{DBF43159-755B-4C95-A55C-1367D3AF05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693" y="196877"/>
            <a:ext cx="4467225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00;p44">
            <a:extLst>
              <a:ext uri="{FF2B5EF4-FFF2-40B4-BE49-F238E27FC236}">
                <a16:creationId xmlns:a16="http://schemas.microsoft.com/office/drawing/2014/main" xmlns="" id="{A29C7200-8BC1-40CC-8355-B1F2DEF5CF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6981" y="142817"/>
            <a:ext cx="12477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01;p44">
            <a:extLst>
              <a:ext uri="{FF2B5EF4-FFF2-40B4-BE49-F238E27FC236}">
                <a16:creationId xmlns:a16="http://schemas.microsoft.com/office/drawing/2014/main" xmlns="" id="{60FEC127-5382-420C-A3D9-05E5FECF52A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2346" y="662263"/>
            <a:ext cx="3392675" cy="292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02;p44">
            <a:extLst>
              <a:ext uri="{FF2B5EF4-FFF2-40B4-BE49-F238E27FC236}">
                <a16:creationId xmlns:a16="http://schemas.microsoft.com/office/drawing/2014/main" xmlns="" id="{179FE64E-2204-4645-AC96-6C88C3F1C09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4455" y="1537588"/>
            <a:ext cx="4611274" cy="49440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F38793AC-F717-41CA-9F9B-E31CE53772E6}"/>
              </a:ext>
            </a:extLst>
          </p:cNvPr>
          <p:cNvSpPr/>
          <p:nvPr/>
        </p:nvSpPr>
        <p:spPr>
          <a:xfrm>
            <a:off x="5482858" y="4256746"/>
            <a:ext cx="34547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does the daughter want ? 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B399F799">
            <a:hlinkClick r:id="" action="ppaction://media"/>
            <a:extLst>
              <a:ext uri="{FF2B5EF4-FFF2-40B4-BE49-F238E27FC236}">
                <a16:creationId xmlns:a16="http://schemas.microsoft.com/office/drawing/2014/main" xmlns="" id="{C6E01A6D-6E96-48EC-94BB-290B31EBD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5874" y="49834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1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15;p46">
            <a:extLst>
              <a:ext uri="{FF2B5EF4-FFF2-40B4-BE49-F238E27FC236}">
                <a16:creationId xmlns:a16="http://schemas.microsoft.com/office/drawing/2014/main" xmlns="" id="{35D61A2C-C07A-4929-973C-4BD7EFD19FD9}"/>
              </a:ext>
            </a:extLst>
          </p:cNvPr>
          <p:cNvSpPr/>
          <p:nvPr/>
        </p:nvSpPr>
        <p:spPr>
          <a:xfrm>
            <a:off x="7719903" y="402824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60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417;p46">
            <a:extLst>
              <a:ext uri="{FF2B5EF4-FFF2-40B4-BE49-F238E27FC236}">
                <a16:creationId xmlns:a16="http://schemas.microsoft.com/office/drawing/2014/main" xmlns="" id="{611910F2-B8E0-4329-9029-DF46C2BD4C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071" y="402824"/>
            <a:ext cx="4467225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18;p46">
            <a:extLst>
              <a:ext uri="{FF2B5EF4-FFF2-40B4-BE49-F238E27FC236}">
                <a16:creationId xmlns:a16="http://schemas.microsoft.com/office/drawing/2014/main" xmlns="" id="{0074F8B4-F495-4CDE-B1CC-1273D14048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494" y="2025850"/>
            <a:ext cx="6821420" cy="408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7049699E">
            <a:hlinkClick r:id="" action="ppaction://media"/>
            <a:extLst>
              <a:ext uri="{FF2B5EF4-FFF2-40B4-BE49-F238E27FC236}">
                <a16:creationId xmlns:a16="http://schemas.microsoft.com/office/drawing/2014/main" xmlns="" id="{4AD052E3-FFA1-4495-80EF-657FE254F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6230" y="622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xmlns="" id="{7D4467A7-BA3A-4427-A755-8B14A89F4EB1}"/>
              </a:ext>
            </a:extLst>
          </p:cNvPr>
          <p:cNvSpPr/>
          <p:nvPr/>
        </p:nvSpPr>
        <p:spPr>
          <a:xfrm>
            <a:off x="7637525" y="238067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60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xmlns="" id="{514915D0-88C5-40BD-A90F-5407FB668A2F}"/>
              </a:ext>
            </a:extLst>
          </p:cNvPr>
          <p:cNvSpPr/>
          <p:nvPr/>
        </p:nvSpPr>
        <p:spPr>
          <a:xfrm>
            <a:off x="4725422" y="701101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99;p44">
            <a:extLst>
              <a:ext uri="{FF2B5EF4-FFF2-40B4-BE49-F238E27FC236}">
                <a16:creationId xmlns:a16="http://schemas.microsoft.com/office/drawing/2014/main" xmlns="" id="{DBF43159-755B-4C95-A55C-1367D3AF05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693" y="238067"/>
            <a:ext cx="4467225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00;p44">
            <a:extLst>
              <a:ext uri="{FF2B5EF4-FFF2-40B4-BE49-F238E27FC236}">
                <a16:creationId xmlns:a16="http://schemas.microsoft.com/office/drawing/2014/main" xmlns="" id="{A29C7200-8BC1-40CC-8355-B1F2DEF5CF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2834" y="142817"/>
            <a:ext cx="12477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01;p44">
            <a:extLst>
              <a:ext uri="{FF2B5EF4-FFF2-40B4-BE49-F238E27FC236}">
                <a16:creationId xmlns:a16="http://schemas.microsoft.com/office/drawing/2014/main" xmlns="" id="{60FEC127-5382-420C-A3D9-05E5FECF52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7445" y="621075"/>
            <a:ext cx="2167576" cy="186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02;p44">
            <a:extLst>
              <a:ext uri="{FF2B5EF4-FFF2-40B4-BE49-F238E27FC236}">
                <a16:creationId xmlns:a16="http://schemas.microsoft.com/office/drawing/2014/main" xmlns="" id="{179FE64E-2204-4645-AC96-6C88C3F1C0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455" y="1537588"/>
            <a:ext cx="4611274" cy="494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4A40086F-2C91-4F53-81D8-A819D336F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812" y="4672356"/>
            <a:ext cx="392520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725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C248A21E-BB9C-4AB5-B89F-4784566BC557}"/>
              </a:ext>
            </a:extLst>
          </p:cNvPr>
          <p:cNvSpPr/>
          <p:nvPr/>
        </p:nvSpPr>
        <p:spPr>
          <a:xfrm>
            <a:off x="351061" y="734881"/>
            <a:ext cx="86725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You borrowed your friend’s camera and you lost it. 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3BFDBB66-53A9-4338-BE36-0C060D032DC8}"/>
              </a:ext>
            </a:extLst>
          </p:cNvPr>
          <p:cNvSpPr/>
          <p:nvPr/>
        </p:nvSpPr>
        <p:spPr>
          <a:xfrm>
            <a:off x="2049288" y="1509236"/>
            <a:ext cx="47323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thing is, I lost your camera .  </a:t>
            </a:r>
            <a:endParaRPr lang="ar-SA" sz="24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D3AF8CE7-F183-45B6-A40A-756CBC296066}"/>
              </a:ext>
            </a:extLst>
          </p:cNvPr>
          <p:cNvSpPr/>
          <p:nvPr/>
        </p:nvSpPr>
        <p:spPr>
          <a:xfrm>
            <a:off x="584945" y="2489541"/>
            <a:ext cx="76610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Situation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You came to class without your homework. 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F50AE8B8-E156-4A1E-8842-2B1027F2D4DA}"/>
              </a:ext>
            </a:extLst>
          </p:cNvPr>
          <p:cNvSpPr/>
          <p:nvPr/>
        </p:nvSpPr>
        <p:spPr>
          <a:xfrm>
            <a:off x="1917996" y="3429000"/>
            <a:ext cx="553869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thing is, I didn’t do my homework.  </a:t>
            </a:r>
            <a:endParaRPr lang="ar-SA" sz="24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62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3;p47">
            <a:extLst>
              <a:ext uri="{FF2B5EF4-FFF2-40B4-BE49-F238E27FC236}">
                <a16:creationId xmlns:a16="http://schemas.microsoft.com/office/drawing/2014/main" xmlns="" id="{2468BD6E-5B8F-4629-9CC7-CA7B1CB3F2AD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60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24;p47">
            <a:extLst>
              <a:ext uri="{FF2B5EF4-FFF2-40B4-BE49-F238E27FC236}">
                <a16:creationId xmlns:a16="http://schemas.microsoft.com/office/drawing/2014/main" xmlns="" id="{802980FD-9183-4305-83FA-E85389E762D5}"/>
              </a:ext>
            </a:extLst>
          </p:cNvPr>
          <p:cNvSpPr/>
          <p:nvPr/>
        </p:nvSpPr>
        <p:spPr>
          <a:xfrm>
            <a:off x="4684233" y="651674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25;p47">
            <a:extLst>
              <a:ext uri="{FF2B5EF4-FFF2-40B4-BE49-F238E27FC236}">
                <a16:creationId xmlns:a16="http://schemas.microsoft.com/office/drawing/2014/main" xmlns="" id="{03EA205F-B575-49D5-A19B-026E5FC22E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06262"/>
            <a:ext cx="4467225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6;p47">
            <a:extLst>
              <a:ext uri="{FF2B5EF4-FFF2-40B4-BE49-F238E27FC236}">
                <a16:creationId xmlns:a16="http://schemas.microsoft.com/office/drawing/2014/main" xmlns="" id="{F4899778-B24A-44D4-B2A2-65AAD4F38A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374" y="1446978"/>
            <a:ext cx="321661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7;p47">
            <a:extLst>
              <a:ext uri="{FF2B5EF4-FFF2-40B4-BE49-F238E27FC236}">
                <a16:creationId xmlns:a16="http://schemas.microsoft.com/office/drawing/2014/main" xmlns="" id="{E18A0353-2FEB-4AC5-B638-D6D064475B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374" y="2142402"/>
            <a:ext cx="4333859" cy="17293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BEF5E5E4-0D60-4B7D-B27F-36ADD8FE7B7E}"/>
              </a:ext>
            </a:extLst>
          </p:cNvPr>
          <p:cNvSpPr/>
          <p:nvPr/>
        </p:nvSpPr>
        <p:spPr>
          <a:xfrm>
            <a:off x="4787899" y="2142402"/>
            <a:ext cx="38683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wants to talk to her mother. </a:t>
            </a:r>
            <a:endParaRPr lang="ar-SA" sz="2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B80CE699-ED78-48D5-9265-DBA25D4E5586}"/>
              </a:ext>
            </a:extLst>
          </p:cNvPr>
          <p:cNvSpPr/>
          <p:nvPr/>
        </p:nvSpPr>
        <p:spPr>
          <a:xfrm>
            <a:off x="4787899" y="2606982"/>
            <a:ext cx="15808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She’s busy. </a:t>
            </a:r>
            <a:endParaRPr lang="ar-SA" sz="2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54200A25-3D20-4BFC-9131-972DFEF3F3BD}"/>
              </a:ext>
            </a:extLst>
          </p:cNvPr>
          <p:cNvSpPr/>
          <p:nvPr/>
        </p:nvSpPr>
        <p:spPr>
          <a:xfrm>
            <a:off x="3845996" y="3059668"/>
            <a:ext cx="467307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daughter go an A on her history report. </a:t>
            </a:r>
            <a:endParaRPr lang="ar-SA" sz="1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0C1C8FB8-CABD-414C-AD4B-B28D6A4F0867}"/>
              </a:ext>
            </a:extLst>
          </p:cNvPr>
          <p:cNvSpPr/>
          <p:nvPr/>
        </p:nvSpPr>
        <p:spPr>
          <a:xfrm>
            <a:off x="3845996" y="3539176"/>
            <a:ext cx="45576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daughter broke the washing machine. </a:t>
            </a:r>
            <a:endParaRPr lang="ar-SA" sz="1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38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DDCA441-8B5A-4541-8E45-A49A87989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47750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05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2;p48">
            <a:extLst>
              <a:ext uri="{FF2B5EF4-FFF2-40B4-BE49-F238E27FC236}">
                <a16:creationId xmlns:a16="http://schemas.microsoft.com/office/drawing/2014/main" xmlns="" id="{B5CA0B53-CAEB-4688-AF41-386F6D778DAE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60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33;p48">
            <a:extLst>
              <a:ext uri="{FF2B5EF4-FFF2-40B4-BE49-F238E27FC236}">
                <a16:creationId xmlns:a16="http://schemas.microsoft.com/office/drawing/2014/main" xmlns="" id="{5000A935-4264-44D0-A5B3-61A4BCD680E9}"/>
              </a:ext>
            </a:extLst>
          </p:cNvPr>
          <p:cNvSpPr/>
          <p:nvPr/>
        </p:nvSpPr>
        <p:spPr>
          <a:xfrm>
            <a:off x="4684233" y="651674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34;p48">
            <a:extLst>
              <a:ext uri="{FF2B5EF4-FFF2-40B4-BE49-F238E27FC236}">
                <a16:creationId xmlns:a16="http://schemas.microsoft.com/office/drawing/2014/main" xmlns="" id="{50250B8A-F97B-460D-AEF0-ECBA20EAF0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88640"/>
            <a:ext cx="4467225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35;p48">
            <a:extLst>
              <a:ext uri="{FF2B5EF4-FFF2-40B4-BE49-F238E27FC236}">
                <a16:creationId xmlns:a16="http://schemas.microsoft.com/office/drawing/2014/main" xmlns="" id="{CD06C80A-DC53-4D09-87E7-99F04BEC98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679" y="2124174"/>
            <a:ext cx="1851069" cy="52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36;p48">
            <a:extLst>
              <a:ext uri="{FF2B5EF4-FFF2-40B4-BE49-F238E27FC236}">
                <a16:creationId xmlns:a16="http://schemas.microsoft.com/office/drawing/2014/main" xmlns="" id="{C4D06001-DE8D-46A2-BA0F-9C4F6601F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064" y="2941465"/>
            <a:ext cx="6120680" cy="161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o role play or not to role play? - JB Sales">
            <a:extLst>
              <a:ext uri="{FF2B5EF4-FFF2-40B4-BE49-F238E27FC236}">
                <a16:creationId xmlns:a16="http://schemas.microsoft.com/office/drawing/2014/main" xmlns="" id="{EB13923E-3B4A-4DAB-A745-205F490B5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92" y="860929"/>
            <a:ext cx="2071396" cy="142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le Play Hebburn - Imagenes De Role Play - Free Transparent PNG Clipart  Images Download">
            <a:extLst>
              <a:ext uri="{FF2B5EF4-FFF2-40B4-BE49-F238E27FC236}">
                <a16:creationId xmlns:a16="http://schemas.microsoft.com/office/drawing/2014/main" xmlns="" id="{2889FA5C-5AFF-4F1E-87FE-AA55C268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82" y="4241936"/>
            <a:ext cx="3235390" cy="161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772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1;p49">
            <a:extLst>
              <a:ext uri="{FF2B5EF4-FFF2-40B4-BE49-F238E27FC236}">
                <a16:creationId xmlns:a16="http://schemas.microsoft.com/office/drawing/2014/main" xmlns="" id="{1641D0CD-3C1C-4087-92FB-6BC6D482180B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60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43;p49">
            <a:extLst>
              <a:ext uri="{FF2B5EF4-FFF2-40B4-BE49-F238E27FC236}">
                <a16:creationId xmlns:a16="http://schemas.microsoft.com/office/drawing/2014/main" xmlns="" id="{948F6DFD-9B61-4ABA-9F0A-CAF46B9226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1520" y="210004"/>
            <a:ext cx="2952750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4;p49">
            <a:extLst>
              <a:ext uri="{FF2B5EF4-FFF2-40B4-BE49-F238E27FC236}">
                <a16:creationId xmlns:a16="http://schemas.microsoft.com/office/drawing/2014/main" xmlns="" id="{27E6BD5E-AF6C-4C56-8F15-57F3BBCF6C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19" y="1377381"/>
            <a:ext cx="779145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D361CE6-9949-42DA-A43F-8B8B706C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2" y="3825552"/>
            <a:ext cx="3518047" cy="21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tchen safety: 5 easy ways to stop slipping and scalding">
            <a:extLst>
              <a:ext uri="{FF2B5EF4-FFF2-40B4-BE49-F238E27FC236}">
                <a16:creationId xmlns:a16="http://schemas.microsoft.com/office/drawing/2014/main" xmlns="" id="{73662E98-5ADF-45B7-AD51-CF5065902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07" y="3825552"/>
            <a:ext cx="3237334" cy="210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BD305F58-1078-4D00-A984-F601D91AF83D}"/>
              </a:ext>
            </a:extLst>
          </p:cNvPr>
          <p:cNvSpPr/>
          <p:nvPr/>
        </p:nvSpPr>
        <p:spPr>
          <a:xfrm>
            <a:off x="5710334" y="4637314"/>
            <a:ext cx="298580" cy="289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92950207-F3ED-4FAD-A858-D28797F42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652" y="2053656"/>
            <a:ext cx="2595367" cy="125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54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D6705A1-9E0C-42EE-86D9-F68DD8439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65" y="1428299"/>
            <a:ext cx="3968840" cy="359085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074A4B5F-BFEA-44C0-AFDD-2A01DDD19B0F}"/>
              </a:ext>
            </a:extLst>
          </p:cNvPr>
          <p:cNvSpPr/>
          <p:nvPr/>
        </p:nvSpPr>
        <p:spPr>
          <a:xfrm flipH="1">
            <a:off x="5057190" y="2649893"/>
            <a:ext cx="3015889" cy="1790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P:E </a:t>
            </a:r>
          </a:p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 P</a:t>
            </a:r>
            <a:r>
              <a:rPr lang="en-US" sz="3600" b="1" dirty="0">
                <a:solidFill>
                  <a:schemeClr val="tx1"/>
                </a:solidFill>
              </a:rPr>
              <a:t>:117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1589273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54B42871-77EA-472C-9D0B-63964A3828EB}"/>
              </a:ext>
            </a:extLst>
          </p:cNvPr>
          <p:cNvSpPr/>
          <p:nvPr/>
        </p:nvSpPr>
        <p:spPr>
          <a:xfrm>
            <a:off x="480972" y="586600"/>
            <a:ext cx="184697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564AA40-8B46-43B2-8CB0-8B8DB6ABB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41" y="308532"/>
            <a:ext cx="6463874" cy="598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92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60E4E2E-BB8C-4371-911E-538778F0D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2799183"/>
            <a:ext cx="6792686" cy="343734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4E9FB378-F862-449D-9309-132E28BDA0B1}"/>
              </a:ext>
            </a:extLst>
          </p:cNvPr>
          <p:cNvSpPr/>
          <p:nvPr/>
        </p:nvSpPr>
        <p:spPr>
          <a:xfrm>
            <a:off x="2579326" y="1465106"/>
            <a:ext cx="372409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intersection</a:t>
            </a:r>
            <a:endParaRPr lang="ar-SA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7306BB06-78E4-4190-9CC7-9305226FA714}"/>
              </a:ext>
            </a:extLst>
          </p:cNvPr>
          <p:cNvSpPr/>
          <p:nvPr/>
        </p:nvSpPr>
        <p:spPr>
          <a:xfrm>
            <a:off x="940236" y="308110"/>
            <a:ext cx="726352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 two roads cross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8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897EB01-202C-4192-82D1-D229CC6A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1" y="227360"/>
            <a:ext cx="2892231" cy="25273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726C6EB-6B53-4A04-91FD-4A273663A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20" y="2911151"/>
            <a:ext cx="3280334" cy="341525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FF91C279-B5F1-442B-AA84-56F9AE98E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619" b="18218"/>
          <a:stretch/>
        </p:blipFill>
        <p:spPr>
          <a:xfrm>
            <a:off x="4058905" y="1491049"/>
            <a:ext cx="4608975" cy="65079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D6507F98-B092-4A33-96E5-86540B8D4134}"/>
              </a:ext>
            </a:extLst>
          </p:cNvPr>
          <p:cNvSpPr/>
          <p:nvPr/>
        </p:nvSpPr>
        <p:spPr>
          <a:xfrm>
            <a:off x="4034881" y="3914859"/>
            <a:ext cx="463299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does it mean to be 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cool”?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9816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D210EDBD-C8DD-4545-8BA5-F2D8A0F77344}"/>
              </a:ext>
            </a:extLst>
          </p:cNvPr>
          <p:cNvSpPr/>
          <p:nvPr/>
        </p:nvSpPr>
        <p:spPr>
          <a:xfrm>
            <a:off x="340362" y="1410384"/>
            <a:ext cx="819968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things you can do to be cool?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170B2549-1E5B-4D0E-A9F4-AE9652D78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2" y="2481943"/>
            <a:ext cx="4147662" cy="34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87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303F815-3D89-4E15-A95F-46B581F657F8}"/>
              </a:ext>
            </a:extLst>
          </p:cNvPr>
          <p:cNvSpPr/>
          <p:nvPr/>
        </p:nvSpPr>
        <p:spPr>
          <a:xfrm>
            <a:off x="730050" y="550703"/>
            <a:ext cx="3429144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Objectives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AF59BC1-1F0F-4C59-BD63-4F09A44C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07" y="686386"/>
            <a:ext cx="1390602" cy="59138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285FB83F-EF5D-4219-AD03-E1E8C9DF6008}"/>
              </a:ext>
            </a:extLst>
          </p:cNvPr>
          <p:cNvSpPr/>
          <p:nvPr/>
        </p:nvSpPr>
        <p:spPr>
          <a:xfrm flipH="1">
            <a:off x="789414" y="2146990"/>
            <a:ext cx="7826120" cy="3545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F49CBF49-6E9B-42A2-8EB0-296EC89BCB4D}"/>
              </a:ext>
            </a:extLst>
          </p:cNvPr>
          <p:cNvSpPr/>
          <p:nvPr/>
        </p:nvSpPr>
        <p:spPr>
          <a:xfrm>
            <a:off x="1141221" y="2655197"/>
            <a:ext cx="62616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 answer questions after reading the article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4CD7C2FD-83EA-456F-B19D-EEFE4ABE4BBB}"/>
              </a:ext>
            </a:extLst>
          </p:cNvPr>
          <p:cNvSpPr/>
          <p:nvPr/>
        </p:nvSpPr>
        <p:spPr>
          <a:xfrm>
            <a:off x="1206535" y="3247043"/>
            <a:ext cx="52854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identify the meaning of new words.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CB04A00-54F5-4F34-81D8-A43A1D38D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14" y="1468121"/>
            <a:ext cx="3310415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;p51">
            <a:extLst>
              <a:ext uri="{FF2B5EF4-FFF2-40B4-BE49-F238E27FC236}">
                <a16:creationId xmlns:a16="http://schemas.microsoft.com/office/drawing/2014/main" xmlns="" id="{797E1C60-E3C1-4BEF-973E-C017EB25D1FB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61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60;p51">
            <a:extLst>
              <a:ext uri="{FF2B5EF4-FFF2-40B4-BE49-F238E27FC236}">
                <a16:creationId xmlns:a16="http://schemas.microsoft.com/office/drawing/2014/main" xmlns="" id="{CA2B50A7-795C-45F7-A7A3-FCF81FDE54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023" y="78975"/>
            <a:ext cx="330517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61;p51">
            <a:extLst>
              <a:ext uri="{FF2B5EF4-FFF2-40B4-BE49-F238E27FC236}">
                <a16:creationId xmlns:a16="http://schemas.microsoft.com/office/drawing/2014/main" xmlns="" id="{93195933-9B37-4DEB-8F34-EA844D896A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773" y="588757"/>
            <a:ext cx="21526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63;p51">
            <a:extLst>
              <a:ext uri="{FF2B5EF4-FFF2-40B4-BE49-F238E27FC236}">
                <a16:creationId xmlns:a16="http://schemas.microsoft.com/office/drawing/2014/main" xmlns="" id="{7FEEEB46-7478-4B8E-B21D-626830DBD8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474" y="1000542"/>
            <a:ext cx="7528812" cy="4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72;p52">
            <a:extLst>
              <a:ext uri="{FF2B5EF4-FFF2-40B4-BE49-F238E27FC236}">
                <a16:creationId xmlns:a16="http://schemas.microsoft.com/office/drawing/2014/main" xmlns="" id="{7EC80620-5CF1-400A-97C3-71BF119054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474" y="1508472"/>
            <a:ext cx="6507980" cy="459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9F6A97E6">
            <a:hlinkClick r:id="" action="ppaction://media"/>
            <a:extLst>
              <a:ext uri="{FF2B5EF4-FFF2-40B4-BE49-F238E27FC236}">
                <a16:creationId xmlns:a16="http://schemas.microsoft.com/office/drawing/2014/main" xmlns="" id="{9CCF3170-3DFB-4CE5-AE6A-B9EA82BC3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3578" y="261109"/>
            <a:ext cx="487363" cy="48736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673F3189-378D-44EA-9713-212091DCE9FF}"/>
              </a:ext>
            </a:extLst>
          </p:cNvPr>
          <p:cNvSpPr/>
          <p:nvPr/>
        </p:nvSpPr>
        <p:spPr>
          <a:xfrm>
            <a:off x="4572000" y="2786103"/>
            <a:ext cx="417454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does being cool mean?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xmlns="" id="{97BA30F9-3433-424C-8CD4-066CD0B15649}"/>
              </a:ext>
            </a:extLst>
          </p:cNvPr>
          <p:cNvCxnSpPr>
            <a:cxnSpLocks/>
          </p:cNvCxnSpPr>
          <p:nvPr/>
        </p:nvCxnSpPr>
        <p:spPr>
          <a:xfrm flipH="1">
            <a:off x="2602404" y="2932669"/>
            <a:ext cx="39541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xmlns="" id="{14B525B1-B64F-4FE4-A65C-63B8CFFB8D14}"/>
              </a:ext>
            </a:extLst>
          </p:cNvPr>
          <p:cNvCxnSpPr>
            <a:cxnSpLocks/>
          </p:cNvCxnSpPr>
          <p:nvPr/>
        </p:nvCxnSpPr>
        <p:spPr>
          <a:xfrm flipH="1">
            <a:off x="4971036" y="4160106"/>
            <a:ext cx="39541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9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2EC57E2-5508-466D-BE84-87EB1D2F1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76" y="613720"/>
            <a:ext cx="1269141" cy="168566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C938434-7C53-43D2-AEEC-817EB85FE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33" y="907907"/>
            <a:ext cx="1856602" cy="151061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68408CD7-FE30-4B4A-BA83-DDF87677EFCE}"/>
              </a:ext>
            </a:extLst>
          </p:cNvPr>
          <p:cNvSpPr/>
          <p:nvPr/>
        </p:nvSpPr>
        <p:spPr>
          <a:xfrm>
            <a:off x="2170390" y="2418520"/>
            <a:ext cx="10631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shy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1FA617D7-590A-449C-A560-613E824F3EE8}"/>
              </a:ext>
            </a:extLst>
          </p:cNvPr>
          <p:cNvSpPr/>
          <p:nvPr/>
        </p:nvSpPr>
        <p:spPr>
          <a:xfrm>
            <a:off x="4989586" y="2418520"/>
            <a:ext cx="23519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outgoing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AF754528-2771-4802-9137-16F9AD0D0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200" y="3307094"/>
            <a:ext cx="2812633" cy="281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0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87ACCB01-D8AC-41C7-84FF-5330EAB5CD1C}"/>
              </a:ext>
            </a:extLst>
          </p:cNvPr>
          <p:cNvSpPr/>
          <p:nvPr/>
        </p:nvSpPr>
        <p:spPr>
          <a:xfrm>
            <a:off x="1137274" y="1270340"/>
            <a:ext cx="662232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Feeling sure about what you do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3754FD3A-8795-4260-9A51-4FDFDE336F4B}"/>
              </a:ext>
            </a:extLst>
          </p:cNvPr>
          <p:cNvSpPr/>
          <p:nvPr/>
        </p:nvSpPr>
        <p:spPr>
          <a:xfrm>
            <a:off x="624312" y="2481303"/>
            <a:ext cx="764824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 shy      B- outgoing     c- confident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06838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7;p53">
            <a:extLst>
              <a:ext uri="{FF2B5EF4-FFF2-40B4-BE49-F238E27FC236}">
                <a16:creationId xmlns:a16="http://schemas.microsoft.com/office/drawing/2014/main" xmlns="" id="{ECD4469D-181B-4838-A551-CEC92CBBB480}"/>
              </a:ext>
            </a:extLst>
          </p:cNvPr>
          <p:cNvSpPr/>
          <p:nvPr/>
        </p:nvSpPr>
        <p:spPr>
          <a:xfrm>
            <a:off x="7143192" y="739543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61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78;p53">
            <a:extLst>
              <a:ext uri="{FF2B5EF4-FFF2-40B4-BE49-F238E27FC236}">
                <a16:creationId xmlns:a16="http://schemas.microsoft.com/office/drawing/2014/main" xmlns="" id="{F8E6FE09-BF89-412D-BAD4-7AD7FC3D50EA}"/>
              </a:ext>
            </a:extLst>
          </p:cNvPr>
          <p:cNvSpPr/>
          <p:nvPr/>
        </p:nvSpPr>
        <p:spPr>
          <a:xfrm>
            <a:off x="5281393" y="1108875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79;p53">
            <a:extLst>
              <a:ext uri="{FF2B5EF4-FFF2-40B4-BE49-F238E27FC236}">
                <a16:creationId xmlns:a16="http://schemas.microsoft.com/office/drawing/2014/main" xmlns="" id="{49E85A78-9732-4257-AFE7-C8DDBFAE4D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948" y="1478207"/>
            <a:ext cx="2478314" cy="46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80;p53">
            <a:extLst>
              <a:ext uri="{FF2B5EF4-FFF2-40B4-BE49-F238E27FC236}">
                <a16:creationId xmlns:a16="http://schemas.microsoft.com/office/drawing/2014/main" xmlns="" id="{1923FE31-5221-4CED-89D8-5219673AD9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72" y="556425"/>
            <a:ext cx="330517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1;p53">
            <a:extLst>
              <a:ext uri="{FF2B5EF4-FFF2-40B4-BE49-F238E27FC236}">
                <a16:creationId xmlns:a16="http://schemas.microsoft.com/office/drawing/2014/main" xmlns="" id="{2C2F71DF-F6FF-47D0-8C61-B9EFD05257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421" y="2177967"/>
            <a:ext cx="4223923" cy="41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82;p53">
            <a:extLst>
              <a:ext uri="{FF2B5EF4-FFF2-40B4-BE49-F238E27FC236}">
                <a16:creationId xmlns:a16="http://schemas.microsoft.com/office/drawing/2014/main" xmlns="" id="{ADF1B1D4-D218-48C3-B662-F4F555248F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037" y="3214688"/>
            <a:ext cx="6379948" cy="21116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685922E8-442F-49DA-8191-63314CA82AE1}"/>
              </a:ext>
            </a:extLst>
          </p:cNvPr>
          <p:cNvSpPr/>
          <p:nvPr/>
        </p:nvSpPr>
        <p:spPr>
          <a:xfrm>
            <a:off x="1233817" y="3231164"/>
            <a:ext cx="59503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18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324814A-14BF-4FF3-A3FC-B4E3B8DA6B9D}"/>
              </a:ext>
            </a:extLst>
          </p:cNvPr>
          <p:cNvSpPr/>
          <p:nvPr/>
        </p:nvSpPr>
        <p:spPr>
          <a:xfrm>
            <a:off x="1302523" y="3678094"/>
            <a:ext cx="44114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18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8DBE3C0B-C28A-48EB-AA4A-7C528A794CD4}"/>
              </a:ext>
            </a:extLst>
          </p:cNvPr>
          <p:cNvSpPr/>
          <p:nvPr/>
        </p:nvSpPr>
        <p:spPr>
          <a:xfrm>
            <a:off x="1259465" y="4040461"/>
            <a:ext cx="5437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18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66A45BEC-B7F5-4C5B-B615-03A8557B58CF}"/>
              </a:ext>
            </a:extLst>
          </p:cNvPr>
          <p:cNvSpPr/>
          <p:nvPr/>
        </p:nvSpPr>
        <p:spPr>
          <a:xfrm>
            <a:off x="1310760" y="4487391"/>
            <a:ext cx="44114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18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0A5F7915-B9FA-4002-A0B2-6693AAD8B90A}"/>
              </a:ext>
            </a:extLst>
          </p:cNvPr>
          <p:cNvSpPr/>
          <p:nvPr/>
        </p:nvSpPr>
        <p:spPr>
          <a:xfrm>
            <a:off x="1362057" y="4858513"/>
            <a:ext cx="44114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18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2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1F3C75F-C2CF-4B42-BD65-C98DDD694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07" y="1302994"/>
            <a:ext cx="3386396" cy="339257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4A308EB-6694-4525-B5CE-BF38A03AE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738" y="1678202"/>
            <a:ext cx="3833555" cy="25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54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89;p54">
            <a:extLst>
              <a:ext uri="{FF2B5EF4-FFF2-40B4-BE49-F238E27FC236}">
                <a16:creationId xmlns:a16="http://schemas.microsoft.com/office/drawing/2014/main" xmlns="" id="{D92608D7-FC17-4153-8C00-DFB8E0EFB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0345" y="1121290"/>
            <a:ext cx="3908973" cy="52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90;p54">
            <a:extLst>
              <a:ext uri="{FF2B5EF4-FFF2-40B4-BE49-F238E27FC236}">
                <a16:creationId xmlns:a16="http://schemas.microsoft.com/office/drawing/2014/main" xmlns="" id="{7DB04228-30FD-4807-AE96-E05EB05B3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094" y="1901492"/>
            <a:ext cx="2304583" cy="42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91;p54">
            <a:extLst>
              <a:ext uri="{FF2B5EF4-FFF2-40B4-BE49-F238E27FC236}">
                <a16:creationId xmlns:a16="http://schemas.microsoft.com/office/drawing/2014/main" xmlns="" id="{E7BF594B-BD69-4E79-A4E4-B0C2DFC285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346" y="2852182"/>
            <a:ext cx="5490496" cy="13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eautiful girl thinking transparent - Clipart World">
            <a:extLst>
              <a:ext uri="{FF2B5EF4-FFF2-40B4-BE49-F238E27FC236}">
                <a16:creationId xmlns:a16="http://schemas.microsoft.com/office/drawing/2014/main" xmlns="" id="{6BB46146-2F6B-4D01-9809-3556BAEB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33" y="1650001"/>
            <a:ext cx="1959428" cy="251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857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D6705A1-9E0C-42EE-86D9-F68DD8439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65" y="1428299"/>
            <a:ext cx="3968840" cy="359085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074A4B5F-BFEA-44C0-AFDD-2A01DDD19B0F}"/>
              </a:ext>
            </a:extLst>
          </p:cNvPr>
          <p:cNvSpPr/>
          <p:nvPr/>
        </p:nvSpPr>
        <p:spPr>
          <a:xfrm flipH="1">
            <a:off x="5057191" y="2649894"/>
            <a:ext cx="2636949" cy="6997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G</a:t>
            </a:r>
            <a:r>
              <a:rPr lang="en-US" dirty="0"/>
              <a:t>P:G.H </a:t>
            </a:r>
            <a:r>
              <a:rPr lang="en-US" sz="3600" b="1" dirty="0">
                <a:solidFill>
                  <a:schemeClr val="tx1"/>
                </a:solidFill>
              </a:rPr>
              <a:t>:116</a:t>
            </a:r>
            <a:endParaRPr lang="ar-SA" b="1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2F4A5468-9F8E-4DA4-8D5C-233BFDF798F7}"/>
              </a:ext>
            </a:extLst>
          </p:cNvPr>
          <p:cNvSpPr/>
          <p:nvPr/>
        </p:nvSpPr>
        <p:spPr>
          <a:xfrm>
            <a:off x="5136223" y="2684559"/>
            <a:ext cx="12394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 .H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BED4389B-3364-4A70-98AD-EA1F788A61D2}"/>
              </a:ext>
            </a:extLst>
          </p:cNvPr>
          <p:cNvSpPr/>
          <p:nvPr/>
        </p:nvSpPr>
        <p:spPr>
          <a:xfrm flipH="1">
            <a:off x="5322835" y="3722915"/>
            <a:ext cx="2636949" cy="6997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classera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86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xmlns="" id="{977CEDD9-844E-43F0-94D1-76AF59CC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Hurt from an accident</a:t>
            </a:r>
            <a:endParaRPr lang="ar-SA" sz="5400" dirty="0">
              <a:solidFill>
                <a:srgbClr val="FF0000"/>
              </a:solidFill>
            </a:endParaRPr>
          </a:p>
        </p:txBody>
      </p:sp>
      <p:pic>
        <p:nvPicPr>
          <p:cNvPr id="5" name="Picture 6" descr="Injury Stock Illustrations – 77,054 Injury Stock Illustrations, Vectors &amp;amp;  Clipart - Dreamstime">
            <a:extLst>
              <a:ext uri="{FF2B5EF4-FFF2-40B4-BE49-F238E27FC236}">
                <a16:creationId xmlns:a16="http://schemas.microsoft.com/office/drawing/2014/main" xmlns="" id="{CC66CC5B-93B0-4001-AA81-EA61CBB7D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84" y="1595535"/>
            <a:ext cx="4544008" cy="47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عنوان 3">
            <a:extLst>
              <a:ext uri="{FF2B5EF4-FFF2-40B4-BE49-F238E27FC236}">
                <a16:creationId xmlns:a16="http://schemas.microsoft.com/office/drawing/2014/main" xmlns="" id="{83C434CA-D527-4A35-B9F7-8A8BCFE7F3DD}"/>
              </a:ext>
            </a:extLst>
          </p:cNvPr>
          <p:cNvSpPr txBox="1">
            <a:spLocks/>
          </p:cNvSpPr>
          <p:nvPr/>
        </p:nvSpPr>
        <p:spPr>
          <a:xfrm>
            <a:off x="1436915" y="1613581"/>
            <a:ext cx="27991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>
                <a:solidFill>
                  <a:srgbClr val="0070C0"/>
                </a:solidFill>
              </a:rPr>
              <a:t>injury</a:t>
            </a:r>
            <a:endParaRPr lang="ar-SA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9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A67D8FBB-B02E-4FAD-845C-270465E06B24}"/>
              </a:ext>
            </a:extLst>
          </p:cNvPr>
          <p:cNvSpPr/>
          <p:nvPr/>
        </p:nvSpPr>
        <p:spPr>
          <a:xfrm>
            <a:off x="391438" y="1023205"/>
            <a:ext cx="47035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Someone who saw an event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6AE3BE8D-8558-465F-8ED7-606D1B78791F}"/>
              </a:ext>
            </a:extLst>
          </p:cNvPr>
          <p:cNvSpPr/>
          <p:nvPr/>
        </p:nvSpPr>
        <p:spPr>
          <a:xfrm>
            <a:off x="391438" y="1863465"/>
            <a:ext cx="36231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Hurt from an accident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2C87C8F3-9947-41A0-92F9-D831E50676CE}"/>
              </a:ext>
            </a:extLst>
          </p:cNvPr>
          <p:cNvSpPr/>
          <p:nvPr/>
        </p:nvSpPr>
        <p:spPr>
          <a:xfrm>
            <a:off x="477116" y="2703725"/>
            <a:ext cx="3682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 two road cross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5CF52C3C-CD67-4002-8EBB-709A633D2601}"/>
              </a:ext>
            </a:extLst>
          </p:cNvPr>
          <p:cNvSpPr/>
          <p:nvPr/>
        </p:nvSpPr>
        <p:spPr>
          <a:xfrm>
            <a:off x="142905" y="4384245"/>
            <a:ext cx="86180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didn’t eat ……………because I had a very big lunch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21EE3DCE-1DFD-4176-947C-38F559C108B1}"/>
              </a:ext>
            </a:extLst>
          </p:cNvPr>
          <p:cNvSpPr/>
          <p:nvPr/>
        </p:nvSpPr>
        <p:spPr>
          <a:xfrm>
            <a:off x="2388359" y="5311575"/>
            <a:ext cx="41601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Something       anything 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60038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303F815-3D89-4E15-A95F-46B581F657F8}"/>
              </a:ext>
            </a:extLst>
          </p:cNvPr>
          <p:cNvSpPr/>
          <p:nvPr/>
        </p:nvSpPr>
        <p:spPr>
          <a:xfrm>
            <a:off x="730050" y="550703"/>
            <a:ext cx="3429144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Objectives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AF59BC1-1F0F-4C59-BD63-4F09A44C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07" y="686386"/>
            <a:ext cx="1390602" cy="59138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285FB83F-EF5D-4219-AD03-E1E8C9DF6008}"/>
              </a:ext>
            </a:extLst>
          </p:cNvPr>
          <p:cNvSpPr/>
          <p:nvPr/>
        </p:nvSpPr>
        <p:spPr>
          <a:xfrm flipH="1">
            <a:off x="369655" y="2168144"/>
            <a:ext cx="8356690" cy="22452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F49CBF49-6E9B-42A2-8EB0-296EC89BCB4D}"/>
              </a:ext>
            </a:extLst>
          </p:cNvPr>
          <p:cNvSpPr/>
          <p:nvPr/>
        </p:nvSpPr>
        <p:spPr>
          <a:xfrm>
            <a:off x="884748" y="2476529"/>
            <a:ext cx="56444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use the conjunctions ( because – so )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4CD7C2FD-83EA-456F-B19D-EEFE4ABE4BBB}"/>
              </a:ext>
            </a:extLst>
          </p:cNvPr>
          <p:cNvSpPr/>
          <p:nvPr/>
        </p:nvSpPr>
        <p:spPr>
          <a:xfrm>
            <a:off x="417655" y="3350488"/>
            <a:ext cx="81419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use (so – neither ) to show agreement with the speaker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C6B2C4BD-D3CE-4D67-9118-522527D4E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50" y="1475897"/>
            <a:ext cx="4672374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0A6D45F6-3872-4EC7-9ADB-8A385B840225}"/>
              </a:ext>
            </a:extLst>
          </p:cNvPr>
          <p:cNvSpPr/>
          <p:nvPr/>
        </p:nvSpPr>
        <p:spPr>
          <a:xfrm flipH="1">
            <a:off x="368559" y="1828801"/>
            <a:ext cx="8406882" cy="403082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138C1ED2-3BD8-4E33-9675-774CC7FC996F}"/>
              </a:ext>
            </a:extLst>
          </p:cNvPr>
          <p:cNvSpPr txBox="1"/>
          <p:nvPr/>
        </p:nvSpPr>
        <p:spPr>
          <a:xfrm>
            <a:off x="494523" y="2101297"/>
            <a:ext cx="815495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231F20"/>
                </a:solidFill>
                <a:latin typeface="ProximaNova-BoldIt"/>
              </a:rPr>
              <a:t>He didn’t see the stop sign 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_____        </a:t>
            </a:r>
            <a:r>
              <a:rPr lang="en-US" sz="2800" b="1" i="1" dirty="0">
                <a:solidFill>
                  <a:srgbClr val="231F20"/>
                </a:solidFill>
                <a:latin typeface="ProximaNova-BoldIt"/>
              </a:rPr>
              <a:t>he was on his cell</a:t>
            </a:r>
            <a:r>
              <a:rPr lang="en-US" sz="2800" b="1" dirty="0">
                <a:solidFill>
                  <a:srgbClr val="231F20"/>
                </a:solidFill>
                <a:latin typeface="ProximaNova-BoldIt"/>
              </a:rPr>
              <a:t> </a:t>
            </a:r>
            <a:r>
              <a:rPr lang="en-US" sz="2800" b="1" i="1" dirty="0">
                <a:solidFill>
                  <a:srgbClr val="231F20"/>
                </a:solidFill>
                <a:latin typeface="ProximaNova-BoldIt"/>
              </a:rPr>
              <a:t>phone.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/>
            </a:r>
            <a:br>
              <a:rPr lang="en-US" sz="2800" b="1" dirty="0">
                <a:solidFill>
                  <a:srgbClr val="231F20"/>
                </a:solidFill>
                <a:latin typeface="ProximaNova-Light"/>
              </a:rPr>
            </a:br>
            <a:endParaRPr lang="en-US" sz="2800" b="1" i="1" dirty="0">
              <a:solidFill>
                <a:srgbClr val="231F20"/>
              </a:solidFill>
              <a:latin typeface="ProximaNova-BoldIt"/>
            </a:endParaRPr>
          </a:p>
          <a:p>
            <a:endParaRPr lang="en-US" sz="2800" b="1" i="1" dirty="0">
              <a:solidFill>
                <a:srgbClr val="231F20"/>
              </a:solidFill>
              <a:latin typeface="ProximaNova-BoldIt"/>
            </a:endParaRPr>
          </a:p>
          <a:p>
            <a:r>
              <a:rPr lang="en-US" sz="2800" b="1" i="1" dirty="0">
                <a:solidFill>
                  <a:srgbClr val="231F20"/>
                </a:solidFill>
                <a:latin typeface="ProximaNova-BoldIt"/>
              </a:rPr>
              <a:t>The SUV driver was sleepy, 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>_____ </a:t>
            </a:r>
            <a:r>
              <a:rPr lang="en-US" sz="2800" b="1" i="1" dirty="0">
                <a:solidFill>
                  <a:srgbClr val="231F20"/>
                </a:solidFill>
                <a:latin typeface="ProximaNova-BoldIt"/>
              </a:rPr>
              <a:t>he didn’t see the</a:t>
            </a:r>
            <a:r>
              <a:rPr lang="en-US" sz="2800" b="1" dirty="0">
                <a:solidFill>
                  <a:srgbClr val="231F20"/>
                </a:solidFill>
                <a:latin typeface="ProximaNova-BoldIt"/>
              </a:rPr>
              <a:t/>
            </a:r>
            <a:br>
              <a:rPr lang="en-US" sz="2800" b="1" dirty="0">
                <a:solidFill>
                  <a:srgbClr val="231F20"/>
                </a:solidFill>
                <a:latin typeface="ProximaNova-BoldIt"/>
              </a:rPr>
            </a:br>
            <a:r>
              <a:rPr lang="en-US" sz="2800" b="1" i="1" dirty="0">
                <a:solidFill>
                  <a:srgbClr val="231F20"/>
                </a:solidFill>
                <a:latin typeface="ProximaNova-BoldIt"/>
              </a:rPr>
              <a:t>car coming. </a:t>
            </a:r>
            <a:r>
              <a:rPr lang="en-US" sz="2800" b="1" dirty="0">
                <a:solidFill>
                  <a:srgbClr val="231F20"/>
                </a:solidFill>
                <a:latin typeface="ProximaNova-Light"/>
              </a:rPr>
              <a:t/>
            </a:r>
            <a:br>
              <a:rPr lang="en-US" sz="2800" b="1" dirty="0">
                <a:solidFill>
                  <a:srgbClr val="231F20"/>
                </a:solidFill>
                <a:latin typeface="ProximaNova-Light"/>
              </a:rPr>
            </a:br>
            <a:endParaRPr lang="ar-SA" sz="28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3E5B1215-A727-4B70-B429-EE511C9FEF00}"/>
              </a:ext>
            </a:extLst>
          </p:cNvPr>
          <p:cNvSpPr/>
          <p:nvPr/>
        </p:nvSpPr>
        <p:spPr>
          <a:xfrm>
            <a:off x="572319" y="909735"/>
            <a:ext cx="753283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sentences using the conjunctions ( because – so ) </a:t>
            </a:r>
            <a:endParaRPr lang="ar-SA" sz="2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029DE00C-CD6F-460E-8BA2-83CF78D02836}"/>
              </a:ext>
            </a:extLst>
          </p:cNvPr>
          <p:cNvSpPr txBox="1"/>
          <p:nvPr/>
        </p:nvSpPr>
        <p:spPr>
          <a:xfrm>
            <a:off x="4702629" y="3655568"/>
            <a:ext cx="6997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so</a:t>
            </a:r>
            <a:endParaRPr lang="ar-SA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93DB96FC-A812-43AE-97CA-02A75A8AE414}"/>
              </a:ext>
            </a:extLst>
          </p:cNvPr>
          <p:cNvSpPr txBox="1"/>
          <p:nvPr/>
        </p:nvSpPr>
        <p:spPr>
          <a:xfrm>
            <a:off x="4488025" y="2020330"/>
            <a:ext cx="16515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because</a:t>
            </a:r>
            <a:endParaRPr lang="ar-SA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69868A38-05B0-4E11-8C7F-D877938C49A4}"/>
              </a:ext>
            </a:extLst>
          </p:cNvPr>
          <p:cNvSpPr/>
          <p:nvPr/>
        </p:nvSpPr>
        <p:spPr>
          <a:xfrm>
            <a:off x="693453" y="4752439"/>
            <a:ext cx="775709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use </a:t>
            </a:r>
            <a:r>
              <a:rPr lang="en-US" sz="2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so ) 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show the result – to answer </a:t>
            </a:r>
            <a:r>
              <a:rPr lang="en-US" sz="2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(What happened ?  </a:t>
            </a:r>
            <a:endParaRPr lang="ar-SA" sz="2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03C2332D-CDA4-45D2-BFFB-AFA9F45B2600}"/>
              </a:ext>
            </a:extLst>
          </p:cNvPr>
          <p:cNvSpPr/>
          <p:nvPr/>
        </p:nvSpPr>
        <p:spPr>
          <a:xfrm>
            <a:off x="693453" y="3118624"/>
            <a:ext cx="775709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use </a:t>
            </a:r>
            <a:r>
              <a:rPr lang="en-US" sz="2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because ) 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tell the reason – to answer </a:t>
            </a:r>
            <a:r>
              <a:rPr lang="en-US" sz="2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(Why?</a:t>
            </a:r>
            <a:endParaRPr lang="ar-SA" sz="2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0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5;p61">
            <a:extLst>
              <a:ext uri="{FF2B5EF4-FFF2-40B4-BE49-F238E27FC236}">
                <a16:creationId xmlns:a16="http://schemas.microsoft.com/office/drawing/2014/main" xmlns="" id="{7700A5D0-16B3-446E-8A37-DC830A612C3D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63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46;p61">
            <a:extLst>
              <a:ext uri="{FF2B5EF4-FFF2-40B4-BE49-F238E27FC236}">
                <a16:creationId xmlns:a16="http://schemas.microsoft.com/office/drawing/2014/main" xmlns="" id="{0EB6D5A4-DF6F-4D4D-9D0A-39F6654EBF55}"/>
              </a:ext>
            </a:extLst>
          </p:cNvPr>
          <p:cNvSpPr/>
          <p:nvPr/>
        </p:nvSpPr>
        <p:spPr>
          <a:xfrm>
            <a:off x="4684233" y="651674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547;p61">
            <a:extLst>
              <a:ext uri="{FF2B5EF4-FFF2-40B4-BE49-F238E27FC236}">
                <a16:creationId xmlns:a16="http://schemas.microsoft.com/office/drawing/2014/main" xmlns="" id="{B06C8B8B-95D9-4198-9137-E40A67A126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9858"/>
            <a:ext cx="7596336" cy="53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48;p61">
            <a:extLst>
              <a:ext uri="{FF2B5EF4-FFF2-40B4-BE49-F238E27FC236}">
                <a16:creationId xmlns:a16="http://schemas.microsoft.com/office/drawing/2014/main" xmlns="" id="{47063C1D-42A9-4890-9294-3EC717222A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340768"/>
            <a:ext cx="7209848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08AE3D2D-378F-4A45-9186-D1C077ED370F}"/>
              </a:ext>
            </a:extLst>
          </p:cNvPr>
          <p:cNvSpPr/>
          <p:nvPr/>
        </p:nvSpPr>
        <p:spPr>
          <a:xfrm>
            <a:off x="442110" y="3881860"/>
            <a:ext cx="6802017" cy="117533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dirty="0"/>
              <a:t>Jane didn’t like the movie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, so </a:t>
            </a:r>
            <a:r>
              <a:rPr lang="en-US" sz="2000" dirty="0"/>
              <a:t>she turned off the TV.</a:t>
            </a:r>
          </a:p>
          <a:p>
            <a:pPr algn="ctr"/>
            <a:r>
              <a:rPr lang="en-US" sz="2000" dirty="0"/>
              <a:t>I lost my car keys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, so </a:t>
            </a:r>
            <a:r>
              <a:rPr lang="en-US" sz="2000" dirty="0"/>
              <a:t>I took a taxi.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35150617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5;p61">
            <a:extLst>
              <a:ext uri="{FF2B5EF4-FFF2-40B4-BE49-F238E27FC236}">
                <a16:creationId xmlns:a16="http://schemas.microsoft.com/office/drawing/2014/main" xmlns="" id="{7700A5D0-16B3-446E-8A37-DC830A612C3D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63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46;p61">
            <a:extLst>
              <a:ext uri="{FF2B5EF4-FFF2-40B4-BE49-F238E27FC236}">
                <a16:creationId xmlns:a16="http://schemas.microsoft.com/office/drawing/2014/main" xmlns="" id="{0EB6D5A4-DF6F-4D4D-9D0A-39F6654EBF55}"/>
              </a:ext>
            </a:extLst>
          </p:cNvPr>
          <p:cNvSpPr/>
          <p:nvPr/>
        </p:nvSpPr>
        <p:spPr>
          <a:xfrm>
            <a:off x="4684233" y="651674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547;p61">
            <a:extLst>
              <a:ext uri="{FF2B5EF4-FFF2-40B4-BE49-F238E27FC236}">
                <a16:creationId xmlns:a16="http://schemas.microsoft.com/office/drawing/2014/main" xmlns="" id="{B06C8B8B-95D9-4198-9137-E40A67A126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9188"/>
            <a:ext cx="7596336" cy="53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08AE3D2D-378F-4A45-9186-D1C077ED370F}"/>
              </a:ext>
            </a:extLst>
          </p:cNvPr>
          <p:cNvSpPr/>
          <p:nvPr/>
        </p:nvSpPr>
        <p:spPr>
          <a:xfrm>
            <a:off x="620749" y="2117722"/>
            <a:ext cx="6802017" cy="45720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dirty="0"/>
              <a:t>I was happy because……………………………..</a:t>
            </a:r>
            <a:endParaRPr lang="ar-SA" sz="2000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61767A64-B487-41A5-A4A8-FED9F251CFCC}"/>
              </a:ext>
            </a:extLst>
          </p:cNvPr>
          <p:cNvSpPr/>
          <p:nvPr/>
        </p:nvSpPr>
        <p:spPr>
          <a:xfrm>
            <a:off x="794319" y="3177442"/>
            <a:ext cx="6802017" cy="45720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dirty="0"/>
              <a:t> She studies a lot , so ……………………………...  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4175659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3;p62">
            <a:extLst>
              <a:ext uri="{FF2B5EF4-FFF2-40B4-BE49-F238E27FC236}">
                <a16:creationId xmlns:a16="http://schemas.microsoft.com/office/drawing/2014/main" xmlns="" id="{5E99B17A-1FD0-40A0-B1FA-5FA91D531D5A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63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555;p62">
            <a:extLst>
              <a:ext uri="{FF2B5EF4-FFF2-40B4-BE49-F238E27FC236}">
                <a16:creationId xmlns:a16="http://schemas.microsoft.com/office/drawing/2014/main" xmlns="" id="{5800F05E-F403-4B0C-85E4-78006D8524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9188"/>
            <a:ext cx="7596336" cy="53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56;p62">
            <a:extLst>
              <a:ext uri="{FF2B5EF4-FFF2-40B4-BE49-F238E27FC236}">
                <a16:creationId xmlns:a16="http://schemas.microsoft.com/office/drawing/2014/main" xmlns="" id="{AE87DA61-2E61-4CA9-AF56-05ECD6E797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9009" b="58649"/>
          <a:stretch/>
        </p:blipFill>
        <p:spPr>
          <a:xfrm>
            <a:off x="141103" y="756292"/>
            <a:ext cx="5551506" cy="14021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4FF6E6D6-6C27-474D-BD13-B5245605FADB}"/>
              </a:ext>
            </a:extLst>
          </p:cNvPr>
          <p:cNvSpPr/>
          <p:nvPr/>
        </p:nvSpPr>
        <p:spPr>
          <a:xfrm>
            <a:off x="3433665" y="625151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0F26B9E3-4D57-4206-8AD6-35B3B60F2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510" y="1009776"/>
            <a:ext cx="1243013" cy="9325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929B1F6-6220-47C0-9D1A-1F2C70A4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424" y="972454"/>
            <a:ext cx="1056508" cy="93254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87137520-9EFA-41FB-BEEE-70D466A66D29}"/>
              </a:ext>
            </a:extLst>
          </p:cNvPr>
          <p:cNvSpPr/>
          <p:nvPr/>
        </p:nvSpPr>
        <p:spPr>
          <a:xfrm flipH="1">
            <a:off x="141103" y="710581"/>
            <a:ext cx="1902301" cy="3727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466CDD76-A641-4312-B45D-10C632C9EAE8}"/>
              </a:ext>
            </a:extLst>
          </p:cNvPr>
          <p:cNvSpPr/>
          <p:nvPr/>
        </p:nvSpPr>
        <p:spPr>
          <a:xfrm>
            <a:off x="632627" y="2373432"/>
            <a:ext cx="2460930" cy="5847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am hungry.</a:t>
            </a:r>
            <a:endParaRPr lang="ar-SA" sz="32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03A5D2A5-796B-4EC3-AF57-4393FF381D40}"/>
              </a:ext>
            </a:extLst>
          </p:cNvPr>
          <p:cNvSpPr/>
          <p:nvPr/>
        </p:nvSpPr>
        <p:spPr>
          <a:xfrm>
            <a:off x="3479384" y="2409739"/>
            <a:ext cx="1436612" cy="5847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 too</a:t>
            </a:r>
            <a:endParaRPr lang="ar-SA" sz="32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630C5921-F1E7-42EA-9114-BE129546C454}"/>
              </a:ext>
            </a:extLst>
          </p:cNvPr>
          <p:cNvSpPr/>
          <p:nvPr/>
        </p:nvSpPr>
        <p:spPr>
          <a:xfrm>
            <a:off x="982081" y="2867329"/>
            <a:ext cx="1762021" cy="70788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</a:t>
            </a:r>
            <a:r>
              <a:rPr lang="en-US" sz="32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am I</a:t>
            </a:r>
            <a:r>
              <a:rPr lang="en-US" sz="4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SA" sz="4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B92527F8-96F1-423F-AA74-A39AA10FECFA}"/>
              </a:ext>
            </a:extLst>
          </p:cNvPr>
          <p:cNvSpPr/>
          <p:nvPr/>
        </p:nvSpPr>
        <p:spPr>
          <a:xfrm>
            <a:off x="4614100" y="3429000"/>
            <a:ext cx="3882793" cy="23083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</a:t>
            </a:r>
            <a:r>
              <a:rPr lang="en-US" sz="2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</a:t>
            </a:r>
            <a:r>
              <a:rPr lang="en-US" sz="2400" b="0" u="sng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helping verb </a:t>
            </a:r>
            <a:r>
              <a:rPr lang="en-US" sz="2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Subject</a:t>
            </a:r>
          </a:p>
          <a:p>
            <a:pPr algn="ctr"/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Is/am/are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Was/were</a:t>
            </a:r>
          </a:p>
          <a:p>
            <a:pPr algn="ctr"/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do/does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 </a:t>
            </a:r>
          </a:p>
          <a:p>
            <a:pPr algn="ctr"/>
            <a:r>
              <a:rPr lang="en-US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tense +subject)</a:t>
            </a:r>
            <a:endParaRPr lang="ar-SA" sz="24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02B77E4C-1ACC-4E9F-BE22-291E94A1BC01}"/>
              </a:ext>
            </a:extLst>
          </p:cNvPr>
          <p:cNvSpPr/>
          <p:nvPr/>
        </p:nvSpPr>
        <p:spPr>
          <a:xfrm flipH="1">
            <a:off x="189240" y="1465149"/>
            <a:ext cx="5101216" cy="3727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A4093F37-30D5-4864-A129-1757F66A8E2C}"/>
              </a:ext>
            </a:extLst>
          </p:cNvPr>
          <p:cNvSpPr/>
          <p:nvPr/>
        </p:nvSpPr>
        <p:spPr>
          <a:xfrm>
            <a:off x="813056" y="3560552"/>
            <a:ext cx="2985113" cy="5847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are hungry.</a:t>
            </a:r>
            <a:endParaRPr lang="ar-SA" sz="32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3C804068-8189-4E03-8641-8B2FDF0C2EEE}"/>
              </a:ext>
            </a:extLst>
          </p:cNvPr>
          <p:cNvSpPr/>
          <p:nvPr/>
        </p:nvSpPr>
        <p:spPr>
          <a:xfrm>
            <a:off x="982081" y="4154352"/>
            <a:ext cx="1685077" cy="5847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</a:t>
            </a:r>
            <a:r>
              <a:rPr lang="en-US" sz="2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are we</a:t>
            </a:r>
            <a:r>
              <a:rPr lang="en-US" sz="32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SA" sz="32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8D6B3980-019F-431E-BDF2-B4F8FFB846BF}"/>
              </a:ext>
            </a:extLst>
          </p:cNvPr>
          <p:cNvSpPr/>
          <p:nvPr/>
        </p:nvSpPr>
        <p:spPr>
          <a:xfrm>
            <a:off x="647107" y="4829143"/>
            <a:ext cx="3690434" cy="5847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cleaned the room.</a:t>
            </a:r>
            <a:endParaRPr lang="ar-SA" sz="32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4DB4D46E-1ABA-477D-9343-5F4A60DD7D9C}"/>
              </a:ext>
            </a:extLst>
          </p:cNvPr>
          <p:cNvSpPr/>
          <p:nvPr/>
        </p:nvSpPr>
        <p:spPr>
          <a:xfrm>
            <a:off x="1092253" y="5446151"/>
            <a:ext cx="1313181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did I.</a:t>
            </a:r>
            <a:endParaRPr lang="ar-SA" sz="32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4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3;p62">
            <a:extLst>
              <a:ext uri="{FF2B5EF4-FFF2-40B4-BE49-F238E27FC236}">
                <a16:creationId xmlns:a16="http://schemas.microsoft.com/office/drawing/2014/main" xmlns="" id="{5E99B17A-1FD0-40A0-B1FA-5FA91D531D5A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63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555;p62">
            <a:extLst>
              <a:ext uri="{FF2B5EF4-FFF2-40B4-BE49-F238E27FC236}">
                <a16:creationId xmlns:a16="http://schemas.microsoft.com/office/drawing/2014/main" xmlns="" id="{5800F05E-F403-4B0C-85E4-78006D8524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9188"/>
            <a:ext cx="7596336" cy="53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56;p62">
            <a:extLst>
              <a:ext uri="{FF2B5EF4-FFF2-40B4-BE49-F238E27FC236}">
                <a16:creationId xmlns:a16="http://schemas.microsoft.com/office/drawing/2014/main" xmlns="" id="{AE87DA61-2E61-4CA9-AF56-05ECD6E797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813" y="1424996"/>
            <a:ext cx="7820025" cy="33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4FF6E6D6-6C27-474D-BD13-B5245605FADB}"/>
              </a:ext>
            </a:extLst>
          </p:cNvPr>
          <p:cNvSpPr/>
          <p:nvPr/>
        </p:nvSpPr>
        <p:spPr>
          <a:xfrm>
            <a:off x="3433665" y="625151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78939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3;p62">
            <a:extLst>
              <a:ext uri="{FF2B5EF4-FFF2-40B4-BE49-F238E27FC236}">
                <a16:creationId xmlns:a16="http://schemas.microsoft.com/office/drawing/2014/main" xmlns="" id="{5E99B17A-1FD0-40A0-B1FA-5FA91D531D5A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63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555;p62">
            <a:extLst>
              <a:ext uri="{FF2B5EF4-FFF2-40B4-BE49-F238E27FC236}">
                <a16:creationId xmlns:a16="http://schemas.microsoft.com/office/drawing/2014/main" xmlns="" id="{5800F05E-F403-4B0C-85E4-78006D8524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9188"/>
            <a:ext cx="7596336" cy="53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56;p62">
            <a:extLst>
              <a:ext uri="{FF2B5EF4-FFF2-40B4-BE49-F238E27FC236}">
                <a16:creationId xmlns:a16="http://schemas.microsoft.com/office/drawing/2014/main" xmlns="" id="{AE87DA61-2E61-4CA9-AF56-05ECD6E797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474" y="988008"/>
            <a:ext cx="7820025" cy="33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4FF6E6D6-6C27-474D-BD13-B5245605FADB}"/>
              </a:ext>
            </a:extLst>
          </p:cNvPr>
          <p:cNvSpPr/>
          <p:nvPr/>
        </p:nvSpPr>
        <p:spPr>
          <a:xfrm>
            <a:off x="3433665" y="625151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CB348C4A-5EDB-40C2-9B0F-BE6FCFF353ED}"/>
              </a:ext>
            </a:extLst>
          </p:cNvPr>
          <p:cNvSpPr/>
          <p:nvPr/>
        </p:nvSpPr>
        <p:spPr>
          <a:xfrm flipH="1">
            <a:off x="233474" y="2006081"/>
            <a:ext cx="5187610" cy="335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95210066-0310-4C80-B330-5D82C9DD8A5D}"/>
              </a:ext>
            </a:extLst>
          </p:cNvPr>
          <p:cNvSpPr txBox="1"/>
          <p:nvPr/>
        </p:nvSpPr>
        <p:spPr>
          <a:xfrm>
            <a:off x="4143486" y="4474527"/>
            <a:ext cx="4623318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Neither + helping verb + Subject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Is/am/are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Was/were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do/does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did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0"/>
                <a:solidFill>
                  <a:srgbClr val="4F81BD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( tense +subject)</a:t>
            </a:r>
            <a:endParaRPr kumimoji="0" lang="ar-SA" sz="2400" b="0" i="0" u="none" strike="noStrike" kern="0" cap="none" spc="0" normalizeH="0" baseline="0" noProof="0" dirty="0">
              <a:ln w="0"/>
              <a:solidFill>
                <a:srgbClr val="4F81BD">
                  <a:lumMod val="75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60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1;p63">
            <a:extLst>
              <a:ext uri="{FF2B5EF4-FFF2-40B4-BE49-F238E27FC236}">
                <a16:creationId xmlns:a16="http://schemas.microsoft.com/office/drawing/2014/main" xmlns="" id="{BE22D819-4049-4E85-B261-95A70C1A49CC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63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62;p63">
            <a:extLst>
              <a:ext uri="{FF2B5EF4-FFF2-40B4-BE49-F238E27FC236}">
                <a16:creationId xmlns:a16="http://schemas.microsoft.com/office/drawing/2014/main" xmlns="" id="{AA41C2A7-DD19-40CE-9E03-2F898BFE9E89}"/>
              </a:ext>
            </a:extLst>
          </p:cNvPr>
          <p:cNvSpPr/>
          <p:nvPr/>
        </p:nvSpPr>
        <p:spPr>
          <a:xfrm>
            <a:off x="4684233" y="651674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563;p63">
            <a:extLst>
              <a:ext uri="{FF2B5EF4-FFF2-40B4-BE49-F238E27FC236}">
                <a16:creationId xmlns:a16="http://schemas.microsoft.com/office/drawing/2014/main" xmlns="" id="{A3A20BEC-8FD2-4050-A7C3-31135101F1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9188"/>
            <a:ext cx="7596336" cy="53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64;p63">
            <a:extLst>
              <a:ext uri="{FF2B5EF4-FFF2-40B4-BE49-F238E27FC236}">
                <a16:creationId xmlns:a16="http://schemas.microsoft.com/office/drawing/2014/main" xmlns="" id="{51DB4B0E-4F1C-4684-A9E3-DE1250179B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433" y="1208603"/>
            <a:ext cx="449580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5;p63">
            <a:extLst>
              <a:ext uri="{FF2B5EF4-FFF2-40B4-BE49-F238E27FC236}">
                <a16:creationId xmlns:a16="http://schemas.microsoft.com/office/drawing/2014/main" xmlns="" id="{11B90448-84F6-4E33-BA81-4282A8573A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433" y="1969415"/>
            <a:ext cx="8567719" cy="209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66;p63">
            <a:extLst>
              <a:ext uri="{FF2B5EF4-FFF2-40B4-BE49-F238E27FC236}">
                <a16:creationId xmlns:a16="http://schemas.microsoft.com/office/drawing/2014/main" xmlns="" id="{3132DE21-32E0-40B9-A01B-43925889D1B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3313" y="4397311"/>
            <a:ext cx="1967159" cy="2091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880B786E-9517-481A-B44F-EC83FF52CD61}"/>
              </a:ext>
            </a:extLst>
          </p:cNvPr>
          <p:cNvSpPr/>
          <p:nvPr/>
        </p:nvSpPr>
        <p:spPr>
          <a:xfrm>
            <a:off x="3180692" y="1706354"/>
            <a:ext cx="6174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</a:t>
            </a:r>
            <a:endParaRPr lang="ar-SA" sz="32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7238882-5833-40CF-A769-F70002FAC939}"/>
              </a:ext>
            </a:extLst>
          </p:cNvPr>
          <p:cNvSpPr/>
          <p:nvPr/>
        </p:nvSpPr>
        <p:spPr>
          <a:xfrm>
            <a:off x="3911425" y="2141512"/>
            <a:ext cx="1545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</a:t>
            </a:r>
            <a:endParaRPr lang="ar-SA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7AF6A9D4-4345-4E1C-B3FA-15993496D646}"/>
              </a:ext>
            </a:extLst>
          </p:cNvPr>
          <p:cNvSpPr/>
          <p:nvPr/>
        </p:nvSpPr>
        <p:spPr>
          <a:xfrm>
            <a:off x="3489430" y="3169584"/>
            <a:ext cx="1545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</a:t>
            </a:r>
            <a:endParaRPr lang="ar-SA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AE0A89EB-E99A-488F-AA4D-E8D6A4B9CA50}"/>
              </a:ext>
            </a:extLst>
          </p:cNvPr>
          <p:cNvSpPr/>
          <p:nvPr/>
        </p:nvSpPr>
        <p:spPr>
          <a:xfrm>
            <a:off x="3954523" y="2778078"/>
            <a:ext cx="6174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</a:t>
            </a:r>
            <a:endParaRPr lang="ar-SA" sz="32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D9269BB9-61E5-489E-A632-A7BD4AB5AC6F}"/>
              </a:ext>
            </a:extLst>
          </p:cNvPr>
          <p:cNvSpPr/>
          <p:nvPr/>
        </p:nvSpPr>
        <p:spPr>
          <a:xfrm>
            <a:off x="3675681" y="3491298"/>
            <a:ext cx="6174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</a:t>
            </a:r>
            <a:endParaRPr lang="ar-SA" sz="32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BF7D2360-12A5-4426-9E9F-4C2E5A5C3615}"/>
              </a:ext>
            </a:extLst>
          </p:cNvPr>
          <p:cNvSpPr/>
          <p:nvPr/>
        </p:nvSpPr>
        <p:spPr>
          <a:xfrm>
            <a:off x="1962476" y="2477074"/>
            <a:ext cx="1545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</a:t>
            </a:r>
            <a:endParaRPr lang="ar-SA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3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1;p64">
            <a:extLst>
              <a:ext uri="{FF2B5EF4-FFF2-40B4-BE49-F238E27FC236}">
                <a16:creationId xmlns:a16="http://schemas.microsoft.com/office/drawing/2014/main" xmlns="" id="{4C9D6B76-E208-477D-A3DF-D7463534E9D4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Page 63</a:t>
            </a:r>
            <a:endParaRPr sz="5400" b="0" i="0" u="none" strike="noStrike" cap="none">
              <a:solidFill>
                <a:schemeClr val="dk1"/>
              </a:solidFill>
              <a:latin typeface="Cavolini" panose="03000502040302020204" pitchFamily="66" charset="0"/>
              <a:ea typeface="Calibri"/>
              <a:cs typeface="Cavolini" panose="03000502040302020204" pitchFamily="66" charset="0"/>
              <a:sym typeface="Calibri"/>
            </a:endParaRPr>
          </a:p>
        </p:txBody>
      </p:sp>
      <p:pic>
        <p:nvPicPr>
          <p:cNvPr id="6" name="Google Shape;573;p64">
            <a:extLst>
              <a:ext uri="{FF2B5EF4-FFF2-40B4-BE49-F238E27FC236}">
                <a16:creationId xmlns:a16="http://schemas.microsoft.com/office/drawing/2014/main" xmlns="" id="{A07B86C3-EC55-4C71-9EB9-C75DB2C68E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9188"/>
            <a:ext cx="7596336" cy="53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74;p64">
            <a:extLst>
              <a:ext uri="{FF2B5EF4-FFF2-40B4-BE49-F238E27FC236}">
                <a16:creationId xmlns:a16="http://schemas.microsoft.com/office/drawing/2014/main" xmlns="" id="{8CD5D3A3-EA55-44FC-9C2E-C3A1C67C66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883" y="897883"/>
            <a:ext cx="554355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75;p64">
            <a:extLst>
              <a:ext uri="{FF2B5EF4-FFF2-40B4-BE49-F238E27FC236}">
                <a16:creationId xmlns:a16="http://schemas.microsoft.com/office/drawing/2014/main" xmlns="" id="{A0775739-2EB9-4712-8066-9E315231C1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744" y="1669713"/>
            <a:ext cx="8780512" cy="24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76;p64">
            <a:extLst>
              <a:ext uri="{FF2B5EF4-FFF2-40B4-BE49-F238E27FC236}">
                <a16:creationId xmlns:a16="http://schemas.microsoft.com/office/drawing/2014/main" xmlns="" id="{F7EDA6D5-E079-40B5-AFC8-A002BEB017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3237" y="4674637"/>
            <a:ext cx="1557235" cy="1764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6DCABB1C-28D3-4311-9AAE-D32292E6BB8A}"/>
              </a:ext>
            </a:extLst>
          </p:cNvPr>
          <p:cNvSpPr/>
          <p:nvPr/>
        </p:nvSpPr>
        <p:spPr>
          <a:xfrm>
            <a:off x="4254983" y="1462901"/>
            <a:ext cx="2541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Neither do I</a:t>
            </a:r>
            <a:endParaRPr lang="ar-SA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EACB00DF-3A4A-48D2-9E4E-8E0FDECB6A5F}"/>
              </a:ext>
            </a:extLst>
          </p:cNvPr>
          <p:cNvSpPr/>
          <p:nvPr/>
        </p:nvSpPr>
        <p:spPr>
          <a:xfrm>
            <a:off x="4636499" y="1921288"/>
            <a:ext cx="17780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So am I.</a:t>
            </a:r>
            <a:endParaRPr lang="ar-SA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DD65820B-69BD-4E6B-B813-8C47322EAE49}"/>
              </a:ext>
            </a:extLst>
          </p:cNvPr>
          <p:cNvSpPr/>
          <p:nvPr/>
        </p:nvSpPr>
        <p:spPr>
          <a:xfrm>
            <a:off x="4711039" y="2312886"/>
            <a:ext cx="16289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So do I.</a:t>
            </a:r>
            <a:endParaRPr lang="ar-SA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6F6F2985-BF31-426F-A086-0F9B4EF2F14F}"/>
              </a:ext>
            </a:extLst>
          </p:cNvPr>
          <p:cNvSpPr/>
          <p:nvPr/>
        </p:nvSpPr>
        <p:spPr>
          <a:xfrm>
            <a:off x="4632387" y="2714115"/>
            <a:ext cx="163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So did I</a:t>
            </a:r>
            <a:endParaRPr lang="ar-SA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FEAC8966-0E5E-4549-A452-7E5F26FCA05D}"/>
              </a:ext>
            </a:extLst>
          </p:cNvPr>
          <p:cNvSpPr/>
          <p:nvPr/>
        </p:nvSpPr>
        <p:spPr>
          <a:xfrm>
            <a:off x="4137060" y="3105997"/>
            <a:ext cx="28264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Neither am I </a:t>
            </a:r>
            <a:endParaRPr lang="ar-SA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E066482D-F1AF-44B6-A12D-38C5B1E954E8}"/>
              </a:ext>
            </a:extLst>
          </p:cNvPr>
          <p:cNvSpPr/>
          <p:nvPr/>
        </p:nvSpPr>
        <p:spPr>
          <a:xfrm>
            <a:off x="4151488" y="3503262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Neither did I </a:t>
            </a:r>
            <a:endParaRPr lang="ar-SA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9827" y="408900"/>
            <a:ext cx="2124075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2520" y="3679139"/>
            <a:ext cx="5811932" cy="16980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5" name="Google Shape;245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056" y="1649286"/>
            <a:ext cx="6251243" cy="18002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4E244983-8650-4962-8E83-E6FCFD9AAA7C}"/>
              </a:ext>
            </a:extLst>
          </p:cNvPr>
          <p:cNvSpPr/>
          <p:nvPr/>
        </p:nvSpPr>
        <p:spPr>
          <a:xfrm flipH="1">
            <a:off x="1277360" y="3144415"/>
            <a:ext cx="1213912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xmlns="" id="{89B6B931-7A12-4DEF-B35B-3C6C3B0C81B2}"/>
              </a:ext>
            </a:extLst>
          </p:cNvPr>
          <p:cNvSpPr/>
          <p:nvPr/>
        </p:nvSpPr>
        <p:spPr>
          <a:xfrm flipH="1">
            <a:off x="2929811" y="3212586"/>
            <a:ext cx="1213912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B2D2E8D0-4BAC-4C6E-8D72-320E34F89B21}"/>
              </a:ext>
            </a:extLst>
          </p:cNvPr>
          <p:cNvSpPr/>
          <p:nvPr/>
        </p:nvSpPr>
        <p:spPr>
          <a:xfrm flipH="1">
            <a:off x="4773336" y="3178898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xmlns="" id="{F9BFAE0C-E069-4DF3-BD42-F74B911EF331}"/>
              </a:ext>
            </a:extLst>
          </p:cNvPr>
          <p:cNvSpPr/>
          <p:nvPr/>
        </p:nvSpPr>
        <p:spPr>
          <a:xfrm flipH="1">
            <a:off x="6533563" y="3144415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xmlns="" id="{3F191D04-D9BB-4CA6-9ACE-8806367DDE2B}"/>
              </a:ext>
            </a:extLst>
          </p:cNvPr>
          <p:cNvSpPr/>
          <p:nvPr/>
        </p:nvSpPr>
        <p:spPr>
          <a:xfrm flipH="1">
            <a:off x="1440397" y="5112114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xmlns="" id="{CF66353E-F5AD-43D7-918F-50448DE8B73E}"/>
              </a:ext>
            </a:extLst>
          </p:cNvPr>
          <p:cNvSpPr/>
          <p:nvPr/>
        </p:nvSpPr>
        <p:spPr>
          <a:xfrm flipH="1">
            <a:off x="3175475" y="5100069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xmlns="" id="{A3BCC193-0B48-4F25-9194-A78383E260DF}"/>
              </a:ext>
            </a:extLst>
          </p:cNvPr>
          <p:cNvSpPr/>
          <p:nvPr/>
        </p:nvSpPr>
        <p:spPr>
          <a:xfrm flipH="1">
            <a:off x="4779640" y="5112114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xmlns="" id="{C2FE9A68-DE68-42A7-9AC5-473A1CCD8D04}"/>
              </a:ext>
            </a:extLst>
          </p:cNvPr>
          <p:cNvSpPr/>
          <p:nvPr/>
        </p:nvSpPr>
        <p:spPr>
          <a:xfrm flipH="1">
            <a:off x="6354051" y="5096339"/>
            <a:ext cx="968248" cy="3050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31BF93E5">
            <a:hlinkClick r:id="" action="ppaction://media"/>
            <a:extLst>
              <a:ext uri="{FF2B5EF4-FFF2-40B4-BE49-F238E27FC236}">
                <a16:creationId xmlns:a16="http://schemas.microsoft.com/office/drawing/2014/main" xmlns="" id="{731FD313-35B0-4BA9-B94E-F9ECFCEC10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9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4669" y="4454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1;p65">
            <a:extLst>
              <a:ext uri="{FF2B5EF4-FFF2-40B4-BE49-F238E27FC236}">
                <a16:creationId xmlns:a16="http://schemas.microsoft.com/office/drawing/2014/main" xmlns="" id="{84182F1C-0E26-4628-99AC-064303F0E077}"/>
              </a:ext>
            </a:extLst>
          </p:cNvPr>
          <p:cNvSpPr/>
          <p:nvPr/>
        </p:nvSpPr>
        <p:spPr>
          <a:xfrm>
            <a:off x="7596336" y="188640"/>
            <a:ext cx="1224136" cy="36933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63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82;p65">
            <a:extLst>
              <a:ext uri="{FF2B5EF4-FFF2-40B4-BE49-F238E27FC236}">
                <a16:creationId xmlns:a16="http://schemas.microsoft.com/office/drawing/2014/main" xmlns="" id="{F3F7631D-3D60-4BD7-81F5-5A010ECFD28F}"/>
              </a:ext>
            </a:extLst>
          </p:cNvPr>
          <p:cNvSpPr/>
          <p:nvPr/>
        </p:nvSpPr>
        <p:spPr>
          <a:xfrm>
            <a:off x="4684233" y="651674"/>
            <a:ext cx="4203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583;p65">
            <a:extLst>
              <a:ext uri="{FF2B5EF4-FFF2-40B4-BE49-F238E27FC236}">
                <a16:creationId xmlns:a16="http://schemas.microsoft.com/office/drawing/2014/main" xmlns="" id="{94469ED9-FFE3-4FFE-9880-37F95935EF5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9188"/>
            <a:ext cx="7596336" cy="53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4;p65">
            <a:extLst>
              <a:ext uri="{FF2B5EF4-FFF2-40B4-BE49-F238E27FC236}">
                <a16:creationId xmlns:a16="http://schemas.microsoft.com/office/drawing/2014/main" xmlns="" id="{94FC3A1E-AE2D-4849-9DF0-1A4A9302A4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73" y="805748"/>
            <a:ext cx="408622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5;p65">
            <a:extLst>
              <a:ext uri="{FF2B5EF4-FFF2-40B4-BE49-F238E27FC236}">
                <a16:creationId xmlns:a16="http://schemas.microsoft.com/office/drawing/2014/main" xmlns="" id="{90DB76BE-8F65-4B90-98A6-37CE4AA81B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37" y="1239456"/>
            <a:ext cx="6573611" cy="152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6;p65">
            <a:extLst>
              <a:ext uri="{FF2B5EF4-FFF2-40B4-BE49-F238E27FC236}">
                <a16:creationId xmlns:a16="http://schemas.microsoft.com/office/drawing/2014/main" xmlns="" id="{AE9ACF4D-D3B4-4971-ACCD-5C4E53E622F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5753" y="1476864"/>
            <a:ext cx="2327810" cy="11102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B92EF48F-BE4F-4E5D-8F76-8A8618A5DBCA}"/>
              </a:ext>
            </a:extLst>
          </p:cNvPr>
          <p:cNvSpPr/>
          <p:nvPr/>
        </p:nvSpPr>
        <p:spPr>
          <a:xfrm>
            <a:off x="198173" y="2980312"/>
            <a:ext cx="54854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9EBB7FBC-3FDD-407F-B203-DF31FC4B0325}"/>
              </a:ext>
            </a:extLst>
          </p:cNvPr>
          <p:cNvSpPr/>
          <p:nvPr/>
        </p:nvSpPr>
        <p:spPr>
          <a:xfrm>
            <a:off x="916022" y="2910786"/>
            <a:ext cx="72923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was injured in the car, 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</a:t>
            </a:r>
            <a:r>
              <a:rPr lang="en-US" sz="2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he was taken to the hospital </a:t>
            </a:r>
          </a:p>
          <a:p>
            <a:pPr algn="ctr"/>
            <a:r>
              <a:rPr lang="en-US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was taken to the hospital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</a:t>
            </a:r>
            <a:r>
              <a:rPr lang="en-US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he was injured in the car.</a:t>
            </a:r>
            <a:endParaRPr lang="ar-SA" sz="2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xmlns="" id="{32B30B00-2C5D-46EC-BF63-56C5601F623E}"/>
                  </a:ext>
                </a:extLst>
              </p14:cNvPr>
              <p14:cNvContentPartPr/>
              <p14:nvPr/>
            </p14:nvContentPartPr>
            <p14:xfrm>
              <a:off x="582502" y="1544393"/>
              <a:ext cx="2438640" cy="5076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32B30B00-2C5D-46EC-BF63-56C5601F62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3502" y="1535393"/>
                <a:ext cx="2456280" cy="6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مجموعة 19">
            <a:extLst>
              <a:ext uri="{FF2B5EF4-FFF2-40B4-BE49-F238E27FC236}">
                <a16:creationId xmlns:a16="http://schemas.microsoft.com/office/drawing/2014/main" xmlns="" id="{8EC18419-A5FE-41D2-A201-D9FF0E04DE78}"/>
              </a:ext>
            </a:extLst>
          </p:cNvPr>
          <p:cNvGrpSpPr/>
          <p:nvPr/>
        </p:nvGrpSpPr>
        <p:grpSpPr>
          <a:xfrm>
            <a:off x="1296742" y="1139033"/>
            <a:ext cx="823680" cy="216000"/>
            <a:chOff x="1296742" y="1139033"/>
            <a:chExt cx="82368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xmlns="" id="{7E2F301C-E7C7-4D5E-A6D9-344E0E872E6F}"/>
                    </a:ext>
                  </a:extLst>
                </p14:cNvPr>
                <p14:cNvContentPartPr/>
                <p14:nvPr/>
              </p14:nvContentPartPr>
              <p14:xfrm>
                <a:off x="1296742" y="1139033"/>
                <a:ext cx="163080" cy="15624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7E2F301C-E7C7-4D5E-A6D9-344E0E872E6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87742" y="1130393"/>
                  <a:ext cx="1807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xmlns="" id="{8C5E7D4F-633E-4C8B-B85D-D4FCE6DA6473}"/>
                    </a:ext>
                  </a:extLst>
                </p14:cNvPr>
                <p14:cNvContentPartPr/>
                <p14:nvPr/>
              </p14:nvContentPartPr>
              <p14:xfrm>
                <a:off x="1437502" y="1175033"/>
                <a:ext cx="151200" cy="138600"/>
              </p14:xfrm>
            </p:contentPart>
          </mc:Choice>
          <mc:Fallback xmlns=""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8C5E7D4F-633E-4C8B-B85D-D4FCE6DA647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28502" y="1166033"/>
                  <a:ext cx="1688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حبر 16">
                  <a:extLst>
                    <a:ext uri="{FF2B5EF4-FFF2-40B4-BE49-F238E27FC236}">
                      <a16:creationId xmlns:a16="http://schemas.microsoft.com/office/drawing/2014/main" xmlns="" id="{82C0D60F-1DA1-4DC2-8845-233616A326E5}"/>
                    </a:ext>
                  </a:extLst>
                </p14:cNvPr>
                <p14:cNvContentPartPr/>
                <p14:nvPr/>
              </p14:nvContentPartPr>
              <p14:xfrm>
                <a:off x="1662142" y="1163513"/>
                <a:ext cx="109440" cy="146880"/>
              </p14:xfrm>
            </p:contentPart>
          </mc:Choice>
          <mc:Fallback xmlns="">
            <p:pic>
              <p:nvPicPr>
                <p:cNvPr id="17" name="حبر 16">
                  <a:extLst>
                    <a:ext uri="{FF2B5EF4-FFF2-40B4-BE49-F238E27FC236}">
                      <a16:creationId xmlns:a16="http://schemas.microsoft.com/office/drawing/2014/main" id="{82C0D60F-1DA1-4DC2-8845-233616A326E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53502" y="1154873"/>
                  <a:ext cx="1270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حبر 17">
                  <a:extLst>
                    <a:ext uri="{FF2B5EF4-FFF2-40B4-BE49-F238E27FC236}">
                      <a16:creationId xmlns:a16="http://schemas.microsoft.com/office/drawing/2014/main" xmlns="" id="{984FBC42-65A7-4772-88EC-7803D464305A}"/>
                    </a:ext>
                  </a:extLst>
                </p14:cNvPr>
                <p14:cNvContentPartPr/>
                <p14:nvPr/>
              </p14:nvContentPartPr>
              <p14:xfrm>
                <a:off x="1846822" y="1164233"/>
                <a:ext cx="123840" cy="177120"/>
              </p14:xfrm>
            </p:contentPart>
          </mc:Choice>
          <mc:Fallback xmlns="">
            <p:pic>
              <p:nvPicPr>
                <p:cNvPr id="18" name="حبر 17">
                  <a:extLst>
                    <a:ext uri="{FF2B5EF4-FFF2-40B4-BE49-F238E27FC236}">
                      <a16:creationId xmlns:a16="http://schemas.microsoft.com/office/drawing/2014/main" id="{984FBC42-65A7-4772-88EC-7803D464305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37822" y="1155593"/>
                  <a:ext cx="1414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xmlns="" id="{49063252-CF5F-4ABA-BEB7-728FFAA0FEC2}"/>
                    </a:ext>
                  </a:extLst>
                </p14:cNvPr>
                <p14:cNvContentPartPr/>
                <p14:nvPr/>
              </p14:nvContentPartPr>
              <p14:xfrm>
                <a:off x="2017822" y="1172513"/>
                <a:ext cx="102600" cy="182520"/>
              </p14:xfrm>
            </p:contentPart>
          </mc:Choice>
          <mc:Fallback xmlns=""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49063252-CF5F-4ABA-BEB7-728FFAA0FEC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09182" y="1163873"/>
                  <a:ext cx="120240" cy="20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xmlns="" id="{5CC540D2-088C-4035-9A26-909F28D9A75D}"/>
                  </a:ext>
                </a:extLst>
              </p14:cNvPr>
              <p14:cNvContentPartPr/>
              <p14:nvPr/>
            </p14:nvContentPartPr>
            <p14:xfrm>
              <a:off x="3236062" y="1524593"/>
              <a:ext cx="2074680" cy="3204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5CC540D2-088C-4035-9A26-909F28D9A7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27422" y="1515593"/>
                <a:ext cx="2092320" cy="4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مجموعة 27">
            <a:extLst>
              <a:ext uri="{FF2B5EF4-FFF2-40B4-BE49-F238E27FC236}">
                <a16:creationId xmlns:a16="http://schemas.microsoft.com/office/drawing/2014/main" xmlns="" id="{ED7AED53-A609-489A-B947-D4A87D79CB0F}"/>
              </a:ext>
            </a:extLst>
          </p:cNvPr>
          <p:cNvGrpSpPr/>
          <p:nvPr/>
        </p:nvGrpSpPr>
        <p:grpSpPr>
          <a:xfrm>
            <a:off x="3545662" y="1098713"/>
            <a:ext cx="749160" cy="236160"/>
            <a:chOff x="3545662" y="1098713"/>
            <a:chExt cx="749160" cy="2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xmlns="" id="{7ECD5941-41A1-408D-AF80-5887AF1388F7}"/>
                    </a:ext>
                  </a:extLst>
                </p14:cNvPr>
                <p14:cNvContentPartPr/>
                <p14:nvPr/>
              </p14:nvContentPartPr>
              <p14:xfrm>
                <a:off x="3546742" y="1126793"/>
                <a:ext cx="10080" cy="19296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7ECD5941-41A1-408D-AF80-5887AF1388F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38102" y="1117793"/>
                  <a:ext cx="277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xmlns="" id="{B1560E40-065E-46B6-994A-772C044AE17B}"/>
                    </a:ext>
                  </a:extLst>
                </p14:cNvPr>
                <p14:cNvContentPartPr/>
                <p14:nvPr/>
              </p14:nvContentPartPr>
              <p14:xfrm>
                <a:off x="3545662" y="1122113"/>
                <a:ext cx="137520" cy="21276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B1560E40-065E-46B6-994A-772C044AE17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37022" y="1113113"/>
                  <a:ext cx="1551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حبر 23">
                  <a:extLst>
                    <a:ext uri="{FF2B5EF4-FFF2-40B4-BE49-F238E27FC236}">
                      <a16:creationId xmlns:a16="http://schemas.microsoft.com/office/drawing/2014/main" xmlns="" id="{2C9F9B5A-C8C3-4864-83A0-1916B14C9105}"/>
                    </a:ext>
                  </a:extLst>
                </p14:cNvPr>
                <p14:cNvContentPartPr/>
                <p14:nvPr/>
              </p14:nvContentPartPr>
              <p14:xfrm>
                <a:off x="3702262" y="1182233"/>
                <a:ext cx="95400" cy="150480"/>
              </p14:xfrm>
            </p:contentPart>
          </mc:Choice>
          <mc:Fallback xmlns="">
            <p:pic>
              <p:nvPicPr>
                <p:cNvPr id="24" name="حبر 23">
                  <a:extLst>
                    <a:ext uri="{FF2B5EF4-FFF2-40B4-BE49-F238E27FC236}">
                      <a16:creationId xmlns:a16="http://schemas.microsoft.com/office/drawing/2014/main" id="{2C9F9B5A-C8C3-4864-83A0-1916B14C910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93262" y="1173233"/>
                  <a:ext cx="113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xmlns="" id="{CC17A9DF-EE33-4D7D-ABB3-09ACEB8EE418}"/>
                    </a:ext>
                  </a:extLst>
                </p14:cNvPr>
                <p14:cNvContentPartPr/>
                <p14:nvPr/>
              </p14:nvContentPartPr>
              <p14:xfrm>
                <a:off x="3824662" y="1162073"/>
                <a:ext cx="96840" cy="17280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CC17A9DF-EE33-4D7D-ABB3-09ACEB8EE41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15662" y="1153073"/>
                  <a:ext cx="1144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xmlns="" id="{EA44948E-9899-4D9A-8E2F-D0264E03D523}"/>
                    </a:ext>
                  </a:extLst>
                </p14:cNvPr>
                <p14:cNvContentPartPr/>
                <p14:nvPr/>
              </p14:nvContentPartPr>
              <p14:xfrm>
                <a:off x="3970102" y="1098713"/>
                <a:ext cx="270000" cy="22068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EA44948E-9899-4D9A-8E2F-D0264E03D52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961462" y="1090073"/>
                  <a:ext cx="2876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xmlns="" id="{A277780E-DDC7-49C3-85B0-F0D678AE99B7}"/>
                    </a:ext>
                  </a:extLst>
                </p14:cNvPr>
                <p14:cNvContentPartPr/>
                <p14:nvPr/>
              </p14:nvContentPartPr>
              <p14:xfrm>
                <a:off x="4143262" y="1180073"/>
                <a:ext cx="151560" cy="1332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A277780E-DDC7-49C3-85B0-F0D678AE99B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34622" y="1171433"/>
                  <a:ext cx="169200" cy="30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" name="مستطيل 28">
            <a:extLst>
              <a:ext uri="{FF2B5EF4-FFF2-40B4-BE49-F238E27FC236}">
                <a16:creationId xmlns:a16="http://schemas.microsoft.com/office/drawing/2014/main" xmlns="" id="{4630DCB6-917A-4C50-ABD2-3CD1084A4392}"/>
              </a:ext>
            </a:extLst>
          </p:cNvPr>
          <p:cNvSpPr/>
          <p:nvPr/>
        </p:nvSpPr>
        <p:spPr>
          <a:xfrm>
            <a:off x="198173" y="3674658"/>
            <a:ext cx="54854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DBF75EDB-4993-4830-A388-550C51D667E5}"/>
              </a:ext>
            </a:extLst>
          </p:cNvPr>
          <p:cNvSpPr/>
          <p:nvPr/>
        </p:nvSpPr>
        <p:spPr>
          <a:xfrm>
            <a:off x="916022" y="3678520"/>
            <a:ext cx="78197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passenger wasn’t wearing a seat belt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so 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hit her head.</a:t>
            </a:r>
          </a:p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hit her head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 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passenger wasn’t wearing a seat belt.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3410E630-F97F-41E4-9A05-1F1344D1C99D}"/>
              </a:ext>
            </a:extLst>
          </p:cNvPr>
          <p:cNvSpPr/>
          <p:nvPr/>
        </p:nvSpPr>
        <p:spPr>
          <a:xfrm>
            <a:off x="198173" y="4568484"/>
            <a:ext cx="54854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xmlns="" id="{F746CDAD-0794-47C5-9AC9-C9C4F6A81BCF}"/>
              </a:ext>
            </a:extLst>
          </p:cNvPr>
          <p:cNvSpPr/>
          <p:nvPr/>
        </p:nvSpPr>
        <p:spPr>
          <a:xfrm>
            <a:off x="1080820" y="4386406"/>
            <a:ext cx="56813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one was hurt, so I’m extremely relieved. </a:t>
            </a:r>
          </a:p>
          <a:p>
            <a:pPr algn="ctr"/>
            <a:r>
              <a:rPr lang="en-US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I’m extremely relieved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</a:t>
            </a:r>
            <a:r>
              <a:rPr lang="en-US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no one was hurt.</a:t>
            </a:r>
            <a:endParaRPr lang="ar-SA" sz="2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xmlns="" id="{DDE1A840-1A29-4BD8-A5C5-8BBC7FDBE669}"/>
              </a:ext>
            </a:extLst>
          </p:cNvPr>
          <p:cNvSpPr/>
          <p:nvPr/>
        </p:nvSpPr>
        <p:spPr>
          <a:xfrm>
            <a:off x="198173" y="5313607"/>
            <a:ext cx="54854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xmlns="" id="{B6C74B88-DE84-4818-B856-50B11ABDBF16}"/>
              </a:ext>
            </a:extLst>
          </p:cNvPr>
          <p:cNvSpPr/>
          <p:nvPr/>
        </p:nvSpPr>
        <p:spPr>
          <a:xfrm>
            <a:off x="1190446" y="5234273"/>
            <a:ext cx="6208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Ahmed fell off his bike 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he was riding so fast.</a:t>
            </a:r>
          </a:p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was riding so fast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so 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fell off his bike.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90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D6705A1-9E0C-42EE-86D9-F68DD8439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65" y="1428299"/>
            <a:ext cx="3968840" cy="359085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074A4B5F-BFEA-44C0-AFDD-2A01DDD19B0F}"/>
              </a:ext>
            </a:extLst>
          </p:cNvPr>
          <p:cNvSpPr/>
          <p:nvPr/>
        </p:nvSpPr>
        <p:spPr>
          <a:xfrm flipH="1">
            <a:off x="5057190" y="2649893"/>
            <a:ext cx="3015889" cy="1790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P:E </a:t>
            </a:r>
          </a:p>
          <a:p>
            <a:pPr algn="ctr"/>
            <a:r>
              <a:rPr lang="en-US" b="1" dirty="0"/>
              <a:t> </a:t>
            </a:r>
            <a:endParaRPr lang="ar-SA" b="1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749B208B-7453-4BC1-BC97-9BAB0A4402DF}"/>
              </a:ext>
            </a:extLst>
          </p:cNvPr>
          <p:cNvSpPr/>
          <p:nvPr/>
        </p:nvSpPr>
        <p:spPr>
          <a:xfrm>
            <a:off x="5107844" y="3044279"/>
            <a:ext cx="29145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classera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2159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243250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مضيئ</Template>
  <TotalTime>1911</TotalTime>
  <Words>1064</Words>
  <Application>Microsoft Office PowerPoint</Application>
  <PresentationFormat>عرض على الشاشة (3:4)‏</PresentationFormat>
  <Paragraphs>271</Paragraphs>
  <Slides>92</Slides>
  <Notes>12</Notes>
  <HiddenSlides>0</HiddenSlides>
  <MMClips>11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92</vt:i4>
      </vt:variant>
    </vt:vector>
  </HeadingPairs>
  <TitlesOfParts>
    <vt:vector size="102" baseType="lpstr">
      <vt:lpstr>ProximaNova-BoldIt</vt:lpstr>
      <vt:lpstr>Avenir Next LT Pro</vt:lpstr>
      <vt:lpstr>Angsana New</vt:lpstr>
      <vt:lpstr>Calibri</vt:lpstr>
      <vt:lpstr>Sabon Next LT</vt:lpstr>
      <vt:lpstr>Wingdings</vt:lpstr>
      <vt:lpstr>Cavolini</vt:lpstr>
      <vt:lpstr>ProximaNova-Light</vt:lpstr>
      <vt:lpstr>Arial</vt:lpstr>
      <vt:lpstr>LuminousVTI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Hurt from an accident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injury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الجوهرة</dc:creator>
  <cp:lastModifiedBy>hp</cp:lastModifiedBy>
  <cp:revision>72</cp:revision>
  <dcterms:modified xsi:type="dcterms:W3CDTF">2022-12-09T16:12:21Z</dcterms:modified>
</cp:coreProperties>
</file>