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id="{1C528619-E88C-46EA-AB59-E2773CCE1F9E}"/>
              </a:ext>
            </a:extLst>
          </p:cNvPr>
          <p:cNvSpPr/>
          <p:nvPr/>
        </p:nvSpPr>
        <p:spPr>
          <a:xfrm>
            <a:off x="1127051" y="3861901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id="{01814F8F-83DA-4A5C-9C57-B4F73B97F650}"/>
              </a:ext>
            </a:extLst>
          </p:cNvPr>
          <p:cNvSpPr/>
          <p:nvPr/>
        </p:nvSpPr>
        <p:spPr>
          <a:xfrm>
            <a:off x="2351567" y="3861901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id="{3F8EA590-DD3E-4BDC-8B69-6C46ABC781D5}"/>
              </a:ext>
            </a:extLst>
          </p:cNvPr>
          <p:cNvSpPr/>
          <p:nvPr/>
        </p:nvSpPr>
        <p:spPr>
          <a:xfrm>
            <a:off x="3576083" y="3862531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id="{EF40C74D-535A-4756-BF0A-41F33A15CE21}"/>
              </a:ext>
            </a:extLst>
          </p:cNvPr>
          <p:cNvSpPr/>
          <p:nvPr/>
        </p:nvSpPr>
        <p:spPr>
          <a:xfrm>
            <a:off x="4800599" y="3861901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id="{200D3CA7-5D75-4727-9AB1-F36FD6015EC9}"/>
              </a:ext>
            </a:extLst>
          </p:cNvPr>
          <p:cNvSpPr/>
          <p:nvPr/>
        </p:nvSpPr>
        <p:spPr>
          <a:xfrm>
            <a:off x="5940058" y="3861900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id="{B6F4B222-A5EA-40E9-8D0B-FCE5331F5DB8}"/>
              </a:ext>
            </a:extLst>
          </p:cNvPr>
          <p:cNvSpPr/>
          <p:nvPr/>
        </p:nvSpPr>
        <p:spPr>
          <a:xfrm>
            <a:off x="7079517" y="3861899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949652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1554924"/>
            <a:ext cx="8331704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find in a bedroom ?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218077"/>
            <a:ext cx="72351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call a place to eat in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2876497"/>
            <a:ext cx="4391717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543671"/>
            <a:ext cx="547213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food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44F6F438-81CD-49A5-83B2-BB41AF26C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930" y="3168884"/>
            <a:ext cx="1997574" cy="1994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016887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A3B6CE1E-3692-4505-85EE-B9533061BDC6}"/>
              </a:ext>
            </a:extLst>
          </p:cNvPr>
          <p:cNvSpPr/>
          <p:nvPr/>
        </p:nvSpPr>
        <p:spPr>
          <a:xfrm>
            <a:off x="328202" y="1622159"/>
            <a:ext cx="8331704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find in a bathroom ?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873A8D97-7416-4E6F-81A5-5753CD43B3CB}"/>
              </a:ext>
            </a:extLst>
          </p:cNvPr>
          <p:cNvSpPr/>
          <p:nvPr/>
        </p:nvSpPr>
        <p:spPr>
          <a:xfrm>
            <a:off x="328200" y="2285312"/>
            <a:ext cx="810310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call a place to take a walk ? 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C24FA5CF-B594-4604-A8B6-A823C94F1A05}"/>
              </a:ext>
            </a:extLst>
          </p:cNvPr>
          <p:cNvSpPr/>
          <p:nvPr/>
        </p:nvSpPr>
        <p:spPr>
          <a:xfrm>
            <a:off x="328201" y="2943732"/>
            <a:ext cx="4391717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87C651EC-8AF6-4105-9912-357CAD5E35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2353" y="3171743"/>
            <a:ext cx="2066925" cy="2047875"/>
          </a:xfrm>
          <a:prstGeom prst="rect">
            <a:avLst/>
          </a:prstGeom>
        </p:spPr>
      </p:pic>
      <p:sp>
        <p:nvSpPr>
          <p:cNvPr id="15" name="مستطيل 14">
            <a:extLst>
              <a:ext uri="{FF2B5EF4-FFF2-40B4-BE49-F238E27FC236}">
                <a16:creationId xmlns:a16="http://schemas.microsoft.com/office/drawing/2014/main" id="{F930EC03-2AC9-4551-92C6-E124AFD7AE05}"/>
              </a:ext>
            </a:extLst>
          </p:cNvPr>
          <p:cNvSpPr/>
          <p:nvPr/>
        </p:nvSpPr>
        <p:spPr>
          <a:xfrm>
            <a:off x="328201" y="3610906"/>
            <a:ext cx="547213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food ?</a:t>
            </a:r>
          </a:p>
        </p:txBody>
      </p:sp>
    </p:spTree>
    <p:extLst>
      <p:ext uri="{BB962C8B-B14F-4D97-AF65-F5344CB8AC3E}">
        <p14:creationId xmlns:p14="http://schemas.microsoft.com/office/powerpoint/2010/main" val="162071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0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976546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9FFD47DB-06C5-49A5-B3AD-D63096E85C9B}"/>
              </a:ext>
            </a:extLst>
          </p:cNvPr>
          <p:cNvSpPr/>
          <p:nvPr/>
        </p:nvSpPr>
        <p:spPr>
          <a:xfrm>
            <a:off x="328202" y="1581818"/>
            <a:ext cx="8331704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find in a kitchen ?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321284C8-76C1-46B6-A569-BC651F329EB2}"/>
              </a:ext>
            </a:extLst>
          </p:cNvPr>
          <p:cNvSpPr/>
          <p:nvPr/>
        </p:nvSpPr>
        <p:spPr>
          <a:xfrm>
            <a:off x="328200" y="2244971"/>
            <a:ext cx="810310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call a place to exercise in ? 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FE6B7158-F2E8-4E89-8C30-D3E2DC9E4011}"/>
              </a:ext>
            </a:extLst>
          </p:cNvPr>
          <p:cNvSpPr/>
          <p:nvPr/>
        </p:nvSpPr>
        <p:spPr>
          <a:xfrm>
            <a:off x="328201" y="2903391"/>
            <a:ext cx="4391717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</a:p>
        </p:txBody>
      </p:sp>
      <p:pic>
        <p:nvPicPr>
          <p:cNvPr id="2052" name="Picture 4" descr="Traffic Sign,straight Sign,road - Go Straight, HD Png Download -  1280x1280(#4066766) - PngFind">
            <a:extLst>
              <a:ext uri="{FF2B5EF4-FFF2-40B4-BE49-F238E27FC236}">
                <a16:creationId xmlns:a16="http://schemas.microsoft.com/office/drawing/2014/main" id="{3CF72AA1-2006-4F4C-B4B3-57FEC99FA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318" y="3015217"/>
            <a:ext cx="208597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مستطيل 14">
            <a:extLst>
              <a:ext uri="{FF2B5EF4-FFF2-40B4-BE49-F238E27FC236}">
                <a16:creationId xmlns:a16="http://schemas.microsoft.com/office/drawing/2014/main" id="{67ED44DB-8975-4C2E-BB99-AD44957E7A4D}"/>
              </a:ext>
            </a:extLst>
          </p:cNvPr>
          <p:cNvSpPr/>
          <p:nvPr/>
        </p:nvSpPr>
        <p:spPr>
          <a:xfrm>
            <a:off x="328201" y="3570565"/>
            <a:ext cx="547213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food ?</a:t>
            </a:r>
          </a:p>
        </p:txBody>
      </p:sp>
    </p:spTree>
    <p:extLst>
      <p:ext uri="{BB962C8B-B14F-4D97-AF65-F5344CB8AC3E}">
        <p14:creationId xmlns:p14="http://schemas.microsoft.com/office/powerpoint/2010/main" val="137599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0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909311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1" y="1514583"/>
            <a:ext cx="774003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want to be in the future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2" y="2836156"/>
            <a:ext cx="62339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subject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503330"/>
            <a:ext cx="8103500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do in the morning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157729"/>
            <a:ext cx="3326552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time is it ?</a:t>
            </a:r>
            <a:endParaRPr lang="ar-SA" sz="3200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40ADBE5E-50B7-433D-A8D0-2E77078ED968}"/>
              </a:ext>
            </a:extLst>
          </p:cNvPr>
          <p:cNvSpPr/>
          <p:nvPr/>
        </p:nvSpPr>
        <p:spPr>
          <a:xfrm>
            <a:off x="328200" y="2177736"/>
            <a:ext cx="1594729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Why ?</a:t>
            </a:r>
          </a:p>
        </p:txBody>
      </p:sp>
      <p:pic>
        <p:nvPicPr>
          <p:cNvPr id="8" name="صورة 7" descr="صورة تحتوي على نص, ساعة حائط&#10;&#10;تم إنشاء الوصف تلقائياً">
            <a:extLst>
              <a:ext uri="{FF2B5EF4-FFF2-40B4-BE49-F238E27FC236}">
                <a16:creationId xmlns:a16="http://schemas.microsoft.com/office/drawing/2014/main" id="{E9831CDD-D880-40D5-856C-9AD862BA3AA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728" y="4296592"/>
            <a:ext cx="1652097" cy="165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70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5" grpId="0" animBg="1"/>
      <p:bldP spid="6" grpId="0" animBg="1"/>
      <p:bldP spid="11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949652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2876497"/>
            <a:ext cx="619362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subject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543671"/>
            <a:ext cx="846577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do in the afternoon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198070"/>
            <a:ext cx="3326552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time is it ?</a:t>
            </a:r>
            <a:endParaRPr lang="ar-SA" sz="3200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5B36DB15-6198-4D8E-BCE5-3245E8197843}"/>
              </a:ext>
            </a:extLst>
          </p:cNvPr>
          <p:cNvSpPr/>
          <p:nvPr/>
        </p:nvSpPr>
        <p:spPr>
          <a:xfrm>
            <a:off x="328201" y="1554924"/>
            <a:ext cx="774003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want to be in the future 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61598A9C-1CE6-47C6-B539-5D5F38E03E88}"/>
              </a:ext>
            </a:extLst>
          </p:cNvPr>
          <p:cNvSpPr/>
          <p:nvPr/>
        </p:nvSpPr>
        <p:spPr>
          <a:xfrm>
            <a:off x="328200" y="2218077"/>
            <a:ext cx="1594729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Why ?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D9175BE8-E690-48B8-A187-2E7E9BF72A8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13728" y="4296592"/>
            <a:ext cx="1652097" cy="165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02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11" grpId="0" animBg="1"/>
      <p:bldP spid="10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93620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2" y="2863050"/>
            <a:ext cx="6287752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subject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530224"/>
            <a:ext cx="801052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do in the evening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184623"/>
            <a:ext cx="3326552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time is it ?</a:t>
            </a:r>
            <a:endParaRPr lang="ar-SA" sz="3200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D2F7B06D-AE5F-4529-BC0C-C278DA31967E}"/>
              </a:ext>
            </a:extLst>
          </p:cNvPr>
          <p:cNvSpPr/>
          <p:nvPr/>
        </p:nvSpPr>
        <p:spPr>
          <a:xfrm>
            <a:off x="328201" y="1541477"/>
            <a:ext cx="774003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want to be in the future 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6BE43D66-5154-4BF6-A2B1-4371E6BE0117}"/>
              </a:ext>
            </a:extLst>
          </p:cNvPr>
          <p:cNvSpPr/>
          <p:nvPr/>
        </p:nvSpPr>
        <p:spPr>
          <a:xfrm>
            <a:off x="328200" y="2204630"/>
            <a:ext cx="1594729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Why ?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4ABCE989-6C51-49E2-9212-A5FAC866CB0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13728" y="4296592"/>
            <a:ext cx="1652097" cy="165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18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11" grpId="0" animBg="1"/>
      <p:bldP spid="10" grpId="0" animBg="1"/>
      <p:bldP spid="13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</TotalTime>
  <Words>208</Words>
  <Application>Microsoft Office PowerPoint</Application>
  <PresentationFormat>عرض على الشاشة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نسق Office</vt:lpstr>
      <vt:lpstr>Oral examinations  2nd semester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بدر الشهري</cp:lastModifiedBy>
  <cp:revision>28</cp:revision>
  <dcterms:created xsi:type="dcterms:W3CDTF">2021-11-10T12:50:03Z</dcterms:created>
  <dcterms:modified xsi:type="dcterms:W3CDTF">2022-12-07T06:13:27Z</dcterms:modified>
</cp:coreProperties>
</file>